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3"/>
    <p:sldId id="326" r:id="rId4"/>
    <p:sldId id="302" r:id="rId5"/>
    <p:sldId id="336" r:id="rId6"/>
    <p:sldId id="310" r:id="rId7"/>
    <p:sldId id="337" r:id="rId8"/>
    <p:sldId id="339" r:id="rId9"/>
    <p:sldId id="338" r:id="rId10"/>
    <p:sldId id="340" r:id="rId11"/>
    <p:sldId id="341" r:id="rId12"/>
    <p:sldId id="353" r:id="rId13"/>
    <p:sldId id="342" r:id="rId14"/>
    <p:sldId id="343" r:id="rId15"/>
    <p:sldId id="347" r:id="rId16"/>
    <p:sldId id="346" r:id="rId17"/>
    <p:sldId id="329" r:id="rId18"/>
  </p:sldIdLst>
  <p:sldSz cx="12192000" cy="6858000"/>
  <p:notesSz cx="7103745" cy="10234295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FE52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738370" y="2665095"/>
            <a:ext cx="6659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eaLnBrk="0" hangingPunct="0"/>
            <a:r>
              <a:rPr lang="en-US" altLang="zh-CN" sz="40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iOS</a:t>
            </a:r>
            <a:r>
              <a:rPr lang="zh-CN" altLang="en-US" sz="40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设计规范</a:t>
            </a:r>
            <a:r>
              <a:rPr lang="en-US" altLang="zh-CN" sz="40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</a:t>
            </a:r>
            <a:r>
              <a:rPr lang="zh-CN" altLang="en-US" sz="20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2"/>
          <p:cNvSpPr txBox="1"/>
          <p:nvPr/>
        </p:nvSpPr>
        <p:spPr>
          <a:xfrm>
            <a:off x="2075180" y="1628775"/>
            <a:ext cx="4286250" cy="327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重点：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pt是相对单位，而px是绝对单位。单位和px之间的换算</a:t>
            </a:r>
            <a:r>
              <a:rPr 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要牢记。</a:t>
            </a: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如图所示，目前Apple的手机中，有三种不同分辨率，分别称为1倍图、2倍图、3倍图。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147" name="图片 1" descr="iosPic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3040" y="1362075"/>
            <a:ext cx="5012690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1045" y="3158490"/>
            <a:ext cx="4675505" cy="1035050"/>
          </a:xfrm>
          <a:prstGeom prst="rect">
            <a:avLst/>
          </a:prstGeom>
        </p:spPr>
      </p:pic>
      <p:sp>
        <p:nvSpPr>
          <p:cNvPr id="12290" name="文本框 2"/>
          <p:cNvSpPr txBox="1"/>
          <p:nvPr/>
        </p:nvSpPr>
        <p:spPr>
          <a:xfrm>
            <a:off x="1918970" y="826770"/>
            <a:ext cx="8724900" cy="2722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>
                <a:sym typeface="+mn-ea"/>
              </a:rPr>
              <a:t>dp</a:t>
            </a:r>
            <a:endParaRPr lang="zh-CN" altLang="en-US">
              <a:sym typeface="+mn-ea"/>
            </a:endParaRPr>
          </a:p>
          <a:p>
            <a:pPr indent="0" eaLnBrk="0" hangingPunct="0">
              <a:lnSpc>
                <a:spcPct val="150000"/>
              </a:lnSpc>
            </a:pPr>
            <a:endParaRPr lang="zh-CN" altLang="en-US">
              <a:sym typeface="+mn-ea"/>
            </a:endParaRPr>
          </a:p>
          <a:p>
            <a:pPr indent="0" eaLnBrk="0" hangingPunct="0">
              <a:lnSpc>
                <a:spcPct val="150000"/>
              </a:lnSpc>
            </a:pP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dp</a:t>
            </a:r>
            <a:r>
              <a:rPr 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一个抽象的单元，基于屏幕的物理密度。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3" descr="Android 屏幕适配：最全面的解决方案 - 简1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955" y="3112770"/>
            <a:ext cx="4786630" cy="23926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1645603" y="819785"/>
            <a:ext cx="15544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l" eaLnBrk="0" hangingPunct="0"/>
            <a:r>
              <a:rPr lang="zh-CN" altLang="en-US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三、设计适配</a:t>
            </a:r>
            <a:endParaRPr lang="zh-CN" altLang="en-US" dirty="0">
              <a:solidFill>
                <a:srgbClr val="217D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2491105" y="5014595"/>
            <a:ext cx="7804785" cy="106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iOS主流设备的分辨率分别有640x1136px、750 x1334px、1242x2208px等等。</a:t>
            </a: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Android手机常见的分辨率：320x480、480x800、720x1280、1080x1920。</a:t>
            </a: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设计师需要设计一套基准设计图来达到适配多个分辨率的目的，可以选择中间尺寸750 x1334px作为基准</a:t>
            </a:r>
            <a:r>
              <a:rPr 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b="7310"/>
          <a:stretch>
            <a:fillRect/>
          </a:stretch>
        </p:blipFill>
        <p:spPr>
          <a:xfrm>
            <a:off x="2723515" y="1388745"/>
            <a:ext cx="6254750" cy="3196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2"/>
          <p:cNvSpPr txBox="1"/>
          <p:nvPr/>
        </p:nvSpPr>
        <p:spPr>
          <a:xfrm>
            <a:off x="2623185" y="554355"/>
            <a:ext cx="7589520" cy="3491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sz="1600" dirty="0">
                <a:latin typeface="黑体" panose="02010609060101010101" charset="-122"/>
                <a:ea typeface="黑体" panose="02010609060101010101" charset="-122"/>
              </a:rPr>
              <a:t>为什么选择iPhone 6作为基准尺寸？</a:t>
            </a:r>
            <a:endParaRPr sz="1600" dirty="0"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sz="1400" dirty="0"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1、375pt向上（414pt）和向下适配（320pt）的时候界面调整的幅度最小。</a:t>
            </a:r>
            <a:endParaRPr sz="14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2、iPhone 6和iPhone 6 plus分辨率之间就存在1.5倍的倍率关系，可以直接等比适配。</a:t>
            </a:r>
            <a:endParaRPr sz="14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3、640x1136虽然是广泛应用的一个分辨率，但是大屏时代依然以小尺寸为设计基准不合时宜。</a:t>
            </a:r>
            <a:endParaRPr sz="1400" dirty="0"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315" y="3093085"/>
            <a:ext cx="4842510" cy="3570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1645603" y="819785"/>
            <a:ext cx="15544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l" eaLnBrk="0" hangingPunct="0"/>
            <a:r>
              <a:rPr lang="zh-CN" altLang="en-US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三、设计适配</a:t>
            </a:r>
            <a:endParaRPr lang="zh-CN" altLang="en-US" dirty="0">
              <a:solidFill>
                <a:srgbClr val="217D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1738630" y="2195195"/>
            <a:ext cx="4286250" cy="2091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r>
              <a:rPr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以750x1334向下适配640x1136为例：（如右图）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hangingPunct="0">
              <a:lnSpc>
                <a:spcPct val="150000"/>
              </a:lnSpc>
            </a:pP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1）调整画布大小</a:t>
            </a:r>
            <a:r>
              <a:rPr 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黑色蒙版部分是被裁切部分</a:t>
            </a:r>
            <a:r>
              <a:rPr 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sz="12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hangingPunct="0">
              <a:lnSpc>
                <a:spcPct val="150000"/>
              </a:lnSpc>
            </a:pP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2）</a:t>
            </a:r>
            <a:r>
              <a:rPr 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图标距离与</a:t>
            </a: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原来</a:t>
            </a:r>
            <a:r>
              <a:rPr 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一致。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hangingPunct="0">
              <a:lnSpc>
                <a:spcPct val="150000"/>
              </a:lnSpc>
            </a:pP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3）首焦图高度除以1.17后居中，宽度640px。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9030" y="915035"/>
            <a:ext cx="4714240" cy="5027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2"/>
          <p:cNvSpPr txBox="1"/>
          <p:nvPr/>
        </p:nvSpPr>
        <p:spPr>
          <a:xfrm>
            <a:off x="2632710" y="866775"/>
            <a:ext cx="7589520" cy="42614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sz="1600" dirty="0">
                <a:latin typeface="黑体" panose="02010609060101010101" charset="-122"/>
                <a:ea typeface="黑体" panose="02010609060101010101" charset="-122"/>
              </a:rPr>
              <a:t>设计和开发之间采用什么协作模式？</a:t>
            </a:r>
            <a:endParaRPr sz="1600" dirty="0"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sz="14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sz="14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第一步，视觉设计阶段</a:t>
            </a:r>
            <a:r>
              <a:rPr lang="zh-CN"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sz="14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第二步，输出两个交付物给开发工程师</a:t>
            </a:r>
            <a:r>
              <a:rPr lang="zh-CN"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。（</a:t>
            </a:r>
            <a:r>
              <a:rPr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@3x切图资源</a:t>
            </a:r>
            <a:r>
              <a:rPr lang="zh-CN"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宽度750px的设计标注图</a:t>
            </a:r>
            <a:r>
              <a:rPr lang="zh-CN"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sz="14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第三步，开发工程师完成iPhone 6的界面开发。</a:t>
            </a:r>
            <a:endParaRPr sz="14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第四步，适配调试阶段，完成大中小三屏适配。</a:t>
            </a:r>
            <a:endParaRPr sz="14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82445" y="1266190"/>
            <a:ext cx="7362190" cy="3220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7F7F7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课堂小结：</a:t>
            </a:r>
            <a:endParaRPr lang="zh-CN" altLang="en-US" sz="2800">
              <a:solidFill>
                <a:srgbClr val="7F7F7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0" eaLnBrk="0" fontAlgn="auto" hangingPunct="0">
              <a:lnSpc>
                <a:spcPts val="34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14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、移动设备的基本尺寸单位。</a:t>
            </a:r>
            <a:r>
              <a:rPr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pt是相对单位，而px是绝对单位。</a:t>
            </a:r>
            <a:endParaRPr sz="14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228600" indent="0" eaLnBrk="0" fontAlgn="auto" hangingPunct="0">
              <a:lnSpc>
                <a:spcPts val="34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14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设计适配。</a:t>
            </a:r>
            <a:r>
              <a:rPr lang="zh-CN"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在设计交付的时候，只要一套</a:t>
            </a:r>
            <a:r>
              <a:rPr lang="zh-CN" altLang="en-US"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（750*1334</a:t>
            </a:r>
            <a:r>
              <a:rPr lang="zh-CN"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）的效果图与五套切图就好了。</a:t>
            </a:r>
            <a:r>
              <a:rPr lang="zh-CN" altLang="en-US" sz="1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</a:t>
            </a:r>
            <a:endParaRPr lang="en-US" altLang="zh-CN" sz="140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0" eaLnBrk="0" fontAlgn="auto" hangingPunct="0">
              <a:lnSpc>
                <a:spcPts val="34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14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、运用工具绘制手机适配图 </a:t>
            </a:r>
            <a:endParaRPr lang="zh-CN" altLang="en-US" sz="160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0" eaLnBrk="0" fontAlgn="auto" hangingPunct="0">
              <a:lnSpc>
                <a:spcPts val="34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zh-CN" altLang="en-US" sz="160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3"/>
          <p:cNvSpPr txBox="1"/>
          <p:nvPr/>
        </p:nvSpPr>
        <p:spPr>
          <a:xfrm>
            <a:off x="3193733" y="1833245"/>
            <a:ext cx="7356475" cy="35274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228600" indent="0" eaLnBrk="0" fontAlgn="auto" hangingPunct="0">
              <a:lnSpc>
                <a:spcPts val="34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教学目标：   </a:t>
            </a:r>
            <a:r>
              <a:rPr lang="zh-CN" altLang="en-US" sz="160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了解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ios/Android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的尺寸单位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228600" indent="0" eaLnBrk="0" fontAlgn="auto" hangingPunct="0">
              <a:lnSpc>
                <a:spcPts val="34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掌握设计适配             </a:t>
            </a:r>
            <a:endParaRPr lang="en-US" altLang="zh-CN">
              <a:solidFill>
                <a:srgbClr val="76717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0" eaLnBrk="0" fontAlgn="auto" hangingPunct="0">
              <a:lnSpc>
                <a:spcPts val="34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 教学重点：   </a:t>
            </a:r>
            <a:r>
              <a:rPr lang="zh-CN" altLang="en-US" sz="1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掌握基本单位的运算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fontAlgn="auto" hangingPunct="0">
              <a:lnSpc>
                <a:spcPts val="34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手机设计适配的方法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流程 </a:t>
            </a:r>
            <a:r>
              <a:rPr lang="zh-CN" altLang="en-US" sz="1600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76717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0" fontAlgn="auto">
              <a:lnSpc>
                <a:spcPts val="34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767171"/>
                </a:solidFill>
                <a:latin typeface="黑体" panose="02010609060101010101" charset="-122"/>
                <a:ea typeface="黑体" panose="02010609060101010101" charset="-122"/>
              </a:rPr>
              <a:t> 教学难点：   </a:t>
            </a:r>
            <a:r>
              <a:rPr lang="zh-CN" altLang="en-US" sz="1600">
                <a:solidFill>
                  <a:srgbClr val="FE5258"/>
                </a:solidFill>
                <a:latin typeface="黑体" panose="02010609060101010101" charset="-122"/>
                <a:ea typeface="黑体" panose="02010609060101010101" charset="-122"/>
              </a:rPr>
              <a:t>运用工具绘制手机适配图     </a:t>
            </a:r>
            <a:r>
              <a:rPr lang="zh-CN" altLang="en-US" sz="2400">
                <a:solidFill>
                  <a:srgbClr val="FE5258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endParaRPr lang="zh-CN" altLang="zh-CN" sz="2400">
              <a:solidFill>
                <a:srgbClr val="FE5258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3436938" y="2437765"/>
            <a:ext cx="56311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l" eaLnBrk="0" hangingPunct="0"/>
            <a:r>
              <a:rPr lang="zh-CN" altLang="en-US" sz="22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思考：为什么要进行</a:t>
            </a:r>
            <a:r>
              <a:rPr lang="en-US" altLang="zh-CN" sz="22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iOS/</a:t>
            </a:r>
            <a:r>
              <a:rPr lang="zh-CN" altLang="en-US" sz="22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Android屏幕适配？</a:t>
            </a:r>
            <a:endParaRPr lang="zh-CN" altLang="en-US" sz="2200" dirty="0">
              <a:solidFill>
                <a:srgbClr val="217D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2947670" y="2836545"/>
            <a:ext cx="7446010" cy="1768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endParaRPr lang="zh-CN" altLang="en-US" sz="16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hangingPunct="0"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02635" y="2233930"/>
            <a:ext cx="612711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0" hangingPunct="0">
              <a:lnSpc>
                <a:spcPct val="150000"/>
              </a:lnSpc>
            </a:pPr>
            <a:r>
              <a:rPr lang="en-US" altLang="zh-CN" sz="16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试想一下这么一个场景：</a:t>
            </a:r>
            <a:endParaRPr lang="en-US" altLang="zh-CN" sz="16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 eaLnBrk="0" hangingPunct="0">
              <a:lnSpc>
                <a:spcPct val="150000"/>
              </a:lnSpc>
            </a:pPr>
            <a:endParaRPr lang="en-US" altLang="zh-CN" sz="16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en-US" altLang="zh-CN" sz="16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为4.3寸屏幕准备的UI设计图，运行在5.0寸的屏幕上，很可能在右侧和下侧存在大量的空白；而5.0寸的UI设计图运行到4.3寸的设备上，很可能显示不下。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1645603" y="819785"/>
            <a:ext cx="23545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l" eaLnBrk="0" hangingPunct="0"/>
            <a:r>
              <a:rPr lang="zh-CN" altLang="en-US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一.pt和dp概念的提出</a:t>
            </a:r>
            <a:endParaRPr lang="zh-CN" altLang="en-US" dirty="0">
              <a:solidFill>
                <a:srgbClr val="217D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2387600" y="2070735"/>
            <a:ext cx="7589520" cy="2722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由于</a:t>
            </a: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市场上存在很多屏幕尺寸的手机，分辨率也从低到高各不相同</a:t>
            </a:r>
            <a:r>
              <a:rPr 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。为不同类型的手机绘制不同的设计稿，耗时耗力。</a:t>
            </a: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为了解决一套设计稿适配不同分辨率手机的问题，iOS和Android分别提出了pt和dp的概念。</a:t>
            </a:r>
            <a:endParaRPr lang="en-US" altLang="zh-CN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1645603" y="819785"/>
            <a:ext cx="34975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l" eaLnBrk="0" hangingPunct="0"/>
            <a:r>
              <a:rPr lang="zh-CN" altLang="en-US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二、</a:t>
            </a:r>
            <a:r>
              <a:rPr lang="en-US" altLang="zh-CN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IOS/Android</a:t>
            </a:r>
            <a:r>
              <a:rPr lang="zh-CN" altLang="en-US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的基本尺寸单位</a:t>
            </a:r>
            <a:endParaRPr lang="zh-CN" altLang="en-US" dirty="0">
              <a:solidFill>
                <a:srgbClr val="217D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2387600" y="2070735"/>
            <a:ext cx="4154805" cy="3091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1.px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hangingPunct="0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即：物理像素或物理分辨率，又被称为设备像素。它表示一个区域（1英寸的正方体）中像素点的多少。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6610" y="2244725"/>
            <a:ext cx="2199005" cy="2217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2"/>
          <p:cNvSpPr txBox="1"/>
          <p:nvPr/>
        </p:nvSpPr>
        <p:spPr>
          <a:xfrm>
            <a:off x="2066925" y="1266190"/>
            <a:ext cx="8724900" cy="327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.p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t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的提出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我们手指点击的区域，以及我们肉眼看到的区域，要在不同的设备中保持差不多的大小才行。如果用像素作为单位，那么在iPhone3GS看到合适的图，那放在iPhone6s就显得特别小了。所以Apple提出了单位pt（点），如下图，同样是十个像素，在iPhone3GS和iPhone6S中所占的位置是不一样的。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18095" t="15721" r="17869" b="20021"/>
          <a:stretch>
            <a:fillRect/>
          </a:stretch>
        </p:blipFill>
        <p:spPr>
          <a:xfrm>
            <a:off x="3540125" y="3865245"/>
            <a:ext cx="5111750" cy="16033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55895" y="5622925"/>
            <a:ext cx="1452880" cy="245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十个像素大小的对比</a:t>
            </a: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图</a:t>
            </a:r>
            <a:endParaRPr 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289" name="文本框 1"/>
          <p:cNvSpPr txBox="1"/>
          <p:nvPr/>
        </p:nvSpPr>
        <p:spPr>
          <a:xfrm>
            <a:off x="1645603" y="819785"/>
            <a:ext cx="34975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l" eaLnBrk="0" hangingPunct="0"/>
            <a:r>
              <a:rPr lang="zh-CN" altLang="en-US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二、</a:t>
            </a:r>
            <a:r>
              <a:rPr lang="en-US" altLang="zh-CN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IOS/Android</a:t>
            </a:r>
            <a:r>
              <a:rPr lang="zh-CN" altLang="en-US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的基本尺寸单位</a:t>
            </a:r>
            <a:endParaRPr lang="zh-CN" altLang="en-US" dirty="0">
              <a:solidFill>
                <a:srgbClr val="217D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2"/>
          <p:cNvSpPr txBox="1"/>
          <p:nvPr/>
        </p:nvSpPr>
        <p:spPr>
          <a:xfrm>
            <a:off x="2199640" y="1628775"/>
            <a:ext cx="4286250" cy="3599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.p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t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即：逻辑像素或逻辑分辨率。相当于我们用浏览器模拟调试移动端时看到的各手机的像素，如下图iPhone6看到的宽高375*667，这个就是逻辑像素，也可以看做是一个长度单位</a:t>
            </a:r>
            <a:r>
              <a:rPr 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7470" y="1188085"/>
            <a:ext cx="2910205" cy="49256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45603" y="819785"/>
            <a:ext cx="34975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l" eaLnBrk="0" hangingPunct="0"/>
            <a:r>
              <a:rPr lang="zh-CN" altLang="en-US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二、</a:t>
            </a:r>
            <a:r>
              <a:rPr lang="en-US" altLang="zh-CN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IOS/Android</a:t>
            </a:r>
            <a:r>
              <a:rPr lang="zh-CN" altLang="en-US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的基本尺寸单位</a:t>
            </a:r>
            <a:endParaRPr lang="zh-CN" altLang="en-US" dirty="0">
              <a:solidFill>
                <a:srgbClr val="217D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2"/>
          <p:cNvSpPr txBox="1"/>
          <p:nvPr/>
        </p:nvSpPr>
        <p:spPr>
          <a:xfrm>
            <a:off x="2066925" y="1098550"/>
            <a:ext cx="8724900" cy="3599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.p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t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和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px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的关系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pt和px的关系就是—— 1pt 里面有几个像素点，下图的Reader就是反应它们之间的比例，即 pt 和 px为1:2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r>
              <a: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2515" y="2827020"/>
            <a:ext cx="5450840" cy="300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COMMONDATA" val="eyJoZGlkIjoiODRlMmRjNTZkZDU5NTVhMzJkODE2MTdkOGNkM2NiNzU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1588</Words>
  <Application>WPS 演示</Application>
  <PresentationFormat>宽屏</PresentationFormat>
  <Paragraphs>124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liyueyi</dc:creator>
  <cp:lastModifiedBy> lweY</cp:lastModifiedBy>
  <cp:revision>64</cp:revision>
  <dcterms:created xsi:type="dcterms:W3CDTF">2020-01-13T04:09:00Z</dcterms:created>
  <dcterms:modified xsi:type="dcterms:W3CDTF">2022-09-07T02:42:05Z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A5C4094664104C4F97869E08D430985B</vt:lpwstr>
  </property>
</Properties>
</file>