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75" r:id="rId3"/>
    <p:sldId id="276" r:id="rId4"/>
    <p:sldId id="258" r:id="rId5"/>
    <p:sldId id="287" r:id="rId6"/>
    <p:sldId id="288" r:id="rId7"/>
    <p:sldId id="289" r:id="rId8"/>
    <p:sldId id="290" r:id="rId9"/>
    <p:sldId id="291" r:id="rId10"/>
    <p:sldId id="28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5350"/>
    <a:srgbClr val="323C50"/>
    <a:srgbClr val="CAD0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630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7D56A-C7F4-4C76-A882-5BDCEC74F80B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BD595-1FE1-406D-92DE-A0ABBB21A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87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297028" y="59739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3337088"/>
            <a:ext cx="4213781" cy="352091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9938" y="2209356"/>
            <a:ext cx="55921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cs typeface="+mn-ea"/>
                <a:sym typeface="+mn-lt"/>
              </a:rPr>
              <a:t>3ds </a:t>
            </a:r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Max </a:t>
            </a:r>
            <a:endParaRPr lang="en-US" altLang="zh-CN" sz="7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三维</a:t>
            </a:r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动画制作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314423" y="4086793"/>
            <a:ext cx="363184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-1" y="2743200"/>
            <a:ext cx="4374037" cy="411480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070847" y="2982431"/>
            <a:ext cx="76333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THANKS!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297212" y="0"/>
            <a:ext cx="1894788" cy="189478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4194928" cy="4194928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10916238" y="5582238"/>
            <a:ext cx="1275761" cy="127576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746622" y="544977"/>
            <a:ext cx="1587293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 smtClean="0">
                <a:solidFill>
                  <a:schemeClr val="bg1"/>
                </a:solidFill>
                <a:cs typeface="+mn-ea"/>
                <a:sym typeface="+mn-lt"/>
              </a:rPr>
              <a:t>目 录</a:t>
            </a:r>
            <a:endParaRPr lang="en-US" altLang="zh-CN" sz="48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COMPANY</a:t>
            </a:r>
            <a:endParaRPr lang="zh-CN" alt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3895599" y="1683750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3922149" y="1710122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475982" y="1710122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基础知识</a:t>
            </a:r>
          </a:p>
        </p:txBody>
      </p:sp>
      <p:sp>
        <p:nvSpPr>
          <p:cNvPr id="29" name="直角三角形 28"/>
          <p:cNvSpPr/>
          <p:nvPr/>
        </p:nvSpPr>
        <p:spPr>
          <a:xfrm rot="5400000" flipH="1">
            <a:off x="719843" y="2402528"/>
            <a:ext cx="3729437" cy="5181506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1"/>
          <p:cNvSpPr>
            <a:spLocks noChangeArrowheads="1"/>
          </p:cNvSpPr>
          <p:nvPr/>
        </p:nvSpPr>
        <p:spPr bwMode="auto">
          <a:xfrm>
            <a:off x="3895599" y="224827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3922149" y="227464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4475982" y="227464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基础建模技术</a:t>
            </a:r>
          </a:p>
        </p:txBody>
      </p:sp>
      <p:sp>
        <p:nvSpPr>
          <p:cNvPr id="33" name="椭圆 1"/>
          <p:cNvSpPr>
            <a:spLocks noChangeArrowheads="1"/>
          </p:cNvSpPr>
          <p:nvPr/>
        </p:nvSpPr>
        <p:spPr bwMode="auto">
          <a:xfrm>
            <a:off x="3895599" y="278202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3922149" y="280839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4475982" y="280839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高级建模技术</a:t>
            </a:r>
          </a:p>
        </p:txBody>
      </p:sp>
      <p:sp>
        <p:nvSpPr>
          <p:cNvPr id="36" name="椭圆 1"/>
          <p:cNvSpPr>
            <a:spLocks noChangeArrowheads="1"/>
          </p:cNvSpPr>
          <p:nvPr/>
        </p:nvSpPr>
        <p:spPr bwMode="auto">
          <a:xfrm>
            <a:off x="3895599" y="333907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3922149" y="336544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4475982" y="336544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摄影机与灯光</a:t>
            </a:r>
          </a:p>
        </p:txBody>
      </p:sp>
      <p:sp>
        <p:nvSpPr>
          <p:cNvPr id="39" name="椭圆 1"/>
          <p:cNvSpPr>
            <a:spLocks noChangeArrowheads="1"/>
          </p:cNvSpPr>
          <p:nvPr/>
        </p:nvSpPr>
        <p:spPr bwMode="auto">
          <a:xfrm>
            <a:off x="3895599" y="386534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2"/>
          <p:cNvSpPr txBox="1">
            <a:spLocks noChangeArrowheads="1"/>
          </p:cNvSpPr>
          <p:nvPr/>
        </p:nvSpPr>
        <p:spPr bwMode="auto">
          <a:xfrm>
            <a:off x="3922149" y="389171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4475982" y="389171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材质与贴图</a:t>
            </a:r>
          </a:p>
        </p:txBody>
      </p:sp>
      <p:sp>
        <p:nvSpPr>
          <p:cNvPr id="42" name="椭圆 1"/>
          <p:cNvSpPr>
            <a:spLocks noChangeArrowheads="1"/>
          </p:cNvSpPr>
          <p:nvPr/>
        </p:nvSpPr>
        <p:spPr bwMode="auto">
          <a:xfrm>
            <a:off x="3895599" y="4442082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32"/>
          <p:cNvSpPr txBox="1">
            <a:spLocks noChangeArrowheads="1"/>
          </p:cNvSpPr>
          <p:nvPr/>
        </p:nvSpPr>
        <p:spPr bwMode="auto">
          <a:xfrm>
            <a:off x="3922149" y="4468454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4475982" y="4468454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渲染技术</a:t>
            </a:r>
          </a:p>
        </p:txBody>
      </p:sp>
      <p:sp>
        <p:nvSpPr>
          <p:cNvPr id="45" name="椭圆 1"/>
          <p:cNvSpPr>
            <a:spLocks noChangeArrowheads="1"/>
          </p:cNvSpPr>
          <p:nvPr/>
        </p:nvSpPr>
        <p:spPr bwMode="auto">
          <a:xfrm>
            <a:off x="7637105" y="1683750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32"/>
          <p:cNvSpPr txBox="1">
            <a:spLocks noChangeArrowheads="1"/>
          </p:cNvSpPr>
          <p:nvPr/>
        </p:nvSpPr>
        <p:spPr bwMode="auto">
          <a:xfrm>
            <a:off x="7663655" y="1710122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07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8217488" y="1710122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环境和效果</a:t>
            </a:r>
          </a:p>
        </p:txBody>
      </p:sp>
      <p:sp>
        <p:nvSpPr>
          <p:cNvPr id="48" name="椭圆 1"/>
          <p:cNvSpPr>
            <a:spLocks noChangeArrowheads="1"/>
          </p:cNvSpPr>
          <p:nvPr/>
        </p:nvSpPr>
        <p:spPr bwMode="auto">
          <a:xfrm>
            <a:off x="7637105" y="224827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32"/>
          <p:cNvSpPr txBox="1">
            <a:spLocks noChangeArrowheads="1"/>
          </p:cNvSpPr>
          <p:nvPr/>
        </p:nvSpPr>
        <p:spPr bwMode="auto">
          <a:xfrm>
            <a:off x="7663655" y="227464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08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8217488" y="227464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基础动画</a:t>
            </a:r>
          </a:p>
        </p:txBody>
      </p:sp>
      <p:sp>
        <p:nvSpPr>
          <p:cNvPr id="51" name="椭圆 1"/>
          <p:cNvSpPr>
            <a:spLocks noChangeArrowheads="1"/>
          </p:cNvSpPr>
          <p:nvPr/>
        </p:nvSpPr>
        <p:spPr bwMode="auto">
          <a:xfrm>
            <a:off x="7637105" y="278202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32"/>
          <p:cNvSpPr txBox="1">
            <a:spLocks noChangeArrowheads="1"/>
          </p:cNvSpPr>
          <p:nvPr/>
        </p:nvSpPr>
        <p:spPr bwMode="auto">
          <a:xfrm>
            <a:off x="7663655" y="280839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09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76"/>
          <p:cNvSpPr txBox="1"/>
          <p:nvPr/>
        </p:nvSpPr>
        <p:spPr>
          <a:xfrm>
            <a:off x="8217488" y="280839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角色动画</a:t>
            </a:r>
          </a:p>
        </p:txBody>
      </p:sp>
      <p:sp>
        <p:nvSpPr>
          <p:cNvPr id="54" name="椭圆 1"/>
          <p:cNvSpPr>
            <a:spLocks noChangeArrowheads="1"/>
          </p:cNvSpPr>
          <p:nvPr/>
        </p:nvSpPr>
        <p:spPr bwMode="auto">
          <a:xfrm>
            <a:off x="7637105" y="333907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32"/>
          <p:cNvSpPr txBox="1">
            <a:spLocks noChangeArrowheads="1"/>
          </p:cNvSpPr>
          <p:nvPr/>
        </p:nvSpPr>
        <p:spPr bwMode="auto">
          <a:xfrm>
            <a:off x="7663655" y="336544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8217488" y="336544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动力学动画</a:t>
            </a:r>
          </a:p>
        </p:txBody>
      </p:sp>
      <p:sp>
        <p:nvSpPr>
          <p:cNvPr id="57" name="椭圆 1"/>
          <p:cNvSpPr>
            <a:spLocks noChangeArrowheads="1"/>
          </p:cNvSpPr>
          <p:nvPr/>
        </p:nvSpPr>
        <p:spPr bwMode="auto">
          <a:xfrm>
            <a:off x="7637105" y="386534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Box 32"/>
          <p:cNvSpPr txBox="1">
            <a:spLocks noChangeArrowheads="1"/>
          </p:cNvSpPr>
          <p:nvPr/>
        </p:nvSpPr>
        <p:spPr bwMode="auto">
          <a:xfrm>
            <a:off x="7663655" y="3891716"/>
            <a:ext cx="4240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8217488" y="389171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布料动画</a:t>
            </a:r>
          </a:p>
        </p:txBody>
      </p:sp>
      <p:sp>
        <p:nvSpPr>
          <p:cNvPr id="60" name="椭圆 1"/>
          <p:cNvSpPr>
            <a:spLocks noChangeArrowheads="1"/>
          </p:cNvSpPr>
          <p:nvPr/>
        </p:nvSpPr>
        <p:spPr bwMode="auto">
          <a:xfrm>
            <a:off x="7637105" y="4442082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32"/>
          <p:cNvSpPr txBox="1">
            <a:spLocks noChangeArrowheads="1"/>
          </p:cNvSpPr>
          <p:nvPr/>
        </p:nvSpPr>
        <p:spPr bwMode="auto">
          <a:xfrm>
            <a:off x="7663655" y="4468454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76"/>
          <p:cNvSpPr txBox="1"/>
          <p:nvPr/>
        </p:nvSpPr>
        <p:spPr>
          <a:xfrm>
            <a:off x="8217488" y="4468454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粒子动画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>
            <a:off x="0" y="1325670"/>
            <a:ext cx="6109779" cy="553233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8155756" y="83270"/>
            <a:ext cx="4119513" cy="3952973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2658359"/>
            <a:ext cx="4637988" cy="4199641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852581" y="-1571"/>
            <a:ext cx="2337847" cy="2340990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3505219" y="3148915"/>
            <a:ext cx="5181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粒子动画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336827" y="2153298"/>
            <a:ext cx="3545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第十二章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粒子系统基础知识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粒子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系统主要用于模拟大量小型对象的复杂运动，例如，创建雨、雪、水流、烟火或爆炸等。（如图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12-1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第十二章 粒子动画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690" y="2768524"/>
            <a:ext cx="4514233" cy="33856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4" y="6313239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12-1</a:t>
            </a:r>
            <a:endParaRPr lang="zh-CN" altLang="en-US" sz="1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1661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粒子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系统可以涉及大量实体，每个实体都要经历一定数量的复杂计算。因此，将它们用于高级模拟时，必须使用运行速度非常快的计算机，且内存容量尽可能大。另外，功能强大的图形卡可以加快粒子几何体在视口中的显示速度。而且，该图形卡仍然可以轻松加载系统，如果碰到失去响应的问题，请等待粒子系统完成其计算，然后减少系统中的粒子数，实施缓存或采用其他方法来优化性能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第十二章 粒子动画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33731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粒子动画的创建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）在“创建”命令面板的“几何体”类型下，点击展开下拉列表，选择列表中的“粒子系统”。（如图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12-2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第十二章 粒子动画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964" y="2788103"/>
            <a:ext cx="6251686" cy="33317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4" y="6313239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12-2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841436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粒子动画的创建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605105"/>
            <a:ext cx="7493282" cy="10209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）点击“对象类型”卷展栏中的“超级喷射”按钮，然后在视图中按下鼠标左键并拖动鼠标，即可创建出一个“超级喷射”粒子系统，当确定好“超级喷射”粒子发射器的大小后松开鼠标左键完成创建。（如图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12-3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第十二章 粒子动画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52" y="2788103"/>
            <a:ext cx="6243109" cy="33317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4" y="6313239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12-3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532007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粒子动画的创建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605105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）此时点击“播放动画”按钮播放粒子动画，即可看到粒子发射器中已经开始发射出粒子了。（如图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12-4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第十二章 粒子动画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52" y="2788103"/>
            <a:ext cx="6243109" cy="33317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4" y="6313239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12-4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08966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粒子动画的创建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605105"/>
            <a:ext cx="7493282" cy="10209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注意：粒子发射器是虚拟的，它只能在视图中被观察到，渲染最终图像时并不会被渲染。点击“渲染产品”按钮对场景进行渲染，可以看到粒子已经产生了。（如图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12-5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第十二章 粒子动画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613" y="2788103"/>
            <a:ext cx="4442386" cy="33317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4" y="6313239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12-5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435317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417</Words>
  <Application>Microsoft Office PowerPoint</Application>
  <PresentationFormat>宽屏</PresentationFormat>
  <Paragraphs>53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dc:description>第一PPT，www.1ppt.com</dc:description>
  <cp:lastModifiedBy>王小雨</cp:lastModifiedBy>
  <cp:revision>46</cp:revision>
  <dcterms:created xsi:type="dcterms:W3CDTF">2017-01-13T03:37:00Z</dcterms:created>
  <dcterms:modified xsi:type="dcterms:W3CDTF">2019-01-28T08:55:00Z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