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379" r:id="rId22"/>
    <p:sldId id="276" r:id="rId23"/>
    <p:sldId id="277" r:id="rId24"/>
    <p:sldId id="278" r:id="rId25"/>
    <p:sldId id="279" r:id="rId26"/>
    <p:sldId id="280" r:id="rId27"/>
    <p:sldId id="281" r:id="rId28"/>
    <p:sldId id="380" r:id="rId29"/>
    <p:sldId id="282" r:id="rId30"/>
    <p:sldId id="283" r:id="rId31"/>
    <p:sldId id="284" r:id="rId32"/>
    <p:sldId id="285" r:id="rId33"/>
    <p:sldId id="286" r:id="rId34"/>
    <p:sldId id="382" r:id="rId35"/>
    <p:sldId id="287" r:id="rId36"/>
    <p:sldId id="289" r:id="rId37"/>
    <p:sldId id="290" r:id="rId38"/>
    <p:sldId id="291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60" r:id="rId105"/>
    <p:sldId id="359" r:id="rId106"/>
    <p:sldId id="361" r:id="rId107"/>
    <p:sldId id="362" r:id="rId108"/>
    <p:sldId id="363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15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2017/12/4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2017/12/4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2017/12/4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2017/12/4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2017/12/4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QQ图片2017113008183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 descr="1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10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1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1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10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10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10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10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10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109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11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1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11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11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11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11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11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11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119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12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12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12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1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12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1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1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1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1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1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1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19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 descr="QQ图片201711300821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2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2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2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2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2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2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2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2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2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29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QQ图片2017113008215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3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QQ图片201711301510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QQ图片201711301513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9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QQ图片2017113008222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4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4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4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4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4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4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4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4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4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49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 descr="QQ图片2017113008224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5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5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5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5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5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5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5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5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5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59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6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6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6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6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6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6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6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6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6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69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7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7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7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7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7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7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7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7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7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79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8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8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8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8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8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8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8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8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8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89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9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9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9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9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9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9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9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9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9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99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10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0</Words>
  <Application>Microsoft Office PowerPoint</Application>
  <PresentationFormat>全屏显示(4:3)</PresentationFormat>
  <Paragraphs>0</Paragraphs>
  <Slides>120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120</vt:i4>
      </vt:variant>
    </vt:vector>
  </HeadingPairs>
  <TitlesOfParts>
    <vt:vector size="121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幻灯片 51</vt:lpstr>
      <vt:lpstr>幻灯片 52</vt:lpstr>
      <vt:lpstr>幻灯片 53</vt:lpstr>
      <vt:lpstr>幻灯片 54</vt:lpstr>
      <vt:lpstr>幻灯片 55</vt:lpstr>
      <vt:lpstr>幻灯片 56</vt:lpstr>
      <vt:lpstr>幻灯片 57</vt:lpstr>
      <vt:lpstr>幻灯片 58</vt:lpstr>
      <vt:lpstr>幻灯片 59</vt:lpstr>
      <vt:lpstr>幻灯片 60</vt:lpstr>
      <vt:lpstr>幻灯片 61</vt:lpstr>
      <vt:lpstr>幻灯片 62</vt:lpstr>
      <vt:lpstr>幻灯片 63</vt:lpstr>
      <vt:lpstr>幻灯片 64</vt:lpstr>
      <vt:lpstr>幻灯片 65</vt:lpstr>
      <vt:lpstr>幻灯片 66</vt:lpstr>
      <vt:lpstr>幻灯片 67</vt:lpstr>
      <vt:lpstr>幻灯片 68</vt:lpstr>
      <vt:lpstr>幻灯片 69</vt:lpstr>
      <vt:lpstr>幻灯片 70</vt:lpstr>
      <vt:lpstr>幻灯片 71</vt:lpstr>
      <vt:lpstr>幻灯片 72</vt:lpstr>
      <vt:lpstr>幻灯片 73</vt:lpstr>
      <vt:lpstr>幻灯片 74</vt:lpstr>
      <vt:lpstr>幻灯片 75</vt:lpstr>
      <vt:lpstr>幻灯片 76</vt:lpstr>
      <vt:lpstr>幻灯片 77</vt:lpstr>
      <vt:lpstr>幻灯片 78</vt:lpstr>
      <vt:lpstr>幻灯片 79</vt:lpstr>
      <vt:lpstr>幻灯片 80</vt:lpstr>
      <vt:lpstr>幻灯片 81</vt:lpstr>
      <vt:lpstr>幻灯片 82</vt:lpstr>
      <vt:lpstr>幻灯片 83</vt:lpstr>
      <vt:lpstr>幻灯片 84</vt:lpstr>
      <vt:lpstr>幻灯片 85</vt:lpstr>
      <vt:lpstr>幻灯片 86</vt:lpstr>
      <vt:lpstr>幻灯片 87</vt:lpstr>
      <vt:lpstr>幻灯片 88</vt:lpstr>
      <vt:lpstr>幻灯片 89</vt:lpstr>
      <vt:lpstr>幻灯片 90</vt:lpstr>
      <vt:lpstr>幻灯片 91</vt:lpstr>
      <vt:lpstr>幻灯片 92</vt:lpstr>
      <vt:lpstr>幻灯片 93</vt:lpstr>
      <vt:lpstr>幻灯片 94</vt:lpstr>
      <vt:lpstr>幻灯片 95</vt:lpstr>
      <vt:lpstr>幻灯片 96</vt:lpstr>
      <vt:lpstr>幻灯片 97</vt:lpstr>
      <vt:lpstr>幻灯片 98</vt:lpstr>
      <vt:lpstr>幻灯片 99</vt:lpstr>
      <vt:lpstr>幻灯片 100</vt:lpstr>
      <vt:lpstr>幻灯片 101</vt:lpstr>
      <vt:lpstr>幻灯片 102</vt:lpstr>
      <vt:lpstr>幻灯片 103</vt:lpstr>
      <vt:lpstr>幻灯片 104</vt:lpstr>
      <vt:lpstr>幻灯片 105</vt:lpstr>
      <vt:lpstr>幻灯片 106</vt:lpstr>
      <vt:lpstr>幻灯片 107</vt:lpstr>
      <vt:lpstr>幻灯片 108</vt:lpstr>
      <vt:lpstr>幻灯片 109</vt:lpstr>
      <vt:lpstr>幻灯片 110</vt:lpstr>
      <vt:lpstr>幻灯片 111</vt:lpstr>
      <vt:lpstr>幻灯片 112</vt:lpstr>
      <vt:lpstr>幻灯片 113</vt:lpstr>
      <vt:lpstr>幻灯片 114</vt:lpstr>
      <vt:lpstr>幻灯片 115</vt:lpstr>
      <vt:lpstr>幻灯片 116</vt:lpstr>
      <vt:lpstr>幻灯片 117</vt:lpstr>
      <vt:lpstr>幻灯片 118</vt:lpstr>
      <vt:lpstr>幻灯片 119</vt:lpstr>
      <vt:lpstr>幻灯片 120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微软用户</cp:lastModifiedBy>
  <cp:revision>27</cp:revision>
  <dcterms:created xsi:type="dcterms:W3CDTF">2017-11-30T00:18:51Z</dcterms:created>
  <dcterms:modified xsi:type="dcterms:W3CDTF">2017-12-04T05:20:55Z</dcterms:modified>
</cp:coreProperties>
</file>