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82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329" r:id="rId17"/>
    <p:sldId id="271" r:id="rId18"/>
    <p:sldId id="328" r:id="rId19"/>
    <p:sldId id="275" r:id="rId20"/>
    <p:sldId id="273" r:id="rId21"/>
    <p:sldId id="277" r:id="rId22"/>
    <p:sldId id="330" r:id="rId23"/>
    <p:sldId id="276" r:id="rId24"/>
    <p:sldId id="335" r:id="rId25"/>
    <p:sldId id="332" r:id="rId26"/>
    <p:sldId id="278" r:id="rId27"/>
    <p:sldId id="333" r:id="rId28"/>
    <p:sldId id="334" r:id="rId29"/>
    <p:sldId id="279" r:id="rId30"/>
    <p:sldId id="280" r:id="rId31"/>
    <p:sldId id="331" r:id="rId32"/>
    <p:sldId id="282" r:id="rId33"/>
    <p:sldId id="281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14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6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666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248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5743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737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829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8908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3573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635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69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0538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6271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0464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9892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92312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7451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5733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5505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8899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1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53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98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52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071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454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57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36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617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29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1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58A2F7-4F03-492F-AECB-6510ED465455}" type="datetimeFigureOut">
              <a:rPr lang="zh-CN" altLang="en-US" smtClean="0"/>
              <a:t>2017-09-05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DCDFF-21F1-4C57-ADED-BCE640060C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2757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0.jpg"/><Relationship Id="rId4" Type="http://schemas.openxmlformats.org/officeDocument/2006/relationships/image" Target="../media/image7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5.jpe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CN" dirty="0" smtClean="0"/>
              <a:t>6</a:t>
            </a:r>
            <a:r>
              <a:rPr lang="zh-CN" altLang="en-US" dirty="0" smtClean="0"/>
              <a:t>章  图形设计欣赏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047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4" y="323691"/>
            <a:ext cx="4296198" cy="28462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908" y="323691"/>
            <a:ext cx="6009700" cy="39263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4" y="3503054"/>
            <a:ext cx="4356477" cy="2846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648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477" y="759853"/>
            <a:ext cx="3866275" cy="4765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915" y="1609859"/>
            <a:ext cx="3375572" cy="4765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404327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409" y="996935"/>
            <a:ext cx="8008077" cy="5635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46030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986" y="494731"/>
            <a:ext cx="4261225" cy="4249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764" y="494731"/>
            <a:ext cx="4870359" cy="424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872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832" y="1751527"/>
            <a:ext cx="3787390" cy="43852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4" y="1751527"/>
            <a:ext cx="3787390" cy="43852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610" y="1751527"/>
            <a:ext cx="3787390" cy="438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4422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61" y="1604779"/>
            <a:ext cx="4537020" cy="52532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5038" y="175224"/>
            <a:ext cx="3953813" cy="457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851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00" y="1841314"/>
            <a:ext cx="3303189" cy="47011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258" y="1113367"/>
            <a:ext cx="3822138" cy="5429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665" y="1113367"/>
            <a:ext cx="2533017" cy="54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693208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99" y="392312"/>
            <a:ext cx="3387369" cy="48138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630" y="772732"/>
            <a:ext cx="2801608" cy="3965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29" y="392312"/>
            <a:ext cx="2935592" cy="414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75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46" y="3808413"/>
            <a:ext cx="3821912" cy="25470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827" y="824247"/>
            <a:ext cx="3565844" cy="25470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599" y="3808413"/>
            <a:ext cx="3565844" cy="254703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3555" y="824247"/>
            <a:ext cx="3565844" cy="254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42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07" y="2275626"/>
            <a:ext cx="4016248" cy="39988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598" y="2275626"/>
            <a:ext cx="3187389" cy="39988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130" y="577530"/>
            <a:ext cx="3586561" cy="310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929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462" y="1339201"/>
            <a:ext cx="6414627" cy="47895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099" y="3950594"/>
            <a:ext cx="3567449" cy="26636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099" y="1070299"/>
            <a:ext cx="3567449" cy="266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4562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593" y="3643306"/>
            <a:ext cx="3023766" cy="29674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64" y="2305983"/>
            <a:ext cx="3130067" cy="43047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2008">
            <a:off x="3815655" y="598160"/>
            <a:ext cx="2994380" cy="29299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550" y="289775"/>
            <a:ext cx="2941228" cy="29299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551" y="3438659"/>
            <a:ext cx="2936384" cy="293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9247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585" y="1232372"/>
            <a:ext cx="3230382" cy="32616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512" y="1220273"/>
            <a:ext cx="3205020" cy="326688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09" y="267237"/>
            <a:ext cx="3004657" cy="30773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1012"/>
            <a:ext cx="3434366" cy="3316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741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780" y="2846230"/>
            <a:ext cx="4027220" cy="4011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44" y="2421228"/>
            <a:ext cx="3618963" cy="353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9357">
            <a:off x="4377712" y="817269"/>
            <a:ext cx="3329963" cy="340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546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519" y="1682487"/>
            <a:ext cx="4315692" cy="42678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90749"/>
            <a:ext cx="3567519" cy="38512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8331" y="1682487"/>
            <a:ext cx="4343669" cy="426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2516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888" y="372415"/>
            <a:ext cx="4515118" cy="45151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161" y="179233"/>
            <a:ext cx="4515118" cy="451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380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665" y="1339404"/>
            <a:ext cx="3980955" cy="5306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158" y="1318785"/>
            <a:ext cx="6294495" cy="532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9874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807" y="656823"/>
            <a:ext cx="3092612" cy="41212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430" y="656823"/>
            <a:ext cx="3127377" cy="412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3951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267" y="2346828"/>
            <a:ext cx="2902187" cy="45111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04" y="482612"/>
            <a:ext cx="3676605" cy="451117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7113" y="487269"/>
            <a:ext cx="3503677" cy="451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2306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035" y="1842050"/>
            <a:ext cx="2902226" cy="4353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4646" y="1842050"/>
            <a:ext cx="4717240" cy="435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246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17" y="2807594"/>
            <a:ext cx="2764665" cy="38014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61" y="2807594"/>
            <a:ext cx="2244378" cy="38014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9775" y="2807594"/>
            <a:ext cx="2700827" cy="38014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196" y="2123426"/>
            <a:ext cx="3369804" cy="473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58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251" y="1950243"/>
            <a:ext cx="6224479" cy="44567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110" y="565479"/>
            <a:ext cx="3859556" cy="276344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110" y="3643528"/>
            <a:ext cx="3859556" cy="276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2790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012" y="3805704"/>
            <a:ext cx="2897747" cy="28977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840" y="817805"/>
            <a:ext cx="2897747" cy="28977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840" y="4506530"/>
            <a:ext cx="2196921" cy="21969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98" y="817805"/>
            <a:ext cx="2279561" cy="22795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5646"/>
            <a:ext cx="3424291" cy="4522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299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802" y="-10867"/>
            <a:ext cx="5652288" cy="37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780" y="270922"/>
            <a:ext cx="3706108" cy="29552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888" y="3829341"/>
            <a:ext cx="4598097" cy="2955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341"/>
            <a:ext cx="4712339" cy="302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681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337" y="1016581"/>
            <a:ext cx="4031844" cy="56739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592" y="1016581"/>
            <a:ext cx="4014503" cy="567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46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92" y="1583026"/>
            <a:ext cx="4520485" cy="45204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2912" y="1506088"/>
            <a:ext cx="6848878" cy="4674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237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382" y="746973"/>
            <a:ext cx="4217871" cy="5827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654" y="734094"/>
            <a:ext cx="4217871" cy="5827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4005638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965" y="2430263"/>
            <a:ext cx="3590610" cy="3590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41" y="2430263"/>
            <a:ext cx="3993994" cy="35906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4125" y="1438589"/>
            <a:ext cx="3308574" cy="4678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14723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587" y="0"/>
            <a:ext cx="6485138" cy="648513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15317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575" y="2240922"/>
            <a:ext cx="2903517" cy="40504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07" y="1571222"/>
            <a:ext cx="2967331" cy="40504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06" y="2717442"/>
            <a:ext cx="2829154" cy="40504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8853" y="-16100"/>
            <a:ext cx="2893147" cy="4050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787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925" y="1099556"/>
            <a:ext cx="4154924" cy="271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29" y="404097"/>
            <a:ext cx="4154924" cy="2714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4429" y="3984423"/>
            <a:ext cx="4154924" cy="2714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429" y="3337588"/>
            <a:ext cx="4154924" cy="27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351985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水汽尾迹">
  <a:themeElements>
    <a:clrScheme name="水汽尾迹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01D17D"/>
      </a:accent1>
      <a:accent2>
        <a:srgbClr val="84C72A"/>
      </a:accent2>
      <a:accent3>
        <a:srgbClr val="E1D126"/>
      </a:accent3>
      <a:accent4>
        <a:srgbClr val="E29932"/>
      </a:accent4>
      <a:accent5>
        <a:srgbClr val="E56526"/>
      </a:accent5>
      <a:accent6>
        <a:srgbClr val="D63731"/>
      </a:accent6>
      <a:hlink>
        <a:srgbClr val="35FA7F"/>
      </a:hlink>
      <a:folHlink>
        <a:srgbClr val="BAFC85"/>
      </a:folHlink>
    </a:clrScheme>
    <a:fontScheme name="水汽尾迹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汽尾迹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2B2A868B-6BC2-4B3E-98B9-1258F41035D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平面</Template>
  <TotalTime>50</TotalTime>
  <Words>5</Words>
  <Application>Microsoft Office PowerPoint</Application>
  <PresentationFormat>宽屏</PresentationFormat>
  <Paragraphs>1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宋体</vt:lpstr>
      <vt:lpstr>Arial</vt:lpstr>
      <vt:lpstr>Calibri</vt:lpstr>
      <vt:lpstr>Calibri Light</vt:lpstr>
      <vt:lpstr>Century Gothic</vt:lpstr>
      <vt:lpstr>Wingdings 2</vt:lpstr>
      <vt:lpstr>HDOfficeLightV0</vt:lpstr>
      <vt:lpstr>水汽尾迹</vt:lpstr>
      <vt:lpstr>6章  图形设计欣赏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6章  图形设计欣赏</dc:title>
  <dc:creator>tj</dc:creator>
  <cp:lastModifiedBy>BSY-zwy</cp:lastModifiedBy>
  <cp:revision>7</cp:revision>
  <dcterms:created xsi:type="dcterms:W3CDTF">2017-09-05T07:38:25Z</dcterms:created>
  <dcterms:modified xsi:type="dcterms:W3CDTF">2017-09-05T08:29:01Z</dcterms:modified>
</cp:coreProperties>
</file>