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2" r:id="rId17"/>
    <p:sldId id="280" r:id="rId18"/>
    <p:sldId id="273" r:id="rId19"/>
    <p:sldId id="274" r:id="rId20"/>
    <p:sldId id="275" r:id="rId21"/>
    <p:sldId id="276" r:id="rId22"/>
    <p:sldId id="277" r:id="rId23"/>
    <p:sldId id="278" r:id="rId24"/>
    <p:sldId id="279" r:id="rId25"/>
    <p:sldId id="281" r:id="rId26"/>
    <p:sldId id="282" r:id="rId27"/>
    <p:sldId id="283" r:id="rId28"/>
    <p:sldId id="284" r:id="rId29"/>
    <p:sldId id="285" r:id="rId30"/>
    <p:sldId id="286" r:id="rId31"/>
    <p:sldId id="287" r:id="rId32"/>
    <p:sldId id="288" r:id="rId33"/>
    <p:sldId id="289" r:id="rId34"/>
    <p:sldId id="290" r:id="rId35"/>
    <p:sldId id="291"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showGuides="1">
      <p:cViewPr varScale="1">
        <p:scale>
          <a:sx n="74" d="100"/>
          <a:sy n="74" d="100"/>
        </p:scale>
        <p:origin x="56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A19278-959D-43B0-A4DC-A238250947BB}" type="doc">
      <dgm:prSet loTypeId="urn:microsoft.com/office/officeart/2008/layout/VerticalAccentList" loCatId="list" qsTypeId="urn:microsoft.com/office/officeart/2005/8/quickstyle/simple1" qsCatId="simple" csTypeId="urn:microsoft.com/office/officeart/2005/8/colors/colorful1" csCatId="colorful" phldr="1"/>
      <dgm:spPr/>
      <dgm:t>
        <a:bodyPr/>
        <a:lstStyle/>
        <a:p>
          <a:endParaRPr lang="zh-CN" altLang="en-US"/>
        </a:p>
      </dgm:t>
    </dgm:pt>
    <dgm:pt modelId="{A65368E6-AABF-467B-A5BA-5284693DAFBF}">
      <dgm:prSet custT="1"/>
      <dgm:spPr/>
      <dgm:t>
        <a:bodyPr/>
        <a:lstStyle/>
        <a:p>
          <a:pPr rtl="0"/>
          <a:r>
            <a:rPr lang="zh-CN" sz="1800" dirty="0" smtClean="0"/>
            <a:t>图形（</a:t>
          </a:r>
          <a:r>
            <a:rPr lang="en-US" sz="1800" dirty="0" smtClean="0"/>
            <a:t>Graphic</a:t>
          </a:r>
          <a:r>
            <a:rPr lang="zh-CN" sz="1800" dirty="0" smtClean="0"/>
            <a:t>）是指在一个二维空间中可以用轮廓划分出若干的空间形状，图形是空间的一部分不具有空间的延展性，它是局限的可识别的形状。</a:t>
          </a:r>
          <a:endParaRPr lang="zh-CN" sz="1800" dirty="0"/>
        </a:p>
      </dgm:t>
    </dgm:pt>
    <dgm:pt modelId="{4969CA2C-1B47-4265-BC01-8C998A886106}" type="parTrans" cxnId="{55929808-BB95-4DC8-A026-9199D9A2D6B8}">
      <dgm:prSet/>
      <dgm:spPr/>
      <dgm:t>
        <a:bodyPr/>
        <a:lstStyle/>
        <a:p>
          <a:endParaRPr lang="zh-CN" altLang="en-US"/>
        </a:p>
      </dgm:t>
    </dgm:pt>
    <dgm:pt modelId="{8E0B374F-3BCC-4504-82F4-FC947ACB0231}" type="sibTrans" cxnId="{55929808-BB95-4DC8-A026-9199D9A2D6B8}">
      <dgm:prSet/>
      <dgm:spPr/>
      <dgm:t>
        <a:bodyPr/>
        <a:lstStyle/>
        <a:p>
          <a:endParaRPr lang="zh-CN" altLang="en-US"/>
        </a:p>
      </dgm:t>
    </dgm:pt>
    <dgm:pt modelId="{D7D13DFD-AE2C-4B64-B2BC-06D9E590C2DE}">
      <dgm:prSet custT="1"/>
      <dgm:spPr/>
      <dgm:t>
        <a:bodyPr/>
        <a:lstStyle/>
        <a:p>
          <a:pPr rtl="0"/>
          <a:r>
            <a:rPr lang="zh-CN" altLang="en-US" sz="1800" dirty="0" smtClean="0"/>
            <a:t>由此可见，图形并非无意义的形状和色彩集合，而是担负信息传递功能的视觉符号。</a:t>
          </a:r>
          <a:endParaRPr lang="zh-CN" altLang="en-US" sz="1800" dirty="0"/>
        </a:p>
      </dgm:t>
    </dgm:pt>
    <dgm:pt modelId="{437DBA48-E828-493F-9CAD-DB89E51AE5C8}" type="parTrans" cxnId="{8C405FA9-95B5-46FA-9AAB-5CD6820ABA51}">
      <dgm:prSet/>
      <dgm:spPr/>
      <dgm:t>
        <a:bodyPr/>
        <a:lstStyle/>
        <a:p>
          <a:endParaRPr lang="zh-CN" altLang="en-US"/>
        </a:p>
      </dgm:t>
    </dgm:pt>
    <dgm:pt modelId="{13AF8304-8553-4170-A263-97E43598A91A}" type="sibTrans" cxnId="{8C405FA9-95B5-46FA-9AAB-5CD6820ABA51}">
      <dgm:prSet/>
      <dgm:spPr/>
      <dgm:t>
        <a:bodyPr/>
        <a:lstStyle/>
        <a:p>
          <a:endParaRPr lang="zh-CN" altLang="en-US"/>
        </a:p>
      </dgm:t>
    </dgm:pt>
    <dgm:pt modelId="{E4A73EC4-864C-42A9-B4D6-F713E25CEEAA}">
      <dgm:prSet custT="1"/>
      <dgm:spPr/>
      <dgm:t>
        <a:bodyPr/>
        <a:lstStyle/>
        <a:p>
          <a:pPr rtl="0"/>
          <a:r>
            <a:rPr lang="zh-CN" altLang="en-US" sz="1800" dirty="0" smtClean="0"/>
            <a:t>人们对于图形的认识常常与符号联系在一起，有时甚至部分彼此。</a:t>
          </a:r>
          <a:endParaRPr lang="zh-CN" altLang="en-US" sz="1800" dirty="0"/>
        </a:p>
      </dgm:t>
    </dgm:pt>
    <dgm:pt modelId="{37F09EE2-D27B-44F2-A779-665848D15942}" type="parTrans" cxnId="{7139CF5E-D36E-4FDD-A2EE-93D22984B12A}">
      <dgm:prSet/>
      <dgm:spPr/>
      <dgm:t>
        <a:bodyPr/>
        <a:lstStyle/>
        <a:p>
          <a:endParaRPr lang="zh-CN" altLang="en-US"/>
        </a:p>
      </dgm:t>
    </dgm:pt>
    <dgm:pt modelId="{B12476F6-B02D-41A3-BBF0-2E6D4FA465C0}" type="sibTrans" cxnId="{7139CF5E-D36E-4FDD-A2EE-93D22984B12A}">
      <dgm:prSet/>
      <dgm:spPr/>
      <dgm:t>
        <a:bodyPr/>
        <a:lstStyle/>
        <a:p>
          <a:endParaRPr lang="zh-CN" altLang="en-US"/>
        </a:p>
      </dgm:t>
    </dgm:pt>
    <dgm:pt modelId="{9C7A6AD8-AB77-4C05-B1BF-EC6588450CE7}">
      <dgm:prSet custT="1"/>
      <dgm:spPr/>
      <dgm:t>
        <a:bodyPr/>
        <a:lstStyle/>
        <a:p>
          <a:pPr rtl="0"/>
          <a:r>
            <a:rPr lang="zh-CN" sz="1800" dirty="0" smtClean="0"/>
            <a:t>国际标准化组织（</a:t>
          </a:r>
          <a:r>
            <a:rPr lang="en-US" sz="1800" dirty="0" err="1" smtClean="0"/>
            <a:t>ISOC</a:t>
          </a:r>
          <a:r>
            <a:rPr lang="zh-CN" sz="1800" dirty="0" smtClean="0"/>
            <a:t>）更是提出了图形符号（</a:t>
          </a:r>
          <a:r>
            <a:rPr lang="en-US" sz="1800" dirty="0" smtClean="0"/>
            <a:t>Graphic Symbol</a:t>
          </a:r>
          <a:r>
            <a:rPr lang="zh-CN" sz="1800" dirty="0" smtClean="0"/>
            <a:t>）这样的标准化称谓。在实际的设计运用中，图形还与其应用领域和功能相匹配，成为图标、标志、信息图形、导视图形、警示图形、艺术图形、装饰图案等等具体应用形态。因此，这里所说的图形概念，一方面确定其符号化特性，另一方面具备应用性功能特征。</a:t>
          </a:r>
          <a:endParaRPr lang="zh-CN" sz="1800" dirty="0"/>
        </a:p>
      </dgm:t>
    </dgm:pt>
    <dgm:pt modelId="{EB57E324-FB39-473F-BEF7-C97003C65644}" type="parTrans" cxnId="{3399C003-0F92-4ED8-99D6-1E2561B25555}">
      <dgm:prSet/>
      <dgm:spPr/>
      <dgm:t>
        <a:bodyPr/>
        <a:lstStyle/>
        <a:p>
          <a:endParaRPr lang="zh-CN" altLang="en-US"/>
        </a:p>
      </dgm:t>
    </dgm:pt>
    <dgm:pt modelId="{1F3D30A2-308D-478A-991C-4AA1DA3D8BA9}" type="sibTrans" cxnId="{3399C003-0F92-4ED8-99D6-1E2561B25555}">
      <dgm:prSet/>
      <dgm:spPr/>
      <dgm:t>
        <a:bodyPr/>
        <a:lstStyle/>
        <a:p>
          <a:endParaRPr lang="zh-CN" altLang="en-US"/>
        </a:p>
      </dgm:t>
    </dgm:pt>
    <dgm:pt modelId="{CE74A428-23BD-4635-B8F2-575C295E965D}" type="pres">
      <dgm:prSet presAssocID="{7FA19278-959D-43B0-A4DC-A238250947BB}" presName="Name0" presStyleCnt="0">
        <dgm:presLayoutVars>
          <dgm:chMax/>
          <dgm:chPref/>
          <dgm:dir/>
        </dgm:presLayoutVars>
      </dgm:prSet>
      <dgm:spPr/>
    </dgm:pt>
    <dgm:pt modelId="{3D2F0EB5-7BC3-43D9-B655-63FF010F8144}" type="pres">
      <dgm:prSet presAssocID="{A65368E6-AABF-467B-A5BA-5284693DAFBF}" presName="parenttextcomposite" presStyleCnt="0"/>
      <dgm:spPr/>
    </dgm:pt>
    <dgm:pt modelId="{4F791C14-C297-4715-852A-415107171D9B}" type="pres">
      <dgm:prSet presAssocID="{A65368E6-AABF-467B-A5BA-5284693DAFBF}" presName="parenttext" presStyleLbl="revTx" presStyleIdx="0" presStyleCnt="4" custLinFactNeighborX="526" custLinFactNeighborY="-36182">
        <dgm:presLayoutVars>
          <dgm:chMax/>
          <dgm:chPref val="2"/>
          <dgm:bulletEnabled val="1"/>
        </dgm:presLayoutVars>
      </dgm:prSet>
      <dgm:spPr/>
    </dgm:pt>
    <dgm:pt modelId="{AECE5B72-179F-4472-9B6B-1CFB4A174BFD}" type="pres">
      <dgm:prSet presAssocID="{A65368E6-AABF-467B-A5BA-5284693DAFBF}" presName="parallelogramComposite" presStyleCnt="0"/>
      <dgm:spPr/>
    </dgm:pt>
    <dgm:pt modelId="{8AC8D0A7-DFFF-4BE2-9D8D-735E2F932F80}" type="pres">
      <dgm:prSet presAssocID="{A65368E6-AABF-467B-A5BA-5284693DAFBF}" presName="parallelogram1" presStyleLbl="alignNode1" presStyleIdx="0" presStyleCnt="28" custLinFactY="-6571" custLinFactNeighborX="4934" custLinFactNeighborY="-100000"/>
      <dgm:spPr/>
    </dgm:pt>
    <dgm:pt modelId="{EDA1C628-ED6E-45F1-B4A6-01B78CE089FC}" type="pres">
      <dgm:prSet presAssocID="{A65368E6-AABF-467B-A5BA-5284693DAFBF}" presName="parallelogram2" presStyleLbl="alignNode1" presStyleIdx="1" presStyleCnt="28" custLinFactY="-6571" custLinFactNeighborX="4934" custLinFactNeighborY="-100000"/>
      <dgm:spPr/>
    </dgm:pt>
    <dgm:pt modelId="{87571523-9AC8-4857-B9DA-2D7FC7A4239E}" type="pres">
      <dgm:prSet presAssocID="{A65368E6-AABF-467B-A5BA-5284693DAFBF}" presName="parallelogram3" presStyleLbl="alignNode1" presStyleIdx="2" presStyleCnt="28" custLinFactY="-6571" custLinFactNeighborX="4934" custLinFactNeighborY="-100000"/>
      <dgm:spPr/>
    </dgm:pt>
    <dgm:pt modelId="{3979349D-09F2-4071-92C3-1E5E7E2D5B61}" type="pres">
      <dgm:prSet presAssocID="{A65368E6-AABF-467B-A5BA-5284693DAFBF}" presName="parallelogram4" presStyleLbl="alignNode1" presStyleIdx="3" presStyleCnt="28" custLinFactY="-6571" custLinFactNeighborX="4934" custLinFactNeighborY="-100000"/>
      <dgm:spPr/>
    </dgm:pt>
    <dgm:pt modelId="{5946F24F-5928-4153-81B3-C0F5A6F84220}" type="pres">
      <dgm:prSet presAssocID="{A65368E6-AABF-467B-A5BA-5284693DAFBF}" presName="parallelogram5" presStyleLbl="alignNode1" presStyleIdx="4" presStyleCnt="28" custLinFactY="-6571" custLinFactNeighborX="4934" custLinFactNeighborY="-100000"/>
      <dgm:spPr/>
    </dgm:pt>
    <dgm:pt modelId="{CDB12824-C811-4C9E-9DE3-23DD65974CEB}" type="pres">
      <dgm:prSet presAssocID="{A65368E6-AABF-467B-A5BA-5284693DAFBF}" presName="parallelogram6" presStyleLbl="alignNode1" presStyleIdx="5" presStyleCnt="28" custLinFactY="-6571" custLinFactNeighborX="4934" custLinFactNeighborY="-100000"/>
      <dgm:spPr/>
    </dgm:pt>
    <dgm:pt modelId="{716CBDCE-FEC4-484B-9FF0-3682FF9C5732}" type="pres">
      <dgm:prSet presAssocID="{A65368E6-AABF-467B-A5BA-5284693DAFBF}" presName="parallelogram7" presStyleLbl="alignNode1" presStyleIdx="6" presStyleCnt="28" custLinFactY="-6571" custLinFactNeighborX="4934" custLinFactNeighborY="-100000"/>
      <dgm:spPr/>
    </dgm:pt>
    <dgm:pt modelId="{37573D22-1033-45B9-A8B5-0E7C99816832}" type="pres">
      <dgm:prSet presAssocID="{8E0B374F-3BCC-4504-82F4-FC947ACB0231}" presName="sibTrans" presStyleCnt="0"/>
      <dgm:spPr/>
    </dgm:pt>
    <dgm:pt modelId="{DE05D250-B89D-4ADD-AADF-1FEE2A98E037}" type="pres">
      <dgm:prSet presAssocID="{E4A73EC4-864C-42A9-B4D6-F713E25CEEAA}" presName="parenttextcomposite" presStyleCnt="0"/>
      <dgm:spPr/>
    </dgm:pt>
    <dgm:pt modelId="{BDF45CA2-3608-4182-B7B2-59D8C57652DA}" type="pres">
      <dgm:prSet presAssocID="{E4A73EC4-864C-42A9-B4D6-F713E25CEEAA}" presName="parenttext" presStyleLbl="revTx" presStyleIdx="1" presStyleCnt="4" custScaleY="64937" custLinFactNeighborX="263" custLinFactNeighborY="-27918">
        <dgm:presLayoutVars>
          <dgm:chMax/>
          <dgm:chPref val="2"/>
          <dgm:bulletEnabled val="1"/>
        </dgm:presLayoutVars>
      </dgm:prSet>
      <dgm:spPr/>
    </dgm:pt>
    <dgm:pt modelId="{915B9DEA-9FD5-445D-A4A5-DAD700B5A4AD}" type="pres">
      <dgm:prSet presAssocID="{E4A73EC4-864C-42A9-B4D6-F713E25CEEAA}" presName="parallelogramComposite" presStyleCnt="0"/>
      <dgm:spPr/>
    </dgm:pt>
    <dgm:pt modelId="{104AC444-0A7C-4B7F-87A8-0CAEA242A8CB}" type="pres">
      <dgm:prSet presAssocID="{E4A73EC4-864C-42A9-B4D6-F713E25CEEAA}" presName="parallelogram1" presStyleLbl="alignNode1" presStyleIdx="7" presStyleCnt="28" custLinFactNeighborX="2960" custLinFactNeighborY="-82888"/>
      <dgm:spPr/>
    </dgm:pt>
    <dgm:pt modelId="{6084C13D-63F1-4CA8-9C3F-5205DB84452C}" type="pres">
      <dgm:prSet presAssocID="{E4A73EC4-864C-42A9-B4D6-F713E25CEEAA}" presName="parallelogram2" presStyleLbl="alignNode1" presStyleIdx="8" presStyleCnt="28" custLinFactNeighborX="2960" custLinFactNeighborY="-82888"/>
      <dgm:spPr/>
    </dgm:pt>
    <dgm:pt modelId="{D95D9635-D7A6-4841-8537-4A905A697668}" type="pres">
      <dgm:prSet presAssocID="{E4A73EC4-864C-42A9-B4D6-F713E25CEEAA}" presName="parallelogram3" presStyleLbl="alignNode1" presStyleIdx="9" presStyleCnt="28" custLinFactNeighborX="2960" custLinFactNeighborY="-82888"/>
      <dgm:spPr/>
    </dgm:pt>
    <dgm:pt modelId="{A0AC5492-984C-408D-9210-84FBAF0A77C1}" type="pres">
      <dgm:prSet presAssocID="{E4A73EC4-864C-42A9-B4D6-F713E25CEEAA}" presName="parallelogram4" presStyleLbl="alignNode1" presStyleIdx="10" presStyleCnt="28" custLinFactNeighborX="2960" custLinFactNeighborY="-82888"/>
      <dgm:spPr/>
    </dgm:pt>
    <dgm:pt modelId="{4218484B-7F0E-4AA4-86E3-B2D796FE0D93}" type="pres">
      <dgm:prSet presAssocID="{E4A73EC4-864C-42A9-B4D6-F713E25CEEAA}" presName="parallelogram5" presStyleLbl="alignNode1" presStyleIdx="11" presStyleCnt="28" custLinFactNeighborX="2960" custLinFactNeighborY="-82888"/>
      <dgm:spPr/>
    </dgm:pt>
    <dgm:pt modelId="{096609B4-4D6E-4264-82C1-A97BEC8B3421}" type="pres">
      <dgm:prSet presAssocID="{E4A73EC4-864C-42A9-B4D6-F713E25CEEAA}" presName="parallelogram6" presStyleLbl="alignNode1" presStyleIdx="12" presStyleCnt="28" custLinFactNeighborX="2960" custLinFactNeighborY="-82888"/>
      <dgm:spPr/>
    </dgm:pt>
    <dgm:pt modelId="{C7566CE2-8917-456E-9686-EDAEDAFAFB2B}" type="pres">
      <dgm:prSet presAssocID="{E4A73EC4-864C-42A9-B4D6-F713E25CEEAA}" presName="parallelogram7" presStyleLbl="alignNode1" presStyleIdx="13" presStyleCnt="28" custLinFactNeighborX="2960" custLinFactNeighborY="-82888"/>
      <dgm:spPr/>
    </dgm:pt>
    <dgm:pt modelId="{54281312-C36D-49E5-8C5F-90497F4924AA}" type="pres">
      <dgm:prSet presAssocID="{B12476F6-B02D-41A3-BBF0-2E6D4FA465C0}" presName="sibTrans" presStyleCnt="0"/>
      <dgm:spPr/>
    </dgm:pt>
    <dgm:pt modelId="{19063872-ACF6-47A9-B97A-8178B333DB4D}" type="pres">
      <dgm:prSet presAssocID="{D7D13DFD-AE2C-4B64-B2BC-06D9E590C2DE}" presName="parenttextcomposite" presStyleCnt="0"/>
      <dgm:spPr/>
    </dgm:pt>
    <dgm:pt modelId="{99EA2082-BD71-4849-9A93-B48197315F4B}" type="pres">
      <dgm:prSet presAssocID="{D7D13DFD-AE2C-4B64-B2BC-06D9E590C2DE}" presName="parenttext" presStyleLbl="revTx" presStyleIdx="2" presStyleCnt="4" custLinFactNeighborX="0" custLinFactNeighborY="-50355">
        <dgm:presLayoutVars>
          <dgm:chMax/>
          <dgm:chPref val="2"/>
          <dgm:bulletEnabled val="1"/>
        </dgm:presLayoutVars>
      </dgm:prSet>
      <dgm:spPr/>
    </dgm:pt>
    <dgm:pt modelId="{D997F9FC-94AE-474A-B5BB-955C2F9A893E}" type="pres">
      <dgm:prSet presAssocID="{D7D13DFD-AE2C-4B64-B2BC-06D9E590C2DE}" presName="parallelogramComposite" presStyleCnt="0"/>
      <dgm:spPr/>
    </dgm:pt>
    <dgm:pt modelId="{6C8D045A-BEB5-48E5-8B87-33D56F1DD9B1}" type="pres">
      <dgm:prSet presAssocID="{D7D13DFD-AE2C-4B64-B2BC-06D9E590C2DE}" presName="parallelogram1" presStyleLbl="alignNode1" presStyleIdx="14" presStyleCnt="28" custLinFactY="-75452" custLinFactNeighborX="-3947" custLinFactNeighborY="-100000"/>
      <dgm:spPr/>
    </dgm:pt>
    <dgm:pt modelId="{9AB3B42F-B1DD-4F6F-8AFC-E7C5A4D2819F}" type="pres">
      <dgm:prSet presAssocID="{D7D13DFD-AE2C-4B64-B2BC-06D9E590C2DE}" presName="parallelogram2" presStyleLbl="alignNode1" presStyleIdx="15" presStyleCnt="28" custLinFactY="-75452" custLinFactNeighborX="-3947" custLinFactNeighborY="-100000"/>
      <dgm:spPr/>
    </dgm:pt>
    <dgm:pt modelId="{2A35F5EF-7E7B-4CAE-B28A-B19E9069D451}" type="pres">
      <dgm:prSet presAssocID="{D7D13DFD-AE2C-4B64-B2BC-06D9E590C2DE}" presName="parallelogram3" presStyleLbl="alignNode1" presStyleIdx="16" presStyleCnt="28" custLinFactY="-75452" custLinFactNeighborX="-3947" custLinFactNeighborY="-100000"/>
      <dgm:spPr/>
    </dgm:pt>
    <dgm:pt modelId="{6E576CBD-4BCB-4076-9547-28494E457C19}" type="pres">
      <dgm:prSet presAssocID="{D7D13DFD-AE2C-4B64-B2BC-06D9E590C2DE}" presName="parallelogram4" presStyleLbl="alignNode1" presStyleIdx="17" presStyleCnt="28" custLinFactY="-75452" custLinFactNeighborX="-3947" custLinFactNeighborY="-100000"/>
      <dgm:spPr/>
    </dgm:pt>
    <dgm:pt modelId="{92F04F41-8A03-47ED-9F7F-2524F41C4FC1}" type="pres">
      <dgm:prSet presAssocID="{D7D13DFD-AE2C-4B64-B2BC-06D9E590C2DE}" presName="parallelogram5" presStyleLbl="alignNode1" presStyleIdx="18" presStyleCnt="28" custLinFactY="-75452" custLinFactNeighborX="-3947" custLinFactNeighborY="-100000"/>
      <dgm:spPr/>
    </dgm:pt>
    <dgm:pt modelId="{60F05F94-2B21-46B8-9CCE-2D68E53F0335}" type="pres">
      <dgm:prSet presAssocID="{D7D13DFD-AE2C-4B64-B2BC-06D9E590C2DE}" presName="parallelogram6" presStyleLbl="alignNode1" presStyleIdx="19" presStyleCnt="28" custLinFactY="-75452" custLinFactNeighborX="-3947" custLinFactNeighborY="-100000"/>
      <dgm:spPr/>
    </dgm:pt>
    <dgm:pt modelId="{B055982B-15F9-49F0-A987-EF4F5D47D59A}" type="pres">
      <dgm:prSet presAssocID="{D7D13DFD-AE2C-4B64-B2BC-06D9E590C2DE}" presName="parallelogram7" presStyleLbl="alignNode1" presStyleIdx="20" presStyleCnt="28" custLinFactY="-75452" custLinFactNeighborX="-3947" custLinFactNeighborY="-100000"/>
      <dgm:spPr/>
    </dgm:pt>
    <dgm:pt modelId="{5F3F3055-ED62-4ED2-9F78-232274C3A8CE}" type="pres">
      <dgm:prSet presAssocID="{13AF8304-8553-4170-A263-97E43598A91A}" presName="sibTrans" presStyleCnt="0"/>
      <dgm:spPr/>
    </dgm:pt>
    <dgm:pt modelId="{AB036CBC-7586-4FFA-92F5-52D960444B9C}" type="pres">
      <dgm:prSet presAssocID="{9C7A6AD8-AB77-4C05-B1BF-EC6588450CE7}" presName="parenttextcomposite" presStyleCnt="0"/>
      <dgm:spPr/>
    </dgm:pt>
    <dgm:pt modelId="{1241D673-1D2A-4B1B-815B-C3A36E0B947C}" type="pres">
      <dgm:prSet presAssocID="{9C7A6AD8-AB77-4C05-B1BF-EC6588450CE7}" presName="parenttext" presStyleLbl="revTx" presStyleIdx="3" presStyleCnt="4" custScaleY="163679" custLinFactNeighborX="395" custLinFactNeighborY="-8749">
        <dgm:presLayoutVars>
          <dgm:chMax/>
          <dgm:chPref val="2"/>
          <dgm:bulletEnabled val="1"/>
        </dgm:presLayoutVars>
      </dgm:prSet>
      <dgm:spPr/>
    </dgm:pt>
    <dgm:pt modelId="{04D866D0-1AA6-4C5F-8DC1-064E2A7BFC6F}" type="pres">
      <dgm:prSet presAssocID="{9C7A6AD8-AB77-4C05-B1BF-EC6588450CE7}" presName="parallelogramComposite" presStyleCnt="0"/>
      <dgm:spPr/>
    </dgm:pt>
    <dgm:pt modelId="{33883E4B-7673-405A-A365-ED339917DF59}" type="pres">
      <dgm:prSet presAssocID="{9C7A6AD8-AB77-4C05-B1BF-EC6588450CE7}" presName="parallelogram1" presStyleLbl="alignNode1" presStyleIdx="21" presStyleCnt="28" custLinFactNeighborX="986" custLinFactNeighborY="48652"/>
      <dgm:spPr/>
    </dgm:pt>
    <dgm:pt modelId="{5323D2FF-5576-4B51-A56D-A3192B795B38}" type="pres">
      <dgm:prSet presAssocID="{9C7A6AD8-AB77-4C05-B1BF-EC6588450CE7}" presName="parallelogram2" presStyleLbl="alignNode1" presStyleIdx="22" presStyleCnt="28" custLinFactNeighborX="986" custLinFactNeighborY="48652"/>
      <dgm:spPr/>
    </dgm:pt>
    <dgm:pt modelId="{3F9F5DA6-6080-4E59-B8F4-15C55935764B}" type="pres">
      <dgm:prSet presAssocID="{9C7A6AD8-AB77-4C05-B1BF-EC6588450CE7}" presName="parallelogram3" presStyleLbl="alignNode1" presStyleIdx="23" presStyleCnt="28" custLinFactNeighborX="986" custLinFactNeighborY="48652"/>
      <dgm:spPr/>
    </dgm:pt>
    <dgm:pt modelId="{7AE1209A-2787-48E2-9946-08453F8C5617}" type="pres">
      <dgm:prSet presAssocID="{9C7A6AD8-AB77-4C05-B1BF-EC6588450CE7}" presName="parallelogram4" presStyleLbl="alignNode1" presStyleIdx="24" presStyleCnt="28" custLinFactNeighborX="986" custLinFactNeighborY="48652"/>
      <dgm:spPr/>
    </dgm:pt>
    <dgm:pt modelId="{B573D1EE-3139-4AA3-8A7F-C50B4E8F2E24}" type="pres">
      <dgm:prSet presAssocID="{9C7A6AD8-AB77-4C05-B1BF-EC6588450CE7}" presName="parallelogram5" presStyleLbl="alignNode1" presStyleIdx="25" presStyleCnt="28" custLinFactNeighborX="986" custLinFactNeighborY="48652"/>
      <dgm:spPr/>
    </dgm:pt>
    <dgm:pt modelId="{5AAB9551-ECCA-4E93-8711-B706E3939C5F}" type="pres">
      <dgm:prSet presAssocID="{9C7A6AD8-AB77-4C05-B1BF-EC6588450CE7}" presName="parallelogram6" presStyleLbl="alignNode1" presStyleIdx="26" presStyleCnt="28" custLinFactNeighborX="986" custLinFactNeighborY="48652"/>
      <dgm:spPr/>
    </dgm:pt>
    <dgm:pt modelId="{293AA149-74C9-4F8A-8C14-8B29B9E231CB}" type="pres">
      <dgm:prSet presAssocID="{9C7A6AD8-AB77-4C05-B1BF-EC6588450CE7}" presName="parallelogram7" presStyleLbl="alignNode1" presStyleIdx="27" presStyleCnt="28" custLinFactNeighborX="986" custLinFactNeighborY="48652"/>
      <dgm:spPr/>
    </dgm:pt>
  </dgm:ptLst>
  <dgm:cxnLst>
    <dgm:cxn modelId="{3CB67C16-D7FD-4645-BC2A-2058ACE02B98}" type="presOf" srcId="{E4A73EC4-864C-42A9-B4D6-F713E25CEEAA}" destId="{BDF45CA2-3608-4182-B7B2-59D8C57652DA}" srcOrd="0" destOrd="0" presId="urn:microsoft.com/office/officeart/2008/layout/VerticalAccentList"/>
    <dgm:cxn modelId="{367E3FFE-0D06-478D-AF9E-B871E5B88844}" type="presOf" srcId="{D7D13DFD-AE2C-4B64-B2BC-06D9E590C2DE}" destId="{99EA2082-BD71-4849-9A93-B48197315F4B}" srcOrd="0" destOrd="0" presId="urn:microsoft.com/office/officeart/2008/layout/VerticalAccentList"/>
    <dgm:cxn modelId="{7139CF5E-D36E-4FDD-A2EE-93D22984B12A}" srcId="{7FA19278-959D-43B0-A4DC-A238250947BB}" destId="{E4A73EC4-864C-42A9-B4D6-F713E25CEEAA}" srcOrd="1" destOrd="0" parTransId="{37F09EE2-D27B-44F2-A779-665848D15942}" sibTransId="{B12476F6-B02D-41A3-BBF0-2E6D4FA465C0}"/>
    <dgm:cxn modelId="{026EB0FE-DB68-4256-B43F-45E9A89A8DC6}" type="presOf" srcId="{A65368E6-AABF-467B-A5BA-5284693DAFBF}" destId="{4F791C14-C297-4715-852A-415107171D9B}" srcOrd="0" destOrd="0" presId="urn:microsoft.com/office/officeart/2008/layout/VerticalAccentList"/>
    <dgm:cxn modelId="{3399C003-0F92-4ED8-99D6-1E2561B25555}" srcId="{7FA19278-959D-43B0-A4DC-A238250947BB}" destId="{9C7A6AD8-AB77-4C05-B1BF-EC6588450CE7}" srcOrd="3" destOrd="0" parTransId="{EB57E324-FB39-473F-BEF7-C97003C65644}" sibTransId="{1F3D30A2-308D-478A-991C-4AA1DA3D8BA9}"/>
    <dgm:cxn modelId="{ADF6267D-8C32-4ADC-A480-84C8542F0B39}" type="presOf" srcId="{7FA19278-959D-43B0-A4DC-A238250947BB}" destId="{CE74A428-23BD-4635-B8F2-575C295E965D}" srcOrd="0" destOrd="0" presId="urn:microsoft.com/office/officeart/2008/layout/VerticalAccentList"/>
    <dgm:cxn modelId="{55929808-BB95-4DC8-A026-9199D9A2D6B8}" srcId="{7FA19278-959D-43B0-A4DC-A238250947BB}" destId="{A65368E6-AABF-467B-A5BA-5284693DAFBF}" srcOrd="0" destOrd="0" parTransId="{4969CA2C-1B47-4265-BC01-8C998A886106}" sibTransId="{8E0B374F-3BCC-4504-82F4-FC947ACB0231}"/>
    <dgm:cxn modelId="{D793459D-3A42-4BCA-A990-7F070288D86E}" type="presOf" srcId="{9C7A6AD8-AB77-4C05-B1BF-EC6588450CE7}" destId="{1241D673-1D2A-4B1B-815B-C3A36E0B947C}" srcOrd="0" destOrd="0" presId="urn:microsoft.com/office/officeart/2008/layout/VerticalAccentList"/>
    <dgm:cxn modelId="{8C405FA9-95B5-46FA-9AAB-5CD6820ABA51}" srcId="{7FA19278-959D-43B0-A4DC-A238250947BB}" destId="{D7D13DFD-AE2C-4B64-B2BC-06D9E590C2DE}" srcOrd="2" destOrd="0" parTransId="{437DBA48-E828-493F-9CAD-DB89E51AE5C8}" sibTransId="{13AF8304-8553-4170-A263-97E43598A91A}"/>
    <dgm:cxn modelId="{49C8421E-4E4B-48C1-86C9-ED3F663BE498}" type="presParOf" srcId="{CE74A428-23BD-4635-B8F2-575C295E965D}" destId="{3D2F0EB5-7BC3-43D9-B655-63FF010F8144}" srcOrd="0" destOrd="0" presId="urn:microsoft.com/office/officeart/2008/layout/VerticalAccentList"/>
    <dgm:cxn modelId="{1BF19EC7-0DDB-4F2E-ADCA-76B94CC8047B}" type="presParOf" srcId="{3D2F0EB5-7BC3-43D9-B655-63FF010F8144}" destId="{4F791C14-C297-4715-852A-415107171D9B}" srcOrd="0" destOrd="0" presId="urn:microsoft.com/office/officeart/2008/layout/VerticalAccentList"/>
    <dgm:cxn modelId="{D31409CC-DDA6-4A15-BD06-623AA4B0C0B7}" type="presParOf" srcId="{CE74A428-23BD-4635-B8F2-575C295E965D}" destId="{AECE5B72-179F-4472-9B6B-1CFB4A174BFD}" srcOrd="1" destOrd="0" presId="urn:microsoft.com/office/officeart/2008/layout/VerticalAccentList"/>
    <dgm:cxn modelId="{CE6EF3BE-2394-4CB8-8032-FD11491549A2}" type="presParOf" srcId="{AECE5B72-179F-4472-9B6B-1CFB4A174BFD}" destId="{8AC8D0A7-DFFF-4BE2-9D8D-735E2F932F80}" srcOrd="0" destOrd="0" presId="urn:microsoft.com/office/officeart/2008/layout/VerticalAccentList"/>
    <dgm:cxn modelId="{89CA4E59-3AA9-4BBC-A2CF-9DD909E2C52E}" type="presParOf" srcId="{AECE5B72-179F-4472-9B6B-1CFB4A174BFD}" destId="{EDA1C628-ED6E-45F1-B4A6-01B78CE089FC}" srcOrd="1" destOrd="0" presId="urn:microsoft.com/office/officeart/2008/layout/VerticalAccentList"/>
    <dgm:cxn modelId="{69C6F084-D731-48D9-8D53-D0251ADE4190}" type="presParOf" srcId="{AECE5B72-179F-4472-9B6B-1CFB4A174BFD}" destId="{87571523-9AC8-4857-B9DA-2D7FC7A4239E}" srcOrd="2" destOrd="0" presId="urn:microsoft.com/office/officeart/2008/layout/VerticalAccentList"/>
    <dgm:cxn modelId="{F3B58D4F-D578-4486-BFA5-231A38AD8AF8}" type="presParOf" srcId="{AECE5B72-179F-4472-9B6B-1CFB4A174BFD}" destId="{3979349D-09F2-4071-92C3-1E5E7E2D5B61}" srcOrd="3" destOrd="0" presId="urn:microsoft.com/office/officeart/2008/layout/VerticalAccentList"/>
    <dgm:cxn modelId="{08AF23CB-9971-42EA-9CBF-FD0C58CAA712}" type="presParOf" srcId="{AECE5B72-179F-4472-9B6B-1CFB4A174BFD}" destId="{5946F24F-5928-4153-81B3-C0F5A6F84220}" srcOrd="4" destOrd="0" presId="urn:microsoft.com/office/officeart/2008/layout/VerticalAccentList"/>
    <dgm:cxn modelId="{C41ADF68-3AF5-403D-BA96-5B0BDED55F2E}" type="presParOf" srcId="{AECE5B72-179F-4472-9B6B-1CFB4A174BFD}" destId="{CDB12824-C811-4C9E-9DE3-23DD65974CEB}" srcOrd="5" destOrd="0" presId="urn:microsoft.com/office/officeart/2008/layout/VerticalAccentList"/>
    <dgm:cxn modelId="{55C624E0-ECBA-49DA-847C-42EA4B6C512C}" type="presParOf" srcId="{AECE5B72-179F-4472-9B6B-1CFB4A174BFD}" destId="{716CBDCE-FEC4-484B-9FF0-3682FF9C5732}" srcOrd="6" destOrd="0" presId="urn:microsoft.com/office/officeart/2008/layout/VerticalAccentList"/>
    <dgm:cxn modelId="{720297A4-A184-497B-A08C-D79A2F9F0E5A}" type="presParOf" srcId="{CE74A428-23BD-4635-B8F2-575C295E965D}" destId="{37573D22-1033-45B9-A8B5-0E7C99816832}" srcOrd="2" destOrd="0" presId="urn:microsoft.com/office/officeart/2008/layout/VerticalAccentList"/>
    <dgm:cxn modelId="{F3EE896B-9E94-4025-BBBB-91EFB94D6CEE}" type="presParOf" srcId="{CE74A428-23BD-4635-B8F2-575C295E965D}" destId="{DE05D250-B89D-4ADD-AADF-1FEE2A98E037}" srcOrd="3" destOrd="0" presId="urn:microsoft.com/office/officeart/2008/layout/VerticalAccentList"/>
    <dgm:cxn modelId="{589AE191-849A-49C1-92CA-DEDB55C009E5}" type="presParOf" srcId="{DE05D250-B89D-4ADD-AADF-1FEE2A98E037}" destId="{BDF45CA2-3608-4182-B7B2-59D8C57652DA}" srcOrd="0" destOrd="0" presId="urn:microsoft.com/office/officeart/2008/layout/VerticalAccentList"/>
    <dgm:cxn modelId="{A7B7E05F-D764-4CF7-B068-0A9F6816F1F8}" type="presParOf" srcId="{CE74A428-23BD-4635-B8F2-575C295E965D}" destId="{915B9DEA-9FD5-445D-A4A5-DAD700B5A4AD}" srcOrd="4" destOrd="0" presId="urn:microsoft.com/office/officeart/2008/layout/VerticalAccentList"/>
    <dgm:cxn modelId="{B7857D36-D74E-455C-B71F-39C80C1759D9}" type="presParOf" srcId="{915B9DEA-9FD5-445D-A4A5-DAD700B5A4AD}" destId="{104AC444-0A7C-4B7F-87A8-0CAEA242A8CB}" srcOrd="0" destOrd="0" presId="urn:microsoft.com/office/officeart/2008/layout/VerticalAccentList"/>
    <dgm:cxn modelId="{46699972-4598-4033-AD85-52C162A9B9B4}" type="presParOf" srcId="{915B9DEA-9FD5-445D-A4A5-DAD700B5A4AD}" destId="{6084C13D-63F1-4CA8-9C3F-5205DB84452C}" srcOrd="1" destOrd="0" presId="urn:microsoft.com/office/officeart/2008/layout/VerticalAccentList"/>
    <dgm:cxn modelId="{FF424386-6146-4FC4-9B94-55E46BB1EA54}" type="presParOf" srcId="{915B9DEA-9FD5-445D-A4A5-DAD700B5A4AD}" destId="{D95D9635-D7A6-4841-8537-4A905A697668}" srcOrd="2" destOrd="0" presId="urn:microsoft.com/office/officeart/2008/layout/VerticalAccentList"/>
    <dgm:cxn modelId="{1211E4A2-E7BB-4AB8-8D8F-16FBECFC7F03}" type="presParOf" srcId="{915B9DEA-9FD5-445D-A4A5-DAD700B5A4AD}" destId="{A0AC5492-984C-408D-9210-84FBAF0A77C1}" srcOrd="3" destOrd="0" presId="urn:microsoft.com/office/officeart/2008/layout/VerticalAccentList"/>
    <dgm:cxn modelId="{A87E3075-1B4D-4FA1-95ED-EF45D6C45538}" type="presParOf" srcId="{915B9DEA-9FD5-445D-A4A5-DAD700B5A4AD}" destId="{4218484B-7F0E-4AA4-86E3-B2D796FE0D93}" srcOrd="4" destOrd="0" presId="urn:microsoft.com/office/officeart/2008/layout/VerticalAccentList"/>
    <dgm:cxn modelId="{098D43B3-EDE8-43DA-8386-A86115392033}" type="presParOf" srcId="{915B9DEA-9FD5-445D-A4A5-DAD700B5A4AD}" destId="{096609B4-4D6E-4264-82C1-A97BEC8B3421}" srcOrd="5" destOrd="0" presId="urn:microsoft.com/office/officeart/2008/layout/VerticalAccentList"/>
    <dgm:cxn modelId="{6CDF3B5D-B1EF-403C-818F-441565769D07}" type="presParOf" srcId="{915B9DEA-9FD5-445D-A4A5-DAD700B5A4AD}" destId="{C7566CE2-8917-456E-9686-EDAEDAFAFB2B}" srcOrd="6" destOrd="0" presId="urn:microsoft.com/office/officeart/2008/layout/VerticalAccentList"/>
    <dgm:cxn modelId="{627DFD10-F9F4-4B87-9205-BA775230562F}" type="presParOf" srcId="{CE74A428-23BD-4635-B8F2-575C295E965D}" destId="{54281312-C36D-49E5-8C5F-90497F4924AA}" srcOrd="5" destOrd="0" presId="urn:microsoft.com/office/officeart/2008/layout/VerticalAccentList"/>
    <dgm:cxn modelId="{65D6E883-BAD0-4A91-AD16-98E03ADB607C}" type="presParOf" srcId="{CE74A428-23BD-4635-B8F2-575C295E965D}" destId="{19063872-ACF6-47A9-B97A-8178B333DB4D}" srcOrd="6" destOrd="0" presId="urn:microsoft.com/office/officeart/2008/layout/VerticalAccentList"/>
    <dgm:cxn modelId="{1FA2ACE5-A4BF-4427-9DFB-FF6B1458D63F}" type="presParOf" srcId="{19063872-ACF6-47A9-B97A-8178B333DB4D}" destId="{99EA2082-BD71-4849-9A93-B48197315F4B}" srcOrd="0" destOrd="0" presId="urn:microsoft.com/office/officeart/2008/layout/VerticalAccentList"/>
    <dgm:cxn modelId="{75047EDB-279B-4148-B07E-66A73E914A83}" type="presParOf" srcId="{CE74A428-23BD-4635-B8F2-575C295E965D}" destId="{D997F9FC-94AE-474A-B5BB-955C2F9A893E}" srcOrd="7" destOrd="0" presId="urn:microsoft.com/office/officeart/2008/layout/VerticalAccentList"/>
    <dgm:cxn modelId="{6D68624F-0BE7-4FC7-8172-4B2506004BF5}" type="presParOf" srcId="{D997F9FC-94AE-474A-B5BB-955C2F9A893E}" destId="{6C8D045A-BEB5-48E5-8B87-33D56F1DD9B1}" srcOrd="0" destOrd="0" presId="urn:microsoft.com/office/officeart/2008/layout/VerticalAccentList"/>
    <dgm:cxn modelId="{73B9021E-4DBB-43AE-A409-8A6BDD5D0F74}" type="presParOf" srcId="{D997F9FC-94AE-474A-B5BB-955C2F9A893E}" destId="{9AB3B42F-B1DD-4F6F-8AFC-E7C5A4D2819F}" srcOrd="1" destOrd="0" presId="urn:microsoft.com/office/officeart/2008/layout/VerticalAccentList"/>
    <dgm:cxn modelId="{AA6E7034-BE4B-4303-BA67-1DCA15FAB3F6}" type="presParOf" srcId="{D997F9FC-94AE-474A-B5BB-955C2F9A893E}" destId="{2A35F5EF-7E7B-4CAE-B28A-B19E9069D451}" srcOrd="2" destOrd="0" presId="urn:microsoft.com/office/officeart/2008/layout/VerticalAccentList"/>
    <dgm:cxn modelId="{E573AFAC-4D55-4475-BD92-6E4BF7542948}" type="presParOf" srcId="{D997F9FC-94AE-474A-B5BB-955C2F9A893E}" destId="{6E576CBD-4BCB-4076-9547-28494E457C19}" srcOrd="3" destOrd="0" presId="urn:microsoft.com/office/officeart/2008/layout/VerticalAccentList"/>
    <dgm:cxn modelId="{62CF6E95-94CE-4076-B1C2-B2A35AD62BA9}" type="presParOf" srcId="{D997F9FC-94AE-474A-B5BB-955C2F9A893E}" destId="{92F04F41-8A03-47ED-9F7F-2524F41C4FC1}" srcOrd="4" destOrd="0" presId="urn:microsoft.com/office/officeart/2008/layout/VerticalAccentList"/>
    <dgm:cxn modelId="{4D90C24C-2719-4464-84DB-95940CFB43C4}" type="presParOf" srcId="{D997F9FC-94AE-474A-B5BB-955C2F9A893E}" destId="{60F05F94-2B21-46B8-9CCE-2D68E53F0335}" srcOrd="5" destOrd="0" presId="urn:microsoft.com/office/officeart/2008/layout/VerticalAccentList"/>
    <dgm:cxn modelId="{4EF2D751-29D5-4C4A-AA0A-F464537913EA}" type="presParOf" srcId="{D997F9FC-94AE-474A-B5BB-955C2F9A893E}" destId="{B055982B-15F9-49F0-A987-EF4F5D47D59A}" srcOrd="6" destOrd="0" presId="urn:microsoft.com/office/officeart/2008/layout/VerticalAccentList"/>
    <dgm:cxn modelId="{85686C3D-ED3A-426E-9B8E-10C5C938499B}" type="presParOf" srcId="{CE74A428-23BD-4635-B8F2-575C295E965D}" destId="{5F3F3055-ED62-4ED2-9F78-232274C3A8CE}" srcOrd="8" destOrd="0" presId="urn:microsoft.com/office/officeart/2008/layout/VerticalAccentList"/>
    <dgm:cxn modelId="{E12E6E1A-84D2-4934-B34E-3BD49CB2A972}" type="presParOf" srcId="{CE74A428-23BD-4635-B8F2-575C295E965D}" destId="{AB036CBC-7586-4FFA-92F5-52D960444B9C}" srcOrd="9" destOrd="0" presId="urn:microsoft.com/office/officeart/2008/layout/VerticalAccentList"/>
    <dgm:cxn modelId="{6B5F3439-C530-4882-A270-59F5FFB23498}" type="presParOf" srcId="{AB036CBC-7586-4FFA-92F5-52D960444B9C}" destId="{1241D673-1D2A-4B1B-815B-C3A36E0B947C}" srcOrd="0" destOrd="0" presId="urn:microsoft.com/office/officeart/2008/layout/VerticalAccentList"/>
    <dgm:cxn modelId="{04D2DC1F-17AE-492E-BB04-F4498F6D320D}" type="presParOf" srcId="{CE74A428-23BD-4635-B8F2-575C295E965D}" destId="{04D866D0-1AA6-4C5F-8DC1-064E2A7BFC6F}" srcOrd="10" destOrd="0" presId="urn:microsoft.com/office/officeart/2008/layout/VerticalAccentList"/>
    <dgm:cxn modelId="{3763AD66-3BBE-4EAE-B0DB-133C46080D65}" type="presParOf" srcId="{04D866D0-1AA6-4C5F-8DC1-064E2A7BFC6F}" destId="{33883E4B-7673-405A-A365-ED339917DF59}" srcOrd="0" destOrd="0" presId="urn:microsoft.com/office/officeart/2008/layout/VerticalAccentList"/>
    <dgm:cxn modelId="{998C057A-63ED-4247-9D8C-90C0C71A6541}" type="presParOf" srcId="{04D866D0-1AA6-4C5F-8DC1-064E2A7BFC6F}" destId="{5323D2FF-5576-4B51-A56D-A3192B795B38}" srcOrd="1" destOrd="0" presId="urn:microsoft.com/office/officeart/2008/layout/VerticalAccentList"/>
    <dgm:cxn modelId="{DE2918B0-2015-4C85-9B20-00A7CCBB558A}" type="presParOf" srcId="{04D866D0-1AA6-4C5F-8DC1-064E2A7BFC6F}" destId="{3F9F5DA6-6080-4E59-B8F4-15C55935764B}" srcOrd="2" destOrd="0" presId="urn:microsoft.com/office/officeart/2008/layout/VerticalAccentList"/>
    <dgm:cxn modelId="{5645A8D1-E6FC-4E76-BF65-AAFCC384D843}" type="presParOf" srcId="{04D866D0-1AA6-4C5F-8DC1-064E2A7BFC6F}" destId="{7AE1209A-2787-48E2-9946-08453F8C5617}" srcOrd="3" destOrd="0" presId="urn:microsoft.com/office/officeart/2008/layout/VerticalAccentList"/>
    <dgm:cxn modelId="{8F8E2CC5-10CC-4DAF-8DB2-AFFFEA5B6649}" type="presParOf" srcId="{04D866D0-1AA6-4C5F-8DC1-064E2A7BFC6F}" destId="{B573D1EE-3139-4AA3-8A7F-C50B4E8F2E24}" srcOrd="4" destOrd="0" presId="urn:microsoft.com/office/officeart/2008/layout/VerticalAccentList"/>
    <dgm:cxn modelId="{1FD494B2-F17B-4AED-B3A9-6EE2B4B5CE80}" type="presParOf" srcId="{04D866D0-1AA6-4C5F-8DC1-064E2A7BFC6F}" destId="{5AAB9551-ECCA-4E93-8711-B706E3939C5F}" srcOrd="5" destOrd="0" presId="urn:microsoft.com/office/officeart/2008/layout/VerticalAccentList"/>
    <dgm:cxn modelId="{E63319C2-F614-4E26-9AD9-3A1A43A80890}" type="presParOf" srcId="{04D866D0-1AA6-4C5F-8DC1-064E2A7BFC6F}" destId="{293AA149-74C9-4F8A-8C14-8B29B9E231CB}"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1CBC63C-B84D-4035-972C-CB60D1134558}"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zh-CN" altLang="en-US"/>
        </a:p>
      </dgm:t>
    </dgm:pt>
    <dgm:pt modelId="{DDDC8BF0-A736-4256-A7D4-35B35F98986C}">
      <dgm:prSet/>
      <dgm:spPr/>
      <dgm:t>
        <a:bodyPr/>
        <a:lstStyle/>
        <a:p>
          <a:pPr rtl="0"/>
          <a:r>
            <a:rPr lang="zh-CN" dirty="0" smtClean="0"/>
            <a:t>其一，是设计师自己的创意灵感和创意的个性化体现；</a:t>
          </a:r>
          <a:endParaRPr lang="zh-CN" dirty="0"/>
        </a:p>
      </dgm:t>
    </dgm:pt>
    <dgm:pt modelId="{58DA85E9-E8A9-4DEC-966B-973808C6FBCA}" type="parTrans" cxnId="{13297806-2BFE-41AB-8811-ADC948439E95}">
      <dgm:prSet/>
      <dgm:spPr/>
      <dgm:t>
        <a:bodyPr/>
        <a:lstStyle/>
        <a:p>
          <a:endParaRPr lang="zh-CN" altLang="en-US"/>
        </a:p>
      </dgm:t>
    </dgm:pt>
    <dgm:pt modelId="{C3934E85-9ABB-4FE9-B0AC-571EC3391AF0}" type="sibTrans" cxnId="{13297806-2BFE-41AB-8811-ADC948439E95}">
      <dgm:prSet/>
      <dgm:spPr/>
      <dgm:t>
        <a:bodyPr/>
        <a:lstStyle/>
        <a:p>
          <a:endParaRPr lang="zh-CN" altLang="en-US"/>
        </a:p>
      </dgm:t>
    </dgm:pt>
    <dgm:pt modelId="{0A93627D-737B-4593-83D0-D9BB6E13F7AB}">
      <dgm:prSet/>
      <dgm:spPr/>
      <dgm:t>
        <a:bodyPr/>
        <a:lstStyle/>
        <a:p>
          <a:pPr rtl="0"/>
          <a:r>
            <a:rPr lang="zh-CN" dirty="0" smtClean="0"/>
            <a:t>其二，是图形在进行设计服务的过程中，实现的个性化的图形设计创作。</a:t>
          </a:r>
          <a:endParaRPr lang="zh-CN" dirty="0"/>
        </a:p>
      </dgm:t>
    </dgm:pt>
    <dgm:pt modelId="{71EE4CCF-BEC8-4E21-9DA2-AF21B820BE6E}" type="parTrans" cxnId="{B54C560A-46CF-4F76-91C8-1EDA6C606B1D}">
      <dgm:prSet/>
      <dgm:spPr/>
      <dgm:t>
        <a:bodyPr/>
        <a:lstStyle/>
        <a:p>
          <a:endParaRPr lang="zh-CN" altLang="en-US"/>
        </a:p>
      </dgm:t>
    </dgm:pt>
    <dgm:pt modelId="{5198E6BC-0320-4D3B-9343-4676546CCF88}" type="sibTrans" cxnId="{B54C560A-46CF-4F76-91C8-1EDA6C606B1D}">
      <dgm:prSet/>
      <dgm:spPr/>
      <dgm:t>
        <a:bodyPr/>
        <a:lstStyle/>
        <a:p>
          <a:endParaRPr lang="zh-CN" altLang="en-US"/>
        </a:p>
      </dgm:t>
    </dgm:pt>
    <dgm:pt modelId="{37D32DF2-D17A-4F91-896D-4E12FBD82516}" type="pres">
      <dgm:prSet presAssocID="{21CBC63C-B84D-4035-972C-CB60D1134558}" presName="linear" presStyleCnt="0">
        <dgm:presLayoutVars>
          <dgm:animLvl val="lvl"/>
          <dgm:resizeHandles val="exact"/>
        </dgm:presLayoutVars>
      </dgm:prSet>
      <dgm:spPr/>
    </dgm:pt>
    <dgm:pt modelId="{1B5BFAAB-23E0-41A1-901D-CDF69E2258CA}" type="pres">
      <dgm:prSet presAssocID="{DDDC8BF0-A736-4256-A7D4-35B35F98986C}" presName="parentText" presStyleLbl="node1" presStyleIdx="0" presStyleCnt="2" custScaleY="110294" custLinFactY="-40614" custLinFactNeighborY="-100000">
        <dgm:presLayoutVars>
          <dgm:chMax val="0"/>
          <dgm:bulletEnabled val="1"/>
        </dgm:presLayoutVars>
      </dgm:prSet>
      <dgm:spPr/>
    </dgm:pt>
    <dgm:pt modelId="{6F62FF1B-306E-48DD-94DA-C408B32F3F94}" type="pres">
      <dgm:prSet presAssocID="{C3934E85-9ABB-4FE9-B0AC-571EC3391AF0}" presName="spacer" presStyleCnt="0"/>
      <dgm:spPr/>
    </dgm:pt>
    <dgm:pt modelId="{D11F1EA0-E521-42B1-A2D8-5F97CC5ABDCF}" type="pres">
      <dgm:prSet presAssocID="{0A93627D-737B-4593-83D0-D9BB6E13F7AB}" presName="parentText" presStyleLbl="node1" presStyleIdx="1" presStyleCnt="2">
        <dgm:presLayoutVars>
          <dgm:chMax val="0"/>
          <dgm:bulletEnabled val="1"/>
        </dgm:presLayoutVars>
      </dgm:prSet>
      <dgm:spPr/>
    </dgm:pt>
  </dgm:ptLst>
  <dgm:cxnLst>
    <dgm:cxn modelId="{411B09CA-D9D5-4F40-903F-DC8A0D541174}" type="presOf" srcId="{21CBC63C-B84D-4035-972C-CB60D1134558}" destId="{37D32DF2-D17A-4F91-896D-4E12FBD82516}" srcOrd="0" destOrd="0" presId="urn:microsoft.com/office/officeart/2005/8/layout/vList2"/>
    <dgm:cxn modelId="{B54C560A-46CF-4F76-91C8-1EDA6C606B1D}" srcId="{21CBC63C-B84D-4035-972C-CB60D1134558}" destId="{0A93627D-737B-4593-83D0-D9BB6E13F7AB}" srcOrd="1" destOrd="0" parTransId="{71EE4CCF-BEC8-4E21-9DA2-AF21B820BE6E}" sibTransId="{5198E6BC-0320-4D3B-9343-4676546CCF88}"/>
    <dgm:cxn modelId="{87D3247F-4534-4CE2-B7CE-12EE1E61F5E6}" type="presOf" srcId="{DDDC8BF0-A736-4256-A7D4-35B35F98986C}" destId="{1B5BFAAB-23E0-41A1-901D-CDF69E2258CA}" srcOrd="0" destOrd="0" presId="urn:microsoft.com/office/officeart/2005/8/layout/vList2"/>
    <dgm:cxn modelId="{1C7445ED-C10A-4FCC-83AF-1DCC108FB717}" type="presOf" srcId="{0A93627D-737B-4593-83D0-D9BB6E13F7AB}" destId="{D11F1EA0-E521-42B1-A2D8-5F97CC5ABDCF}" srcOrd="0" destOrd="0" presId="urn:microsoft.com/office/officeart/2005/8/layout/vList2"/>
    <dgm:cxn modelId="{13297806-2BFE-41AB-8811-ADC948439E95}" srcId="{21CBC63C-B84D-4035-972C-CB60D1134558}" destId="{DDDC8BF0-A736-4256-A7D4-35B35F98986C}" srcOrd="0" destOrd="0" parTransId="{58DA85E9-E8A9-4DEC-966B-973808C6FBCA}" sibTransId="{C3934E85-9ABB-4FE9-B0AC-571EC3391AF0}"/>
    <dgm:cxn modelId="{8520F8F6-31AD-4BC0-90C0-81BBD248DD44}" type="presParOf" srcId="{37D32DF2-D17A-4F91-896D-4E12FBD82516}" destId="{1B5BFAAB-23E0-41A1-901D-CDF69E2258CA}" srcOrd="0" destOrd="0" presId="urn:microsoft.com/office/officeart/2005/8/layout/vList2"/>
    <dgm:cxn modelId="{7FBBACA7-BE28-4271-B9C6-0C03A5D7F572}" type="presParOf" srcId="{37D32DF2-D17A-4F91-896D-4E12FBD82516}" destId="{6F62FF1B-306E-48DD-94DA-C408B32F3F94}" srcOrd="1" destOrd="0" presId="urn:microsoft.com/office/officeart/2005/8/layout/vList2"/>
    <dgm:cxn modelId="{E099F57F-16D0-47F6-891F-E12702029B9E}" type="presParOf" srcId="{37D32DF2-D17A-4F91-896D-4E12FBD82516}" destId="{D11F1EA0-E521-42B1-A2D8-5F97CC5ABDCF}"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3EDCFC6-F121-4B99-9E9A-753EB8A6129A}" type="doc">
      <dgm:prSet loTypeId="urn:microsoft.com/office/officeart/2005/8/layout/arrow5" loCatId="process" qsTypeId="urn:microsoft.com/office/officeart/2005/8/quickstyle/simple1" qsCatId="simple" csTypeId="urn:microsoft.com/office/officeart/2005/8/colors/colorful3" csCatId="colorful" phldr="1"/>
      <dgm:spPr/>
      <dgm:t>
        <a:bodyPr/>
        <a:lstStyle/>
        <a:p>
          <a:endParaRPr lang="zh-CN" altLang="en-US"/>
        </a:p>
      </dgm:t>
    </dgm:pt>
    <dgm:pt modelId="{96E4F4F2-B258-4DC8-832B-BDEF26BEB9E9}">
      <dgm:prSet/>
      <dgm:spPr/>
      <dgm:t>
        <a:bodyPr/>
        <a:lstStyle/>
        <a:p>
          <a:pPr algn="r" rtl="0"/>
          <a:r>
            <a:rPr lang="zh-CN" dirty="0" smtClean="0"/>
            <a:t>一方面是受众对图形创意喜好的倾向</a:t>
          </a:r>
          <a:endParaRPr lang="zh-CN" dirty="0"/>
        </a:p>
      </dgm:t>
    </dgm:pt>
    <dgm:pt modelId="{57E254D7-4859-42EE-A10F-307C476E320C}" type="parTrans" cxnId="{242BBEA7-36B8-45A2-8ACC-305D28E65F78}">
      <dgm:prSet/>
      <dgm:spPr/>
      <dgm:t>
        <a:bodyPr/>
        <a:lstStyle/>
        <a:p>
          <a:endParaRPr lang="zh-CN" altLang="en-US"/>
        </a:p>
      </dgm:t>
    </dgm:pt>
    <dgm:pt modelId="{02492050-DE82-4528-9B8B-263B379FCEAC}" type="sibTrans" cxnId="{242BBEA7-36B8-45A2-8ACC-305D28E65F78}">
      <dgm:prSet/>
      <dgm:spPr/>
      <dgm:t>
        <a:bodyPr/>
        <a:lstStyle/>
        <a:p>
          <a:endParaRPr lang="zh-CN" altLang="en-US"/>
        </a:p>
      </dgm:t>
    </dgm:pt>
    <dgm:pt modelId="{E50C7F08-D3D0-4FEC-A3B7-834256E42752}">
      <dgm:prSet/>
      <dgm:spPr/>
      <dgm:t>
        <a:bodyPr/>
        <a:lstStyle/>
        <a:p>
          <a:pPr algn="l" rtl="0"/>
          <a:r>
            <a:rPr lang="zh-CN" dirty="0" smtClean="0"/>
            <a:t>另一方面是图形创意设计甲方对设计的干预</a:t>
          </a:r>
          <a:endParaRPr lang="zh-CN" dirty="0"/>
        </a:p>
      </dgm:t>
    </dgm:pt>
    <dgm:pt modelId="{C7B72170-B7D1-4CFC-A028-6318F21D1596}" type="parTrans" cxnId="{C0052E5E-3323-4660-9129-8036D018BF9B}">
      <dgm:prSet/>
      <dgm:spPr/>
      <dgm:t>
        <a:bodyPr/>
        <a:lstStyle/>
        <a:p>
          <a:endParaRPr lang="zh-CN" altLang="en-US"/>
        </a:p>
      </dgm:t>
    </dgm:pt>
    <dgm:pt modelId="{4F7C1DD8-327D-4A6E-BE27-05EB1CE86D88}" type="sibTrans" cxnId="{C0052E5E-3323-4660-9129-8036D018BF9B}">
      <dgm:prSet/>
      <dgm:spPr/>
      <dgm:t>
        <a:bodyPr/>
        <a:lstStyle/>
        <a:p>
          <a:endParaRPr lang="zh-CN" altLang="en-US"/>
        </a:p>
      </dgm:t>
    </dgm:pt>
    <dgm:pt modelId="{12185DFF-0CDF-4FFD-AC91-41959C05F4C1}" type="pres">
      <dgm:prSet presAssocID="{F3EDCFC6-F121-4B99-9E9A-753EB8A6129A}" presName="diagram" presStyleCnt="0">
        <dgm:presLayoutVars>
          <dgm:dir/>
          <dgm:resizeHandles val="exact"/>
        </dgm:presLayoutVars>
      </dgm:prSet>
      <dgm:spPr/>
    </dgm:pt>
    <dgm:pt modelId="{AEDB773A-E58E-4C45-96D3-D4DA0E69CDC1}" type="pres">
      <dgm:prSet presAssocID="{96E4F4F2-B258-4DC8-832B-BDEF26BEB9E9}" presName="arrow" presStyleLbl="node1" presStyleIdx="0" presStyleCnt="2" custScaleY="100433" custRadScaleRad="50342" custRadScaleInc="-1042">
        <dgm:presLayoutVars>
          <dgm:bulletEnabled val="1"/>
        </dgm:presLayoutVars>
      </dgm:prSet>
      <dgm:spPr/>
    </dgm:pt>
    <dgm:pt modelId="{6C7797C6-6971-44F1-8FC5-D990D75CB846}" type="pres">
      <dgm:prSet presAssocID="{E50C7F08-D3D0-4FEC-A3B7-834256E42752}" presName="arrow" presStyleLbl="node1" presStyleIdx="1" presStyleCnt="2" custScaleY="100433" custRadScaleRad="31715" custRadScaleInc="887">
        <dgm:presLayoutVars>
          <dgm:bulletEnabled val="1"/>
        </dgm:presLayoutVars>
      </dgm:prSet>
      <dgm:spPr/>
    </dgm:pt>
  </dgm:ptLst>
  <dgm:cxnLst>
    <dgm:cxn modelId="{CDCCF050-7356-4DF8-9224-390958686159}" type="presOf" srcId="{96E4F4F2-B258-4DC8-832B-BDEF26BEB9E9}" destId="{AEDB773A-E58E-4C45-96D3-D4DA0E69CDC1}" srcOrd="0" destOrd="0" presId="urn:microsoft.com/office/officeart/2005/8/layout/arrow5"/>
    <dgm:cxn modelId="{CEF3079C-6B38-4BC3-8614-5F2A6BFF55DE}" type="presOf" srcId="{F3EDCFC6-F121-4B99-9E9A-753EB8A6129A}" destId="{12185DFF-0CDF-4FFD-AC91-41959C05F4C1}" srcOrd="0" destOrd="0" presId="urn:microsoft.com/office/officeart/2005/8/layout/arrow5"/>
    <dgm:cxn modelId="{65B6EDAC-9A49-4604-AD6A-91EFB68EE157}" type="presOf" srcId="{E50C7F08-D3D0-4FEC-A3B7-834256E42752}" destId="{6C7797C6-6971-44F1-8FC5-D990D75CB846}" srcOrd="0" destOrd="0" presId="urn:microsoft.com/office/officeart/2005/8/layout/arrow5"/>
    <dgm:cxn modelId="{C0052E5E-3323-4660-9129-8036D018BF9B}" srcId="{F3EDCFC6-F121-4B99-9E9A-753EB8A6129A}" destId="{E50C7F08-D3D0-4FEC-A3B7-834256E42752}" srcOrd="1" destOrd="0" parTransId="{C7B72170-B7D1-4CFC-A028-6318F21D1596}" sibTransId="{4F7C1DD8-327D-4A6E-BE27-05EB1CE86D88}"/>
    <dgm:cxn modelId="{242BBEA7-36B8-45A2-8ACC-305D28E65F78}" srcId="{F3EDCFC6-F121-4B99-9E9A-753EB8A6129A}" destId="{96E4F4F2-B258-4DC8-832B-BDEF26BEB9E9}" srcOrd="0" destOrd="0" parTransId="{57E254D7-4859-42EE-A10F-307C476E320C}" sibTransId="{02492050-DE82-4528-9B8B-263B379FCEAC}"/>
    <dgm:cxn modelId="{56D770F6-ED1E-468A-A7D7-F19F7C363ED9}" type="presParOf" srcId="{12185DFF-0CDF-4FFD-AC91-41959C05F4C1}" destId="{AEDB773A-E58E-4C45-96D3-D4DA0E69CDC1}" srcOrd="0" destOrd="0" presId="urn:microsoft.com/office/officeart/2005/8/layout/arrow5"/>
    <dgm:cxn modelId="{68496F6D-F808-4D3D-99D2-7B25EDCEC640}" type="presParOf" srcId="{12185DFF-0CDF-4FFD-AC91-41959C05F4C1}" destId="{6C7797C6-6971-44F1-8FC5-D990D75CB846}" srcOrd="1"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1EA149C-CEC9-4DB3-9ED9-1618029AB0D9}"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zh-CN" altLang="en-US"/>
        </a:p>
      </dgm:t>
    </dgm:pt>
    <dgm:pt modelId="{A3C68229-A9DE-494F-896F-4188EAA8FC65}">
      <dgm:prSet/>
      <dgm:spPr/>
      <dgm:t>
        <a:bodyPr/>
        <a:lstStyle/>
        <a:p>
          <a:pPr rtl="0"/>
          <a:r>
            <a:rPr lang="zh-CN" dirty="0" smtClean="0">
              <a:solidFill>
                <a:schemeClr val="accent3">
                  <a:lumMod val="75000"/>
                </a:schemeClr>
              </a:solidFill>
            </a:rPr>
            <a:t>首先，图形的认知不需要复杂的分析理解和思考，却又能够准确的传递信息甚至情感，这就非常有利于设计师、艺术家，甚至科学家、技术人员等各行各业的人提高工作效率。</a:t>
          </a:r>
          <a:endParaRPr lang="zh-CN" dirty="0">
            <a:solidFill>
              <a:schemeClr val="accent3">
                <a:lumMod val="75000"/>
              </a:schemeClr>
            </a:solidFill>
          </a:endParaRPr>
        </a:p>
      </dgm:t>
    </dgm:pt>
    <dgm:pt modelId="{6318FA36-FE6E-4C78-A6E6-685BD4575D95}" type="parTrans" cxnId="{BCA19DFE-1330-4FD6-889F-C4B91A3E7C19}">
      <dgm:prSet/>
      <dgm:spPr/>
      <dgm:t>
        <a:bodyPr/>
        <a:lstStyle/>
        <a:p>
          <a:endParaRPr lang="zh-CN" altLang="en-US"/>
        </a:p>
      </dgm:t>
    </dgm:pt>
    <dgm:pt modelId="{B20933C6-BF94-44A5-895C-588C36D53388}" type="sibTrans" cxnId="{BCA19DFE-1330-4FD6-889F-C4B91A3E7C19}">
      <dgm:prSet/>
      <dgm:spPr/>
      <dgm:t>
        <a:bodyPr/>
        <a:lstStyle/>
        <a:p>
          <a:endParaRPr lang="zh-CN" altLang="en-US"/>
        </a:p>
      </dgm:t>
    </dgm:pt>
    <dgm:pt modelId="{70E7F66B-9E14-493C-B30C-B192A0E5B86B}">
      <dgm:prSet/>
      <dgm:spPr/>
      <dgm:t>
        <a:bodyPr/>
        <a:lstStyle/>
        <a:p>
          <a:pPr rtl="0"/>
          <a:r>
            <a:rPr lang="zh-CN" dirty="0" smtClean="0">
              <a:solidFill>
                <a:schemeClr val="accent3">
                  <a:lumMod val="75000"/>
                </a:schemeClr>
              </a:solidFill>
            </a:rPr>
            <a:t>其次，相对于文本而言，人们对设计良好的图形符号的认知更加快速、准确，且在视觉上更容易区分，易于记忆。</a:t>
          </a:r>
          <a:endParaRPr lang="zh-CN" dirty="0">
            <a:solidFill>
              <a:schemeClr val="accent3">
                <a:lumMod val="75000"/>
              </a:schemeClr>
            </a:solidFill>
          </a:endParaRPr>
        </a:p>
      </dgm:t>
    </dgm:pt>
    <dgm:pt modelId="{D560CC55-7EDD-4508-A226-9236A7B15808}" type="parTrans" cxnId="{95285250-9C33-41F1-BBEC-D90D7EEE1D70}">
      <dgm:prSet/>
      <dgm:spPr/>
      <dgm:t>
        <a:bodyPr/>
        <a:lstStyle/>
        <a:p>
          <a:endParaRPr lang="zh-CN" altLang="en-US"/>
        </a:p>
      </dgm:t>
    </dgm:pt>
    <dgm:pt modelId="{8B30EB5B-29A8-4B8B-B5BD-89A79987553C}" type="sibTrans" cxnId="{95285250-9C33-41F1-BBEC-D90D7EEE1D70}">
      <dgm:prSet/>
      <dgm:spPr/>
      <dgm:t>
        <a:bodyPr/>
        <a:lstStyle/>
        <a:p>
          <a:endParaRPr lang="zh-CN" altLang="en-US"/>
        </a:p>
      </dgm:t>
    </dgm:pt>
    <dgm:pt modelId="{93797956-B25D-46CB-B6E8-76D9D1139886}" type="pres">
      <dgm:prSet presAssocID="{71EA149C-CEC9-4DB3-9ED9-1618029AB0D9}" presName="rootnode" presStyleCnt="0">
        <dgm:presLayoutVars>
          <dgm:chMax/>
          <dgm:chPref/>
          <dgm:dir/>
          <dgm:animLvl val="lvl"/>
        </dgm:presLayoutVars>
      </dgm:prSet>
      <dgm:spPr/>
    </dgm:pt>
    <dgm:pt modelId="{8A0F0466-5013-4A42-A833-2396D64F74D2}" type="pres">
      <dgm:prSet presAssocID="{70E7F66B-9E14-493C-B30C-B192A0E5B86B}" presName="composite" presStyleCnt="0"/>
      <dgm:spPr/>
    </dgm:pt>
    <dgm:pt modelId="{5F979E07-1272-4D95-9752-356870BC836F}" type="pres">
      <dgm:prSet presAssocID="{70E7F66B-9E14-493C-B30C-B192A0E5B86B}" presName="LShape" presStyleLbl="alignNode1" presStyleIdx="0" presStyleCnt="3" custLinFactNeighborX="-18787" custLinFactNeighborY="989"/>
      <dgm:spPr/>
    </dgm:pt>
    <dgm:pt modelId="{04DFCE62-EF12-4432-B3B6-35944C5D050F}" type="pres">
      <dgm:prSet presAssocID="{70E7F66B-9E14-493C-B30C-B192A0E5B86B}" presName="ParentText" presStyleLbl="revTx" presStyleIdx="0" presStyleCnt="2" custScaleX="128738">
        <dgm:presLayoutVars>
          <dgm:chMax val="0"/>
          <dgm:chPref val="0"/>
          <dgm:bulletEnabled val="1"/>
        </dgm:presLayoutVars>
      </dgm:prSet>
      <dgm:spPr/>
      <dgm:t>
        <a:bodyPr/>
        <a:lstStyle/>
        <a:p>
          <a:endParaRPr lang="zh-CN" altLang="en-US"/>
        </a:p>
      </dgm:t>
    </dgm:pt>
    <dgm:pt modelId="{D91AD11E-DF6A-4F87-AD10-D05C72563DDD}" type="pres">
      <dgm:prSet presAssocID="{70E7F66B-9E14-493C-B30C-B192A0E5B86B}" presName="Triangle" presStyleLbl="alignNode1" presStyleIdx="1" presStyleCnt="3"/>
      <dgm:spPr/>
    </dgm:pt>
    <dgm:pt modelId="{8A32D9A7-A9FF-41F3-80C0-D156DB78F872}" type="pres">
      <dgm:prSet presAssocID="{8B30EB5B-29A8-4B8B-B5BD-89A79987553C}" presName="sibTrans" presStyleCnt="0"/>
      <dgm:spPr/>
    </dgm:pt>
    <dgm:pt modelId="{D6E1AC27-59A8-43BE-AA4A-60DC43382CFB}" type="pres">
      <dgm:prSet presAssocID="{8B30EB5B-29A8-4B8B-B5BD-89A79987553C}" presName="space" presStyleCnt="0"/>
      <dgm:spPr/>
    </dgm:pt>
    <dgm:pt modelId="{DA6CA88F-F25F-474C-8A73-FCA2239B0A35}" type="pres">
      <dgm:prSet presAssocID="{A3C68229-A9DE-494F-896F-4188EAA8FC65}" presName="composite" presStyleCnt="0"/>
      <dgm:spPr/>
    </dgm:pt>
    <dgm:pt modelId="{7FDF3989-9231-4DFC-B87A-65D5037758F7}" type="pres">
      <dgm:prSet presAssocID="{A3C68229-A9DE-494F-896F-4188EAA8FC65}" presName="LShape" presStyleLbl="alignNode1" presStyleIdx="2" presStyleCnt="3" custLinFactNeighborX="-8213" custLinFactNeighborY="6788"/>
      <dgm:spPr/>
    </dgm:pt>
    <dgm:pt modelId="{CDFFBFE6-3088-4905-84A7-9E8BAEAD1880}" type="pres">
      <dgm:prSet presAssocID="{A3C68229-A9DE-494F-896F-4188EAA8FC65}" presName="ParentText" presStyleLbl="revTx" presStyleIdx="1" presStyleCnt="2" custScaleX="124371" custLinFactNeighborX="8919" custLinFactNeighborY="11007">
        <dgm:presLayoutVars>
          <dgm:chMax val="0"/>
          <dgm:chPref val="0"/>
          <dgm:bulletEnabled val="1"/>
        </dgm:presLayoutVars>
      </dgm:prSet>
      <dgm:spPr/>
    </dgm:pt>
  </dgm:ptLst>
  <dgm:cxnLst>
    <dgm:cxn modelId="{A7F4274E-2F30-4FB6-B043-DFF7D7223290}" type="presOf" srcId="{71EA149C-CEC9-4DB3-9ED9-1618029AB0D9}" destId="{93797956-B25D-46CB-B6E8-76D9D1139886}" srcOrd="0" destOrd="0" presId="urn:microsoft.com/office/officeart/2009/3/layout/StepUpProcess"/>
    <dgm:cxn modelId="{95285250-9C33-41F1-BBEC-D90D7EEE1D70}" srcId="{71EA149C-CEC9-4DB3-9ED9-1618029AB0D9}" destId="{70E7F66B-9E14-493C-B30C-B192A0E5B86B}" srcOrd="0" destOrd="0" parTransId="{D560CC55-7EDD-4508-A226-9236A7B15808}" sibTransId="{8B30EB5B-29A8-4B8B-B5BD-89A79987553C}"/>
    <dgm:cxn modelId="{BCA19DFE-1330-4FD6-889F-C4B91A3E7C19}" srcId="{71EA149C-CEC9-4DB3-9ED9-1618029AB0D9}" destId="{A3C68229-A9DE-494F-896F-4188EAA8FC65}" srcOrd="1" destOrd="0" parTransId="{6318FA36-FE6E-4C78-A6E6-685BD4575D95}" sibTransId="{B20933C6-BF94-44A5-895C-588C36D53388}"/>
    <dgm:cxn modelId="{9947FDEA-8552-44EE-93E6-6EEBC6A32409}" type="presOf" srcId="{A3C68229-A9DE-494F-896F-4188EAA8FC65}" destId="{CDFFBFE6-3088-4905-84A7-9E8BAEAD1880}" srcOrd="0" destOrd="0" presId="urn:microsoft.com/office/officeart/2009/3/layout/StepUpProcess"/>
    <dgm:cxn modelId="{46F90DC1-553E-4669-A2F7-F92102105D68}" type="presOf" srcId="{70E7F66B-9E14-493C-B30C-B192A0E5B86B}" destId="{04DFCE62-EF12-4432-B3B6-35944C5D050F}" srcOrd="0" destOrd="0" presId="urn:microsoft.com/office/officeart/2009/3/layout/StepUpProcess"/>
    <dgm:cxn modelId="{0BC46B2B-F067-45C3-81DC-00385C00472C}" type="presParOf" srcId="{93797956-B25D-46CB-B6E8-76D9D1139886}" destId="{8A0F0466-5013-4A42-A833-2396D64F74D2}" srcOrd="0" destOrd="0" presId="urn:microsoft.com/office/officeart/2009/3/layout/StepUpProcess"/>
    <dgm:cxn modelId="{A11479C3-FE4E-49BA-8D9A-FA0EAB00CFA6}" type="presParOf" srcId="{8A0F0466-5013-4A42-A833-2396D64F74D2}" destId="{5F979E07-1272-4D95-9752-356870BC836F}" srcOrd="0" destOrd="0" presId="urn:microsoft.com/office/officeart/2009/3/layout/StepUpProcess"/>
    <dgm:cxn modelId="{4557327A-4727-405B-B14D-29CA42087354}" type="presParOf" srcId="{8A0F0466-5013-4A42-A833-2396D64F74D2}" destId="{04DFCE62-EF12-4432-B3B6-35944C5D050F}" srcOrd="1" destOrd="0" presId="urn:microsoft.com/office/officeart/2009/3/layout/StepUpProcess"/>
    <dgm:cxn modelId="{F00C0E92-C3D2-4F6F-9442-3BF14B422813}" type="presParOf" srcId="{8A0F0466-5013-4A42-A833-2396D64F74D2}" destId="{D91AD11E-DF6A-4F87-AD10-D05C72563DDD}" srcOrd="2" destOrd="0" presId="urn:microsoft.com/office/officeart/2009/3/layout/StepUpProcess"/>
    <dgm:cxn modelId="{45103996-4847-4CDA-B78C-CC276CAE6A83}" type="presParOf" srcId="{93797956-B25D-46CB-B6E8-76D9D1139886}" destId="{8A32D9A7-A9FF-41F3-80C0-D156DB78F872}" srcOrd="1" destOrd="0" presId="urn:microsoft.com/office/officeart/2009/3/layout/StepUpProcess"/>
    <dgm:cxn modelId="{F504227E-B2AC-4B3E-9E92-6DF18B99597C}" type="presParOf" srcId="{8A32D9A7-A9FF-41F3-80C0-D156DB78F872}" destId="{D6E1AC27-59A8-43BE-AA4A-60DC43382CFB}" srcOrd="0" destOrd="0" presId="urn:microsoft.com/office/officeart/2009/3/layout/StepUpProcess"/>
    <dgm:cxn modelId="{663C00AA-D939-447D-806D-A40160777441}" type="presParOf" srcId="{93797956-B25D-46CB-B6E8-76D9D1139886}" destId="{DA6CA88F-F25F-474C-8A73-FCA2239B0A35}" srcOrd="2" destOrd="0" presId="urn:microsoft.com/office/officeart/2009/3/layout/StepUpProcess"/>
    <dgm:cxn modelId="{8F130A61-9250-4A56-9BBC-98E53A21403F}" type="presParOf" srcId="{DA6CA88F-F25F-474C-8A73-FCA2239B0A35}" destId="{7FDF3989-9231-4DFC-B87A-65D5037758F7}" srcOrd="0" destOrd="0" presId="urn:microsoft.com/office/officeart/2009/3/layout/StepUpProcess"/>
    <dgm:cxn modelId="{FE3AB7F1-7E62-4CC8-9AB2-983E74E1099B}" type="presParOf" srcId="{DA6CA88F-F25F-474C-8A73-FCA2239B0A35}" destId="{CDFFBFE6-3088-4905-84A7-9E8BAEAD1880}"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A57535D-DBDE-445A-9365-EA770F5B531B}" type="doc">
      <dgm:prSet loTypeId="urn:microsoft.com/office/officeart/2008/layout/VerticalAccentList" loCatId="list" qsTypeId="urn:microsoft.com/office/officeart/2005/8/quickstyle/simple1" qsCatId="simple" csTypeId="urn:microsoft.com/office/officeart/2005/8/colors/accent1_2" csCatId="accent1"/>
      <dgm:spPr/>
      <dgm:t>
        <a:bodyPr/>
        <a:lstStyle/>
        <a:p>
          <a:endParaRPr lang="zh-CN" altLang="en-US"/>
        </a:p>
      </dgm:t>
    </dgm:pt>
    <dgm:pt modelId="{9EF8766B-06CD-4F87-B16C-84A488171692}">
      <dgm:prSet/>
      <dgm:spPr/>
      <dgm:t>
        <a:bodyPr/>
        <a:lstStyle/>
        <a:p>
          <a:pPr rtl="0"/>
          <a:r>
            <a:rPr lang="zh-CN" smtClean="0"/>
            <a:t>原始社会早期，原始先民就开始在自己居住的洞穴和山壁上绘制图画。</a:t>
          </a:r>
          <a:endParaRPr lang="zh-CN"/>
        </a:p>
      </dgm:t>
    </dgm:pt>
    <dgm:pt modelId="{2233E225-EF4E-42E7-A3EA-DE7E7E24A1DF}" type="parTrans" cxnId="{9B083D84-619C-4983-995E-EC0F9E3D92E0}">
      <dgm:prSet/>
      <dgm:spPr/>
      <dgm:t>
        <a:bodyPr/>
        <a:lstStyle/>
        <a:p>
          <a:endParaRPr lang="zh-CN" altLang="en-US"/>
        </a:p>
      </dgm:t>
    </dgm:pt>
    <dgm:pt modelId="{96D95362-F4D2-4DDF-AE59-7B3E8327CB5B}" type="sibTrans" cxnId="{9B083D84-619C-4983-995E-EC0F9E3D92E0}">
      <dgm:prSet/>
      <dgm:spPr/>
      <dgm:t>
        <a:bodyPr/>
        <a:lstStyle/>
        <a:p>
          <a:endParaRPr lang="zh-CN" altLang="en-US"/>
        </a:p>
      </dgm:t>
    </dgm:pt>
    <dgm:pt modelId="{8ACAA5FD-6049-40B9-8647-8ECD593691FD}">
      <dgm:prSet/>
      <dgm:spPr/>
      <dgm:t>
        <a:bodyPr/>
        <a:lstStyle/>
        <a:p>
          <a:pPr rtl="0"/>
          <a:r>
            <a:rPr lang="zh-CN" smtClean="0"/>
            <a:t>这一时期的图画无论地理位置相隔多远，都无一例外都表达着原始人类对于日常生活和自然的纪录和描摹。</a:t>
          </a:r>
          <a:endParaRPr lang="zh-CN"/>
        </a:p>
      </dgm:t>
    </dgm:pt>
    <dgm:pt modelId="{EE461233-AD8B-4341-8A39-B13A1150064F}" type="parTrans" cxnId="{6DA6B2DB-B694-465D-8082-C5EA1C304300}">
      <dgm:prSet/>
      <dgm:spPr/>
      <dgm:t>
        <a:bodyPr/>
        <a:lstStyle/>
        <a:p>
          <a:endParaRPr lang="zh-CN" altLang="en-US"/>
        </a:p>
      </dgm:t>
    </dgm:pt>
    <dgm:pt modelId="{41D6B1FA-5966-4BA9-9DF4-978A36A11C34}" type="sibTrans" cxnId="{6DA6B2DB-B694-465D-8082-C5EA1C304300}">
      <dgm:prSet/>
      <dgm:spPr/>
      <dgm:t>
        <a:bodyPr/>
        <a:lstStyle/>
        <a:p>
          <a:endParaRPr lang="zh-CN" altLang="en-US"/>
        </a:p>
      </dgm:t>
    </dgm:pt>
    <dgm:pt modelId="{C5166758-D16F-426A-949F-CE6E385AC3A7}">
      <dgm:prSet/>
      <dgm:spPr/>
      <dgm:t>
        <a:bodyPr/>
        <a:lstStyle/>
        <a:p>
          <a:pPr rtl="0"/>
          <a:r>
            <a:rPr lang="zh-CN" smtClean="0"/>
            <a:t>动物、植物、狩猎活动等内容成为各处原始岩洞和山壁壁画的主要内容，这不仅是原始先民对捕猎过程、狩猎经验的记录和传授，更是对未来成功捕猎活动的一种美好期望。</a:t>
          </a:r>
          <a:endParaRPr lang="zh-CN"/>
        </a:p>
      </dgm:t>
    </dgm:pt>
    <dgm:pt modelId="{8EE32573-0340-4494-8F25-96EE9CB330E7}" type="parTrans" cxnId="{D51BD57C-59F5-414C-9F1D-CAB512984FB0}">
      <dgm:prSet/>
      <dgm:spPr/>
      <dgm:t>
        <a:bodyPr/>
        <a:lstStyle/>
        <a:p>
          <a:endParaRPr lang="zh-CN" altLang="en-US"/>
        </a:p>
      </dgm:t>
    </dgm:pt>
    <dgm:pt modelId="{EB452A5B-A122-49E6-AAF0-76B5597D707E}" type="sibTrans" cxnId="{D51BD57C-59F5-414C-9F1D-CAB512984FB0}">
      <dgm:prSet/>
      <dgm:spPr/>
      <dgm:t>
        <a:bodyPr/>
        <a:lstStyle/>
        <a:p>
          <a:endParaRPr lang="zh-CN" altLang="en-US"/>
        </a:p>
      </dgm:t>
    </dgm:pt>
    <dgm:pt modelId="{1C5A6DE9-9D24-432B-A184-35BF0B9EE0CC}">
      <dgm:prSet/>
      <dgm:spPr/>
      <dgm:t>
        <a:bodyPr/>
        <a:lstStyle/>
        <a:p>
          <a:pPr rtl="0"/>
          <a:r>
            <a:rPr lang="zh-CN" smtClean="0"/>
            <a:t>各种动物和植物的形象也为原始先民识别各种动植物，积累生产和生活知识打下基础。</a:t>
          </a:r>
          <a:endParaRPr lang="zh-CN"/>
        </a:p>
      </dgm:t>
    </dgm:pt>
    <dgm:pt modelId="{E233FA1E-6F4B-441D-98CB-4FA4B9FCDEC5}" type="parTrans" cxnId="{9E3D27A1-5D42-4694-BABA-D5E4FD42ED02}">
      <dgm:prSet/>
      <dgm:spPr/>
      <dgm:t>
        <a:bodyPr/>
        <a:lstStyle/>
        <a:p>
          <a:endParaRPr lang="zh-CN" altLang="en-US"/>
        </a:p>
      </dgm:t>
    </dgm:pt>
    <dgm:pt modelId="{8B088BB9-37CD-4256-90E1-EC27C26F5A52}" type="sibTrans" cxnId="{9E3D27A1-5D42-4694-BABA-D5E4FD42ED02}">
      <dgm:prSet/>
      <dgm:spPr/>
      <dgm:t>
        <a:bodyPr/>
        <a:lstStyle/>
        <a:p>
          <a:endParaRPr lang="zh-CN" altLang="en-US"/>
        </a:p>
      </dgm:t>
    </dgm:pt>
    <dgm:pt modelId="{D70A9158-1507-4A0E-B668-041B4DF83B2E}">
      <dgm:prSet/>
      <dgm:spPr/>
      <dgm:t>
        <a:bodyPr/>
        <a:lstStyle/>
        <a:p>
          <a:pPr rtl="0"/>
          <a:r>
            <a:rPr lang="zh-CN" smtClean="0"/>
            <a:t>此后，这些图形还逐渐被绘制在陶罐等生活用具上，起到了装饰和信仰象征的作用。这些图形虽然简单，但对于人类精神、文化、艺术的发展，奠定了及其重要的基础。</a:t>
          </a:r>
          <a:endParaRPr lang="zh-CN"/>
        </a:p>
      </dgm:t>
    </dgm:pt>
    <dgm:pt modelId="{6420085A-EB69-4A71-8AD4-CA3D61C85E8E}" type="parTrans" cxnId="{76ABA5F3-20A4-43ED-91FC-FB8E7DC3E79E}">
      <dgm:prSet/>
      <dgm:spPr/>
      <dgm:t>
        <a:bodyPr/>
        <a:lstStyle/>
        <a:p>
          <a:endParaRPr lang="zh-CN" altLang="en-US"/>
        </a:p>
      </dgm:t>
    </dgm:pt>
    <dgm:pt modelId="{6404AFC9-7D26-4953-996C-79D039852B30}" type="sibTrans" cxnId="{76ABA5F3-20A4-43ED-91FC-FB8E7DC3E79E}">
      <dgm:prSet/>
      <dgm:spPr/>
      <dgm:t>
        <a:bodyPr/>
        <a:lstStyle/>
        <a:p>
          <a:endParaRPr lang="zh-CN" altLang="en-US"/>
        </a:p>
      </dgm:t>
    </dgm:pt>
    <dgm:pt modelId="{CDFCA074-E3D1-4984-AE7F-82E9A4217C8B}" type="pres">
      <dgm:prSet presAssocID="{2A57535D-DBDE-445A-9365-EA770F5B531B}" presName="Name0" presStyleCnt="0">
        <dgm:presLayoutVars>
          <dgm:chMax/>
          <dgm:chPref/>
          <dgm:dir/>
        </dgm:presLayoutVars>
      </dgm:prSet>
      <dgm:spPr/>
    </dgm:pt>
    <dgm:pt modelId="{DD7AEE5F-A07B-43E4-ADF4-AEE93F3CA33C}" type="pres">
      <dgm:prSet presAssocID="{9EF8766B-06CD-4F87-B16C-84A488171692}" presName="parenttextcomposite" presStyleCnt="0"/>
      <dgm:spPr/>
    </dgm:pt>
    <dgm:pt modelId="{F69EF923-C5D8-40D9-93A8-F20DFF9286AD}" type="pres">
      <dgm:prSet presAssocID="{9EF8766B-06CD-4F87-B16C-84A488171692}" presName="parenttext" presStyleLbl="revTx" presStyleIdx="0" presStyleCnt="5">
        <dgm:presLayoutVars>
          <dgm:chMax/>
          <dgm:chPref val="2"/>
          <dgm:bulletEnabled val="1"/>
        </dgm:presLayoutVars>
      </dgm:prSet>
      <dgm:spPr/>
    </dgm:pt>
    <dgm:pt modelId="{FB9E2860-D049-40AF-9552-08AA34AE2BAC}" type="pres">
      <dgm:prSet presAssocID="{9EF8766B-06CD-4F87-B16C-84A488171692}" presName="parallelogramComposite" presStyleCnt="0"/>
      <dgm:spPr/>
    </dgm:pt>
    <dgm:pt modelId="{8A3A7489-2AA4-4D31-A447-3D823BEC7537}" type="pres">
      <dgm:prSet presAssocID="{9EF8766B-06CD-4F87-B16C-84A488171692}" presName="parallelogram1" presStyleLbl="alignNode1" presStyleIdx="0" presStyleCnt="35"/>
      <dgm:spPr/>
    </dgm:pt>
    <dgm:pt modelId="{E06A9054-B914-4F1A-8F6E-4A2290A32A26}" type="pres">
      <dgm:prSet presAssocID="{9EF8766B-06CD-4F87-B16C-84A488171692}" presName="parallelogram2" presStyleLbl="alignNode1" presStyleIdx="1" presStyleCnt="35"/>
      <dgm:spPr/>
    </dgm:pt>
    <dgm:pt modelId="{890B4508-D144-4A9E-9668-0C221C7F91D9}" type="pres">
      <dgm:prSet presAssocID="{9EF8766B-06CD-4F87-B16C-84A488171692}" presName="parallelogram3" presStyleLbl="alignNode1" presStyleIdx="2" presStyleCnt="35"/>
      <dgm:spPr/>
    </dgm:pt>
    <dgm:pt modelId="{D0987E96-2304-42BA-AA5D-47671E4E9166}" type="pres">
      <dgm:prSet presAssocID="{9EF8766B-06CD-4F87-B16C-84A488171692}" presName="parallelogram4" presStyleLbl="alignNode1" presStyleIdx="3" presStyleCnt="35"/>
      <dgm:spPr/>
    </dgm:pt>
    <dgm:pt modelId="{A320A63C-560C-4016-80F7-397D4BF7432B}" type="pres">
      <dgm:prSet presAssocID="{9EF8766B-06CD-4F87-B16C-84A488171692}" presName="parallelogram5" presStyleLbl="alignNode1" presStyleIdx="4" presStyleCnt="35"/>
      <dgm:spPr/>
    </dgm:pt>
    <dgm:pt modelId="{72CDAB34-2F1A-43C7-9CC9-5748F27A5C91}" type="pres">
      <dgm:prSet presAssocID="{9EF8766B-06CD-4F87-B16C-84A488171692}" presName="parallelogram6" presStyleLbl="alignNode1" presStyleIdx="5" presStyleCnt="35"/>
      <dgm:spPr/>
    </dgm:pt>
    <dgm:pt modelId="{964AEC50-B680-40AA-82E8-09CF778D4F68}" type="pres">
      <dgm:prSet presAssocID="{9EF8766B-06CD-4F87-B16C-84A488171692}" presName="parallelogram7" presStyleLbl="alignNode1" presStyleIdx="6" presStyleCnt="35"/>
      <dgm:spPr/>
    </dgm:pt>
    <dgm:pt modelId="{387B528E-5EE3-47E9-96DE-8A28B38FF787}" type="pres">
      <dgm:prSet presAssocID="{96D95362-F4D2-4DDF-AE59-7B3E8327CB5B}" presName="sibTrans" presStyleCnt="0"/>
      <dgm:spPr/>
    </dgm:pt>
    <dgm:pt modelId="{AA08A7D1-0610-4AEE-B78D-2DF7E0732FAB}" type="pres">
      <dgm:prSet presAssocID="{8ACAA5FD-6049-40B9-8647-8ECD593691FD}" presName="parenttextcomposite" presStyleCnt="0"/>
      <dgm:spPr/>
    </dgm:pt>
    <dgm:pt modelId="{9D2D0379-CA7D-465C-84BB-CFB7A730ECBD}" type="pres">
      <dgm:prSet presAssocID="{8ACAA5FD-6049-40B9-8647-8ECD593691FD}" presName="parenttext" presStyleLbl="revTx" presStyleIdx="1" presStyleCnt="5">
        <dgm:presLayoutVars>
          <dgm:chMax/>
          <dgm:chPref val="2"/>
          <dgm:bulletEnabled val="1"/>
        </dgm:presLayoutVars>
      </dgm:prSet>
      <dgm:spPr/>
    </dgm:pt>
    <dgm:pt modelId="{8406499A-F005-4D81-87B5-B650FA23CB10}" type="pres">
      <dgm:prSet presAssocID="{8ACAA5FD-6049-40B9-8647-8ECD593691FD}" presName="parallelogramComposite" presStyleCnt="0"/>
      <dgm:spPr/>
    </dgm:pt>
    <dgm:pt modelId="{C0B3C960-5DAE-4C5D-A007-C1463BE35C02}" type="pres">
      <dgm:prSet presAssocID="{8ACAA5FD-6049-40B9-8647-8ECD593691FD}" presName="parallelogram1" presStyleLbl="alignNode1" presStyleIdx="7" presStyleCnt="35"/>
      <dgm:spPr/>
    </dgm:pt>
    <dgm:pt modelId="{CEF32984-1A91-4B83-BC7B-A089FD911280}" type="pres">
      <dgm:prSet presAssocID="{8ACAA5FD-6049-40B9-8647-8ECD593691FD}" presName="parallelogram2" presStyleLbl="alignNode1" presStyleIdx="8" presStyleCnt="35"/>
      <dgm:spPr/>
    </dgm:pt>
    <dgm:pt modelId="{AB4D1109-F1A3-453E-A10C-CB6C4EC15766}" type="pres">
      <dgm:prSet presAssocID="{8ACAA5FD-6049-40B9-8647-8ECD593691FD}" presName="parallelogram3" presStyleLbl="alignNode1" presStyleIdx="9" presStyleCnt="35"/>
      <dgm:spPr/>
    </dgm:pt>
    <dgm:pt modelId="{1A454FE2-7AF3-4993-A4B4-AE45FE187672}" type="pres">
      <dgm:prSet presAssocID="{8ACAA5FD-6049-40B9-8647-8ECD593691FD}" presName="parallelogram4" presStyleLbl="alignNode1" presStyleIdx="10" presStyleCnt="35"/>
      <dgm:spPr/>
    </dgm:pt>
    <dgm:pt modelId="{DDFD37B2-D0BD-4B9A-9B73-51466BC791F7}" type="pres">
      <dgm:prSet presAssocID="{8ACAA5FD-6049-40B9-8647-8ECD593691FD}" presName="parallelogram5" presStyleLbl="alignNode1" presStyleIdx="11" presStyleCnt="35"/>
      <dgm:spPr/>
    </dgm:pt>
    <dgm:pt modelId="{68EA8CF3-1190-4E1D-BE13-9114CE007940}" type="pres">
      <dgm:prSet presAssocID="{8ACAA5FD-6049-40B9-8647-8ECD593691FD}" presName="parallelogram6" presStyleLbl="alignNode1" presStyleIdx="12" presStyleCnt="35"/>
      <dgm:spPr/>
    </dgm:pt>
    <dgm:pt modelId="{14379C11-9CF7-4DB8-8CF0-F5EF908F00F0}" type="pres">
      <dgm:prSet presAssocID="{8ACAA5FD-6049-40B9-8647-8ECD593691FD}" presName="parallelogram7" presStyleLbl="alignNode1" presStyleIdx="13" presStyleCnt="35"/>
      <dgm:spPr/>
    </dgm:pt>
    <dgm:pt modelId="{E6D1AF60-2BA4-4862-AECE-0DF94B2458B5}" type="pres">
      <dgm:prSet presAssocID="{41D6B1FA-5966-4BA9-9DF4-978A36A11C34}" presName="sibTrans" presStyleCnt="0"/>
      <dgm:spPr/>
    </dgm:pt>
    <dgm:pt modelId="{032E5D9B-6D23-489F-ACD3-546433E65776}" type="pres">
      <dgm:prSet presAssocID="{C5166758-D16F-426A-949F-CE6E385AC3A7}" presName="parenttextcomposite" presStyleCnt="0"/>
      <dgm:spPr/>
    </dgm:pt>
    <dgm:pt modelId="{9C2B377C-C946-4F0F-B78D-B11263D10E54}" type="pres">
      <dgm:prSet presAssocID="{C5166758-D16F-426A-949F-CE6E385AC3A7}" presName="parenttext" presStyleLbl="revTx" presStyleIdx="2" presStyleCnt="5">
        <dgm:presLayoutVars>
          <dgm:chMax/>
          <dgm:chPref val="2"/>
          <dgm:bulletEnabled val="1"/>
        </dgm:presLayoutVars>
      </dgm:prSet>
      <dgm:spPr/>
    </dgm:pt>
    <dgm:pt modelId="{C68F6F85-5FF0-495C-8C24-670A5295A556}" type="pres">
      <dgm:prSet presAssocID="{C5166758-D16F-426A-949F-CE6E385AC3A7}" presName="parallelogramComposite" presStyleCnt="0"/>
      <dgm:spPr/>
    </dgm:pt>
    <dgm:pt modelId="{4F452ADC-CB9D-4839-BF67-025CF721C8CE}" type="pres">
      <dgm:prSet presAssocID="{C5166758-D16F-426A-949F-CE6E385AC3A7}" presName="parallelogram1" presStyleLbl="alignNode1" presStyleIdx="14" presStyleCnt="35"/>
      <dgm:spPr/>
    </dgm:pt>
    <dgm:pt modelId="{2C4B38BC-ADA4-4C7A-A917-5F37E972A31F}" type="pres">
      <dgm:prSet presAssocID="{C5166758-D16F-426A-949F-CE6E385AC3A7}" presName="parallelogram2" presStyleLbl="alignNode1" presStyleIdx="15" presStyleCnt="35"/>
      <dgm:spPr/>
    </dgm:pt>
    <dgm:pt modelId="{1725B50D-B5BE-4569-BC07-676D6C715A53}" type="pres">
      <dgm:prSet presAssocID="{C5166758-D16F-426A-949F-CE6E385AC3A7}" presName="parallelogram3" presStyleLbl="alignNode1" presStyleIdx="16" presStyleCnt="35"/>
      <dgm:spPr/>
    </dgm:pt>
    <dgm:pt modelId="{B878874C-C213-412E-8887-0EF394C94045}" type="pres">
      <dgm:prSet presAssocID="{C5166758-D16F-426A-949F-CE6E385AC3A7}" presName="parallelogram4" presStyleLbl="alignNode1" presStyleIdx="17" presStyleCnt="35"/>
      <dgm:spPr/>
    </dgm:pt>
    <dgm:pt modelId="{7AA1BE10-FC7C-4CF1-8957-23566B6E6C63}" type="pres">
      <dgm:prSet presAssocID="{C5166758-D16F-426A-949F-CE6E385AC3A7}" presName="parallelogram5" presStyleLbl="alignNode1" presStyleIdx="18" presStyleCnt="35"/>
      <dgm:spPr/>
    </dgm:pt>
    <dgm:pt modelId="{73F2D8DD-D710-45E7-BCB9-A345E6D16714}" type="pres">
      <dgm:prSet presAssocID="{C5166758-D16F-426A-949F-CE6E385AC3A7}" presName="parallelogram6" presStyleLbl="alignNode1" presStyleIdx="19" presStyleCnt="35"/>
      <dgm:spPr/>
    </dgm:pt>
    <dgm:pt modelId="{5E92521A-1C48-4CE9-9BB5-3CAA0EE47EC2}" type="pres">
      <dgm:prSet presAssocID="{C5166758-D16F-426A-949F-CE6E385AC3A7}" presName="parallelogram7" presStyleLbl="alignNode1" presStyleIdx="20" presStyleCnt="35"/>
      <dgm:spPr/>
    </dgm:pt>
    <dgm:pt modelId="{6B2154FB-4D04-4BCA-A83A-3C12BB25FF83}" type="pres">
      <dgm:prSet presAssocID="{EB452A5B-A122-49E6-AAF0-76B5597D707E}" presName="sibTrans" presStyleCnt="0"/>
      <dgm:spPr/>
    </dgm:pt>
    <dgm:pt modelId="{222E9B88-DD21-4FCC-B839-915990BA1B1C}" type="pres">
      <dgm:prSet presAssocID="{1C5A6DE9-9D24-432B-A184-35BF0B9EE0CC}" presName="parenttextcomposite" presStyleCnt="0"/>
      <dgm:spPr/>
    </dgm:pt>
    <dgm:pt modelId="{7C73CA2B-0F65-4715-A845-CE16DADA316B}" type="pres">
      <dgm:prSet presAssocID="{1C5A6DE9-9D24-432B-A184-35BF0B9EE0CC}" presName="parenttext" presStyleLbl="revTx" presStyleIdx="3" presStyleCnt="5">
        <dgm:presLayoutVars>
          <dgm:chMax/>
          <dgm:chPref val="2"/>
          <dgm:bulletEnabled val="1"/>
        </dgm:presLayoutVars>
      </dgm:prSet>
      <dgm:spPr/>
    </dgm:pt>
    <dgm:pt modelId="{81113945-0C93-4065-BE93-E5CD4869EFD8}" type="pres">
      <dgm:prSet presAssocID="{1C5A6DE9-9D24-432B-A184-35BF0B9EE0CC}" presName="parallelogramComposite" presStyleCnt="0"/>
      <dgm:spPr/>
    </dgm:pt>
    <dgm:pt modelId="{BBE8DFF0-D5AF-45B1-B356-65853F7A0DCC}" type="pres">
      <dgm:prSet presAssocID="{1C5A6DE9-9D24-432B-A184-35BF0B9EE0CC}" presName="parallelogram1" presStyleLbl="alignNode1" presStyleIdx="21" presStyleCnt="35"/>
      <dgm:spPr/>
    </dgm:pt>
    <dgm:pt modelId="{BFBF4F88-682E-445B-A482-22017CB92A95}" type="pres">
      <dgm:prSet presAssocID="{1C5A6DE9-9D24-432B-A184-35BF0B9EE0CC}" presName="parallelogram2" presStyleLbl="alignNode1" presStyleIdx="22" presStyleCnt="35"/>
      <dgm:spPr/>
    </dgm:pt>
    <dgm:pt modelId="{961C834E-698D-4897-A10F-AD750F08509B}" type="pres">
      <dgm:prSet presAssocID="{1C5A6DE9-9D24-432B-A184-35BF0B9EE0CC}" presName="parallelogram3" presStyleLbl="alignNode1" presStyleIdx="23" presStyleCnt="35"/>
      <dgm:spPr/>
    </dgm:pt>
    <dgm:pt modelId="{7D63EFAF-3162-4624-8BA4-D8FAC47F5593}" type="pres">
      <dgm:prSet presAssocID="{1C5A6DE9-9D24-432B-A184-35BF0B9EE0CC}" presName="parallelogram4" presStyleLbl="alignNode1" presStyleIdx="24" presStyleCnt="35"/>
      <dgm:spPr/>
    </dgm:pt>
    <dgm:pt modelId="{9102730C-9339-4B41-92F4-B7C6953B688C}" type="pres">
      <dgm:prSet presAssocID="{1C5A6DE9-9D24-432B-A184-35BF0B9EE0CC}" presName="parallelogram5" presStyleLbl="alignNode1" presStyleIdx="25" presStyleCnt="35"/>
      <dgm:spPr/>
    </dgm:pt>
    <dgm:pt modelId="{843A4F23-D70E-4F5C-A855-C9C3D9D1EB29}" type="pres">
      <dgm:prSet presAssocID="{1C5A6DE9-9D24-432B-A184-35BF0B9EE0CC}" presName="parallelogram6" presStyleLbl="alignNode1" presStyleIdx="26" presStyleCnt="35"/>
      <dgm:spPr/>
    </dgm:pt>
    <dgm:pt modelId="{CC6C0F41-9236-49DC-A0FC-15F652C40348}" type="pres">
      <dgm:prSet presAssocID="{1C5A6DE9-9D24-432B-A184-35BF0B9EE0CC}" presName="parallelogram7" presStyleLbl="alignNode1" presStyleIdx="27" presStyleCnt="35"/>
      <dgm:spPr/>
    </dgm:pt>
    <dgm:pt modelId="{750B0F4A-AB5F-4B41-8844-EFB54D10D7A5}" type="pres">
      <dgm:prSet presAssocID="{8B088BB9-37CD-4256-90E1-EC27C26F5A52}" presName="sibTrans" presStyleCnt="0"/>
      <dgm:spPr/>
    </dgm:pt>
    <dgm:pt modelId="{98D3A383-B003-48FA-ADE6-B529F40347BC}" type="pres">
      <dgm:prSet presAssocID="{D70A9158-1507-4A0E-B668-041B4DF83B2E}" presName="parenttextcomposite" presStyleCnt="0"/>
      <dgm:spPr/>
    </dgm:pt>
    <dgm:pt modelId="{D078099B-68C2-4E6D-8470-5CEFB21B01D3}" type="pres">
      <dgm:prSet presAssocID="{D70A9158-1507-4A0E-B668-041B4DF83B2E}" presName="parenttext" presStyleLbl="revTx" presStyleIdx="4" presStyleCnt="5">
        <dgm:presLayoutVars>
          <dgm:chMax/>
          <dgm:chPref val="2"/>
          <dgm:bulletEnabled val="1"/>
        </dgm:presLayoutVars>
      </dgm:prSet>
      <dgm:spPr/>
    </dgm:pt>
    <dgm:pt modelId="{E6911837-44BE-4F04-A521-032903E797FC}" type="pres">
      <dgm:prSet presAssocID="{D70A9158-1507-4A0E-B668-041B4DF83B2E}" presName="parallelogramComposite" presStyleCnt="0"/>
      <dgm:spPr/>
    </dgm:pt>
    <dgm:pt modelId="{919F3873-B2F2-4FA6-8A96-A57BBAD927DC}" type="pres">
      <dgm:prSet presAssocID="{D70A9158-1507-4A0E-B668-041B4DF83B2E}" presName="parallelogram1" presStyleLbl="alignNode1" presStyleIdx="28" presStyleCnt="35"/>
      <dgm:spPr/>
    </dgm:pt>
    <dgm:pt modelId="{D8526B31-63C7-41C8-957B-CD9094F6900F}" type="pres">
      <dgm:prSet presAssocID="{D70A9158-1507-4A0E-B668-041B4DF83B2E}" presName="parallelogram2" presStyleLbl="alignNode1" presStyleIdx="29" presStyleCnt="35"/>
      <dgm:spPr/>
    </dgm:pt>
    <dgm:pt modelId="{3DE0FC24-3604-4542-9136-D4B956891054}" type="pres">
      <dgm:prSet presAssocID="{D70A9158-1507-4A0E-B668-041B4DF83B2E}" presName="parallelogram3" presStyleLbl="alignNode1" presStyleIdx="30" presStyleCnt="35"/>
      <dgm:spPr/>
    </dgm:pt>
    <dgm:pt modelId="{AEA47451-9683-41B5-8773-CC32B3F62F45}" type="pres">
      <dgm:prSet presAssocID="{D70A9158-1507-4A0E-B668-041B4DF83B2E}" presName="parallelogram4" presStyleLbl="alignNode1" presStyleIdx="31" presStyleCnt="35"/>
      <dgm:spPr/>
    </dgm:pt>
    <dgm:pt modelId="{7FF8AC01-C88F-4764-935A-FC84CD6FAC49}" type="pres">
      <dgm:prSet presAssocID="{D70A9158-1507-4A0E-B668-041B4DF83B2E}" presName="parallelogram5" presStyleLbl="alignNode1" presStyleIdx="32" presStyleCnt="35"/>
      <dgm:spPr/>
    </dgm:pt>
    <dgm:pt modelId="{686CF857-9582-4F9B-99C2-5766E5444130}" type="pres">
      <dgm:prSet presAssocID="{D70A9158-1507-4A0E-B668-041B4DF83B2E}" presName="parallelogram6" presStyleLbl="alignNode1" presStyleIdx="33" presStyleCnt="35"/>
      <dgm:spPr/>
    </dgm:pt>
    <dgm:pt modelId="{2743A943-A9AB-470D-8D51-978B707DB484}" type="pres">
      <dgm:prSet presAssocID="{D70A9158-1507-4A0E-B668-041B4DF83B2E}" presName="parallelogram7" presStyleLbl="alignNode1" presStyleIdx="34" presStyleCnt="35"/>
      <dgm:spPr/>
    </dgm:pt>
  </dgm:ptLst>
  <dgm:cxnLst>
    <dgm:cxn modelId="{82A4C91D-3ABA-46DC-90E2-B3F73A545AE0}" type="presOf" srcId="{2A57535D-DBDE-445A-9365-EA770F5B531B}" destId="{CDFCA074-E3D1-4984-AE7F-82E9A4217C8B}" srcOrd="0" destOrd="0" presId="urn:microsoft.com/office/officeart/2008/layout/VerticalAccentList"/>
    <dgm:cxn modelId="{9E3D27A1-5D42-4694-BABA-D5E4FD42ED02}" srcId="{2A57535D-DBDE-445A-9365-EA770F5B531B}" destId="{1C5A6DE9-9D24-432B-A184-35BF0B9EE0CC}" srcOrd="3" destOrd="0" parTransId="{E233FA1E-6F4B-441D-98CB-4FA4B9FCDEC5}" sibTransId="{8B088BB9-37CD-4256-90E1-EC27C26F5A52}"/>
    <dgm:cxn modelId="{76ABA5F3-20A4-43ED-91FC-FB8E7DC3E79E}" srcId="{2A57535D-DBDE-445A-9365-EA770F5B531B}" destId="{D70A9158-1507-4A0E-B668-041B4DF83B2E}" srcOrd="4" destOrd="0" parTransId="{6420085A-EB69-4A71-8AD4-CA3D61C85E8E}" sibTransId="{6404AFC9-7D26-4953-996C-79D039852B30}"/>
    <dgm:cxn modelId="{A59ED076-A2A8-4AEB-8038-D9D8D8FFB401}" type="presOf" srcId="{9EF8766B-06CD-4F87-B16C-84A488171692}" destId="{F69EF923-C5D8-40D9-93A8-F20DFF9286AD}" srcOrd="0" destOrd="0" presId="urn:microsoft.com/office/officeart/2008/layout/VerticalAccentList"/>
    <dgm:cxn modelId="{9B083D84-619C-4983-995E-EC0F9E3D92E0}" srcId="{2A57535D-DBDE-445A-9365-EA770F5B531B}" destId="{9EF8766B-06CD-4F87-B16C-84A488171692}" srcOrd="0" destOrd="0" parTransId="{2233E225-EF4E-42E7-A3EA-DE7E7E24A1DF}" sibTransId="{96D95362-F4D2-4DDF-AE59-7B3E8327CB5B}"/>
    <dgm:cxn modelId="{D51BD57C-59F5-414C-9F1D-CAB512984FB0}" srcId="{2A57535D-DBDE-445A-9365-EA770F5B531B}" destId="{C5166758-D16F-426A-949F-CE6E385AC3A7}" srcOrd="2" destOrd="0" parTransId="{8EE32573-0340-4494-8F25-96EE9CB330E7}" sibTransId="{EB452A5B-A122-49E6-AAF0-76B5597D707E}"/>
    <dgm:cxn modelId="{0F6FF654-82EA-41BF-978E-22FB26E976D7}" type="presOf" srcId="{C5166758-D16F-426A-949F-CE6E385AC3A7}" destId="{9C2B377C-C946-4F0F-B78D-B11263D10E54}" srcOrd="0" destOrd="0" presId="urn:microsoft.com/office/officeart/2008/layout/VerticalAccentList"/>
    <dgm:cxn modelId="{6DA6B2DB-B694-465D-8082-C5EA1C304300}" srcId="{2A57535D-DBDE-445A-9365-EA770F5B531B}" destId="{8ACAA5FD-6049-40B9-8647-8ECD593691FD}" srcOrd="1" destOrd="0" parTransId="{EE461233-AD8B-4341-8A39-B13A1150064F}" sibTransId="{41D6B1FA-5966-4BA9-9DF4-978A36A11C34}"/>
    <dgm:cxn modelId="{889483FE-9C45-4DCF-B610-97EDE2A4E46D}" type="presOf" srcId="{8ACAA5FD-6049-40B9-8647-8ECD593691FD}" destId="{9D2D0379-CA7D-465C-84BB-CFB7A730ECBD}" srcOrd="0" destOrd="0" presId="urn:microsoft.com/office/officeart/2008/layout/VerticalAccentList"/>
    <dgm:cxn modelId="{9A5B9619-61F1-451A-ABD6-40DB5C4A9C35}" type="presOf" srcId="{D70A9158-1507-4A0E-B668-041B4DF83B2E}" destId="{D078099B-68C2-4E6D-8470-5CEFB21B01D3}" srcOrd="0" destOrd="0" presId="urn:microsoft.com/office/officeart/2008/layout/VerticalAccentList"/>
    <dgm:cxn modelId="{29AC5DE5-B3FB-4E14-83C1-C8BCE834DDD8}" type="presOf" srcId="{1C5A6DE9-9D24-432B-A184-35BF0B9EE0CC}" destId="{7C73CA2B-0F65-4715-A845-CE16DADA316B}" srcOrd="0" destOrd="0" presId="urn:microsoft.com/office/officeart/2008/layout/VerticalAccentList"/>
    <dgm:cxn modelId="{425C01FA-1E23-4A23-8401-78FF8BC06B6A}" type="presParOf" srcId="{CDFCA074-E3D1-4984-AE7F-82E9A4217C8B}" destId="{DD7AEE5F-A07B-43E4-ADF4-AEE93F3CA33C}" srcOrd="0" destOrd="0" presId="urn:microsoft.com/office/officeart/2008/layout/VerticalAccentList"/>
    <dgm:cxn modelId="{3B07D27C-567E-4F43-BBCB-72A88E439F81}" type="presParOf" srcId="{DD7AEE5F-A07B-43E4-ADF4-AEE93F3CA33C}" destId="{F69EF923-C5D8-40D9-93A8-F20DFF9286AD}" srcOrd="0" destOrd="0" presId="urn:microsoft.com/office/officeart/2008/layout/VerticalAccentList"/>
    <dgm:cxn modelId="{1B37DEBC-6712-4AEA-B7FD-DE2799C02FC0}" type="presParOf" srcId="{CDFCA074-E3D1-4984-AE7F-82E9A4217C8B}" destId="{FB9E2860-D049-40AF-9552-08AA34AE2BAC}" srcOrd="1" destOrd="0" presId="urn:microsoft.com/office/officeart/2008/layout/VerticalAccentList"/>
    <dgm:cxn modelId="{C156CA87-BACD-4397-A421-4BF28376F33B}" type="presParOf" srcId="{FB9E2860-D049-40AF-9552-08AA34AE2BAC}" destId="{8A3A7489-2AA4-4D31-A447-3D823BEC7537}" srcOrd="0" destOrd="0" presId="urn:microsoft.com/office/officeart/2008/layout/VerticalAccentList"/>
    <dgm:cxn modelId="{314072DA-2141-4A9A-828F-534A1FD2F1C0}" type="presParOf" srcId="{FB9E2860-D049-40AF-9552-08AA34AE2BAC}" destId="{E06A9054-B914-4F1A-8F6E-4A2290A32A26}" srcOrd="1" destOrd="0" presId="urn:microsoft.com/office/officeart/2008/layout/VerticalAccentList"/>
    <dgm:cxn modelId="{D8DE8624-C616-498E-92FD-1228AC9CFF5C}" type="presParOf" srcId="{FB9E2860-D049-40AF-9552-08AA34AE2BAC}" destId="{890B4508-D144-4A9E-9668-0C221C7F91D9}" srcOrd="2" destOrd="0" presId="urn:microsoft.com/office/officeart/2008/layout/VerticalAccentList"/>
    <dgm:cxn modelId="{F9ADD018-2D8B-4064-A3A5-DFB7DFB85961}" type="presParOf" srcId="{FB9E2860-D049-40AF-9552-08AA34AE2BAC}" destId="{D0987E96-2304-42BA-AA5D-47671E4E9166}" srcOrd="3" destOrd="0" presId="urn:microsoft.com/office/officeart/2008/layout/VerticalAccentList"/>
    <dgm:cxn modelId="{76CA3AB9-BE7D-4073-B348-98D1A559FFA8}" type="presParOf" srcId="{FB9E2860-D049-40AF-9552-08AA34AE2BAC}" destId="{A320A63C-560C-4016-80F7-397D4BF7432B}" srcOrd="4" destOrd="0" presId="urn:microsoft.com/office/officeart/2008/layout/VerticalAccentList"/>
    <dgm:cxn modelId="{77259209-F188-4ECD-8440-163E3EC00C6D}" type="presParOf" srcId="{FB9E2860-D049-40AF-9552-08AA34AE2BAC}" destId="{72CDAB34-2F1A-43C7-9CC9-5748F27A5C91}" srcOrd="5" destOrd="0" presId="urn:microsoft.com/office/officeart/2008/layout/VerticalAccentList"/>
    <dgm:cxn modelId="{FBCF3461-C565-4F0B-9EB8-A55B8706DD57}" type="presParOf" srcId="{FB9E2860-D049-40AF-9552-08AA34AE2BAC}" destId="{964AEC50-B680-40AA-82E8-09CF778D4F68}" srcOrd="6" destOrd="0" presId="urn:microsoft.com/office/officeart/2008/layout/VerticalAccentList"/>
    <dgm:cxn modelId="{A6D542CD-04AB-4806-B47D-87FEF295BC39}" type="presParOf" srcId="{CDFCA074-E3D1-4984-AE7F-82E9A4217C8B}" destId="{387B528E-5EE3-47E9-96DE-8A28B38FF787}" srcOrd="2" destOrd="0" presId="urn:microsoft.com/office/officeart/2008/layout/VerticalAccentList"/>
    <dgm:cxn modelId="{8DF72DE6-C218-4C1C-916D-A2C02E996F61}" type="presParOf" srcId="{CDFCA074-E3D1-4984-AE7F-82E9A4217C8B}" destId="{AA08A7D1-0610-4AEE-B78D-2DF7E0732FAB}" srcOrd="3" destOrd="0" presId="urn:microsoft.com/office/officeart/2008/layout/VerticalAccentList"/>
    <dgm:cxn modelId="{E6EDEEAC-38DA-4ECC-B6BC-BAA1A7984EBA}" type="presParOf" srcId="{AA08A7D1-0610-4AEE-B78D-2DF7E0732FAB}" destId="{9D2D0379-CA7D-465C-84BB-CFB7A730ECBD}" srcOrd="0" destOrd="0" presId="urn:microsoft.com/office/officeart/2008/layout/VerticalAccentList"/>
    <dgm:cxn modelId="{EAF28D1C-0811-4C53-B6E5-E082AA600BB8}" type="presParOf" srcId="{CDFCA074-E3D1-4984-AE7F-82E9A4217C8B}" destId="{8406499A-F005-4D81-87B5-B650FA23CB10}" srcOrd="4" destOrd="0" presId="urn:microsoft.com/office/officeart/2008/layout/VerticalAccentList"/>
    <dgm:cxn modelId="{59DADEC2-0ACC-446F-AE48-FDCD8E4644BF}" type="presParOf" srcId="{8406499A-F005-4D81-87B5-B650FA23CB10}" destId="{C0B3C960-5DAE-4C5D-A007-C1463BE35C02}" srcOrd="0" destOrd="0" presId="urn:microsoft.com/office/officeart/2008/layout/VerticalAccentList"/>
    <dgm:cxn modelId="{B49C6AE0-81C1-489F-9A61-8FC5AA4B5C09}" type="presParOf" srcId="{8406499A-F005-4D81-87B5-B650FA23CB10}" destId="{CEF32984-1A91-4B83-BC7B-A089FD911280}" srcOrd="1" destOrd="0" presId="urn:microsoft.com/office/officeart/2008/layout/VerticalAccentList"/>
    <dgm:cxn modelId="{094F2828-3BA7-449B-81A3-02718FE1C87E}" type="presParOf" srcId="{8406499A-F005-4D81-87B5-B650FA23CB10}" destId="{AB4D1109-F1A3-453E-A10C-CB6C4EC15766}" srcOrd="2" destOrd="0" presId="urn:microsoft.com/office/officeart/2008/layout/VerticalAccentList"/>
    <dgm:cxn modelId="{D47D4C77-53E7-42BB-852B-7EFB6BBBE7B0}" type="presParOf" srcId="{8406499A-F005-4D81-87B5-B650FA23CB10}" destId="{1A454FE2-7AF3-4993-A4B4-AE45FE187672}" srcOrd="3" destOrd="0" presId="urn:microsoft.com/office/officeart/2008/layout/VerticalAccentList"/>
    <dgm:cxn modelId="{9AE1926C-644B-45B2-9589-02284C98C57D}" type="presParOf" srcId="{8406499A-F005-4D81-87B5-B650FA23CB10}" destId="{DDFD37B2-D0BD-4B9A-9B73-51466BC791F7}" srcOrd="4" destOrd="0" presId="urn:microsoft.com/office/officeart/2008/layout/VerticalAccentList"/>
    <dgm:cxn modelId="{D7E0A588-9B89-496A-A90E-E339F60CA790}" type="presParOf" srcId="{8406499A-F005-4D81-87B5-B650FA23CB10}" destId="{68EA8CF3-1190-4E1D-BE13-9114CE007940}" srcOrd="5" destOrd="0" presId="urn:microsoft.com/office/officeart/2008/layout/VerticalAccentList"/>
    <dgm:cxn modelId="{7B82A5CD-21C5-4A08-8FD6-D44DB656E245}" type="presParOf" srcId="{8406499A-F005-4D81-87B5-B650FA23CB10}" destId="{14379C11-9CF7-4DB8-8CF0-F5EF908F00F0}" srcOrd="6" destOrd="0" presId="urn:microsoft.com/office/officeart/2008/layout/VerticalAccentList"/>
    <dgm:cxn modelId="{B9578A1D-5577-4459-A2CC-2B5BE5B92750}" type="presParOf" srcId="{CDFCA074-E3D1-4984-AE7F-82E9A4217C8B}" destId="{E6D1AF60-2BA4-4862-AECE-0DF94B2458B5}" srcOrd="5" destOrd="0" presId="urn:microsoft.com/office/officeart/2008/layout/VerticalAccentList"/>
    <dgm:cxn modelId="{F5744B03-2893-4221-895C-189FE551A762}" type="presParOf" srcId="{CDFCA074-E3D1-4984-AE7F-82E9A4217C8B}" destId="{032E5D9B-6D23-489F-ACD3-546433E65776}" srcOrd="6" destOrd="0" presId="urn:microsoft.com/office/officeart/2008/layout/VerticalAccentList"/>
    <dgm:cxn modelId="{DCB82AE6-3FCE-4646-B9AF-4B5B6127687F}" type="presParOf" srcId="{032E5D9B-6D23-489F-ACD3-546433E65776}" destId="{9C2B377C-C946-4F0F-B78D-B11263D10E54}" srcOrd="0" destOrd="0" presId="urn:microsoft.com/office/officeart/2008/layout/VerticalAccentList"/>
    <dgm:cxn modelId="{370F04C9-0131-4701-B1DA-B0A405F095A0}" type="presParOf" srcId="{CDFCA074-E3D1-4984-AE7F-82E9A4217C8B}" destId="{C68F6F85-5FF0-495C-8C24-670A5295A556}" srcOrd="7" destOrd="0" presId="urn:microsoft.com/office/officeart/2008/layout/VerticalAccentList"/>
    <dgm:cxn modelId="{41643363-A694-4BBA-A1B7-465FA696141C}" type="presParOf" srcId="{C68F6F85-5FF0-495C-8C24-670A5295A556}" destId="{4F452ADC-CB9D-4839-BF67-025CF721C8CE}" srcOrd="0" destOrd="0" presId="urn:microsoft.com/office/officeart/2008/layout/VerticalAccentList"/>
    <dgm:cxn modelId="{CA4AA313-B88E-4380-BB70-E1BBD7A860EC}" type="presParOf" srcId="{C68F6F85-5FF0-495C-8C24-670A5295A556}" destId="{2C4B38BC-ADA4-4C7A-A917-5F37E972A31F}" srcOrd="1" destOrd="0" presId="urn:microsoft.com/office/officeart/2008/layout/VerticalAccentList"/>
    <dgm:cxn modelId="{35AB4C7A-75FC-441F-A5AA-E5E5B0876C8F}" type="presParOf" srcId="{C68F6F85-5FF0-495C-8C24-670A5295A556}" destId="{1725B50D-B5BE-4569-BC07-676D6C715A53}" srcOrd="2" destOrd="0" presId="urn:microsoft.com/office/officeart/2008/layout/VerticalAccentList"/>
    <dgm:cxn modelId="{7401F28C-48FD-4758-9FB9-1BF3A9CA8A62}" type="presParOf" srcId="{C68F6F85-5FF0-495C-8C24-670A5295A556}" destId="{B878874C-C213-412E-8887-0EF394C94045}" srcOrd="3" destOrd="0" presId="urn:microsoft.com/office/officeart/2008/layout/VerticalAccentList"/>
    <dgm:cxn modelId="{7524A4FF-9FCD-4B0C-979D-F0C30557B748}" type="presParOf" srcId="{C68F6F85-5FF0-495C-8C24-670A5295A556}" destId="{7AA1BE10-FC7C-4CF1-8957-23566B6E6C63}" srcOrd="4" destOrd="0" presId="urn:microsoft.com/office/officeart/2008/layout/VerticalAccentList"/>
    <dgm:cxn modelId="{B73132C0-92A1-4609-AC0D-2EC6476BE45C}" type="presParOf" srcId="{C68F6F85-5FF0-495C-8C24-670A5295A556}" destId="{73F2D8DD-D710-45E7-BCB9-A345E6D16714}" srcOrd="5" destOrd="0" presId="urn:microsoft.com/office/officeart/2008/layout/VerticalAccentList"/>
    <dgm:cxn modelId="{2B342B92-56F5-418C-80AE-E966AA979884}" type="presParOf" srcId="{C68F6F85-5FF0-495C-8C24-670A5295A556}" destId="{5E92521A-1C48-4CE9-9BB5-3CAA0EE47EC2}" srcOrd="6" destOrd="0" presId="urn:microsoft.com/office/officeart/2008/layout/VerticalAccentList"/>
    <dgm:cxn modelId="{5EBB599D-6B09-42FE-868A-422A59BCB0F4}" type="presParOf" srcId="{CDFCA074-E3D1-4984-AE7F-82E9A4217C8B}" destId="{6B2154FB-4D04-4BCA-A83A-3C12BB25FF83}" srcOrd="8" destOrd="0" presId="urn:microsoft.com/office/officeart/2008/layout/VerticalAccentList"/>
    <dgm:cxn modelId="{DE43C280-E7C3-437D-ACFC-4DF9280DB8CA}" type="presParOf" srcId="{CDFCA074-E3D1-4984-AE7F-82E9A4217C8B}" destId="{222E9B88-DD21-4FCC-B839-915990BA1B1C}" srcOrd="9" destOrd="0" presId="urn:microsoft.com/office/officeart/2008/layout/VerticalAccentList"/>
    <dgm:cxn modelId="{B69FDF38-D91B-4133-B78E-CC2C0721BB6B}" type="presParOf" srcId="{222E9B88-DD21-4FCC-B839-915990BA1B1C}" destId="{7C73CA2B-0F65-4715-A845-CE16DADA316B}" srcOrd="0" destOrd="0" presId="urn:microsoft.com/office/officeart/2008/layout/VerticalAccentList"/>
    <dgm:cxn modelId="{E673C481-596E-4EF7-B2D0-9B1222849A32}" type="presParOf" srcId="{CDFCA074-E3D1-4984-AE7F-82E9A4217C8B}" destId="{81113945-0C93-4065-BE93-E5CD4869EFD8}" srcOrd="10" destOrd="0" presId="urn:microsoft.com/office/officeart/2008/layout/VerticalAccentList"/>
    <dgm:cxn modelId="{D508907D-8DF0-4201-846A-49A06DF890BE}" type="presParOf" srcId="{81113945-0C93-4065-BE93-E5CD4869EFD8}" destId="{BBE8DFF0-D5AF-45B1-B356-65853F7A0DCC}" srcOrd="0" destOrd="0" presId="urn:microsoft.com/office/officeart/2008/layout/VerticalAccentList"/>
    <dgm:cxn modelId="{4C878B3A-14D3-4176-A7BD-7C55286FB74A}" type="presParOf" srcId="{81113945-0C93-4065-BE93-E5CD4869EFD8}" destId="{BFBF4F88-682E-445B-A482-22017CB92A95}" srcOrd="1" destOrd="0" presId="urn:microsoft.com/office/officeart/2008/layout/VerticalAccentList"/>
    <dgm:cxn modelId="{74808C0A-6442-4077-BFC8-257B951D343A}" type="presParOf" srcId="{81113945-0C93-4065-BE93-E5CD4869EFD8}" destId="{961C834E-698D-4897-A10F-AD750F08509B}" srcOrd="2" destOrd="0" presId="urn:microsoft.com/office/officeart/2008/layout/VerticalAccentList"/>
    <dgm:cxn modelId="{9CFF25DF-D322-4ED5-871B-4F59DCE7AF3F}" type="presParOf" srcId="{81113945-0C93-4065-BE93-E5CD4869EFD8}" destId="{7D63EFAF-3162-4624-8BA4-D8FAC47F5593}" srcOrd="3" destOrd="0" presId="urn:microsoft.com/office/officeart/2008/layout/VerticalAccentList"/>
    <dgm:cxn modelId="{ADC07127-E868-4F7A-8167-9A2FF68E7922}" type="presParOf" srcId="{81113945-0C93-4065-BE93-E5CD4869EFD8}" destId="{9102730C-9339-4B41-92F4-B7C6953B688C}" srcOrd="4" destOrd="0" presId="urn:microsoft.com/office/officeart/2008/layout/VerticalAccentList"/>
    <dgm:cxn modelId="{2C649EC1-94E9-41F3-A876-075CB7DA1792}" type="presParOf" srcId="{81113945-0C93-4065-BE93-E5CD4869EFD8}" destId="{843A4F23-D70E-4F5C-A855-C9C3D9D1EB29}" srcOrd="5" destOrd="0" presId="urn:microsoft.com/office/officeart/2008/layout/VerticalAccentList"/>
    <dgm:cxn modelId="{A7D7FA22-051B-4CE3-A5DC-4120D7A435F4}" type="presParOf" srcId="{81113945-0C93-4065-BE93-E5CD4869EFD8}" destId="{CC6C0F41-9236-49DC-A0FC-15F652C40348}" srcOrd="6" destOrd="0" presId="urn:microsoft.com/office/officeart/2008/layout/VerticalAccentList"/>
    <dgm:cxn modelId="{6604D14A-9EA6-418C-A063-BE43933A5CF7}" type="presParOf" srcId="{CDFCA074-E3D1-4984-AE7F-82E9A4217C8B}" destId="{750B0F4A-AB5F-4B41-8844-EFB54D10D7A5}" srcOrd="11" destOrd="0" presId="urn:microsoft.com/office/officeart/2008/layout/VerticalAccentList"/>
    <dgm:cxn modelId="{CA71DF3B-7AF5-458B-9E75-2372EA380600}" type="presParOf" srcId="{CDFCA074-E3D1-4984-AE7F-82E9A4217C8B}" destId="{98D3A383-B003-48FA-ADE6-B529F40347BC}" srcOrd="12" destOrd="0" presId="urn:microsoft.com/office/officeart/2008/layout/VerticalAccentList"/>
    <dgm:cxn modelId="{80438BB9-9BAF-4DFA-8B4F-3B046E1656AD}" type="presParOf" srcId="{98D3A383-B003-48FA-ADE6-B529F40347BC}" destId="{D078099B-68C2-4E6D-8470-5CEFB21B01D3}" srcOrd="0" destOrd="0" presId="urn:microsoft.com/office/officeart/2008/layout/VerticalAccentList"/>
    <dgm:cxn modelId="{09EAADC6-1DF0-4FF0-BA58-CF5E52419819}" type="presParOf" srcId="{CDFCA074-E3D1-4984-AE7F-82E9A4217C8B}" destId="{E6911837-44BE-4F04-A521-032903E797FC}" srcOrd="13" destOrd="0" presId="urn:microsoft.com/office/officeart/2008/layout/VerticalAccentList"/>
    <dgm:cxn modelId="{C6A10EF3-26D1-4F7E-BAA5-F4E24DA1AEEC}" type="presParOf" srcId="{E6911837-44BE-4F04-A521-032903E797FC}" destId="{919F3873-B2F2-4FA6-8A96-A57BBAD927DC}" srcOrd="0" destOrd="0" presId="urn:microsoft.com/office/officeart/2008/layout/VerticalAccentList"/>
    <dgm:cxn modelId="{1ABA21CC-6A62-4218-AD89-7EE736EE1F37}" type="presParOf" srcId="{E6911837-44BE-4F04-A521-032903E797FC}" destId="{D8526B31-63C7-41C8-957B-CD9094F6900F}" srcOrd="1" destOrd="0" presId="urn:microsoft.com/office/officeart/2008/layout/VerticalAccentList"/>
    <dgm:cxn modelId="{74F7FA5D-00F6-486F-8858-6320B8E03ED0}" type="presParOf" srcId="{E6911837-44BE-4F04-A521-032903E797FC}" destId="{3DE0FC24-3604-4542-9136-D4B956891054}" srcOrd="2" destOrd="0" presId="urn:microsoft.com/office/officeart/2008/layout/VerticalAccentList"/>
    <dgm:cxn modelId="{5F5420D0-1A59-4341-A8B2-C3675AAA0841}" type="presParOf" srcId="{E6911837-44BE-4F04-A521-032903E797FC}" destId="{AEA47451-9683-41B5-8773-CC32B3F62F45}" srcOrd="3" destOrd="0" presId="urn:microsoft.com/office/officeart/2008/layout/VerticalAccentList"/>
    <dgm:cxn modelId="{53EC1CC7-EEFB-4966-8D70-4A301FDCD5A5}" type="presParOf" srcId="{E6911837-44BE-4F04-A521-032903E797FC}" destId="{7FF8AC01-C88F-4764-935A-FC84CD6FAC49}" srcOrd="4" destOrd="0" presId="urn:microsoft.com/office/officeart/2008/layout/VerticalAccentList"/>
    <dgm:cxn modelId="{B36F38F8-E772-4B58-92E6-57C46FC48C06}" type="presParOf" srcId="{E6911837-44BE-4F04-A521-032903E797FC}" destId="{686CF857-9582-4F9B-99C2-5766E5444130}" srcOrd="5" destOrd="0" presId="urn:microsoft.com/office/officeart/2008/layout/VerticalAccentList"/>
    <dgm:cxn modelId="{3F27990D-2986-466A-B8FD-B08A16C0D8C8}" type="presParOf" srcId="{E6911837-44BE-4F04-A521-032903E797FC}" destId="{2743A943-A9AB-470D-8D51-978B707DB484}"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6954DCD-6FCB-4D64-8DA8-FBC4C51463B5}" type="doc">
      <dgm:prSet loTypeId="urn:microsoft.com/office/officeart/2005/8/layout/target3" loCatId="relationship" qsTypeId="urn:microsoft.com/office/officeart/2005/8/quickstyle/simple1" qsCatId="simple" csTypeId="urn:microsoft.com/office/officeart/2005/8/colors/colorful4" csCatId="colorful"/>
      <dgm:spPr/>
      <dgm:t>
        <a:bodyPr/>
        <a:lstStyle/>
        <a:p>
          <a:endParaRPr lang="zh-CN" altLang="en-US"/>
        </a:p>
      </dgm:t>
    </dgm:pt>
    <dgm:pt modelId="{73063A37-750C-4F50-BCF2-0071FA971DCC}">
      <dgm:prSet custT="1"/>
      <dgm:spPr/>
      <dgm:t>
        <a:bodyPr/>
        <a:lstStyle/>
        <a:p>
          <a:pPr algn="l" rtl="0"/>
          <a:r>
            <a:rPr lang="zh-CN" altLang="en-US" sz="1800" smtClean="0"/>
            <a:t>随着人类文明的进步，生产力的不断发展，原始的图形绘画又有了新的变化。</a:t>
          </a:r>
          <a:endParaRPr lang="zh-CN" altLang="en-US" sz="1800"/>
        </a:p>
      </dgm:t>
    </dgm:pt>
    <dgm:pt modelId="{C38CA9F4-7570-45F6-9726-C2C964E08598}" type="parTrans" cxnId="{1B7A740A-E391-49B2-9374-00B0B3C52E73}">
      <dgm:prSet/>
      <dgm:spPr/>
      <dgm:t>
        <a:bodyPr/>
        <a:lstStyle/>
        <a:p>
          <a:endParaRPr lang="zh-CN" altLang="en-US"/>
        </a:p>
      </dgm:t>
    </dgm:pt>
    <dgm:pt modelId="{A035CFD8-03E7-4315-A10C-293558B34B3F}" type="sibTrans" cxnId="{1B7A740A-E391-49B2-9374-00B0B3C52E73}">
      <dgm:prSet/>
      <dgm:spPr/>
      <dgm:t>
        <a:bodyPr/>
        <a:lstStyle/>
        <a:p>
          <a:endParaRPr lang="zh-CN" altLang="en-US"/>
        </a:p>
      </dgm:t>
    </dgm:pt>
    <dgm:pt modelId="{FA13CEF8-2C40-42DF-84DB-7A79493FF421}">
      <dgm:prSet custT="1"/>
      <dgm:spPr/>
      <dgm:t>
        <a:bodyPr/>
        <a:lstStyle/>
        <a:p>
          <a:pPr algn="l" rtl="0"/>
          <a:r>
            <a:rPr lang="zh-CN" altLang="en-US" sz="1800" smtClean="0"/>
            <a:t>图形的绘制实现方式、手段更为成熟，其功能也不再局限于纪录，不同文化背景下的图形也开始形成各自风格鲜明的风格。</a:t>
          </a:r>
          <a:endParaRPr lang="zh-CN" altLang="en-US" sz="1800"/>
        </a:p>
      </dgm:t>
    </dgm:pt>
    <dgm:pt modelId="{69B329E7-D5C2-4B90-8ECE-43F4333B3870}" type="parTrans" cxnId="{3B9FFA40-EBEB-4534-B7E5-E9908173079D}">
      <dgm:prSet/>
      <dgm:spPr/>
      <dgm:t>
        <a:bodyPr/>
        <a:lstStyle/>
        <a:p>
          <a:endParaRPr lang="zh-CN" altLang="en-US"/>
        </a:p>
      </dgm:t>
    </dgm:pt>
    <dgm:pt modelId="{AF0A9B81-4FAC-4927-99C1-272C2AD0781B}" type="sibTrans" cxnId="{3B9FFA40-EBEB-4534-B7E5-E9908173079D}">
      <dgm:prSet/>
      <dgm:spPr/>
      <dgm:t>
        <a:bodyPr/>
        <a:lstStyle/>
        <a:p>
          <a:endParaRPr lang="zh-CN" altLang="en-US"/>
        </a:p>
      </dgm:t>
    </dgm:pt>
    <dgm:pt modelId="{7915A6B2-D909-42DB-B4D8-798563368EEB}">
      <dgm:prSet custT="1"/>
      <dgm:spPr/>
      <dgm:t>
        <a:bodyPr/>
        <a:lstStyle/>
        <a:p>
          <a:pPr algn="l" rtl="0"/>
          <a:r>
            <a:rPr lang="zh-CN" altLang="en-US" sz="1800" smtClean="0"/>
            <a:t>在东方文化中，一部分承载纪录功能的图形逐渐成为了文字，这就是“象形文字”，因为从纪录功能和可传播性的角度来说，图形是无法与文字相比的，但无疑图形在文字形成和发展的过程中同样起到了非常重要的作用。</a:t>
          </a:r>
          <a:endParaRPr lang="zh-CN" altLang="en-US" sz="1800"/>
        </a:p>
      </dgm:t>
    </dgm:pt>
    <dgm:pt modelId="{99761550-7039-4D50-BBD8-807CF74FD575}" type="parTrans" cxnId="{9EA8B6DE-C6C4-4759-99CF-EACEF4A8AC00}">
      <dgm:prSet/>
      <dgm:spPr/>
      <dgm:t>
        <a:bodyPr/>
        <a:lstStyle/>
        <a:p>
          <a:endParaRPr lang="zh-CN" altLang="en-US"/>
        </a:p>
      </dgm:t>
    </dgm:pt>
    <dgm:pt modelId="{08DC6330-16B9-4296-860B-83C6809A67E8}" type="sibTrans" cxnId="{9EA8B6DE-C6C4-4759-99CF-EACEF4A8AC00}">
      <dgm:prSet/>
      <dgm:spPr/>
      <dgm:t>
        <a:bodyPr/>
        <a:lstStyle/>
        <a:p>
          <a:endParaRPr lang="zh-CN" altLang="en-US"/>
        </a:p>
      </dgm:t>
    </dgm:pt>
    <dgm:pt modelId="{0450B885-DB48-4C79-917A-7A149A43B3EA}" type="pres">
      <dgm:prSet presAssocID="{16954DCD-6FCB-4D64-8DA8-FBC4C51463B5}" presName="Name0" presStyleCnt="0">
        <dgm:presLayoutVars>
          <dgm:chMax val="7"/>
          <dgm:dir/>
          <dgm:animLvl val="lvl"/>
          <dgm:resizeHandles val="exact"/>
        </dgm:presLayoutVars>
      </dgm:prSet>
      <dgm:spPr/>
    </dgm:pt>
    <dgm:pt modelId="{60BB5C73-247D-44C0-8A02-73090338E9B7}" type="pres">
      <dgm:prSet presAssocID="{73063A37-750C-4F50-BCF2-0071FA971DCC}" presName="circle1" presStyleLbl="node1" presStyleIdx="0" presStyleCnt="3"/>
      <dgm:spPr/>
    </dgm:pt>
    <dgm:pt modelId="{F00E4D6F-FB6E-462C-B699-4FE445B75518}" type="pres">
      <dgm:prSet presAssocID="{73063A37-750C-4F50-BCF2-0071FA971DCC}" presName="space" presStyleCnt="0"/>
      <dgm:spPr/>
    </dgm:pt>
    <dgm:pt modelId="{02478EBC-8A80-4522-A762-5FBF63AEBE08}" type="pres">
      <dgm:prSet presAssocID="{73063A37-750C-4F50-BCF2-0071FA971DCC}" presName="rect1" presStyleLbl="alignAcc1" presStyleIdx="0" presStyleCnt="3"/>
      <dgm:spPr/>
    </dgm:pt>
    <dgm:pt modelId="{3D315F88-63B2-494A-A3E7-B466DB13166C}" type="pres">
      <dgm:prSet presAssocID="{FA13CEF8-2C40-42DF-84DB-7A79493FF421}" presName="vertSpace2" presStyleLbl="node1" presStyleIdx="0" presStyleCnt="3"/>
      <dgm:spPr/>
    </dgm:pt>
    <dgm:pt modelId="{A406ADE3-3DF8-4729-98F8-10FE2FEE5927}" type="pres">
      <dgm:prSet presAssocID="{FA13CEF8-2C40-42DF-84DB-7A79493FF421}" presName="circle2" presStyleLbl="node1" presStyleIdx="1" presStyleCnt="3"/>
      <dgm:spPr/>
    </dgm:pt>
    <dgm:pt modelId="{CBD137C4-4412-40A6-9F18-9C9C7D85EEFF}" type="pres">
      <dgm:prSet presAssocID="{FA13CEF8-2C40-42DF-84DB-7A79493FF421}" presName="rect2" presStyleLbl="alignAcc1" presStyleIdx="1" presStyleCnt="3"/>
      <dgm:spPr/>
    </dgm:pt>
    <dgm:pt modelId="{CA9C3099-59D5-4EBF-B94A-BC48F4D010DA}" type="pres">
      <dgm:prSet presAssocID="{7915A6B2-D909-42DB-B4D8-798563368EEB}" presName="vertSpace3" presStyleLbl="node1" presStyleIdx="1" presStyleCnt="3"/>
      <dgm:spPr/>
    </dgm:pt>
    <dgm:pt modelId="{1C0435AF-319A-4D6F-B9C6-0AD51B2564F3}" type="pres">
      <dgm:prSet presAssocID="{7915A6B2-D909-42DB-B4D8-798563368EEB}" presName="circle3" presStyleLbl="node1" presStyleIdx="2" presStyleCnt="3"/>
      <dgm:spPr/>
    </dgm:pt>
    <dgm:pt modelId="{709335BB-4280-476B-B56E-81630F2D92AD}" type="pres">
      <dgm:prSet presAssocID="{7915A6B2-D909-42DB-B4D8-798563368EEB}" presName="rect3" presStyleLbl="alignAcc1" presStyleIdx="2" presStyleCnt="3"/>
      <dgm:spPr/>
    </dgm:pt>
    <dgm:pt modelId="{AB7889DC-B6EE-4504-B2EC-CCD4FBFDB2E6}" type="pres">
      <dgm:prSet presAssocID="{73063A37-750C-4F50-BCF2-0071FA971DCC}" presName="rect1ParTxNoCh" presStyleLbl="alignAcc1" presStyleIdx="2" presStyleCnt="3">
        <dgm:presLayoutVars>
          <dgm:chMax val="1"/>
          <dgm:bulletEnabled val="1"/>
        </dgm:presLayoutVars>
      </dgm:prSet>
      <dgm:spPr/>
    </dgm:pt>
    <dgm:pt modelId="{ED92F925-075C-45A8-B363-28FF431E8E50}" type="pres">
      <dgm:prSet presAssocID="{FA13CEF8-2C40-42DF-84DB-7A79493FF421}" presName="rect2ParTxNoCh" presStyleLbl="alignAcc1" presStyleIdx="2" presStyleCnt="3">
        <dgm:presLayoutVars>
          <dgm:chMax val="1"/>
          <dgm:bulletEnabled val="1"/>
        </dgm:presLayoutVars>
      </dgm:prSet>
      <dgm:spPr/>
    </dgm:pt>
    <dgm:pt modelId="{792C09CD-7183-44B0-BD51-91B8A116F0BE}" type="pres">
      <dgm:prSet presAssocID="{7915A6B2-D909-42DB-B4D8-798563368EEB}" presName="rect3ParTxNoCh" presStyleLbl="alignAcc1" presStyleIdx="2" presStyleCnt="3">
        <dgm:presLayoutVars>
          <dgm:chMax val="1"/>
          <dgm:bulletEnabled val="1"/>
        </dgm:presLayoutVars>
      </dgm:prSet>
      <dgm:spPr/>
    </dgm:pt>
  </dgm:ptLst>
  <dgm:cxnLst>
    <dgm:cxn modelId="{3B71E939-814B-42B0-8B7A-95F026FB0133}" type="presOf" srcId="{73063A37-750C-4F50-BCF2-0071FA971DCC}" destId="{02478EBC-8A80-4522-A762-5FBF63AEBE08}" srcOrd="0" destOrd="0" presId="urn:microsoft.com/office/officeart/2005/8/layout/target3"/>
    <dgm:cxn modelId="{1B7A740A-E391-49B2-9374-00B0B3C52E73}" srcId="{16954DCD-6FCB-4D64-8DA8-FBC4C51463B5}" destId="{73063A37-750C-4F50-BCF2-0071FA971DCC}" srcOrd="0" destOrd="0" parTransId="{C38CA9F4-7570-45F6-9726-C2C964E08598}" sibTransId="{A035CFD8-03E7-4315-A10C-293558B34B3F}"/>
    <dgm:cxn modelId="{1B869174-771B-4821-89B6-2C3A6B9D3728}" type="presOf" srcId="{7915A6B2-D909-42DB-B4D8-798563368EEB}" destId="{709335BB-4280-476B-B56E-81630F2D92AD}" srcOrd="0" destOrd="0" presId="urn:microsoft.com/office/officeart/2005/8/layout/target3"/>
    <dgm:cxn modelId="{526FCF88-C25C-49ED-BBB6-5A38CDB821B8}" type="presOf" srcId="{16954DCD-6FCB-4D64-8DA8-FBC4C51463B5}" destId="{0450B885-DB48-4C79-917A-7A149A43B3EA}" srcOrd="0" destOrd="0" presId="urn:microsoft.com/office/officeart/2005/8/layout/target3"/>
    <dgm:cxn modelId="{AC9D4159-A7A9-4E19-BE7D-5489D08B8171}" type="presOf" srcId="{73063A37-750C-4F50-BCF2-0071FA971DCC}" destId="{AB7889DC-B6EE-4504-B2EC-CCD4FBFDB2E6}" srcOrd="1" destOrd="0" presId="urn:microsoft.com/office/officeart/2005/8/layout/target3"/>
    <dgm:cxn modelId="{3B9FFA40-EBEB-4534-B7E5-E9908173079D}" srcId="{16954DCD-6FCB-4D64-8DA8-FBC4C51463B5}" destId="{FA13CEF8-2C40-42DF-84DB-7A79493FF421}" srcOrd="1" destOrd="0" parTransId="{69B329E7-D5C2-4B90-8ECE-43F4333B3870}" sibTransId="{AF0A9B81-4FAC-4927-99C1-272C2AD0781B}"/>
    <dgm:cxn modelId="{8BAB0BDE-3191-46D5-AA25-599845B37957}" type="presOf" srcId="{FA13CEF8-2C40-42DF-84DB-7A79493FF421}" destId="{CBD137C4-4412-40A6-9F18-9C9C7D85EEFF}" srcOrd="0" destOrd="0" presId="urn:microsoft.com/office/officeart/2005/8/layout/target3"/>
    <dgm:cxn modelId="{904E37FF-ED0E-4B3F-AC83-2487436E5528}" type="presOf" srcId="{7915A6B2-D909-42DB-B4D8-798563368EEB}" destId="{792C09CD-7183-44B0-BD51-91B8A116F0BE}" srcOrd="1" destOrd="0" presId="urn:microsoft.com/office/officeart/2005/8/layout/target3"/>
    <dgm:cxn modelId="{B169381D-24D6-4C74-BE15-19095EF95A54}" type="presOf" srcId="{FA13CEF8-2C40-42DF-84DB-7A79493FF421}" destId="{ED92F925-075C-45A8-B363-28FF431E8E50}" srcOrd="1" destOrd="0" presId="urn:microsoft.com/office/officeart/2005/8/layout/target3"/>
    <dgm:cxn modelId="{9EA8B6DE-C6C4-4759-99CF-EACEF4A8AC00}" srcId="{16954DCD-6FCB-4D64-8DA8-FBC4C51463B5}" destId="{7915A6B2-D909-42DB-B4D8-798563368EEB}" srcOrd="2" destOrd="0" parTransId="{99761550-7039-4D50-BBD8-807CF74FD575}" sibTransId="{08DC6330-16B9-4296-860B-83C6809A67E8}"/>
    <dgm:cxn modelId="{2DB3C99C-9D78-4498-9330-02AA3BDD5A04}" type="presParOf" srcId="{0450B885-DB48-4C79-917A-7A149A43B3EA}" destId="{60BB5C73-247D-44C0-8A02-73090338E9B7}" srcOrd="0" destOrd="0" presId="urn:microsoft.com/office/officeart/2005/8/layout/target3"/>
    <dgm:cxn modelId="{66011502-8498-4871-9DD2-A7B7412AD572}" type="presParOf" srcId="{0450B885-DB48-4C79-917A-7A149A43B3EA}" destId="{F00E4D6F-FB6E-462C-B699-4FE445B75518}" srcOrd="1" destOrd="0" presId="urn:microsoft.com/office/officeart/2005/8/layout/target3"/>
    <dgm:cxn modelId="{F0F22872-E3A7-4364-ADCD-C5FAF5B31153}" type="presParOf" srcId="{0450B885-DB48-4C79-917A-7A149A43B3EA}" destId="{02478EBC-8A80-4522-A762-5FBF63AEBE08}" srcOrd="2" destOrd="0" presId="urn:microsoft.com/office/officeart/2005/8/layout/target3"/>
    <dgm:cxn modelId="{C69CE18B-291B-4DFA-81FC-2DD7868A1602}" type="presParOf" srcId="{0450B885-DB48-4C79-917A-7A149A43B3EA}" destId="{3D315F88-63B2-494A-A3E7-B466DB13166C}" srcOrd="3" destOrd="0" presId="urn:microsoft.com/office/officeart/2005/8/layout/target3"/>
    <dgm:cxn modelId="{72C9EF7D-FB26-4BC4-8CE9-AE17A60A3B15}" type="presParOf" srcId="{0450B885-DB48-4C79-917A-7A149A43B3EA}" destId="{A406ADE3-3DF8-4729-98F8-10FE2FEE5927}" srcOrd="4" destOrd="0" presId="urn:microsoft.com/office/officeart/2005/8/layout/target3"/>
    <dgm:cxn modelId="{38E4EF9F-4CC7-45B3-A1F3-0319510EA387}" type="presParOf" srcId="{0450B885-DB48-4C79-917A-7A149A43B3EA}" destId="{CBD137C4-4412-40A6-9F18-9C9C7D85EEFF}" srcOrd="5" destOrd="0" presId="urn:microsoft.com/office/officeart/2005/8/layout/target3"/>
    <dgm:cxn modelId="{31DE0E4B-5E20-4AE8-B261-328866CB3B01}" type="presParOf" srcId="{0450B885-DB48-4C79-917A-7A149A43B3EA}" destId="{CA9C3099-59D5-4EBF-B94A-BC48F4D010DA}" srcOrd="6" destOrd="0" presId="urn:microsoft.com/office/officeart/2005/8/layout/target3"/>
    <dgm:cxn modelId="{F01085C7-1ABA-4589-A641-1475D7F735FD}" type="presParOf" srcId="{0450B885-DB48-4C79-917A-7A149A43B3EA}" destId="{1C0435AF-319A-4D6F-B9C6-0AD51B2564F3}" srcOrd="7" destOrd="0" presId="urn:microsoft.com/office/officeart/2005/8/layout/target3"/>
    <dgm:cxn modelId="{3B2F5B45-289E-4CBE-A6FC-A6F08D1B6ED3}" type="presParOf" srcId="{0450B885-DB48-4C79-917A-7A149A43B3EA}" destId="{709335BB-4280-476B-B56E-81630F2D92AD}" srcOrd="8" destOrd="0" presId="urn:microsoft.com/office/officeart/2005/8/layout/target3"/>
    <dgm:cxn modelId="{D1784B49-FC0E-4344-9BD4-C361E60E40C7}" type="presParOf" srcId="{0450B885-DB48-4C79-917A-7A149A43B3EA}" destId="{AB7889DC-B6EE-4504-B2EC-CCD4FBFDB2E6}" srcOrd="9" destOrd="0" presId="urn:microsoft.com/office/officeart/2005/8/layout/target3"/>
    <dgm:cxn modelId="{199F21DD-664E-477D-8DDF-66C102F7852C}" type="presParOf" srcId="{0450B885-DB48-4C79-917A-7A149A43B3EA}" destId="{ED92F925-075C-45A8-B363-28FF431E8E50}" srcOrd="10" destOrd="0" presId="urn:microsoft.com/office/officeart/2005/8/layout/target3"/>
    <dgm:cxn modelId="{68C068EC-2469-4F04-97D7-8F784F42B502}" type="presParOf" srcId="{0450B885-DB48-4C79-917A-7A149A43B3EA}" destId="{792C09CD-7183-44B0-BD51-91B8A116F0BE}" srcOrd="11"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03BE68E-6CB9-453C-A4EE-5D57B722DEE2}"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zh-CN" altLang="en-US"/>
        </a:p>
      </dgm:t>
    </dgm:pt>
    <dgm:pt modelId="{9C5FD74F-A784-449C-9AA1-FF009F36CFF5}">
      <dgm:prSet custT="1"/>
      <dgm:spPr/>
      <dgm:t>
        <a:bodyPr/>
        <a:lstStyle/>
        <a:p>
          <a:pPr rtl="0"/>
          <a:r>
            <a:rPr lang="zh-CN" altLang="en-US" sz="2000" dirty="0" smtClean="0"/>
            <a:t>此外，图形自身开始形成更为成熟的形态，在生活中也逐渐成为部落图腾、器物、服饰图案等形态，图形和文字开始成为彼此独立发展的个体。</a:t>
          </a:r>
          <a:endParaRPr lang="zh-CN" altLang="en-US" sz="2000" dirty="0"/>
        </a:p>
      </dgm:t>
    </dgm:pt>
    <dgm:pt modelId="{BD7743D4-B1CA-4471-8163-9087A0905A70}" type="parTrans" cxnId="{43513B65-EB97-4356-AEF9-6084E7ACFB5A}">
      <dgm:prSet/>
      <dgm:spPr/>
      <dgm:t>
        <a:bodyPr/>
        <a:lstStyle/>
        <a:p>
          <a:endParaRPr lang="zh-CN" altLang="en-US"/>
        </a:p>
      </dgm:t>
    </dgm:pt>
    <dgm:pt modelId="{9B39B659-B87F-45F6-AC8D-A1C5F690C768}" type="sibTrans" cxnId="{43513B65-EB97-4356-AEF9-6084E7ACFB5A}">
      <dgm:prSet/>
      <dgm:spPr/>
      <dgm:t>
        <a:bodyPr/>
        <a:lstStyle/>
        <a:p>
          <a:endParaRPr lang="zh-CN" altLang="en-US"/>
        </a:p>
      </dgm:t>
    </dgm:pt>
    <dgm:pt modelId="{AA734734-5E65-4E9D-B445-E3901FA9F2E2}">
      <dgm:prSet custT="1"/>
      <dgm:spPr/>
      <dgm:t>
        <a:bodyPr/>
        <a:lstStyle/>
        <a:p>
          <a:pPr rtl="0"/>
          <a:r>
            <a:rPr lang="en-US" sz="2000" dirty="0" smtClean="0"/>
            <a:t>19</a:t>
          </a:r>
          <a:r>
            <a:rPr lang="zh-CN" sz="2000" dirty="0" smtClean="0"/>
            <a:t>世纪工业革命再此过程中起到了至关重要的作用，摄影技术、印刷技术的出现，让图形充分发挥其视觉吸引和冲击力，在设计和艺术领域获得了受众的接受、认可和依赖。</a:t>
          </a:r>
          <a:endParaRPr lang="zh-CN" sz="2000" dirty="0"/>
        </a:p>
      </dgm:t>
    </dgm:pt>
    <dgm:pt modelId="{A167D1F2-F179-4EFD-8B0A-3987EDB26D1F}" type="parTrans" cxnId="{16906C1B-F2D7-4919-B2E5-3912868631F8}">
      <dgm:prSet/>
      <dgm:spPr/>
      <dgm:t>
        <a:bodyPr/>
        <a:lstStyle/>
        <a:p>
          <a:endParaRPr lang="zh-CN" altLang="en-US"/>
        </a:p>
      </dgm:t>
    </dgm:pt>
    <dgm:pt modelId="{9E37CCC4-D5D8-4EED-8001-CD906B0FDB65}" type="sibTrans" cxnId="{16906C1B-F2D7-4919-B2E5-3912868631F8}">
      <dgm:prSet/>
      <dgm:spPr/>
      <dgm:t>
        <a:bodyPr/>
        <a:lstStyle/>
        <a:p>
          <a:endParaRPr lang="zh-CN" altLang="en-US"/>
        </a:p>
      </dgm:t>
    </dgm:pt>
    <dgm:pt modelId="{C34AF3E2-3229-4419-BA88-74C4FA3DA252}">
      <dgm:prSet custT="1"/>
      <dgm:spPr/>
      <dgm:t>
        <a:bodyPr/>
        <a:lstStyle/>
        <a:p>
          <a:pPr rtl="0"/>
          <a:r>
            <a:rPr lang="zh-CN" altLang="en-US" sz="2000" dirty="0" smtClean="0"/>
            <a:t>当时的图形还受到传统绘画的影响，真正的现代图形概念还未真正独立出现。</a:t>
          </a:r>
          <a:endParaRPr lang="zh-CN" altLang="en-US" sz="2000" dirty="0"/>
        </a:p>
      </dgm:t>
    </dgm:pt>
    <dgm:pt modelId="{DBEB2EF0-00F1-44CC-97F3-46B5305B0808}" type="parTrans" cxnId="{E8CA972C-0A9B-49DA-A7D4-766C1EE17B9C}">
      <dgm:prSet/>
      <dgm:spPr/>
      <dgm:t>
        <a:bodyPr/>
        <a:lstStyle/>
        <a:p>
          <a:endParaRPr lang="zh-CN" altLang="en-US"/>
        </a:p>
      </dgm:t>
    </dgm:pt>
    <dgm:pt modelId="{6C076F5C-9E17-44E5-BEE9-F4028E936579}" type="sibTrans" cxnId="{E8CA972C-0A9B-49DA-A7D4-766C1EE17B9C}">
      <dgm:prSet/>
      <dgm:spPr/>
      <dgm:t>
        <a:bodyPr/>
        <a:lstStyle/>
        <a:p>
          <a:endParaRPr lang="zh-CN" altLang="en-US"/>
        </a:p>
      </dgm:t>
    </dgm:pt>
    <dgm:pt modelId="{862D5ECB-1FBE-4E5D-9F47-603E467A12F3}" type="pres">
      <dgm:prSet presAssocID="{103BE68E-6CB9-453C-A4EE-5D57B722DEE2}" presName="linear" presStyleCnt="0">
        <dgm:presLayoutVars>
          <dgm:animLvl val="lvl"/>
          <dgm:resizeHandles val="exact"/>
        </dgm:presLayoutVars>
      </dgm:prSet>
      <dgm:spPr/>
    </dgm:pt>
    <dgm:pt modelId="{BCB16763-D8F3-4BF3-BF6C-4878A791AC23}" type="pres">
      <dgm:prSet presAssocID="{9C5FD74F-A784-449C-9AA1-FF009F36CFF5}" presName="parentText" presStyleLbl="node1" presStyleIdx="0" presStyleCnt="3">
        <dgm:presLayoutVars>
          <dgm:chMax val="0"/>
          <dgm:bulletEnabled val="1"/>
        </dgm:presLayoutVars>
      </dgm:prSet>
      <dgm:spPr/>
    </dgm:pt>
    <dgm:pt modelId="{B071BCE8-A0C3-4DE0-A85B-E46864F9C3A1}" type="pres">
      <dgm:prSet presAssocID="{9B39B659-B87F-45F6-AC8D-A1C5F690C768}" presName="spacer" presStyleCnt="0"/>
      <dgm:spPr/>
    </dgm:pt>
    <dgm:pt modelId="{FF280F8E-EBF1-47E2-B5E8-0103D9C58374}" type="pres">
      <dgm:prSet presAssocID="{AA734734-5E65-4E9D-B445-E3901FA9F2E2}" presName="parentText" presStyleLbl="node1" presStyleIdx="1" presStyleCnt="3" custLinFactNeighborX="127" custLinFactNeighborY="91533">
        <dgm:presLayoutVars>
          <dgm:chMax val="0"/>
          <dgm:bulletEnabled val="1"/>
        </dgm:presLayoutVars>
      </dgm:prSet>
      <dgm:spPr/>
    </dgm:pt>
    <dgm:pt modelId="{4CC0E5D2-1181-4F15-B234-29CB1DEE5631}" type="pres">
      <dgm:prSet presAssocID="{9E37CCC4-D5D8-4EED-8001-CD906B0FDB65}" presName="spacer" presStyleCnt="0"/>
      <dgm:spPr/>
    </dgm:pt>
    <dgm:pt modelId="{3F18AFCF-D564-46F7-BEDB-665557E2A316}" type="pres">
      <dgm:prSet presAssocID="{C34AF3E2-3229-4419-BA88-74C4FA3DA252}" presName="parentText" presStyleLbl="node1" presStyleIdx="2" presStyleCnt="3" custLinFactY="2753" custLinFactNeighborX="127" custLinFactNeighborY="100000">
        <dgm:presLayoutVars>
          <dgm:chMax val="0"/>
          <dgm:bulletEnabled val="1"/>
        </dgm:presLayoutVars>
      </dgm:prSet>
      <dgm:spPr/>
    </dgm:pt>
  </dgm:ptLst>
  <dgm:cxnLst>
    <dgm:cxn modelId="{6DA24811-97C9-4BE3-BAE7-D615302D040B}" type="presOf" srcId="{AA734734-5E65-4E9D-B445-E3901FA9F2E2}" destId="{FF280F8E-EBF1-47E2-B5E8-0103D9C58374}" srcOrd="0" destOrd="0" presId="urn:microsoft.com/office/officeart/2005/8/layout/vList2"/>
    <dgm:cxn modelId="{7ACC43AB-5737-4211-88BE-62319CBF271F}" type="presOf" srcId="{9C5FD74F-A784-449C-9AA1-FF009F36CFF5}" destId="{BCB16763-D8F3-4BF3-BF6C-4878A791AC23}" srcOrd="0" destOrd="0" presId="urn:microsoft.com/office/officeart/2005/8/layout/vList2"/>
    <dgm:cxn modelId="{43513B65-EB97-4356-AEF9-6084E7ACFB5A}" srcId="{103BE68E-6CB9-453C-A4EE-5D57B722DEE2}" destId="{9C5FD74F-A784-449C-9AA1-FF009F36CFF5}" srcOrd="0" destOrd="0" parTransId="{BD7743D4-B1CA-4471-8163-9087A0905A70}" sibTransId="{9B39B659-B87F-45F6-AC8D-A1C5F690C768}"/>
    <dgm:cxn modelId="{BE318289-820F-4627-9A82-B705C6485893}" type="presOf" srcId="{103BE68E-6CB9-453C-A4EE-5D57B722DEE2}" destId="{862D5ECB-1FBE-4E5D-9F47-603E467A12F3}" srcOrd="0" destOrd="0" presId="urn:microsoft.com/office/officeart/2005/8/layout/vList2"/>
    <dgm:cxn modelId="{E8CA972C-0A9B-49DA-A7D4-766C1EE17B9C}" srcId="{103BE68E-6CB9-453C-A4EE-5D57B722DEE2}" destId="{C34AF3E2-3229-4419-BA88-74C4FA3DA252}" srcOrd="2" destOrd="0" parTransId="{DBEB2EF0-00F1-44CC-97F3-46B5305B0808}" sibTransId="{6C076F5C-9E17-44E5-BEE9-F4028E936579}"/>
    <dgm:cxn modelId="{16906C1B-F2D7-4919-B2E5-3912868631F8}" srcId="{103BE68E-6CB9-453C-A4EE-5D57B722DEE2}" destId="{AA734734-5E65-4E9D-B445-E3901FA9F2E2}" srcOrd="1" destOrd="0" parTransId="{A167D1F2-F179-4EFD-8B0A-3987EDB26D1F}" sibTransId="{9E37CCC4-D5D8-4EED-8001-CD906B0FDB65}"/>
    <dgm:cxn modelId="{AEFCFE40-5D82-446D-A62D-9614DA677380}" type="presOf" srcId="{C34AF3E2-3229-4419-BA88-74C4FA3DA252}" destId="{3F18AFCF-D564-46F7-BEDB-665557E2A316}" srcOrd="0" destOrd="0" presId="urn:microsoft.com/office/officeart/2005/8/layout/vList2"/>
    <dgm:cxn modelId="{0983C0E6-8554-40B7-9BFF-C0DB6EE51F69}" type="presParOf" srcId="{862D5ECB-1FBE-4E5D-9F47-603E467A12F3}" destId="{BCB16763-D8F3-4BF3-BF6C-4878A791AC23}" srcOrd="0" destOrd="0" presId="urn:microsoft.com/office/officeart/2005/8/layout/vList2"/>
    <dgm:cxn modelId="{26FB0B7C-6734-40CB-B59A-645E0EB6B8B5}" type="presParOf" srcId="{862D5ECB-1FBE-4E5D-9F47-603E467A12F3}" destId="{B071BCE8-A0C3-4DE0-A85B-E46864F9C3A1}" srcOrd="1" destOrd="0" presId="urn:microsoft.com/office/officeart/2005/8/layout/vList2"/>
    <dgm:cxn modelId="{AB4835B3-7353-48C7-87D1-8E0EEAB5E98C}" type="presParOf" srcId="{862D5ECB-1FBE-4E5D-9F47-603E467A12F3}" destId="{FF280F8E-EBF1-47E2-B5E8-0103D9C58374}" srcOrd="2" destOrd="0" presId="urn:microsoft.com/office/officeart/2005/8/layout/vList2"/>
    <dgm:cxn modelId="{5462AC79-D177-4C5A-B5FD-9F90B1ECCFF0}" type="presParOf" srcId="{862D5ECB-1FBE-4E5D-9F47-603E467A12F3}" destId="{4CC0E5D2-1181-4F15-B234-29CB1DEE5631}" srcOrd="3" destOrd="0" presId="urn:microsoft.com/office/officeart/2005/8/layout/vList2"/>
    <dgm:cxn modelId="{25A40E1C-D78A-4001-BA19-1B0DE6BC3B48}" type="presParOf" srcId="{862D5ECB-1FBE-4E5D-9F47-603E467A12F3}" destId="{3F18AFCF-D564-46F7-BEDB-665557E2A316}"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FE8DA2A-A436-4C29-AB14-2C6BBCFEC112}" type="doc">
      <dgm:prSet loTypeId="urn:microsoft.com/office/officeart/2008/layout/VerticalCurvedList" loCatId="list" qsTypeId="urn:microsoft.com/office/officeart/2005/8/quickstyle/simple1" qsCatId="simple" csTypeId="urn:microsoft.com/office/officeart/2005/8/colors/colorful2" csCatId="colorful"/>
      <dgm:spPr/>
      <dgm:t>
        <a:bodyPr/>
        <a:lstStyle/>
        <a:p>
          <a:endParaRPr lang="zh-CN" altLang="en-US"/>
        </a:p>
      </dgm:t>
    </dgm:pt>
    <dgm:pt modelId="{39E8191C-06A8-45A9-8F8B-146E1777F89F}">
      <dgm:prSet/>
      <dgm:spPr/>
      <dgm:t>
        <a:bodyPr/>
        <a:lstStyle/>
        <a:p>
          <a:pPr rtl="0"/>
          <a:r>
            <a:rPr lang="zh-CN" smtClean="0"/>
            <a:t>传统媒体、网络媒体、移动媒体共同成为图形生长应用的广阔天地。</a:t>
          </a:r>
          <a:endParaRPr lang="zh-CN"/>
        </a:p>
      </dgm:t>
    </dgm:pt>
    <dgm:pt modelId="{02567484-982E-47DA-AB4E-D8523254F28D}" type="parTrans" cxnId="{438C3726-4032-4450-81A2-FD39A5CC0C04}">
      <dgm:prSet/>
      <dgm:spPr/>
      <dgm:t>
        <a:bodyPr/>
        <a:lstStyle/>
        <a:p>
          <a:endParaRPr lang="zh-CN" altLang="en-US"/>
        </a:p>
      </dgm:t>
    </dgm:pt>
    <dgm:pt modelId="{B5DAF599-B9A3-483B-8BC3-A73DC3660783}" type="sibTrans" cxnId="{438C3726-4032-4450-81A2-FD39A5CC0C04}">
      <dgm:prSet/>
      <dgm:spPr/>
      <dgm:t>
        <a:bodyPr/>
        <a:lstStyle/>
        <a:p>
          <a:endParaRPr lang="zh-CN" altLang="en-US"/>
        </a:p>
      </dgm:t>
    </dgm:pt>
    <dgm:pt modelId="{B9ACFA9F-C095-43E5-B503-BB0FD6C31C6C}">
      <dgm:prSet/>
      <dgm:spPr/>
      <dgm:t>
        <a:bodyPr/>
        <a:lstStyle/>
        <a:p>
          <a:pPr rtl="0"/>
          <a:r>
            <a:rPr lang="zh-CN" smtClean="0"/>
            <a:t>图形信息传达突破了空间、地域、时间的限制，在全球不同受众的生活中和视野中出现。</a:t>
          </a:r>
          <a:endParaRPr lang="zh-CN"/>
        </a:p>
      </dgm:t>
    </dgm:pt>
    <dgm:pt modelId="{7A0D6EB7-9304-4784-813C-4CC29F80ACEE}" type="parTrans" cxnId="{02B63329-5A43-48DE-9EFC-F29BD375A2D8}">
      <dgm:prSet/>
      <dgm:spPr/>
      <dgm:t>
        <a:bodyPr/>
        <a:lstStyle/>
        <a:p>
          <a:endParaRPr lang="zh-CN" altLang="en-US"/>
        </a:p>
      </dgm:t>
    </dgm:pt>
    <dgm:pt modelId="{C7AE6A1D-BA17-403A-8C84-CA7858994F2E}" type="sibTrans" cxnId="{02B63329-5A43-48DE-9EFC-F29BD375A2D8}">
      <dgm:prSet/>
      <dgm:spPr/>
      <dgm:t>
        <a:bodyPr/>
        <a:lstStyle/>
        <a:p>
          <a:endParaRPr lang="zh-CN" altLang="en-US"/>
        </a:p>
      </dgm:t>
    </dgm:pt>
    <dgm:pt modelId="{982A7407-4165-4D80-9231-E94454FE753B}">
      <dgm:prSet/>
      <dgm:spPr/>
      <dgm:t>
        <a:bodyPr/>
        <a:lstStyle/>
        <a:p>
          <a:pPr rtl="0"/>
          <a:r>
            <a:rPr lang="zh-CN" smtClean="0"/>
            <a:t>图形信息也成为受众最乐于使用，也最容易接受的信息传达方式。</a:t>
          </a:r>
          <a:endParaRPr lang="zh-CN"/>
        </a:p>
      </dgm:t>
    </dgm:pt>
    <dgm:pt modelId="{5841EC74-F3CD-421A-BA80-F9D15091B493}" type="parTrans" cxnId="{D4A841E5-C722-4C6E-8164-EEB5893FAD79}">
      <dgm:prSet/>
      <dgm:spPr/>
      <dgm:t>
        <a:bodyPr/>
        <a:lstStyle/>
        <a:p>
          <a:endParaRPr lang="zh-CN" altLang="en-US"/>
        </a:p>
      </dgm:t>
    </dgm:pt>
    <dgm:pt modelId="{1D6049B6-3A97-46E1-A85E-03EE00EC079C}" type="sibTrans" cxnId="{D4A841E5-C722-4C6E-8164-EEB5893FAD79}">
      <dgm:prSet/>
      <dgm:spPr/>
      <dgm:t>
        <a:bodyPr/>
        <a:lstStyle/>
        <a:p>
          <a:endParaRPr lang="zh-CN" altLang="en-US"/>
        </a:p>
      </dgm:t>
    </dgm:pt>
    <dgm:pt modelId="{E39D67A4-2F06-4BE9-9D71-69F05C3CCC57}">
      <dgm:prSet/>
      <dgm:spPr/>
      <dgm:t>
        <a:bodyPr/>
        <a:lstStyle/>
        <a:p>
          <a:pPr rtl="0"/>
          <a:r>
            <a:rPr lang="zh-CN" smtClean="0"/>
            <a:t>图形创作实现和传递的难度也大大降低，每个人都能够根据自己的需求和喜好进行图形的数字化实现和发送。</a:t>
          </a:r>
          <a:endParaRPr lang="zh-CN"/>
        </a:p>
      </dgm:t>
    </dgm:pt>
    <dgm:pt modelId="{80AA87E4-DFAE-43DF-AC69-8B27C994D08D}" type="parTrans" cxnId="{BB6A3444-8164-4454-9034-4BDCE74BCE3C}">
      <dgm:prSet/>
      <dgm:spPr/>
      <dgm:t>
        <a:bodyPr/>
        <a:lstStyle/>
        <a:p>
          <a:endParaRPr lang="zh-CN" altLang="en-US"/>
        </a:p>
      </dgm:t>
    </dgm:pt>
    <dgm:pt modelId="{E9687F88-C271-48C6-9600-4C1B6E1C8B90}" type="sibTrans" cxnId="{BB6A3444-8164-4454-9034-4BDCE74BCE3C}">
      <dgm:prSet/>
      <dgm:spPr/>
      <dgm:t>
        <a:bodyPr/>
        <a:lstStyle/>
        <a:p>
          <a:endParaRPr lang="zh-CN" altLang="en-US"/>
        </a:p>
      </dgm:t>
    </dgm:pt>
    <dgm:pt modelId="{2657D0AF-C664-48E7-B141-B0B7590271FB}">
      <dgm:prSet/>
      <dgm:spPr/>
      <dgm:t>
        <a:bodyPr/>
        <a:lstStyle/>
        <a:p>
          <a:pPr rtl="0"/>
          <a:r>
            <a:rPr lang="zh-CN" smtClean="0"/>
            <a:t>当代图形也不再只是以往认知中绝对静态的形式，动态图形也成为图形设计的重要内容之一。</a:t>
          </a:r>
          <a:endParaRPr lang="zh-CN"/>
        </a:p>
      </dgm:t>
    </dgm:pt>
    <dgm:pt modelId="{DD745213-DB0D-44EC-AF5A-2DE22B4244A4}" type="parTrans" cxnId="{C59E28A6-994C-48B3-A422-5E5B10E439B4}">
      <dgm:prSet/>
      <dgm:spPr/>
      <dgm:t>
        <a:bodyPr/>
        <a:lstStyle/>
        <a:p>
          <a:endParaRPr lang="zh-CN" altLang="en-US"/>
        </a:p>
      </dgm:t>
    </dgm:pt>
    <dgm:pt modelId="{69ED37D3-3DDB-4D79-9E99-368898E488FB}" type="sibTrans" cxnId="{C59E28A6-994C-48B3-A422-5E5B10E439B4}">
      <dgm:prSet/>
      <dgm:spPr/>
      <dgm:t>
        <a:bodyPr/>
        <a:lstStyle/>
        <a:p>
          <a:endParaRPr lang="zh-CN" altLang="en-US"/>
        </a:p>
      </dgm:t>
    </dgm:pt>
    <dgm:pt modelId="{65570913-741C-468C-89E4-16EA5AEF68EE}">
      <dgm:prSet/>
      <dgm:spPr/>
      <dgm:t>
        <a:bodyPr/>
        <a:lstStyle/>
        <a:p>
          <a:pPr rtl="0"/>
          <a:r>
            <a:rPr lang="zh-CN" smtClean="0"/>
            <a:t>当代图形存在着数字化、大众化、跨媒介、动静结合的重要特征和发展趋势。</a:t>
          </a:r>
          <a:endParaRPr lang="zh-CN"/>
        </a:p>
      </dgm:t>
    </dgm:pt>
    <dgm:pt modelId="{D9768296-9B92-41A1-B1EE-FCA9E1527FBD}" type="parTrans" cxnId="{91450FBB-A7C4-4715-80EB-606FDEBA6003}">
      <dgm:prSet/>
      <dgm:spPr/>
      <dgm:t>
        <a:bodyPr/>
        <a:lstStyle/>
        <a:p>
          <a:endParaRPr lang="zh-CN" altLang="en-US"/>
        </a:p>
      </dgm:t>
    </dgm:pt>
    <dgm:pt modelId="{1DD22A21-4B7B-4E37-8C79-2700873E0C3F}" type="sibTrans" cxnId="{91450FBB-A7C4-4715-80EB-606FDEBA6003}">
      <dgm:prSet/>
      <dgm:spPr/>
      <dgm:t>
        <a:bodyPr/>
        <a:lstStyle/>
        <a:p>
          <a:endParaRPr lang="zh-CN" altLang="en-US"/>
        </a:p>
      </dgm:t>
    </dgm:pt>
    <dgm:pt modelId="{363E0C77-8E25-4765-97DE-7C1280C4228F}" type="pres">
      <dgm:prSet presAssocID="{2FE8DA2A-A436-4C29-AB14-2C6BBCFEC112}" presName="Name0" presStyleCnt="0">
        <dgm:presLayoutVars>
          <dgm:chMax val="7"/>
          <dgm:chPref val="7"/>
          <dgm:dir/>
        </dgm:presLayoutVars>
      </dgm:prSet>
      <dgm:spPr/>
    </dgm:pt>
    <dgm:pt modelId="{A39B0D77-D21F-4BD4-9C60-D7A659CDD815}" type="pres">
      <dgm:prSet presAssocID="{2FE8DA2A-A436-4C29-AB14-2C6BBCFEC112}" presName="Name1" presStyleCnt="0"/>
      <dgm:spPr/>
    </dgm:pt>
    <dgm:pt modelId="{0EA9E7A6-42B1-42B8-877E-F8891AC0BE46}" type="pres">
      <dgm:prSet presAssocID="{2FE8DA2A-A436-4C29-AB14-2C6BBCFEC112}" presName="cycle" presStyleCnt="0"/>
      <dgm:spPr/>
    </dgm:pt>
    <dgm:pt modelId="{07DCDBB4-670A-46A1-95B1-4E1C92B79C97}" type="pres">
      <dgm:prSet presAssocID="{2FE8DA2A-A436-4C29-AB14-2C6BBCFEC112}" presName="srcNode" presStyleLbl="node1" presStyleIdx="0" presStyleCnt="6"/>
      <dgm:spPr/>
    </dgm:pt>
    <dgm:pt modelId="{0B4A049C-E5CE-4B8D-9486-A3770B533F94}" type="pres">
      <dgm:prSet presAssocID="{2FE8DA2A-A436-4C29-AB14-2C6BBCFEC112}" presName="conn" presStyleLbl="parChTrans1D2" presStyleIdx="0" presStyleCnt="1"/>
      <dgm:spPr/>
    </dgm:pt>
    <dgm:pt modelId="{3D911A0E-6F27-4795-9DA7-DBEB6A7C0D83}" type="pres">
      <dgm:prSet presAssocID="{2FE8DA2A-A436-4C29-AB14-2C6BBCFEC112}" presName="extraNode" presStyleLbl="node1" presStyleIdx="0" presStyleCnt="6"/>
      <dgm:spPr/>
    </dgm:pt>
    <dgm:pt modelId="{DA782C53-6C3B-4D29-9634-CCBFFAE3134C}" type="pres">
      <dgm:prSet presAssocID="{2FE8DA2A-A436-4C29-AB14-2C6BBCFEC112}" presName="dstNode" presStyleLbl="node1" presStyleIdx="0" presStyleCnt="6"/>
      <dgm:spPr/>
    </dgm:pt>
    <dgm:pt modelId="{751A2848-B29E-4B32-AF7D-B406129B683B}" type="pres">
      <dgm:prSet presAssocID="{39E8191C-06A8-45A9-8F8B-146E1777F89F}" presName="text_1" presStyleLbl="node1" presStyleIdx="0" presStyleCnt="6">
        <dgm:presLayoutVars>
          <dgm:bulletEnabled val="1"/>
        </dgm:presLayoutVars>
      </dgm:prSet>
      <dgm:spPr/>
    </dgm:pt>
    <dgm:pt modelId="{C87D9729-596D-44FB-BB50-4AF8BB9FE709}" type="pres">
      <dgm:prSet presAssocID="{39E8191C-06A8-45A9-8F8B-146E1777F89F}" presName="accent_1" presStyleCnt="0"/>
      <dgm:spPr/>
    </dgm:pt>
    <dgm:pt modelId="{C8952AF6-E615-4A76-9463-0CB8CE1AD7B3}" type="pres">
      <dgm:prSet presAssocID="{39E8191C-06A8-45A9-8F8B-146E1777F89F}" presName="accentRepeatNode" presStyleLbl="solidFgAcc1" presStyleIdx="0" presStyleCnt="6"/>
      <dgm:spPr/>
    </dgm:pt>
    <dgm:pt modelId="{E1E1FCEA-37EF-49CB-A425-042F19901DEB}" type="pres">
      <dgm:prSet presAssocID="{B9ACFA9F-C095-43E5-B503-BB0FD6C31C6C}" presName="text_2" presStyleLbl="node1" presStyleIdx="1" presStyleCnt="6">
        <dgm:presLayoutVars>
          <dgm:bulletEnabled val="1"/>
        </dgm:presLayoutVars>
      </dgm:prSet>
      <dgm:spPr/>
    </dgm:pt>
    <dgm:pt modelId="{13AEA835-7D17-4D69-BF77-CB6B5AD50B77}" type="pres">
      <dgm:prSet presAssocID="{B9ACFA9F-C095-43E5-B503-BB0FD6C31C6C}" presName="accent_2" presStyleCnt="0"/>
      <dgm:spPr/>
    </dgm:pt>
    <dgm:pt modelId="{FAFE8F98-15B1-4F9C-9061-943FA4750FCC}" type="pres">
      <dgm:prSet presAssocID="{B9ACFA9F-C095-43E5-B503-BB0FD6C31C6C}" presName="accentRepeatNode" presStyleLbl="solidFgAcc1" presStyleIdx="1" presStyleCnt="6"/>
      <dgm:spPr/>
    </dgm:pt>
    <dgm:pt modelId="{9BCE2C98-524A-4F3F-921A-DC316BB54023}" type="pres">
      <dgm:prSet presAssocID="{982A7407-4165-4D80-9231-E94454FE753B}" presName="text_3" presStyleLbl="node1" presStyleIdx="2" presStyleCnt="6">
        <dgm:presLayoutVars>
          <dgm:bulletEnabled val="1"/>
        </dgm:presLayoutVars>
      </dgm:prSet>
      <dgm:spPr/>
    </dgm:pt>
    <dgm:pt modelId="{069A84B7-3807-4B1F-9A98-E9FA44B28612}" type="pres">
      <dgm:prSet presAssocID="{982A7407-4165-4D80-9231-E94454FE753B}" presName="accent_3" presStyleCnt="0"/>
      <dgm:spPr/>
    </dgm:pt>
    <dgm:pt modelId="{258EF325-7552-4B62-A6FB-1D001594D9C3}" type="pres">
      <dgm:prSet presAssocID="{982A7407-4165-4D80-9231-E94454FE753B}" presName="accentRepeatNode" presStyleLbl="solidFgAcc1" presStyleIdx="2" presStyleCnt="6"/>
      <dgm:spPr/>
    </dgm:pt>
    <dgm:pt modelId="{EABD49D7-AA60-470B-8676-D0128B9C73B8}" type="pres">
      <dgm:prSet presAssocID="{E39D67A4-2F06-4BE9-9D71-69F05C3CCC57}" presName="text_4" presStyleLbl="node1" presStyleIdx="3" presStyleCnt="6">
        <dgm:presLayoutVars>
          <dgm:bulletEnabled val="1"/>
        </dgm:presLayoutVars>
      </dgm:prSet>
      <dgm:spPr/>
    </dgm:pt>
    <dgm:pt modelId="{1E3CF8FC-4327-429B-8EAE-3503DC562E45}" type="pres">
      <dgm:prSet presAssocID="{E39D67A4-2F06-4BE9-9D71-69F05C3CCC57}" presName="accent_4" presStyleCnt="0"/>
      <dgm:spPr/>
    </dgm:pt>
    <dgm:pt modelId="{7B9067D1-EFF2-48D3-8E48-2C6D51143EFB}" type="pres">
      <dgm:prSet presAssocID="{E39D67A4-2F06-4BE9-9D71-69F05C3CCC57}" presName="accentRepeatNode" presStyleLbl="solidFgAcc1" presStyleIdx="3" presStyleCnt="6"/>
      <dgm:spPr/>
    </dgm:pt>
    <dgm:pt modelId="{EEC46F89-69A0-42C6-8C60-47D01BD54BA9}" type="pres">
      <dgm:prSet presAssocID="{2657D0AF-C664-48E7-B141-B0B7590271FB}" presName="text_5" presStyleLbl="node1" presStyleIdx="4" presStyleCnt="6">
        <dgm:presLayoutVars>
          <dgm:bulletEnabled val="1"/>
        </dgm:presLayoutVars>
      </dgm:prSet>
      <dgm:spPr/>
    </dgm:pt>
    <dgm:pt modelId="{80D95F28-1D86-4C15-90B4-BB5DAB3EA597}" type="pres">
      <dgm:prSet presAssocID="{2657D0AF-C664-48E7-B141-B0B7590271FB}" presName="accent_5" presStyleCnt="0"/>
      <dgm:spPr/>
    </dgm:pt>
    <dgm:pt modelId="{CEF52F7C-91E7-4D83-8E46-2FEAA6C280E0}" type="pres">
      <dgm:prSet presAssocID="{2657D0AF-C664-48E7-B141-B0B7590271FB}" presName="accentRepeatNode" presStyleLbl="solidFgAcc1" presStyleIdx="4" presStyleCnt="6"/>
      <dgm:spPr/>
    </dgm:pt>
    <dgm:pt modelId="{22B689F0-5997-41EA-A82A-EFF1B16B2826}" type="pres">
      <dgm:prSet presAssocID="{65570913-741C-468C-89E4-16EA5AEF68EE}" presName="text_6" presStyleLbl="node1" presStyleIdx="5" presStyleCnt="6">
        <dgm:presLayoutVars>
          <dgm:bulletEnabled val="1"/>
        </dgm:presLayoutVars>
      </dgm:prSet>
      <dgm:spPr/>
    </dgm:pt>
    <dgm:pt modelId="{25F39E2D-594A-4228-9F97-BB6CB6A656DB}" type="pres">
      <dgm:prSet presAssocID="{65570913-741C-468C-89E4-16EA5AEF68EE}" presName="accent_6" presStyleCnt="0"/>
      <dgm:spPr/>
    </dgm:pt>
    <dgm:pt modelId="{4406DEA2-43C5-4B54-AE64-83DDA9F02421}" type="pres">
      <dgm:prSet presAssocID="{65570913-741C-468C-89E4-16EA5AEF68EE}" presName="accentRepeatNode" presStyleLbl="solidFgAcc1" presStyleIdx="5" presStyleCnt="6"/>
      <dgm:spPr/>
    </dgm:pt>
  </dgm:ptLst>
  <dgm:cxnLst>
    <dgm:cxn modelId="{91450FBB-A7C4-4715-80EB-606FDEBA6003}" srcId="{2FE8DA2A-A436-4C29-AB14-2C6BBCFEC112}" destId="{65570913-741C-468C-89E4-16EA5AEF68EE}" srcOrd="5" destOrd="0" parTransId="{D9768296-9B92-41A1-B1EE-FCA9E1527FBD}" sibTransId="{1DD22A21-4B7B-4E37-8C79-2700873E0C3F}"/>
    <dgm:cxn modelId="{D4A841E5-C722-4C6E-8164-EEB5893FAD79}" srcId="{2FE8DA2A-A436-4C29-AB14-2C6BBCFEC112}" destId="{982A7407-4165-4D80-9231-E94454FE753B}" srcOrd="2" destOrd="0" parTransId="{5841EC74-F3CD-421A-BA80-F9D15091B493}" sibTransId="{1D6049B6-3A97-46E1-A85E-03EE00EC079C}"/>
    <dgm:cxn modelId="{FB6C471A-EAE8-461C-AA5E-E77E9EE43294}" type="presOf" srcId="{E39D67A4-2F06-4BE9-9D71-69F05C3CCC57}" destId="{EABD49D7-AA60-470B-8676-D0128B9C73B8}" srcOrd="0" destOrd="0" presId="urn:microsoft.com/office/officeart/2008/layout/VerticalCurvedList"/>
    <dgm:cxn modelId="{C59E28A6-994C-48B3-A422-5E5B10E439B4}" srcId="{2FE8DA2A-A436-4C29-AB14-2C6BBCFEC112}" destId="{2657D0AF-C664-48E7-B141-B0B7590271FB}" srcOrd="4" destOrd="0" parTransId="{DD745213-DB0D-44EC-AF5A-2DE22B4244A4}" sibTransId="{69ED37D3-3DDB-4D79-9E99-368898E488FB}"/>
    <dgm:cxn modelId="{BB6A3444-8164-4454-9034-4BDCE74BCE3C}" srcId="{2FE8DA2A-A436-4C29-AB14-2C6BBCFEC112}" destId="{E39D67A4-2F06-4BE9-9D71-69F05C3CCC57}" srcOrd="3" destOrd="0" parTransId="{80AA87E4-DFAE-43DF-AC69-8B27C994D08D}" sibTransId="{E9687F88-C271-48C6-9600-4C1B6E1C8B90}"/>
    <dgm:cxn modelId="{F591FE30-DDC7-481C-BC70-3AF28BE25776}" type="presOf" srcId="{65570913-741C-468C-89E4-16EA5AEF68EE}" destId="{22B689F0-5997-41EA-A82A-EFF1B16B2826}" srcOrd="0" destOrd="0" presId="urn:microsoft.com/office/officeart/2008/layout/VerticalCurvedList"/>
    <dgm:cxn modelId="{E41C1ED0-E0FD-4969-80FD-AE815358B445}" type="presOf" srcId="{2657D0AF-C664-48E7-B141-B0B7590271FB}" destId="{EEC46F89-69A0-42C6-8C60-47D01BD54BA9}" srcOrd="0" destOrd="0" presId="urn:microsoft.com/office/officeart/2008/layout/VerticalCurvedList"/>
    <dgm:cxn modelId="{DF4AF264-FF28-4E0A-8B1F-A6849AA6E005}" type="presOf" srcId="{B9ACFA9F-C095-43E5-B503-BB0FD6C31C6C}" destId="{E1E1FCEA-37EF-49CB-A425-042F19901DEB}" srcOrd="0" destOrd="0" presId="urn:microsoft.com/office/officeart/2008/layout/VerticalCurvedList"/>
    <dgm:cxn modelId="{E85A1F87-1D02-4AB3-9511-A8A66C0CF8AB}" type="presOf" srcId="{982A7407-4165-4D80-9231-E94454FE753B}" destId="{9BCE2C98-524A-4F3F-921A-DC316BB54023}" srcOrd="0" destOrd="0" presId="urn:microsoft.com/office/officeart/2008/layout/VerticalCurvedList"/>
    <dgm:cxn modelId="{02B63329-5A43-48DE-9EFC-F29BD375A2D8}" srcId="{2FE8DA2A-A436-4C29-AB14-2C6BBCFEC112}" destId="{B9ACFA9F-C095-43E5-B503-BB0FD6C31C6C}" srcOrd="1" destOrd="0" parTransId="{7A0D6EB7-9304-4784-813C-4CC29F80ACEE}" sibTransId="{C7AE6A1D-BA17-403A-8C84-CA7858994F2E}"/>
    <dgm:cxn modelId="{438C3726-4032-4450-81A2-FD39A5CC0C04}" srcId="{2FE8DA2A-A436-4C29-AB14-2C6BBCFEC112}" destId="{39E8191C-06A8-45A9-8F8B-146E1777F89F}" srcOrd="0" destOrd="0" parTransId="{02567484-982E-47DA-AB4E-D8523254F28D}" sibTransId="{B5DAF599-B9A3-483B-8BC3-A73DC3660783}"/>
    <dgm:cxn modelId="{BD4A824D-0CD2-46E0-BC21-528CB274160A}" type="presOf" srcId="{2FE8DA2A-A436-4C29-AB14-2C6BBCFEC112}" destId="{363E0C77-8E25-4765-97DE-7C1280C4228F}" srcOrd="0" destOrd="0" presId="urn:microsoft.com/office/officeart/2008/layout/VerticalCurvedList"/>
    <dgm:cxn modelId="{3E54C064-A5AB-4054-AE24-94AB3DF4328B}" type="presOf" srcId="{B5DAF599-B9A3-483B-8BC3-A73DC3660783}" destId="{0B4A049C-E5CE-4B8D-9486-A3770B533F94}" srcOrd="0" destOrd="0" presId="urn:microsoft.com/office/officeart/2008/layout/VerticalCurvedList"/>
    <dgm:cxn modelId="{846CA3DB-6E23-489B-869F-A6CBB0C48FB6}" type="presOf" srcId="{39E8191C-06A8-45A9-8F8B-146E1777F89F}" destId="{751A2848-B29E-4B32-AF7D-B406129B683B}" srcOrd="0" destOrd="0" presId="urn:microsoft.com/office/officeart/2008/layout/VerticalCurvedList"/>
    <dgm:cxn modelId="{882022CA-D985-48C4-8459-832D6DEC12F4}" type="presParOf" srcId="{363E0C77-8E25-4765-97DE-7C1280C4228F}" destId="{A39B0D77-D21F-4BD4-9C60-D7A659CDD815}" srcOrd="0" destOrd="0" presId="urn:microsoft.com/office/officeart/2008/layout/VerticalCurvedList"/>
    <dgm:cxn modelId="{33330F54-F4C5-41F5-A436-9ED3ABFE82EF}" type="presParOf" srcId="{A39B0D77-D21F-4BD4-9C60-D7A659CDD815}" destId="{0EA9E7A6-42B1-42B8-877E-F8891AC0BE46}" srcOrd="0" destOrd="0" presId="urn:microsoft.com/office/officeart/2008/layout/VerticalCurvedList"/>
    <dgm:cxn modelId="{C94D6EF0-530B-40B3-B093-05E5C1C50B25}" type="presParOf" srcId="{0EA9E7A6-42B1-42B8-877E-F8891AC0BE46}" destId="{07DCDBB4-670A-46A1-95B1-4E1C92B79C97}" srcOrd="0" destOrd="0" presId="urn:microsoft.com/office/officeart/2008/layout/VerticalCurvedList"/>
    <dgm:cxn modelId="{387402E2-4B28-44DF-891D-9640A233580F}" type="presParOf" srcId="{0EA9E7A6-42B1-42B8-877E-F8891AC0BE46}" destId="{0B4A049C-E5CE-4B8D-9486-A3770B533F94}" srcOrd="1" destOrd="0" presId="urn:microsoft.com/office/officeart/2008/layout/VerticalCurvedList"/>
    <dgm:cxn modelId="{F52B8259-1AD2-48FD-904B-704E358A1DB6}" type="presParOf" srcId="{0EA9E7A6-42B1-42B8-877E-F8891AC0BE46}" destId="{3D911A0E-6F27-4795-9DA7-DBEB6A7C0D83}" srcOrd="2" destOrd="0" presId="urn:microsoft.com/office/officeart/2008/layout/VerticalCurvedList"/>
    <dgm:cxn modelId="{99E7ADDF-CCCE-4C4D-A189-6AD2E13010EB}" type="presParOf" srcId="{0EA9E7A6-42B1-42B8-877E-F8891AC0BE46}" destId="{DA782C53-6C3B-4D29-9634-CCBFFAE3134C}" srcOrd="3" destOrd="0" presId="urn:microsoft.com/office/officeart/2008/layout/VerticalCurvedList"/>
    <dgm:cxn modelId="{73D24034-4C65-4BDF-911D-79CAE3803751}" type="presParOf" srcId="{A39B0D77-D21F-4BD4-9C60-D7A659CDD815}" destId="{751A2848-B29E-4B32-AF7D-B406129B683B}" srcOrd="1" destOrd="0" presId="urn:microsoft.com/office/officeart/2008/layout/VerticalCurvedList"/>
    <dgm:cxn modelId="{52FBDE68-1946-4725-96BC-EF0012185B96}" type="presParOf" srcId="{A39B0D77-D21F-4BD4-9C60-D7A659CDD815}" destId="{C87D9729-596D-44FB-BB50-4AF8BB9FE709}" srcOrd="2" destOrd="0" presId="urn:microsoft.com/office/officeart/2008/layout/VerticalCurvedList"/>
    <dgm:cxn modelId="{BB818A84-67DA-4EDB-8EE9-AF9193E23C98}" type="presParOf" srcId="{C87D9729-596D-44FB-BB50-4AF8BB9FE709}" destId="{C8952AF6-E615-4A76-9463-0CB8CE1AD7B3}" srcOrd="0" destOrd="0" presId="urn:microsoft.com/office/officeart/2008/layout/VerticalCurvedList"/>
    <dgm:cxn modelId="{DC5D8283-D341-4E15-B942-D9694E04FC5B}" type="presParOf" srcId="{A39B0D77-D21F-4BD4-9C60-D7A659CDD815}" destId="{E1E1FCEA-37EF-49CB-A425-042F19901DEB}" srcOrd="3" destOrd="0" presId="urn:microsoft.com/office/officeart/2008/layout/VerticalCurvedList"/>
    <dgm:cxn modelId="{781D8E66-913A-4DFF-AC98-C938F3DA55EC}" type="presParOf" srcId="{A39B0D77-D21F-4BD4-9C60-D7A659CDD815}" destId="{13AEA835-7D17-4D69-BF77-CB6B5AD50B77}" srcOrd="4" destOrd="0" presId="urn:microsoft.com/office/officeart/2008/layout/VerticalCurvedList"/>
    <dgm:cxn modelId="{68A1EB71-3B22-428A-8D3A-6D0383588ADE}" type="presParOf" srcId="{13AEA835-7D17-4D69-BF77-CB6B5AD50B77}" destId="{FAFE8F98-15B1-4F9C-9061-943FA4750FCC}" srcOrd="0" destOrd="0" presId="urn:microsoft.com/office/officeart/2008/layout/VerticalCurvedList"/>
    <dgm:cxn modelId="{BDD8FC4D-D5CA-4C5E-AC3B-762D05941328}" type="presParOf" srcId="{A39B0D77-D21F-4BD4-9C60-D7A659CDD815}" destId="{9BCE2C98-524A-4F3F-921A-DC316BB54023}" srcOrd="5" destOrd="0" presId="urn:microsoft.com/office/officeart/2008/layout/VerticalCurvedList"/>
    <dgm:cxn modelId="{F904DE3E-DC11-4883-A286-765C184C38BF}" type="presParOf" srcId="{A39B0D77-D21F-4BD4-9C60-D7A659CDD815}" destId="{069A84B7-3807-4B1F-9A98-E9FA44B28612}" srcOrd="6" destOrd="0" presId="urn:microsoft.com/office/officeart/2008/layout/VerticalCurvedList"/>
    <dgm:cxn modelId="{5AD4B8F7-8D78-4EEA-991C-2AAB1F1C9C19}" type="presParOf" srcId="{069A84B7-3807-4B1F-9A98-E9FA44B28612}" destId="{258EF325-7552-4B62-A6FB-1D001594D9C3}" srcOrd="0" destOrd="0" presId="urn:microsoft.com/office/officeart/2008/layout/VerticalCurvedList"/>
    <dgm:cxn modelId="{74D3703F-800F-40F3-B792-321D414E33DA}" type="presParOf" srcId="{A39B0D77-D21F-4BD4-9C60-D7A659CDD815}" destId="{EABD49D7-AA60-470B-8676-D0128B9C73B8}" srcOrd="7" destOrd="0" presId="urn:microsoft.com/office/officeart/2008/layout/VerticalCurvedList"/>
    <dgm:cxn modelId="{8D82E408-309B-4C91-BA65-32C6E2C372B9}" type="presParOf" srcId="{A39B0D77-D21F-4BD4-9C60-D7A659CDD815}" destId="{1E3CF8FC-4327-429B-8EAE-3503DC562E45}" srcOrd="8" destOrd="0" presId="urn:microsoft.com/office/officeart/2008/layout/VerticalCurvedList"/>
    <dgm:cxn modelId="{026C6258-93AD-493F-8CDF-1CA0044E3B40}" type="presParOf" srcId="{1E3CF8FC-4327-429B-8EAE-3503DC562E45}" destId="{7B9067D1-EFF2-48D3-8E48-2C6D51143EFB}" srcOrd="0" destOrd="0" presId="urn:microsoft.com/office/officeart/2008/layout/VerticalCurvedList"/>
    <dgm:cxn modelId="{A7BDA4EA-8BA1-49EF-9021-DBA421749079}" type="presParOf" srcId="{A39B0D77-D21F-4BD4-9C60-D7A659CDD815}" destId="{EEC46F89-69A0-42C6-8C60-47D01BD54BA9}" srcOrd="9" destOrd="0" presId="urn:microsoft.com/office/officeart/2008/layout/VerticalCurvedList"/>
    <dgm:cxn modelId="{7F8DC0F9-851D-46F0-B60A-4BB368548CA9}" type="presParOf" srcId="{A39B0D77-D21F-4BD4-9C60-D7A659CDD815}" destId="{80D95F28-1D86-4C15-90B4-BB5DAB3EA597}" srcOrd="10" destOrd="0" presId="urn:microsoft.com/office/officeart/2008/layout/VerticalCurvedList"/>
    <dgm:cxn modelId="{CE566039-3F1D-426C-8FCB-6D1F5AE2E692}" type="presParOf" srcId="{80D95F28-1D86-4C15-90B4-BB5DAB3EA597}" destId="{CEF52F7C-91E7-4D83-8E46-2FEAA6C280E0}" srcOrd="0" destOrd="0" presId="urn:microsoft.com/office/officeart/2008/layout/VerticalCurvedList"/>
    <dgm:cxn modelId="{30BAC76F-9F2A-423E-80EC-45DC32A2005A}" type="presParOf" srcId="{A39B0D77-D21F-4BD4-9C60-D7A659CDD815}" destId="{22B689F0-5997-41EA-A82A-EFF1B16B2826}" srcOrd="11" destOrd="0" presId="urn:microsoft.com/office/officeart/2008/layout/VerticalCurvedList"/>
    <dgm:cxn modelId="{2443F0A8-8E07-45CF-B98A-178697F8E643}" type="presParOf" srcId="{A39B0D77-D21F-4BD4-9C60-D7A659CDD815}" destId="{25F39E2D-594A-4228-9F97-BB6CB6A656DB}" srcOrd="12" destOrd="0" presId="urn:microsoft.com/office/officeart/2008/layout/VerticalCurvedList"/>
    <dgm:cxn modelId="{A6E464F8-178D-456B-AFB7-46F238EEA69A}" type="presParOf" srcId="{25F39E2D-594A-4228-9F97-BB6CB6A656DB}" destId="{4406DEA2-43C5-4B54-AE64-83DDA9F02421}"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54AE16B-A62C-4239-8E0C-54877BA44E67}" type="doc">
      <dgm:prSet loTypeId="urn:microsoft.com/office/officeart/2005/8/layout/vList2" loCatId="list" qsTypeId="urn:microsoft.com/office/officeart/2005/8/quickstyle/simple1" qsCatId="simple" csTypeId="urn:microsoft.com/office/officeart/2005/8/colors/colorful4" csCatId="colorful"/>
      <dgm:spPr/>
      <dgm:t>
        <a:bodyPr/>
        <a:lstStyle/>
        <a:p>
          <a:endParaRPr lang="zh-CN" altLang="en-US"/>
        </a:p>
      </dgm:t>
    </dgm:pt>
    <dgm:pt modelId="{F885C7D2-13F7-42FB-B519-6B4780B75C99}">
      <dgm:prSet custT="1"/>
      <dgm:spPr/>
      <dgm:t>
        <a:bodyPr/>
        <a:lstStyle/>
        <a:p>
          <a:pPr rtl="0"/>
          <a:r>
            <a:rPr lang="zh-CN" altLang="en-US" sz="2000" dirty="0" smtClean="0"/>
            <a:t>广义的图形基本可以涵盖传递信息的视觉符号类型，但从图形设计的角度来看，具体的图形设计范围和特性与现代意义上的标记和图案还是互有差别。</a:t>
          </a:r>
          <a:endParaRPr lang="zh-CN" altLang="en-US" sz="2000" dirty="0"/>
        </a:p>
      </dgm:t>
    </dgm:pt>
    <dgm:pt modelId="{2F75A6FB-E87E-4A9B-8104-BA6195AEDB5F}" type="parTrans" cxnId="{019D9BCE-8BE2-4E17-962D-463C2F802596}">
      <dgm:prSet/>
      <dgm:spPr/>
      <dgm:t>
        <a:bodyPr/>
        <a:lstStyle/>
        <a:p>
          <a:endParaRPr lang="zh-CN" altLang="en-US"/>
        </a:p>
      </dgm:t>
    </dgm:pt>
    <dgm:pt modelId="{E3757C42-4A7C-4AA5-B5E2-2911D5E1CD13}" type="sibTrans" cxnId="{019D9BCE-8BE2-4E17-962D-463C2F802596}">
      <dgm:prSet/>
      <dgm:spPr/>
      <dgm:t>
        <a:bodyPr/>
        <a:lstStyle/>
        <a:p>
          <a:endParaRPr lang="zh-CN" altLang="en-US"/>
        </a:p>
      </dgm:t>
    </dgm:pt>
    <dgm:pt modelId="{169D0306-F8E3-40AF-AEEF-721E95F3BB7D}">
      <dgm:prSet custT="1"/>
      <dgm:spPr/>
      <dgm:t>
        <a:bodyPr/>
        <a:lstStyle/>
        <a:p>
          <a:pPr rtl="0"/>
          <a:r>
            <a:rPr lang="zh-CN" altLang="en-US" sz="2000" dirty="0" smtClean="0"/>
            <a:t>图形有着形象化和符号化的特征，我们在进行图形设计实践的过程中，将图形划分为几大类型，更便于设计师快速根据设计需求，使所创作图形更胜利的完成设计目标，让图形自身成为设计中的视觉中心。</a:t>
          </a:r>
          <a:endParaRPr lang="zh-CN" altLang="en-US" sz="2000" dirty="0"/>
        </a:p>
      </dgm:t>
    </dgm:pt>
    <dgm:pt modelId="{2119B43F-D883-4016-AE75-2688784C7B4F}" type="parTrans" cxnId="{48B842FC-E9E8-4AA8-9081-119FE31E2A76}">
      <dgm:prSet/>
      <dgm:spPr/>
      <dgm:t>
        <a:bodyPr/>
        <a:lstStyle/>
        <a:p>
          <a:endParaRPr lang="zh-CN" altLang="en-US"/>
        </a:p>
      </dgm:t>
    </dgm:pt>
    <dgm:pt modelId="{6F5F0A1E-C071-43D1-A2C1-8A361C6016EC}" type="sibTrans" cxnId="{48B842FC-E9E8-4AA8-9081-119FE31E2A76}">
      <dgm:prSet/>
      <dgm:spPr/>
      <dgm:t>
        <a:bodyPr/>
        <a:lstStyle/>
        <a:p>
          <a:endParaRPr lang="zh-CN" altLang="en-US"/>
        </a:p>
      </dgm:t>
    </dgm:pt>
    <dgm:pt modelId="{9B2784EB-6B4F-48E3-8490-CA9C47351ACD}" type="pres">
      <dgm:prSet presAssocID="{154AE16B-A62C-4239-8E0C-54877BA44E67}" presName="linear" presStyleCnt="0">
        <dgm:presLayoutVars>
          <dgm:animLvl val="lvl"/>
          <dgm:resizeHandles val="exact"/>
        </dgm:presLayoutVars>
      </dgm:prSet>
      <dgm:spPr/>
    </dgm:pt>
    <dgm:pt modelId="{9468A7D7-1BDC-40C7-B589-6427F8393081}" type="pres">
      <dgm:prSet presAssocID="{F885C7D2-13F7-42FB-B519-6B4780B75C99}" presName="parentText" presStyleLbl="node1" presStyleIdx="0" presStyleCnt="2" custLinFactY="-46" custLinFactNeighborX="-605" custLinFactNeighborY="-100000">
        <dgm:presLayoutVars>
          <dgm:chMax val="0"/>
          <dgm:bulletEnabled val="1"/>
        </dgm:presLayoutVars>
      </dgm:prSet>
      <dgm:spPr/>
    </dgm:pt>
    <dgm:pt modelId="{CCF85145-0A40-43CD-8C85-F71448AD1F74}" type="pres">
      <dgm:prSet presAssocID="{E3757C42-4A7C-4AA5-B5E2-2911D5E1CD13}" presName="spacer" presStyleCnt="0"/>
      <dgm:spPr/>
    </dgm:pt>
    <dgm:pt modelId="{C3EBC484-6229-4C32-BC0A-35AE75FA5E0E}" type="pres">
      <dgm:prSet presAssocID="{169D0306-F8E3-40AF-AEEF-721E95F3BB7D}" presName="parentText" presStyleLbl="node1" presStyleIdx="1" presStyleCnt="2" custLinFactY="24041" custLinFactNeighborX="0" custLinFactNeighborY="100000">
        <dgm:presLayoutVars>
          <dgm:chMax val="0"/>
          <dgm:bulletEnabled val="1"/>
        </dgm:presLayoutVars>
      </dgm:prSet>
      <dgm:spPr/>
    </dgm:pt>
  </dgm:ptLst>
  <dgm:cxnLst>
    <dgm:cxn modelId="{019D9BCE-8BE2-4E17-962D-463C2F802596}" srcId="{154AE16B-A62C-4239-8E0C-54877BA44E67}" destId="{F885C7D2-13F7-42FB-B519-6B4780B75C99}" srcOrd="0" destOrd="0" parTransId="{2F75A6FB-E87E-4A9B-8104-BA6195AEDB5F}" sibTransId="{E3757C42-4A7C-4AA5-B5E2-2911D5E1CD13}"/>
    <dgm:cxn modelId="{48B842FC-E9E8-4AA8-9081-119FE31E2A76}" srcId="{154AE16B-A62C-4239-8E0C-54877BA44E67}" destId="{169D0306-F8E3-40AF-AEEF-721E95F3BB7D}" srcOrd="1" destOrd="0" parTransId="{2119B43F-D883-4016-AE75-2688784C7B4F}" sibTransId="{6F5F0A1E-C071-43D1-A2C1-8A361C6016EC}"/>
    <dgm:cxn modelId="{98A97425-2247-4392-974F-A2682B4FE716}" type="presOf" srcId="{169D0306-F8E3-40AF-AEEF-721E95F3BB7D}" destId="{C3EBC484-6229-4C32-BC0A-35AE75FA5E0E}" srcOrd="0" destOrd="0" presId="urn:microsoft.com/office/officeart/2005/8/layout/vList2"/>
    <dgm:cxn modelId="{89B552CF-4A33-486C-930F-A4B67F509D74}" type="presOf" srcId="{154AE16B-A62C-4239-8E0C-54877BA44E67}" destId="{9B2784EB-6B4F-48E3-8490-CA9C47351ACD}" srcOrd="0" destOrd="0" presId="urn:microsoft.com/office/officeart/2005/8/layout/vList2"/>
    <dgm:cxn modelId="{16D65346-90D9-40DE-9624-6F870668B301}" type="presOf" srcId="{F885C7D2-13F7-42FB-B519-6B4780B75C99}" destId="{9468A7D7-1BDC-40C7-B589-6427F8393081}" srcOrd="0" destOrd="0" presId="urn:microsoft.com/office/officeart/2005/8/layout/vList2"/>
    <dgm:cxn modelId="{60452A10-5194-422A-88D1-7127ADFDDD3E}" type="presParOf" srcId="{9B2784EB-6B4F-48E3-8490-CA9C47351ACD}" destId="{9468A7D7-1BDC-40C7-B589-6427F8393081}" srcOrd="0" destOrd="0" presId="urn:microsoft.com/office/officeart/2005/8/layout/vList2"/>
    <dgm:cxn modelId="{4035DD31-2596-40D6-91F0-32068E292CB1}" type="presParOf" srcId="{9B2784EB-6B4F-48E3-8490-CA9C47351ACD}" destId="{CCF85145-0A40-43CD-8C85-F71448AD1F74}" srcOrd="1" destOrd="0" presId="urn:microsoft.com/office/officeart/2005/8/layout/vList2"/>
    <dgm:cxn modelId="{560D1242-F66C-4425-967D-9E7C01B916AA}" type="presParOf" srcId="{9B2784EB-6B4F-48E3-8490-CA9C47351ACD}" destId="{C3EBC484-6229-4C32-BC0A-35AE75FA5E0E}"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F622A02-7AEB-407A-8302-1935DCF49F5D}"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zh-CN" altLang="en-US"/>
        </a:p>
      </dgm:t>
    </dgm:pt>
    <dgm:pt modelId="{5429CBFD-1FC1-4242-8AD5-B4AFF5C20586}">
      <dgm:prSet/>
      <dgm:spPr/>
      <dgm:t>
        <a:bodyPr/>
        <a:lstStyle/>
        <a:p>
          <a:pPr rtl="0"/>
          <a:r>
            <a:rPr lang="en-US" b="1" dirty="0" smtClean="0"/>
            <a:t>1.3.1 </a:t>
          </a:r>
          <a:r>
            <a:rPr lang="zh-CN" b="1" dirty="0" smtClean="0"/>
            <a:t>具象类</a:t>
          </a:r>
          <a:endParaRPr lang="zh-CN" dirty="0"/>
        </a:p>
      </dgm:t>
    </dgm:pt>
    <dgm:pt modelId="{90E7746A-40F6-4140-9F55-F5F71C996384}" type="parTrans" cxnId="{8D9AF0B6-A2D7-4B86-8270-92013F07CF0A}">
      <dgm:prSet/>
      <dgm:spPr/>
      <dgm:t>
        <a:bodyPr/>
        <a:lstStyle/>
        <a:p>
          <a:endParaRPr lang="zh-CN" altLang="en-US"/>
        </a:p>
      </dgm:t>
    </dgm:pt>
    <dgm:pt modelId="{A6ECBFF2-DB57-413E-BA1D-614DE2762274}" type="sibTrans" cxnId="{8D9AF0B6-A2D7-4B86-8270-92013F07CF0A}">
      <dgm:prSet/>
      <dgm:spPr/>
      <dgm:t>
        <a:bodyPr/>
        <a:lstStyle/>
        <a:p>
          <a:endParaRPr lang="zh-CN" altLang="en-US"/>
        </a:p>
      </dgm:t>
    </dgm:pt>
    <dgm:pt modelId="{E7653ED2-D1AF-4992-83D4-5868E03FE708}">
      <dgm:prSet/>
      <dgm:spPr/>
      <dgm:t>
        <a:bodyPr/>
        <a:lstStyle/>
        <a:p>
          <a:pPr rtl="0"/>
          <a:r>
            <a:rPr lang="en-US" b="1" dirty="0" smtClean="0"/>
            <a:t>1.3.2 </a:t>
          </a:r>
          <a:r>
            <a:rPr lang="zh-CN" b="1" dirty="0" smtClean="0"/>
            <a:t>抽象类</a:t>
          </a:r>
          <a:endParaRPr lang="zh-CN" dirty="0"/>
        </a:p>
      </dgm:t>
    </dgm:pt>
    <dgm:pt modelId="{F84988FF-EA6F-4A55-B178-E2A016A2ACFF}" type="parTrans" cxnId="{575E3D9F-905C-406E-9213-671C6657742C}">
      <dgm:prSet/>
      <dgm:spPr/>
      <dgm:t>
        <a:bodyPr/>
        <a:lstStyle/>
        <a:p>
          <a:endParaRPr lang="zh-CN" altLang="en-US"/>
        </a:p>
      </dgm:t>
    </dgm:pt>
    <dgm:pt modelId="{0670812C-07C6-4960-AA94-8AFD156D2DC5}" type="sibTrans" cxnId="{575E3D9F-905C-406E-9213-671C6657742C}">
      <dgm:prSet/>
      <dgm:spPr/>
      <dgm:t>
        <a:bodyPr/>
        <a:lstStyle/>
        <a:p>
          <a:endParaRPr lang="zh-CN" altLang="en-US"/>
        </a:p>
      </dgm:t>
    </dgm:pt>
    <dgm:pt modelId="{7ED070E4-B516-445F-84CA-407B6B7D77D2}" type="pres">
      <dgm:prSet presAssocID="{0F622A02-7AEB-407A-8302-1935DCF49F5D}" presName="Name0" presStyleCnt="0">
        <dgm:presLayoutVars>
          <dgm:dir/>
          <dgm:resizeHandles val="exact"/>
        </dgm:presLayoutVars>
      </dgm:prSet>
      <dgm:spPr/>
    </dgm:pt>
    <dgm:pt modelId="{6D316EEB-19B7-419E-831B-5A7C60D646BB}" type="pres">
      <dgm:prSet presAssocID="{0F622A02-7AEB-407A-8302-1935DCF49F5D}" presName="arrow" presStyleLbl="bgShp" presStyleIdx="0" presStyleCnt="1"/>
      <dgm:spPr/>
    </dgm:pt>
    <dgm:pt modelId="{A86A0189-1978-4C5F-8648-3F79C3A07DB4}" type="pres">
      <dgm:prSet presAssocID="{0F622A02-7AEB-407A-8302-1935DCF49F5D}" presName="points" presStyleCnt="0"/>
      <dgm:spPr/>
    </dgm:pt>
    <dgm:pt modelId="{FC88216F-147B-4806-B899-485B404047AE}" type="pres">
      <dgm:prSet presAssocID="{5429CBFD-1FC1-4242-8AD5-B4AFF5C20586}" presName="compositeA" presStyleCnt="0"/>
      <dgm:spPr/>
    </dgm:pt>
    <dgm:pt modelId="{80578F69-0F0B-4CB5-A812-409660478671}" type="pres">
      <dgm:prSet presAssocID="{5429CBFD-1FC1-4242-8AD5-B4AFF5C20586}" presName="textA" presStyleLbl="revTx" presStyleIdx="0" presStyleCnt="2">
        <dgm:presLayoutVars>
          <dgm:bulletEnabled val="1"/>
        </dgm:presLayoutVars>
      </dgm:prSet>
      <dgm:spPr/>
    </dgm:pt>
    <dgm:pt modelId="{B26E18FD-0D6C-4BAC-906C-8FDC7D5CB9BE}" type="pres">
      <dgm:prSet presAssocID="{5429CBFD-1FC1-4242-8AD5-B4AFF5C20586}" presName="circleA" presStyleLbl="node1" presStyleIdx="0" presStyleCnt="2"/>
      <dgm:spPr/>
    </dgm:pt>
    <dgm:pt modelId="{DA29D676-1E27-4493-A05F-15867DE119F4}" type="pres">
      <dgm:prSet presAssocID="{5429CBFD-1FC1-4242-8AD5-B4AFF5C20586}" presName="spaceA" presStyleCnt="0"/>
      <dgm:spPr/>
    </dgm:pt>
    <dgm:pt modelId="{2A767CF8-2E89-4752-8B94-B003EF957F6E}" type="pres">
      <dgm:prSet presAssocID="{A6ECBFF2-DB57-413E-BA1D-614DE2762274}" presName="space" presStyleCnt="0"/>
      <dgm:spPr/>
    </dgm:pt>
    <dgm:pt modelId="{70F8EBA7-64D7-4ADA-9C0F-B74B603AAC0A}" type="pres">
      <dgm:prSet presAssocID="{E7653ED2-D1AF-4992-83D4-5868E03FE708}" presName="compositeB" presStyleCnt="0"/>
      <dgm:spPr/>
    </dgm:pt>
    <dgm:pt modelId="{42785CA7-E514-45D2-B3E2-E631EA7CB9A0}" type="pres">
      <dgm:prSet presAssocID="{E7653ED2-D1AF-4992-83D4-5868E03FE708}" presName="textB" presStyleLbl="revTx" presStyleIdx="1" presStyleCnt="2">
        <dgm:presLayoutVars>
          <dgm:bulletEnabled val="1"/>
        </dgm:presLayoutVars>
      </dgm:prSet>
      <dgm:spPr/>
    </dgm:pt>
    <dgm:pt modelId="{A10A498D-47F9-40DC-B508-B53623E6701D}" type="pres">
      <dgm:prSet presAssocID="{E7653ED2-D1AF-4992-83D4-5868E03FE708}" presName="circleB" presStyleLbl="node1" presStyleIdx="1" presStyleCnt="2"/>
      <dgm:spPr/>
    </dgm:pt>
    <dgm:pt modelId="{4FF7B087-6B6B-44D2-A554-B570B5FF1C17}" type="pres">
      <dgm:prSet presAssocID="{E7653ED2-D1AF-4992-83D4-5868E03FE708}" presName="spaceB" presStyleCnt="0"/>
      <dgm:spPr/>
    </dgm:pt>
  </dgm:ptLst>
  <dgm:cxnLst>
    <dgm:cxn modelId="{575E3D9F-905C-406E-9213-671C6657742C}" srcId="{0F622A02-7AEB-407A-8302-1935DCF49F5D}" destId="{E7653ED2-D1AF-4992-83D4-5868E03FE708}" srcOrd="1" destOrd="0" parTransId="{F84988FF-EA6F-4A55-B178-E2A016A2ACFF}" sibTransId="{0670812C-07C6-4960-AA94-8AFD156D2DC5}"/>
    <dgm:cxn modelId="{504C2A38-6EEB-4C36-AC43-0EEAD91FA6C6}" type="presOf" srcId="{0F622A02-7AEB-407A-8302-1935DCF49F5D}" destId="{7ED070E4-B516-445F-84CA-407B6B7D77D2}" srcOrd="0" destOrd="0" presId="urn:microsoft.com/office/officeart/2005/8/layout/hProcess11"/>
    <dgm:cxn modelId="{284D3797-18CB-402C-B4E6-66B9E2987DD7}" type="presOf" srcId="{5429CBFD-1FC1-4242-8AD5-B4AFF5C20586}" destId="{80578F69-0F0B-4CB5-A812-409660478671}" srcOrd="0" destOrd="0" presId="urn:microsoft.com/office/officeart/2005/8/layout/hProcess11"/>
    <dgm:cxn modelId="{301C3CA8-EA61-4ADA-A56C-8CEC69449656}" type="presOf" srcId="{E7653ED2-D1AF-4992-83D4-5868E03FE708}" destId="{42785CA7-E514-45D2-B3E2-E631EA7CB9A0}" srcOrd="0" destOrd="0" presId="urn:microsoft.com/office/officeart/2005/8/layout/hProcess11"/>
    <dgm:cxn modelId="{8D9AF0B6-A2D7-4B86-8270-92013F07CF0A}" srcId="{0F622A02-7AEB-407A-8302-1935DCF49F5D}" destId="{5429CBFD-1FC1-4242-8AD5-B4AFF5C20586}" srcOrd="0" destOrd="0" parTransId="{90E7746A-40F6-4140-9F55-F5F71C996384}" sibTransId="{A6ECBFF2-DB57-413E-BA1D-614DE2762274}"/>
    <dgm:cxn modelId="{E4C88E05-A136-4857-AAB6-8F8797572C6B}" type="presParOf" srcId="{7ED070E4-B516-445F-84CA-407B6B7D77D2}" destId="{6D316EEB-19B7-419E-831B-5A7C60D646BB}" srcOrd="0" destOrd="0" presId="urn:microsoft.com/office/officeart/2005/8/layout/hProcess11"/>
    <dgm:cxn modelId="{78864F2D-0650-41BD-981A-DB664DD763DB}" type="presParOf" srcId="{7ED070E4-B516-445F-84CA-407B6B7D77D2}" destId="{A86A0189-1978-4C5F-8648-3F79C3A07DB4}" srcOrd="1" destOrd="0" presId="urn:microsoft.com/office/officeart/2005/8/layout/hProcess11"/>
    <dgm:cxn modelId="{F5AD6C0D-3237-4411-A542-D955E073EC8C}" type="presParOf" srcId="{A86A0189-1978-4C5F-8648-3F79C3A07DB4}" destId="{FC88216F-147B-4806-B899-485B404047AE}" srcOrd="0" destOrd="0" presId="urn:microsoft.com/office/officeart/2005/8/layout/hProcess11"/>
    <dgm:cxn modelId="{2D8826D9-186E-4512-BB96-58D965B3EE87}" type="presParOf" srcId="{FC88216F-147B-4806-B899-485B404047AE}" destId="{80578F69-0F0B-4CB5-A812-409660478671}" srcOrd="0" destOrd="0" presId="urn:microsoft.com/office/officeart/2005/8/layout/hProcess11"/>
    <dgm:cxn modelId="{B1C5DDA6-6D7E-4B2D-B2D6-5064B7CE28DF}" type="presParOf" srcId="{FC88216F-147B-4806-B899-485B404047AE}" destId="{B26E18FD-0D6C-4BAC-906C-8FDC7D5CB9BE}" srcOrd="1" destOrd="0" presId="urn:microsoft.com/office/officeart/2005/8/layout/hProcess11"/>
    <dgm:cxn modelId="{EB331DED-1948-4607-B6BB-5EB7B979EE10}" type="presParOf" srcId="{FC88216F-147B-4806-B899-485B404047AE}" destId="{DA29D676-1E27-4493-A05F-15867DE119F4}" srcOrd="2" destOrd="0" presId="urn:microsoft.com/office/officeart/2005/8/layout/hProcess11"/>
    <dgm:cxn modelId="{E800EFC9-71DF-4515-AF91-ADB0A4B4FACF}" type="presParOf" srcId="{A86A0189-1978-4C5F-8648-3F79C3A07DB4}" destId="{2A767CF8-2E89-4752-8B94-B003EF957F6E}" srcOrd="1" destOrd="0" presId="urn:microsoft.com/office/officeart/2005/8/layout/hProcess11"/>
    <dgm:cxn modelId="{1B5DE67E-2C24-4A9B-8C3F-C60A3A0FB656}" type="presParOf" srcId="{A86A0189-1978-4C5F-8648-3F79C3A07DB4}" destId="{70F8EBA7-64D7-4ADA-9C0F-B74B603AAC0A}" srcOrd="2" destOrd="0" presId="urn:microsoft.com/office/officeart/2005/8/layout/hProcess11"/>
    <dgm:cxn modelId="{71308137-6B91-4232-A531-302A9918C373}" type="presParOf" srcId="{70F8EBA7-64D7-4ADA-9C0F-B74B603AAC0A}" destId="{42785CA7-E514-45D2-B3E2-E631EA7CB9A0}" srcOrd="0" destOrd="0" presId="urn:microsoft.com/office/officeart/2005/8/layout/hProcess11"/>
    <dgm:cxn modelId="{2EF30C5A-B7B4-4FD1-AE59-1F732165D90E}" type="presParOf" srcId="{70F8EBA7-64D7-4ADA-9C0F-B74B603AAC0A}" destId="{A10A498D-47F9-40DC-B508-B53623E6701D}" srcOrd="1" destOrd="0" presId="urn:microsoft.com/office/officeart/2005/8/layout/hProcess11"/>
    <dgm:cxn modelId="{D83CB042-B666-4A26-A58E-683E60F08974}" type="presParOf" srcId="{70F8EBA7-64D7-4ADA-9C0F-B74B603AAC0A}" destId="{4FF7B087-6B6B-44D2-A554-B570B5FF1C17}"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79ECB27-5DEB-4B5E-8BEC-AEB345255FAE}" type="doc">
      <dgm:prSet loTypeId="urn:microsoft.com/office/officeart/2005/8/layout/hProcess9" loCatId="process" qsTypeId="urn:microsoft.com/office/officeart/2005/8/quickstyle/simple1" qsCatId="simple" csTypeId="urn:microsoft.com/office/officeart/2005/8/colors/colorful3" csCatId="colorful"/>
      <dgm:spPr/>
      <dgm:t>
        <a:bodyPr/>
        <a:lstStyle/>
        <a:p>
          <a:endParaRPr lang="zh-CN" altLang="en-US"/>
        </a:p>
      </dgm:t>
    </dgm:pt>
    <dgm:pt modelId="{DE6F8520-11AD-46AF-9E33-CA18DFF58FEA}">
      <dgm:prSet/>
      <dgm:spPr/>
      <dgm:t>
        <a:bodyPr/>
        <a:lstStyle/>
        <a:p>
          <a:pPr rtl="0"/>
          <a:r>
            <a:rPr lang="en-US" b="1" smtClean="0"/>
            <a:t>1.4.1 </a:t>
          </a:r>
          <a:r>
            <a:rPr lang="zh-CN" b="1" smtClean="0"/>
            <a:t>文化因素</a:t>
          </a:r>
          <a:endParaRPr lang="zh-CN"/>
        </a:p>
      </dgm:t>
    </dgm:pt>
    <dgm:pt modelId="{45971E95-D970-4A8A-900F-1452575B9093}" type="parTrans" cxnId="{698505A0-26BA-454B-9FFE-2C97AE274D17}">
      <dgm:prSet/>
      <dgm:spPr/>
      <dgm:t>
        <a:bodyPr/>
        <a:lstStyle/>
        <a:p>
          <a:endParaRPr lang="zh-CN" altLang="en-US"/>
        </a:p>
      </dgm:t>
    </dgm:pt>
    <dgm:pt modelId="{68164F39-8787-4846-B39F-5AD7479390E5}" type="sibTrans" cxnId="{698505A0-26BA-454B-9FFE-2C97AE274D17}">
      <dgm:prSet/>
      <dgm:spPr/>
      <dgm:t>
        <a:bodyPr/>
        <a:lstStyle/>
        <a:p>
          <a:endParaRPr lang="zh-CN" altLang="en-US"/>
        </a:p>
      </dgm:t>
    </dgm:pt>
    <dgm:pt modelId="{5F3D93B4-D8B7-49AF-9348-18C8C0664704}">
      <dgm:prSet/>
      <dgm:spPr/>
      <dgm:t>
        <a:bodyPr/>
        <a:lstStyle/>
        <a:p>
          <a:pPr rtl="0"/>
          <a:r>
            <a:rPr lang="en-US" b="1" smtClean="0"/>
            <a:t>1.4.2 </a:t>
          </a:r>
          <a:r>
            <a:rPr lang="zh-CN" b="1" smtClean="0"/>
            <a:t>个性因素</a:t>
          </a:r>
          <a:endParaRPr lang="zh-CN"/>
        </a:p>
      </dgm:t>
    </dgm:pt>
    <dgm:pt modelId="{F11C04FD-2F32-45F9-9E7D-A915D5F8CE49}" type="parTrans" cxnId="{ADEF752F-A540-4746-ACC4-AB2DAF48B22B}">
      <dgm:prSet/>
      <dgm:spPr/>
      <dgm:t>
        <a:bodyPr/>
        <a:lstStyle/>
        <a:p>
          <a:endParaRPr lang="zh-CN" altLang="en-US"/>
        </a:p>
      </dgm:t>
    </dgm:pt>
    <dgm:pt modelId="{7DD5057A-3780-42A5-A33F-0C6CC001D80E}" type="sibTrans" cxnId="{ADEF752F-A540-4746-ACC4-AB2DAF48B22B}">
      <dgm:prSet/>
      <dgm:spPr/>
      <dgm:t>
        <a:bodyPr/>
        <a:lstStyle/>
        <a:p>
          <a:endParaRPr lang="zh-CN" altLang="en-US"/>
        </a:p>
      </dgm:t>
    </dgm:pt>
    <dgm:pt modelId="{FC746063-C47B-4243-9239-379D0606B907}">
      <dgm:prSet/>
      <dgm:spPr/>
      <dgm:t>
        <a:bodyPr/>
        <a:lstStyle/>
        <a:p>
          <a:pPr rtl="0"/>
          <a:r>
            <a:rPr lang="en-US" b="1" smtClean="0"/>
            <a:t>1.4.3 </a:t>
          </a:r>
          <a:r>
            <a:rPr lang="zh-CN" b="1" smtClean="0"/>
            <a:t>市场因素</a:t>
          </a:r>
          <a:endParaRPr lang="zh-CN"/>
        </a:p>
      </dgm:t>
    </dgm:pt>
    <dgm:pt modelId="{549E6C69-DDBA-4AE2-948A-034077C8A42C}" type="parTrans" cxnId="{C1ADF4A9-CD04-4C08-848D-A6A54F9FCA41}">
      <dgm:prSet/>
      <dgm:spPr/>
      <dgm:t>
        <a:bodyPr/>
        <a:lstStyle/>
        <a:p>
          <a:endParaRPr lang="zh-CN" altLang="en-US"/>
        </a:p>
      </dgm:t>
    </dgm:pt>
    <dgm:pt modelId="{FAEBB0AA-410B-412E-9192-1880FA9B7902}" type="sibTrans" cxnId="{C1ADF4A9-CD04-4C08-848D-A6A54F9FCA41}">
      <dgm:prSet/>
      <dgm:spPr/>
      <dgm:t>
        <a:bodyPr/>
        <a:lstStyle/>
        <a:p>
          <a:endParaRPr lang="zh-CN" altLang="en-US"/>
        </a:p>
      </dgm:t>
    </dgm:pt>
    <dgm:pt modelId="{D10A1470-6FDC-4BF1-BEE6-1E8B1EB13F73}">
      <dgm:prSet/>
      <dgm:spPr/>
      <dgm:t>
        <a:bodyPr/>
        <a:lstStyle/>
        <a:p>
          <a:pPr rtl="0"/>
          <a:r>
            <a:rPr lang="en-US" b="1" smtClean="0"/>
            <a:t>1.4.4 </a:t>
          </a:r>
          <a:r>
            <a:rPr lang="zh-CN" b="1" smtClean="0"/>
            <a:t>媒介因素</a:t>
          </a:r>
          <a:endParaRPr lang="zh-CN"/>
        </a:p>
      </dgm:t>
    </dgm:pt>
    <dgm:pt modelId="{5F6B1036-D22F-45D9-BC82-FC7C39877B76}" type="parTrans" cxnId="{9F9CDDA3-991C-4DB7-8EAC-2F5F00BC7E3E}">
      <dgm:prSet/>
      <dgm:spPr/>
      <dgm:t>
        <a:bodyPr/>
        <a:lstStyle/>
        <a:p>
          <a:endParaRPr lang="zh-CN" altLang="en-US"/>
        </a:p>
      </dgm:t>
    </dgm:pt>
    <dgm:pt modelId="{A982486B-BE8D-4473-9E4C-1321B1E12BE3}" type="sibTrans" cxnId="{9F9CDDA3-991C-4DB7-8EAC-2F5F00BC7E3E}">
      <dgm:prSet/>
      <dgm:spPr/>
      <dgm:t>
        <a:bodyPr/>
        <a:lstStyle/>
        <a:p>
          <a:endParaRPr lang="zh-CN" altLang="en-US"/>
        </a:p>
      </dgm:t>
    </dgm:pt>
    <dgm:pt modelId="{76B2E78E-E3F9-430D-B24D-272E2F56EF9B}">
      <dgm:prSet/>
      <dgm:spPr/>
      <dgm:t>
        <a:bodyPr/>
        <a:lstStyle/>
        <a:p>
          <a:pPr rtl="0"/>
          <a:endParaRPr lang="zh-CN"/>
        </a:p>
      </dgm:t>
    </dgm:pt>
    <dgm:pt modelId="{429BBF48-D6E5-48D3-AE0D-367AD2AEB8A6}" type="parTrans" cxnId="{FDDDD58A-A952-4FA1-9D69-07FDB9B9CA60}">
      <dgm:prSet/>
      <dgm:spPr/>
      <dgm:t>
        <a:bodyPr/>
        <a:lstStyle/>
        <a:p>
          <a:endParaRPr lang="zh-CN" altLang="en-US"/>
        </a:p>
      </dgm:t>
    </dgm:pt>
    <dgm:pt modelId="{B8A3E76B-C369-4B25-A211-1C7DDC84108C}" type="sibTrans" cxnId="{FDDDD58A-A952-4FA1-9D69-07FDB9B9CA60}">
      <dgm:prSet/>
      <dgm:spPr/>
      <dgm:t>
        <a:bodyPr/>
        <a:lstStyle/>
        <a:p>
          <a:endParaRPr lang="zh-CN" altLang="en-US"/>
        </a:p>
      </dgm:t>
    </dgm:pt>
    <dgm:pt modelId="{D67D9383-76BB-4BF3-A2BE-E262B73679F6}" type="pres">
      <dgm:prSet presAssocID="{A79ECB27-5DEB-4B5E-8BEC-AEB345255FAE}" presName="CompostProcess" presStyleCnt="0">
        <dgm:presLayoutVars>
          <dgm:dir/>
          <dgm:resizeHandles val="exact"/>
        </dgm:presLayoutVars>
      </dgm:prSet>
      <dgm:spPr/>
    </dgm:pt>
    <dgm:pt modelId="{ABFC73C6-3289-4D22-991C-557517434228}" type="pres">
      <dgm:prSet presAssocID="{A79ECB27-5DEB-4B5E-8BEC-AEB345255FAE}" presName="arrow" presStyleLbl="bgShp" presStyleIdx="0" presStyleCnt="1"/>
      <dgm:spPr/>
    </dgm:pt>
    <dgm:pt modelId="{6E30569E-DDE1-4973-8FD0-E4C0E75AA9F9}" type="pres">
      <dgm:prSet presAssocID="{A79ECB27-5DEB-4B5E-8BEC-AEB345255FAE}" presName="linearProcess" presStyleCnt="0"/>
      <dgm:spPr/>
    </dgm:pt>
    <dgm:pt modelId="{31D3B0B2-0FED-4C4C-8856-14536318F5BB}" type="pres">
      <dgm:prSet presAssocID="{DE6F8520-11AD-46AF-9E33-CA18DFF58FEA}" presName="textNode" presStyleLbl="node1" presStyleIdx="0" presStyleCnt="4">
        <dgm:presLayoutVars>
          <dgm:bulletEnabled val="1"/>
        </dgm:presLayoutVars>
      </dgm:prSet>
      <dgm:spPr/>
    </dgm:pt>
    <dgm:pt modelId="{108D7675-506E-4DB0-BD7A-DF655D7047BE}" type="pres">
      <dgm:prSet presAssocID="{68164F39-8787-4846-B39F-5AD7479390E5}" presName="sibTrans" presStyleCnt="0"/>
      <dgm:spPr/>
    </dgm:pt>
    <dgm:pt modelId="{50288A66-39E6-4700-903F-C04DB6C0B81D}" type="pres">
      <dgm:prSet presAssocID="{5F3D93B4-D8B7-49AF-9348-18C8C0664704}" presName="textNode" presStyleLbl="node1" presStyleIdx="1" presStyleCnt="4">
        <dgm:presLayoutVars>
          <dgm:bulletEnabled val="1"/>
        </dgm:presLayoutVars>
      </dgm:prSet>
      <dgm:spPr/>
    </dgm:pt>
    <dgm:pt modelId="{E0E1FB45-AC32-4BAC-89DF-E02987CD9C51}" type="pres">
      <dgm:prSet presAssocID="{7DD5057A-3780-42A5-A33F-0C6CC001D80E}" presName="sibTrans" presStyleCnt="0"/>
      <dgm:spPr/>
    </dgm:pt>
    <dgm:pt modelId="{6206A2CB-C176-4936-A180-E841F04F59ED}" type="pres">
      <dgm:prSet presAssocID="{FC746063-C47B-4243-9239-379D0606B907}" presName="textNode" presStyleLbl="node1" presStyleIdx="2" presStyleCnt="4">
        <dgm:presLayoutVars>
          <dgm:bulletEnabled val="1"/>
        </dgm:presLayoutVars>
      </dgm:prSet>
      <dgm:spPr/>
    </dgm:pt>
    <dgm:pt modelId="{9B3F2C66-8573-44DA-8730-1620393F0E93}" type="pres">
      <dgm:prSet presAssocID="{FAEBB0AA-410B-412E-9192-1880FA9B7902}" presName="sibTrans" presStyleCnt="0"/>
      <dgm:spPr/>
    </dgm:pt>
    <dgm:pt modelId="{ABF6590F-C093-4773-AA3F-CF3F766C8379}" type="pres">
      <dgm:prSet presAssocID="{D10A1470-6FDC-4BF1-BEE6-1E8B1EB13F73}" presName="textNode" presStyleLbl="node1" presStyleIdx="3" presStyleCnt="4">
        <dgm:presLayoutVars>
          <dgm:bulletEnabled val="1"/>
        </dgm:presLayoutVars>
      </dgm:prSet>
      <dgm:spPr/>
    </dgm:pt>
  </dgm:ptLst>
  <dgm:cxnLst>
    <dgm:cxn modelId="{C1ADF4A9-CD04-4C08-848D-A6A54F9FCA41}" srcId="{A79ECB27-5DEB-4B5E-8BEC-AEB345255FAE}" destId="{FC746063-C47B-4243-9239-379D0606B907}" srcOrd="2" destOrd="0" parTransId="{549E6C69-DDBA-4AE2-948A-034077C8A42C}" sibTransId="{FAEBB0AA-410B-412E-9192-1880FA9B7902}"/>
    <dgm:cxn modelId="{79CE07D0-74BE-456F-92A8-DE64C8BB1674}" type="presOf" srcId="{5F3D93B4-D8B7-49AF-9348-18C8C0664704}" destId="{50288A66-39E6-4700-903F-C04DB6C0B81D}" srcOrd="0" destOrd="0" presId="urn:microsoft.com/office/officeart/2005/8/layout/hProcess9"/>
    <dgm:cxn modelId="{FDDDD58A-A952-4FA1-9D69-07FDB9B9CA60}" srcId="{D10A1470-6FDC-4BF1-BEE6-1E8B1EB13F73}" destId="{76B2E78E-E3F9-430D-B24D-272E2F56EF9B}" srcOrd="0" destOrd="0" parTransId="{429BBF48-D6E5-48D3-AE0D-367AD2AEB8A6}" sibTransId="{B8A3E76B-C369-4B25-A211-1C7DDC84108C}"/>
    <dgm:cxn modelId="{FCA9284F-A254-4ACA-BF7B-B9048C355DBB}" type="presOf" srcId="{D10A1470-6FDC-4BF1-BEE6-1E8B1EB13F73}" destId="{ABF6590F-C093-4773-AA3F-CF3F766C8379}" srcOrd="0" destOrd="0" presId="urn:microsoft.com/office/officeart/2005/8/layout/hProcess9"/>
    <dgm:cxn modelId="{804D3E7F-997C-4181-92DB-67065BC8DEA7}" type="presOf" srcId="{DE6F8520-11AD-46AF-9E33-CA18DFF58FEA}" destId="{31D3B0B2-0FED-4C4C-8856-14536318F5BB}" srcOrd="0" destOrd="0" presId="urn:microsoft.com/office/officeart/2005/8/layout/hProcess9"/>
    <dgm:cxn modelId="{8E54678B-08AB-49D5-9F88-F9A0A42DC1E8}" type="presOf" srcId="{76B2E78E-E3F9-430D-B24D-272E2F56EF9B}" destId="{ABF6590F-C093-4773-AA3F-CF3F766C8379}" srcOrd="0" destOrd="1" presId="urn:microsoft.com/office/officeart/2005/8/layout/hProcess9"/>
    <dgm:cxn modelId="{2D5F6471-587D-4820-8994-E34EABA0FBAC}" type="presOf" srcId="{FC746063-C47B-4243-9239-379D0606B907}" destId="{6206A2CB-C176-4936-A180-E841F04F59ED}" srcOrd="0" destOrd="0" presId="urn:microsoft.com/office/officeart/2005/8/layout/hProcess9"/>
    <dgm:cxn modelId="{9F9CDDA3-991C-4DB7-8EAC-2F5F00BC7E3E}" srcId="{A79ECB27-5DEB-4B5E-8BEC-AEB345255FAE}" destId="{D10A1470-6FDC-4BF1-BEE6-1E8B1EB13F73}" srcOrd="3" destOrd="0" parTransId="{5F6B1036-D22F-45D9-BC82-FC7C39877B76}" sibTransId="{A982486B-BE8D-4473-9E4C-1321B1E12BE3}"/>
    <dgm:cxn modelId="{698505A0-26BA-454B-9FFE-2C97AE274D17}" srcId="{A79ECB27-5DEB-4B5E-8BEC-AEB345255FAE}" destId="{DE6F8520-11AD-46AF-9E33-CA18DFF58FEA}" srcOrd="0" destOrd="0" parTransId="{45971E95-D970-4A8A-900F-1452575B9093}" sibTransId="{68164F39-8787-4846-B39F-5AD7479390E5}"/>
    <dgm:cxn modelId="{ADEF752F-A540-4746-ACC4-AB2DAF48B22B}" srcId="{A79ECB27-5DEB-4B5E-8BEC-AEB345255FAE}" destId="{5F3D93B4-D8B7-49AF-9348-18C8C0664704}" srcOrd="1" destOrd="0" parTransId="{F11C04FD-2F32-45F9-9E7D-A915D5F8CE49}" sibTransId="{7DD5057A-3780-42A5-A33F-0C6CC001D80E}"/>
    <dgm:cxn modelId="{CAB9AB84-4F4E-43B8-9ADE-548F0F270F13}" type="presOf" srcId="{A79ECB27-5DEB-4B5E-8BEC-AEB345255FAE}" destId="{D67D9383-76BB-4BF3-A2BE-E262B73679F6}" srcOrd="0" destOrd="0" presId="urn:microsoft.com/office/officeart/2005/8/layout/hProcess9"/>
    <dgm:cxn modelId="{8C61EB28-EBFA-4CA0-8703-DDAC92F7A81B}" type="presParOf" srcId="{D67D9383-76BB-4BF3-A2BE-E262B73679F6}" destId="{ABFC73C6-3289-4D22-991C-557517434228}" srcOrd="0" destOrd="0" presId="urn:microsoft.com/office/officeart/2005/8/layout/hProcess9"/>
    <dgm:cxn modelId="{BD55FFB0-4E07-49FA-AB04-B45580D7F3A8}" type="presParOf" srcId="{D67D9383-76BB-4BF3-A2BE-E262B73679F6}" destId="{6E30569E-DDE1-4973-8FD0-E4C0E75AA9F9}" srcOrd="1" destOrd="0" presId="urn:microsoft.com/office/officeart/2005/8/layout/hProcess9"/>
    <dgm:cxn modelId="{ADC32AF9-6653-47AB-B5F4-F68A95F953BE}" type="presParOf" srcId="{6E30569E-DDE1-4973-8FD0-E4C0E75AA9F9}" destId="{31D3B0B2-0FED-4C4C-8856-14536318F5BB}" srcOrd="0" destOrd="0" presId="urn:microsoft.com/office/officeart/2005/8/layout/hProcess9"/>
    <dgm:cxn modelId="{AE51C4DF-D5A3-467D-80DC-27EB3635DA59}" type="presParOf" srcId="{6E30569E-DDE1-4973-8FD0-E4C0E75AA9F9}" destId="{108D7675-506E-4DB0-BD7A-DF655D7047BE}" srcOrd="1" destOrd="0" presId="urn:microsoft.com/office/officeart/2005/8/layout/hProcess9"/>
    <dgm:cxn modelId="{46ADCE0D-22CF-4966-B2A2-0239D55A80C5}" type="presParOf" srcId="{6E30569E-DDE1-4973-8FD0-E4C0E75AA9F9}" destId="{50288A66-39E6-4700-903F-C04DB6C0B81D}" srcOrd="2" destOrd="0" presId="urn:microsoft.com/office/officeart/2005/8/layout/hProcess9"/>
    <dgm:cxn modelId="{8480A9E1-8A45-459A-B945-C8C52742CFA5}" type="presParOf" srcId="{6E30569E-DDE1-4973-8FD0-E4C0E75AA9F9}" destId="{E0E1FB45-AC32-4BAC-89DF-E02987CD9C51}" srcOrd="3" destOrd="0" presId="urn:microsoft.com/office/officeart/2005/8/layout/hProcess9"/>
    <dgm:cxn modelId="{85A136AF-114F-4CFD-A7D4-7D09893E9884}" type="presParOf" srcId="{6E30569E-DDE1-4973-8FD0-E4C0E75AA9F9}" destId="{6206A2CB-C176-4936-A180-E841F04F59ED}" srcOrd="4" destOrd="0" presId="urn:microsoft.com/office/officeart/2005/8/layout/hProcess9"/>
    <dgm:cxn modelId="{65388CD2-3166-44B5-A6A1-010D96DA61EB}" type="presParOf" srcId="{6E30569E-DDE1-4973-8FD0-E4C0E75AA9F9}" destId="{9B3F2C66-8573-44DA-8730-1620393F0E93}" srcOrd="5" destOrd="0" presId="urn:microsoft.com/office/officeart/2005/8/layout/hProcess9"/>
    <dgm:cxn modelId="{A12985A5-7259-4348-9D2B-46F990B7A8BD}" type="presParOf" srcId="{6E30569E-DDE1-4973-8FD0-E4C0E75AA9F9}" destId="{ABF6590F-C093-4773-AA3F-CF3F766C8379}"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791C14-C297-4715-852A-415107171D9B}">
      <dsp:nvSpPr>
        <dsp:cNvPr id="0" name=""/>
        <dsp:cNvSpPr/>
      </dsp:nvSpPr>
      <dsp:spPr>
        <a:xfrm>
          <a:off x="600619" y="0"/>
          <a:ext cx="9788678" cy="8898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zh-CN" sz="1800" kern="1200" dirty="0" smtClean="0"/>
            <a:t>图形（</a:t>
          </a:r>
          <a:r>
            <a:rPr lang="en-US" sz="1800" kern="1200" dirty="0" smtClean="0"/>
            <a:t>Graphic</a:t>
          </a:r>
          <a:r>
            <a:rPr lang="zh-CN" sz="1800" kern="1200" dirty="0" smtClean="0"/>
            <a:t>）是指在一个二维空间中可以用轮廓划分出若干的空间形状，图形是空间的一部分不具有空间的延展性，它是局限的可识别的形状。</a:t>
          </a:r>
          <a:endParaRPr lang="zh-CN" sz="1800" kern="1200" dirty="0"/>
        </a:p>
      </dsp:txBody>
      <dsp:txXfrm>
        <a:off x="600619" y="0"/>
        <a:ext cx="9788678" cy="889879"/>
      </dsp:txXfrm>
    </dsp:sp>
    <dsp:sp modelId="{8AC8D0A7-DFFF-4BE2-9D8D-735E2F932F80}">
      <dsp:nvSpPr>
        <dsp:cNvPr id="0" name=""/>
        <dsp:cNvSpPr/>
      </dsp:nvSpPr>
      <dsp:spPr>
        <a:xfrm>
          <a:off x="613527" y="957073"/>
          <a:ext cx="1305157" cy="217526"/>
        </a:xfrm>
        <a:prstGeom prst="parallelogram">
          <a:avLst>
            <a:gd name="adj" fmla="val 140840"/>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DA1C628-ED6E-45F1-B4A6-01B78CE089FC}">
      <dsp:nvSpPr>
        <dsp:cNvPr id="0" name=""/>
        <dsp:cNvSpPr/>
      </dsp:nvSpPr>
      <dsp:spPr>
        <a:xfrm>
          <a:off x="1994819" y="957073"/>
          <a:ext cx="1305157" cy="217526"/>
        </a:xfrm>
        <a:prstGeom prst="parallelogram">
          <a:avLst>
            <a:gd name="adj" fmla="val 140840"/>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7571523-9AC8-4857-B9DA-2D7FC7A4239E}">
      <dsp:nvSpPr>
        <dsp:cNvPr id="0" name=""/>
        <dsp:cNvSpPr/>
      </dsp:nvSpPr>
      <dsp:spPr>
        <a:xfrm>
          <a:off x="3376110" y="957073"/>
          <a:ext cx="1305157" cy="217526"/>
        </a:xfrm>
        <a:prstGeom prst="parallelogram">
          <a:avLst>
            <a:gd name="adj" fmla="val 140840"/>
          </a:avLst>
        </a:prstGeom>
        <a:solidFill>
          <a:schemeClr val="accent4">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979349D-09F2-4071-92C3-1E5E7E2D5B61}">
      <dsp:nvSpPr>
        <dsp:cNvPr id="0" name=""/>
        <dsp:cNvSpPr/>
      </dsp:nvSpPr>
      <dsp:spPr>
        <a:xfrm>
          <a:off x="4757401" y="957073"/>
          <a:ext cx="1305157" cy="217526"/>
        </a:xfrm>
        <a:prstGeom prst="parallelogram">
          <a:avLst>
            <a:gd name="adj" fmla="val 140840"/>
          </a:avLst>
        </a:prstGeom>
        <a:solidFill>
          <a:schemeClr val="accent5">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946F24F-5928-4153-81B3-C0F5A6F84220}">
      <dsp:nvSpPr>
        <dsp:cNvPr id="0" name=""/>
        <dsp:cNvSpPr/>
      </dsp:nvSpPr>
      <dsp:spPr>
        <a:xfrm>
          <a:off x="6138692" y="957073"/>
          <a:ext cx="1305157" cy="217526"/>
        </a:xfrm>
        <a:prstGeom prst="parallelogram">
          <a:avLst>
            <a:gd name="adj" fmla="val 140840"/>
          </a:avLst>
        </a:prstGeom>
        <a:solidFill>
          <a:schemeClr val="accent6">
            <a:hueOff val="0"/>
            <a:satOff val="0"/>
            <a:lumOff val="0"/>
            <a:alphaOff val="0"/>
          </a:schemeClr>
        </a:solidFill>
        <a:ln w="1587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DB12824-C811-4C9E-9DE3-23DD65974CEB}">
      <dsp:nvSpPr>
        <dsp:cNvPr id="0" name=""/>
        <dsp:cNvSpPr/>
      </dsp:nvSpPr>
      <dsp:spPr>
        <a:xfrm>
          <a:off x="7519984" y="957073"/>
          <a:ext cx="1305157" cy="217526"/>
        </a:xfrm>
        <a:prstGeom prst="parallelogram">
          <a:avLst>
            <a:gd name="adj" fmla="val 140840"/>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16CBDCE-FEC4-484B-9FF0-3682FF9C5732}">
      <dsp:nvSpPr>
        <dsp:cNvPr id="0" name=""/>
        <dsp:cNvSpPr/>
      </dsp:nvSpPr>
      <dsp:spPr>
        <a:xfrm>
          <a:off x="8901275" y="957073"/>
          <a:ext cx="1305157" cy="217526"/>
        </a:xfrm>
        <a:prstGeom prst="parallelogram">
          <a:avLst>
            <a:gd name="adj" fmla="val 140840"/>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DF45CA2-3608-4182-B7B2-59D8C57652DA}">
      <dsp:nvSpPr>
        <dsp:cNvPr id="0" name=""/>
        <dsp:cNvSpPr/>
      </dsp:nvSpPr>
      <dsp:spPr>
        <a:xfrm>
          <a:off x="574875" y="1270255"/>
          <a:ext cx="9788678" cy="5778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zh-CN" altLang="en-US" sz="1800" kern="1200" dirty="0" smtClean="0"/>
            <a:t>人们对于图形的认识常常与符号联系在一起，有时甚至部分彼此。</a:t>
          </a:r>
          <a:endParaRPr lang="zh-CN" altLang="en-US" sz="1800" kern="1200" dirty="0"/>
        </a:p>
      </dsp:txBody>
      <dsp:txXfrm>
        <a:off x="574875" y="1270255"/>
        <a:ext cx="9788678" cy="577861"/>
      </dsp:txXfrm>
    </dsp:sp>
    <dsp:sp modelId="{104AC444-0A7C-4B7F-87A8-0CAEA242A8CB}">
      <dsp:nvSpPr>
        <dsp:cNvPr id="0" name=""/>
        <dsp:cNvSpPr/>
      </dsp:nvSpPr>
      <dsp:spPr>
        <a:xfrm>
          <a:off x="587764" y="1916250"/>
          <a:ext cx="1305157" cy="217526"/>
        </a:xfrm>
        <a:prstGeom prst="parallelogram">
          <a:avLst>
            <a:gd name="adj" fmla="val 140840"/>
          </a:avLst>
        </a:prstGeom>
        <a:solidFill>
          <a:schemeClr val="accent4">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084C13D-63F1-4CA8-9C3F-5205DB84452C}">
      <dsp:nvSpPr>
        <dsp:cNvPr id="0" name=""/>
        <dsp:cNvSpPr/>
      </dsp:nvSpPr>
      <dsp:spPr>
        <a:xfrm>
          <a:off x="1969055" y="1916250"/>
          <a:ext cx="1305157" cy="217526"/>
        </a:xfrm>
        <a:prstGeom prst="parallelogram">
          <a:avLst>
            <a:gd name="adj" fmla="val 140840"/>
          </a:avLst>
        </a:prstGeom>
        <a:solidFill>
          <a:schemeClr val="accent5">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95D9635-D7A6-4841-8537-4A905A697668}">
      <dsp:nvSpPr>
        <dsp:cNvPr id="0" name=""/>
        <dsp:cNvSpPr/>
      </dsp:nvSpPr>
      <dsp:spPr>
        <a:xfrm>
          <a:off x="3350346" y="1916250"/>
          <a:ext cx="1305157" cy="217526"/>
        </a:xfrm>
        <a:prstGeom prst="parallelogram">
          <a:avLst>
            <a:gd name="adj" fmla="val 140840"/>
          </a:avLst>
        </a:prstGeom>
        <a:solidFill>
          <a:schemeClr val="accent6">
            <a:hueOff val="0"/>
            <a:satOff val="0"/>
            <a:lumOff val="0"/>
            <a:alphaOff val="0"/>
          </a:schemeClr>
        </a:solidFill>
        <a:ln w="1587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0AC5492-984C-408D-9210-84FBAF0A77C1}">
      <dsp:nvSpPr>
        <dsp:cNvPr id="0" name=""/>
        <dsp:cNvSpPr/>
      </dsp:nvSpPr>
      <dsp:spPr>
        <a:xfrm>
          <a:off x="4731637" y="1916250"/>
          <a:ext cx="1305157" cy="217526"/>
        </a:xfrm>
        <a:prstGeom prst="parallelogram">
          <a:avLst>
            <a:gd name="adj" fmla="val 140840"/>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218484B-7F0E-4AA4-86E3-B2D796FE0D93}">
      <dsp:nvSpPr>
        <dsp:cNvPr id="0" name=""/>
        <dsp:cNvSpPr/>
      </dsp:nvSpPr>
      <dsp:spPr>
        <a:xfrm>
          <a:off x="6112929" y="1916250"/>
          <a:ext cx="1305157" cy="217526"/>
        </a:xfrm>
        <a:prstGeom prst="parallelogram">
          <a:avLst>
            <a:gd name="adj" fmla="val 140840"/>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96609B4-4D6E-4264-82C1-A97BEC8B3421}">
      <dsp:nvSpPr>
        <dsp:cNvPr id="0" name=""/>
        <dsp:cNvSpPr/>
      </dsp:nvSpPr>
      <dsp:spPr>
        <a:xfrm>
          <a:off x="7494220" y="1916250"/>
          <a:ext cx="1305157" cy="217526"/>
        </a:xfrm>
        <a:prstGeom prst="parallelogram">
          <a:avLst>
            <a:gd name="adj" fmla="val 140840"/>
          </a:avLst>
        </a:prstGeom>
        <a:solidFill>
          <a:schemeClr val="accent4">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7566CE2-8917-456E-9686-EDAEDAFAFB2B}">
      <dsp:nvSpPr>
        <dsp:cNvPr id="0" name=""/>
        <dsp:cNvSpPr/>
      </dsp:nvSpPr>
      <dsp:spPr>
        <a:xfrm>
          <a:off x="8875511" y="1916250"/>
          <a:ext cx="1305157" cy="217526"/>
        </a:xfrm>
        <a:prstGeom prst="parallelogram">
          <a:avLst>
            <a:gd name="adj" fmla="val 140840"/>
          </a:avLst>
        </a:prstGeom>
        <a:solidFill>
          <a:schemeClr val="accent5">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9EA2082-BD71-4849-9A93-B48197315F4B}">
      <dsp:nvSpPr>
        <dsp:cNvPr id="0" name=""/>
        <dsp:cNvSpPr/>
      </dsp:nvSpPr>
      <dsp:spPr>
        <a:xfrm>
          <a:off x="549131" y="1978253"/>
          <a:ext cx="9788678" cy="8898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zh-CN" altLang="en-US" sz="1800" kern="1200" dirty="0" smtClean="0"/>
            <a:t>由此可见，图形并非无意义的形状和色彩集合，而是担负信息传递功能的视觉符号。</a:t>
          </a:r>
          <a:endParaRPr lang="zh-CN" altLang="en-US" sz="1800" kern="1200" dirty="0"/>
        </a:p>
      </dsp:txBody>
      <dsp:txXfrm>
        <a:off x="549131" y="1978253"/>
        <a:ext cx="9788678" cy="889879"/>
      </dsp:txXfrm>
    </dsp:sp>
    <dsp:sp modelId="{6C8D045A-BEB5-48E5-8B87-33D56F1DD9B1}">
      <dsp:nvSpPr>
        <dsp:cNvPr id="0" name=""/>
        <dsp:cNvSpPr/>
      </dsp:nvSpPr>
      <dsp:spPr>
        <a:xfrm>
          <a:off x="497616" y="2934578"/>
          <a:ext cx="1305157" cy="217526"/>
        </a:xfrm>
        <a:prstGeom prst="parallelogram">
          <a:avLst>
            <a:gd name="adj" fmla="val 140840"/>
          </a:avLst>
        </a:prstGeom>
        <a:solidFill>
          <a:schemeClr val="accent6">
            <a:hueOff val="0"/>
            <a:satOff val="0"/>
            <a:lumOff val="0"/>
            <a:alphaOff val="0"/>
          </a:schemeClr>
        </a:solidFill>
        <a:ln w="1587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B3B42F-B1DD-4F6F-8AFC-E7C5A4D2819F}">
      <dsp:nvSpPr>
        <dsp:cNvPr id="0" name=""/>
        <dsp:cNvSpPr/>
      </dsp:nvSpPr>
      <dsp:spPr>
        <a:xfrm>
          <a:off x="1878908" y="2934578"/>
          <a:ext cx="1305157" cy="217526"/>
        </a:xfrm>
        <a:prstGeom prst="parallelogram">
          <a:avLst>
            <a:gd name="adj" fmla="val 140840"/>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A35F5EF-7E7B-4CAE-B28A-B19E9069D451}">
      <dsp:nvSpPr>
        <dsp:cNvPr id="0" name=""/>
        <dsp:cNvSpPr/>
      </dsp:nvSpPr>
      <dsp:spPr>
        <a:xfrm>
          <a:off x="3260199" y="2934578"/>
          <a:ext cx="1305157" cy="217526"/>
        </a:xfrm>
        <a:prstGeom prst="parallelogram">
          <a:avLst>
            <a:gd name="adj" fmla="val 140840"/>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E576CBD-4BCB-4076-9547-28494E457C19}">
      <dsp:nvSpPr>
        <dsp:cNvPr id="0" name=""/>
        <dsp:cNvSpPr/>
      </dsp:nvSpPr>
      <dsp:spPr>
        <a:xfrm>
          <a:off x="4641490" y="2934578"/>
          <a:ext cx="1305157" cy="217526"/>
        </a:xfrm>
        <a:prstGeom prst="parallelogram">
          <a:avLst>
            <a:gd name="adj" fmla="val 140840"/>
          </a:avLst>
        </a:prstGeom>
        <a:solidFill>
          <a:schemeClr val="accent4">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2F04F41-8A03-47ED-9F7F-2524F41C4FC1}">
      <dsp:nvSpPr>
        <dsp:cNvPr id="0" name=""/>
        <dsp:cNvSpPr/>
      </dsp:nvSpPr>
      <dsp:spPr>
        <a:xfrm>
          <a:off x="6022781" y="2934578"/>
          <a:ext cx="1305157" cy="217526"/>
        </a:xfrm>
        <a:prstGeom prst="parallelogram">
          <a:avLst>
            <a:gd name="adj" fmla="val 140840"/>
          </a:avLst>
        </a:prstGeom>
        <a:solidFill>
          <a:schemeClr val="accent5">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0F05F94-2B21-46B8-9CCE-2D68E53F0335}">
      <dsp:nvSpPr>
        <dsp:cNvPr id="0" name=""/>
        <dsp:cNvSpPr/>
      </dsp:nvSpPr>
      <dsp:spPr>
        <a:xfrm>
          <a:off x="7404073" y="2934578"/>
          <a:ext cx="1305157" cy="217526"/>
        </a:xfrm>
        <a:prstGeom prst="parallelogram">
          <a:avLst>
            <a:gd name="adj" fmla="val 140840"/>
          </a:avLst>
        </a:prstGeom>
        <a:solidFill>
          <a:schemeClr val="accent6">
            <a:hueOff val="0"/>
            <a:satOff val="0"/>
            <a:lumOff val="0"/>
            <a:alphaOff val="0"/>
          </a:schemeClr>
        </a:solidFill>
        <a:ln w="1587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055982B-15F9-49F0-A987-EF4F5D47D59A}">
      <dsp:nvSpPr>
        <dsp:cNvPr id="0" name=""/>
        <dsp:cNvSpPr/>
      </dsp:nvSpPr>
      <dsp:spPr>
        <a:xfrm>
          <a:off x="8785364" y="2934578"/>
          <a:ext cx="1305157" cy="217526"/>
        </a:xfrm>
        <a:prstGeom prst="parallelogram">
          <a:avLst>
            <a:gd name="adj" fmla="val 140840"/>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241D673-1D2A-4B1B-815B-C3A36E0B947C}">
      <dsp:nvSpPr>
        <dsp:cNvPr id="0" name=""/>
        <dsp:cNvSpPr/>
      </dsp:nvSpPr>
      <dsp:spPr>
        <a:xfrm>
          <a:off x="587796" y="3568175"/>
          <a:ext cx="9788678" cy="1456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rtl="0">
            <a:lnSpc>
              <a:spcPct val="90000"/>
            </a:lnSpc>
            <a:spcBef>
              <a:spcPct val="0"/>
            </a:spcBef>
            <a:spcAft>
              <a:spcPct val="35000"/>
            </a:spcAft>
          </a:pPr>
          <a:r>
            <a:rPr lang="zh-CN" sz="1800" kern="1200" dirty="0" smtClean="0"/>
            <a:t>国际标准化组织（</a:t>
          </a:r>
          <a:r>
            <a:rPr lang="en-US" sz="1800" kern="1200" dirty="0" err="1" smtClean="0"/>
            <a:t>ISOC</a:t>
          </a:r>
          <a:r>
            <a:rPr lang="zh-CN" sz="1800" kern="1200" dirty="0" smtClean="0"/>
            <a:t>）更是提出了图形符号（</a:t>
          </a:r>
          <a:r>
            <a:rPr lang="en-US" sz="1800" kern="1200" dirty="0" smtClean="0"/>
            <a:t>Graphic Symbol</a:t>
          </a:r>
          <a:r>
            <a:rPr lang="zh-CN" sz="1800" kern="1200" dirty="0" smtClean="0"/>
            <a:t>）这样的标准化称谓。在实际的设计运用中，图形还与其应用领域和功能相匹配，成为图标、标志、信息图形、导视图形、警示图形、艺术图形、装饰图案等等具体应用形态。因此，这里所说的图形概念，一方面确定其符号化特性，另一方面具备应用性功能特征。</a:t>
          </a:r>
          <a:endParaRPr lang="zh-CN" sz="1800" kern="1200" dirty="0"/>
        </a:p>
      </dsp:txBody>
      <dsp:txXfrm>
        <a:off x="587796" y="3568175"/>
        <a:ext cx="9788678" cy="1456546"/>
      </dsp:txXfrm>
    </dsp:sp>
    <dsp:sp modelId="{33883E4B-7673-405A-A365-ED339917DF59}">
      <dsp:nvSpPr>
        <dsp:cNvPr id="0" name=""/>
        <dsp:cNvSpPr/>
      </dsp:nvSpPr>
      <dsp:spPr>
        <a:xfrm>
          <a:off x="562000" y="5208408"/>
          <a:ext cx="1305157" cy="217526"/>
        </a:xfrm>
        <a:prstGeom prst="parallelogram">
          <a:avLst>
            <a:gd name="adj" fmla="val 140840"/>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323D2FF-5576-4B51-A56D-A3192B795B38}">
      <dsp:nvSpPr>
        <dsp:cNvPr id="0" name=""/>
        <dsp:cNvSpPr/>
      </dsp:nvSpPr>
      <dsp:spPr>
        <a:xfrm>
          <a:off x="1943291" y="5208408"/>
          <a:ext cx="1305157" cy="217526"/>
        </a:xfrm>
        <a:prstGeom prst="parallelogram">
          <a:avLst>
            <a:gd name="adj" fmla="val 140840"/>
          </a:avLst>
        </a:prstGeom>
        <a:solidFill>
          <a:schemeClr val="accent4">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F9F5DA6-6080-4E59-B8F4-15C55935764B}">
      <dsp:nvSpPr>
        <dsp:cNvPr id="0" name=""/>
        <dsp:cNvSpPr/>
      </dsp:nvSpPr>
      <dsp:spPr>
        <a:xfrm>
          <a:off x="3324582" y="5208408"/>
          <a:ext cx="1305157" cy="217526"/>
        </a:xfrm>
        <a:prstGeom prst="parallelogram">
          <a:avLst>
            <a:gd name="adj" fmla="val 140840"/>
          </a:avLst>
        </a:prstGeom>
        <a:solidFill>
          <a:schemeClr val="accent5">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AE1209A-2787-48E2-9946-08453F8C5617}">
      <dsp:nvSpPr>
        <dsp:cNvPr id="0" name=""/>
        <dsp:cNvSpPr/>
      </dsp:nvSpPr>
      <dsp:spPr>
        <a:xfrm>
          <a:off x="4705874" y="5208408"/>
          <a:ext cx="1305157" cy="217526"/>
        </a:xfrm>
        <a:prstGeom prst="parallelogram">
          <a:avLst>
            <a:gd name="adj" fmla="val 140840"/>
          </a:avLst>
        </a:prstGeom>
        <a:solidFill>
          <a:schemeClr val="accent6">
            <a:hueOff val="0"/>
            <a:satOff val="0"/>
            <a:lumOff val="0"/>
            <a:alphaOff val="0"/>
          </a:schemeClr>
        </a:solidFill>
        <a:ln w="15875"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573D1EE-3139-4AA3-8A7F-C50B4E8F2E24}">
      <dsp:nvSpPr>
        <dsp:cNvPr id="0" name=""/>
        <dsp:cNvSpPr/>
      </dsp:nvSpPr>
      <dsp:spPr>
        <a:xfrm>
          <a:off x="6087165" y="5208408"/>
          <a:ext cx="1305157" cy="217526"/>
        </a:xfrm>
        <a:prstGeom prst="parallelogram">
          <a:avLst>
            <a:gd name="adj" fmla="val 140840"/>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AAB9551-ECCA-4E93-8711-B706E3939C5F}">
      <dsp:nvSpPr>
        <dsp:cNvPr id="0" name=""/>
        <dsp:cNvSpPr/>
      </dsp:nvSpPr>
      <dsp:spPr>
        <a:xfrm>
          <a:off x="7468456" y="5208408"/>
          <a:ext cx="1305157" cy="217526"/>
        </a:xfrm>
        <a:prstGeom prst="parallelogram">
          <a:avLst>
            <a:gd name="adj" fmla="val 140840"/>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93AA149-74C9-4F8A-8C14-8B29B9E231CB}">
      <dsp:nvSpPr>
        <dsp:cNvPr id="0" name=""/>
        <dsp:cNvSpPr/>
      </dsp:nvSpPr>
      <dsp:spPr>
        <a:xfrm>
          <a:off x="8849747" y="5208408"/>
          <a:ext cx="1305157" cy="217526"/>
        </a:xfrm>
        <a:prstGeom prst="parallelogram">
          <a:avLst>
            <a:gd name="adj" fmla="val 140840"/>
          </a:avLst>
        </a:prstGeom>
        <a:solidFill>
          <a:schemeClr val="accent4">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5BFAAB-23E0-41A1-901D-CDF69E2258CA}">
      <dsp:nvSpPr>
        <dsp:cNvPr id="0" name=""/>
        <dsp:cNvSpPr/>
      </dsp:nvSpPr>
      <dsp:spPr>
        <a:xfrm>
          <a:off x="0" y="0"/>
          <a:ext cx="7589950" cy="562914"/>
        </a:xfrm>
        <a:prstGeom prst="round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kern="1200" dirty="0" smtClean="0"/>
            <a:t>其一，是设计师自己的创意灵感和创意的个性化体现；</a:t>
          </a:r>
          <a:endParaRPr lang="zh-CN" sz="1800" kern="1200" dirty="0"/>
        </a:p>
      </dsp:txBody>
      <dsp:txXfrm>
        <a:off x="27479" y="27479"/>
        <a:ext cx="7534992" cy="507956"/>
      </dsp:txXfrm>
    </dsp:sp>
    <dsp:sp modelId="{D11F1EA0-E521-42B1-A2D8-5F97CC5ABDCF}">
      <dsp:nvSpPr>
        <dsp:cNvPr id="0" name=""/>
        <dsp:cNvSpPr/>
      </dsp:nvSpPr>
      <dsp:spPr>
        <a:xfrm>
          <a:off x="0" y="766966"/>
          <a:ext cx="7589950" cy="510375"/>
        </a:xfrm>
        <a:prstGeom prst="roundRect">
          <a:avLst/>
        </a:prstGeom>
        <a:solidFill>
          <a:schemeClr val="accent3">
            <a:hueOff val="-1225612"/>
            <a:satOff val="-19593"/>
            <a:lumOff val="156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sz="1800" kern="1200" dirty="0" smtClean="0"/>
            <a:t>其二，是图形在进行设计服务的过程中，实现的个性化的图形设计创作。</a:t>
          </a:r>
          <a:endParaRPr lang="zh-CN" sz="1800" kern="1200" dirty="0"/>
        </a:p>
      </dsp:txBody>
      <dsp:txXfrm>
        <a:off x="24914" y="791880"/>
        <a:ext cx="7540122" cy="46054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DB773A-E58E-4C45-96D3-D4DA0E69CDC1}">
      <dsp:nvSpPr>
        <dsp:cNvPr id="0" name=""/>
        <dsp:cNvSpPr/>
      </dsp:nvSpPr>
      <dsp:spPr>
        <a:xfrm rot="16200000">
          <a:off x="1424023" y="4333"/>
          <a:ext cx="2000858" cy="2009522"/>
        </a:xfrm>
        <a:prstGeom prst="downArrow">
          <a:avLst>
            <a:gd name="adj1" fmla="val 50000"/>
            <a:gd name="adj2" fmla="val 35000"/>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r" defTabSz="666750" rtl="0">
            <a:lnSpc>
              <a:spcPct val="90000"/>
            </a:lnSpc>
            <a:spcBef>
              <a:spcPct val="0"/>
            </a:spcBef>
            <a:spcAft>
              <a:spcPct val="35000"/>
            </a:spcAft>
          </a:pPr>
          <a:r>
            <a:rPr lang="zh-CN" sz="1500" kern="1200" dirty="0" smtClean="0"/>
            <a:t>一方面是受众对图形创意喜好的倾向</a:t>
          </a:r>
          <a:endParaRPr lang="zh-CN" sz="1500" kern="1200" dirty="0"/>
        </a:p>
      </dsp:txBody>
      <dsp:txXfrm rot="5400000">
        <a:off x="1419692" y="508879"/>
        <a:ext cx="1659372" cy="1000429"/>
      </dsp:txXfrm>
    </dsp:sp>
    <dsp:sp modelId="{6C7797C6-6971-44F1-8FC5-D990D75CB846}">
      <dsp:nvSpPr>
        <dsp:cNvPr id="0" name=""/>
        <dsp:cNvSpPr/>
      </dsp:nvSpPr>
      <dsp:spPr>
        <a:xfrm rot="5400000">
          <a:off x="3773556" y="4333"/>
          <a:ext cx="2000858" cy="2009522"/>
        </a:xfrm>
        <a:prstGeom prst="downArrow">
          <a:avLst>
            <a:gd name="adj1" fmla="val 50000"/>
            <a:gd name="adj2" fmla="val 35000"/>
          </a:avLst>
        </a:prstGeom>
        <a:solidFill>
          <a:schemeClr val="accent3">
            <a:hueOff val="-1225612"/>
            <a:satOff val="-19593"/>
            <a:lumOff val="156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l" defTabSz="666750" rtl="0">
            <a:lnSpc>
              <a:spcPct val="90000"/>
            </a:lnSpc>
            <a:spcBef>
              <a:spcPct val="0"/>
            </a:spcBef>
            <a:spcAft>
              <a:spcPct val="35000"/>
            </a:spcAft>
          </a:pPr>
          <a:r>
            <a:rPr lang="zh-CN" sz="1500" kern="1200" dirty="0" smtClean="0"/>
            <a:t>另一方面是图形创意设计甲方对设计的干预</a:t>
          </a:r>
          <a:endParaRPr lang="zh-CN" sz="1500" kern="1200" dirty="0"/>
        </a:p>
      </dsp:txBody>
      <dsp:txXfrm rot="-5400000">
        <a:off x="4119375" y="508879"/>
        <a:ext cx="1659372" cy="10004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979E07-1272-4D95-9752-356870BC836F}">
      <dsp:nvSpPr>
        <dsp:cNvPr id="0" name=""/>
        <dsp:cNvSpPr/>
      </dsp:nvSpPr>
      <dsp:spPr>
        <a:xfrm rot="5400000">
          <a:off x="904575" y="231217"/>
          <a:ext cx="1730267" cy="2879125"/>
        </a:xfrm>
        <a:prstGeom prst="corner">
          <a:avLst>
            <a:gd name="adj1" fmla="val 16120"/>
            <a:gd name="adj2" fmla="val 1611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4DFCE62-EF12-4432-B3B6-35944C5D050F}">
      <dsp:nvSpPr>
        <dsp:cNvPr id="0" name=""/>
        <dsp:cNvSpPr/>
      </dsp:nvSpPr>
      <dsp:spPr>
        <a:xfrm>
          <a:off x="783159" y="1074343"/>
          <a:ext cx="3346275" cy="22784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zh-CN" sz="1800" kern="1200" dirty="0" smtClean="0">
              <a:solidFill>
                <a:schemeClr val="accent3">
                  <a:lumMod val="75000"/>
                </a:schemeClr>
              </a:solidFill>
            </a:rPr>
            <a:t>其次，相对于文本而言，人们对设计良好的图形符号的认知更加快速、准确，且在视觉上更容易区分，易于记忆。</a:t>
          </a:r>
          <a:endParaRPr lang="zh-CN" sz="1800" kern="1200" dirty="0">
            <a:solidFill>
              <a:schemeClr val="accent3">
                <a:lumMod val="75000"/>
              </a:schemeClr>
            </a:solidFill>
          </a:endParaRPr>
        </a:p>
      </dsp:txBody>
      <dsp:txXfrm>
        <a:off x="783159" y="1074343"/>
        <a:ext cx="3346275" cy="2278430"/>
      </dsp:txXfrm>
    </dsp:sp>
    <dsp:sp modelId="{D91AD11E-DF6A-4F87-AD10-D05C72563DDD}">
      <dsp:nvSpPr>
        <dsp:cNvPr id="0" name=""/>
        <dsp:cNvSpPr/>
      </dsp:nvSpPr>
      <dsp:spPr>
        <a:xfrm>
          <a:off x="3265510" y="2140"/>
          <a:ext cx="490432" cy="490432"/>
        </a:xfrm>
        <a:prstGeom prst="triangle">
          <a:avLst>
            <a:gd name="adj" fmla="val 10000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FDF3989-9231-4DFC-B87A-65D5037758F7}">
      <dsp:nvSpPr>
        <dsp:cNvPr id="0" name=""/>
        <dsp:cNvSpPr/>
      </dsp:nvSpPr>
      <dsp:spPr>
        <a:xfrm rot="5400000">
          <a:off x="4795677" y="-455843"/>
          <a:ext cx="1730267" cy="2879125"/>
        </a:xfrm>
        <a:prstGeom prst="corner">
          <a:avLst>
            <a:gd name="adj1" fmla="val 16120"/>
            <a:gd name="adj2" fmla="val 1611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DFFBFE6-3088-4905-84A7-9E8BAEAD1880}">
      <dsp:nvSpPr>
        <dsp:cNvPr id="0" name=""/>
        <dsp:cNvSpPr/>
      </dsp:nvSpPr>
      <dsp:spPr>
        <a:xfrm>
          <a:off x="4658409" y="537731"/>
          <a:ext cx="3232764" cy="22784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lang="zh-CN" sz="1800" kern="1200" dirty="0" smtClean="0">
              <a:solidFill>
                <a:schemeClr val="accent3">
                  <a:lumMod val="75000"/>
                </a:schemeClr>
              </a:solidFill>
            </a:rPr>
            <a:t>首先，图形的认知不需要复杂的分析理解和思考，却又能够准确的传递信息甚至情感，这就非常有利于设计师、艺术家，甚至科学家、技术人员等各行各业的人提高工作效率。</a:t>
          </a:r>
          <a:endParaRPr lang="zh-CN" sz="1800" kern="1200" dirty="0">
            <a:solidFill>
              <a:schemeClr val="accent3">
                <a:lumMod val="75000"/>
              </a:schemeClr>
            </a:solidFill>
          </a:endParaRPr>
        </a:p>
      </dsp:txBody>
      <dsp:txXfrm>
        <a:off x="4658409" y="537731"/>
        <a:ext cx="3232764" cy="22784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9EF923-C5D8-40D9-93A8-F20DFF9286AD}">
      <dsp:nvSpPr>
        <dsp:cNvPr id="0" name=""/>
        <dsp:cNvSpPr/>
      </dsp:nvSpPr>
      <dsp:spPr>
        <a:xfrm>
          <a:off x="520967" y="194877"/>
          <a:ext cx="9377420" cy="8524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b" anchorCtr="0">
          <a:noAutofit/>
        </a:bodyPr>
        <a:lstStyle/>
        <a:p>
          <a:pPr lvl="0" algn="l" defTabSz="844550" rtl="0">
            <a:lnSpc>
              <a:spcPct val="90000"/>
            </a:lnSpc>
            <a:spcBef>
              <a:spcPct val="0"/>
            </a:spcBef>
            <a:spcAft>
              <a:spcPct val="35000"/>
            </a:spcAft>
          </a:pPr>
          <a:r>
            <a:rPr lang="zh-CN" sz="1900" kern="1200" smtClean="0"/>
            <a:t>原始社会早期，原始先民就开始在自己居住的洞穴和山壁上绘制图画。</a:t>
          </a:r>
          <a:endParaRPr lang="zh-CN" sz="1900" kern="1200"/>
        </a:p>
      </dsp:txBody>
      <dsp:txXfrm>
        <a:off x="520967" y="194877"/>
        <a:ext cx="9377420" cy="852492"/>
      </dsp:txXfrm>
    </dsp:sp>
    <dsp:sp modelId="{8A3A7489-2AA4-4D31-A447-3D823BEC7537}">
      <dsp:nvSpPr>
        <dsp:cNvPr id="0" name=""/>
        <dsp:cNvSpPr/>
      </dsp:nvSpPr>
      <dsp:spPr>
        <a:xfrm>
          <a:off x="520967" y="1047370"/>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06A9054-B914-4F1A-8F6E-4A2290A32A26}">
      <dsp:nvSpPr>
        <dsp:cNvPr id="0" name=""/>
        <dsp:cNvSpPr/>
      </dsp:nvSpPr>
      <dsp:spPr>
        <a:xfrm>
          <a:off x="1844226" y="1047370"/>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90B4508-D144-4A9E-9668-0C221C7F91D9}">
      <dsp:nvSpPr>
        <dsp:cNvPr id="0" name=""/>
        <dsp:cNvSpPr/>
      </dsp:nvSpPr>
      <dsp:spPr>
        <a:xfrm>
          <a:off x="3167484" y="1047370"/>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0987E96-2304-42BA-AA5D-47671E4E9166}">
      <dsp:nvSpPr>
        <dsp:cNvPr id="0" name=""/>
        <dsp:cNvSpPr/>
      </dsp:nvSpPr>
      <dsp:spPr>
        <a:xfrm>
          <a:off x="4490742" y="1047370"/>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320A63C-560C-4016-80F7-397D4BF7432B}">
      <dsp:nvSpPr>
        <dsp:cNvPr id="0" name=""/>
        <dsp:cNvSpPr/>
      </dsp:nvSpPr>
      <dsp:spPr>
        <a:xfrm>
          <a:off x="5814000" y="1047370"/>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2CDAB34-2F1A-43C7-9CC9-5748F27A5C91}">
      <dsp:nvSpPr>
        <dsp:cNvPr id="0" name=""/>
        <dsp:cNvSpPr/>
      </dsp:nvSpPr>
      <dsp:spPr>
        <a:xfrm>
          <a:off x="7137258" y="1047370"/>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4AEC50-B680-40AA-82E8-09CF778D4F68}">
      <dsp:nvSpPr>
        <dsp:cNvPr id="0" name=""/>
        <dsp:cNvSpPr/>
      </dsp:nvSpPr>
      <dsp:spPr>
        <a:xfrm>
          <a:off x="8460517" y="1047370"/>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2D0379-CA7D-465C-84BB-CFB7A730ECBD}">
      <dsp:nvSpPr>
        <dsp:cNvPr id="0" name=""/>
        <dsp:cNvSpPr/>
      </dsp:nvSpPr>
      <dsp:spPr>
        <a:xfrm>
          <a:off x="520967" y="1379543"/>
          <a:ext cx="9377420" cy="8524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b" anchorCtr="0">
          <a:noAutofit/>
        </a:bodyPr>
        <a:lstStyle/>
        <a:p>
          <a:pPr lvl="0" algn="l" defTabSz="844550" rtl="0">
            <a:lnSpc>
              <a:spcPct val="90000"/>
            </a:lnSpc>
            <a:spcBef>
              <a:spcPct val="0"/>
            </a:spcBef>
            <a:spcAft>
              <a:spcPct val="35000"/>
            </a:spcAft>
          </a:pPr>
          <a:r>
            <a:rPr lang="zh-CN" sz="1900" kern="1200" smtClean="0"/>
            <a:t>这一时期的图画无论地理位置相隔多远，都无一例外都表达着原始人类对于日常生活和自然的纪录和描摹。</a:t>
          </a:r>
          <a:endParaRPr lang="zh-CN" sz="1900" kern="1200"/>
        </a:p>
      </dsp:txBody>
      <dsp:txXfrm>
        <a:off x="520967" y="1379543"/>
        <a:ext cx="9377420" cy="852492"/>
      </dsp:txXfrm>
    </dsp:sp>
    <dsp:sp modelId="{C0B3C960-5DAE-4C5D-A007-C1463BE35C02}">
      <dsp:nvSpPr>
        <dsp:cNvPr id="0" name=""/>
        <dsp:cNvSpPr/>
      </dsp:nvSpPr>
      <dsp:spPr>
        <a:xfrm>
          <a:off x="520967" y="2232036"/>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EF32984-1A91-4B83-BC7B-A089FD911280}">
      <dsp:nvSpPr>
        <dsp:cNvPr id="0" name=""/>
        <dsp:cNvSpPr/>
      </dsp:nvSpPr>
      <dsp:spPr>
        <a:xfrm>
          <a:off x="1844226" y="2232036"/>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B4D1109-F1A3-453E-A10C-CB6C4EC15766}">
      <dsp:nvSpPr>
        <dsp:cNvPr id="0" name=""/>
        <dsp:cNvSpPr/>
      </dsp:nvSpPr>
      <dsp:spPr>
        <a:xfrm>
          <a:off x="3167484" y="2232036"/>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A454FE2-7AF3-4993-A4B4-AE45FE187672}">
      <dsp:nvSpPr>
        <dsp:cNvPr id="0" name=""/>
        <dsp:cNvSpPr/>
      </dsp:nvSpPr>
      <dsp:spPr>
        <a:xfrm>
          <a:off x="4490742" y="2232036"/>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DFD37B2-D0BD-4B9A-9B73-51466BC791F7}">
      <dsp:nvSpPr>
        <dsp:cNvPr id="0" name=""/>
        <dsp:cNvSpPr/>
      </dsp:nvSpPr>
      <dsp:spPr>
        <a:xfrm>
          <a:off x="5814000" y="2232036"/>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8EA8CF3-1190-4E1D-BE13-9114CE007940}">
      <dsp:nvSpPr>
        <dsp:cNvPr id="0" name=""/>
        <dsp:cNvSpPr/>
      </dsp:nvSpPr>
      <dsp:spPr>
        <a:xfrm>
          <a:off x="7137258" y="2232036"/>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4379C11-9CF7-4DB8-8CF0-F5EF908F00F0}">
      <dsp:nvSpPr>
        <dsp:cNvPr id="0" name=""/>
        <dsp:cNvSpPr/>
      </dsp:nvSpPr>
      <dsp:spPr>
        <a:xfrm>
          <a:off x="8460517" y="2232036"/>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C2B377C-C946-4F0F-B78D-B11263D10E54}">
      <dsp:nvSpPr>
        <dsp:cNvPr id="0" name=""/>
        <dsp:cNvSpPr/>
      </dsp:nvSpPr>
      <dsp:spPr>
        <a:xfrm>
          <a:off x="520967" y="2564209"/>
          <a:ext cx="9377420" cy="8524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b" anchorCtr="0">
          <a:noAutofit/>
        </a:bodyPr>
        <a:lstStyle/>
        <a:p>
          <a:pPr lvl="0" algn="l" defTabSz="844550" rtl="0">
            <a:lnSpc>
              <a:spcPct val="90000"/>
            </a:lnSpc>
            <a:spcBef>
              <a:spcPct val="0"/>
            </a:spcBef>
            <a:spcAft>
              <a:spcPct val="35000"/>
            </a:spcAft>
          </a:pPr>
          <a:r>
            <a:rPr lang="zh-CN" sz="1900" kern="1200" smtClean="0"/>
            <a:t>动物、植物、狩猎活动等内容成为各处原始岩洞和山壁壁画的主要内容，这不仅是原始先民对捕猎过程、狩猎经验的记录和传授，更是对未来成功捕猎活动的一种美好期望。</a:t>
          </a:r>
          <a:endParaRPr lang="zh-CN" sz="1900" kern="1200"/>
        </a:p>
      </dsp:txBody>
      <dsp:txXfrm>
        <a:off x="520967" y="2564209"/>
        <a:ext cx="9377420" cy="852492"/>
      </dsp:txXfrm>
    </dsp:sp>
    <dsp:sp modelId="{4F452ADC-CB9D-4839-BF67-025CF721C8CE}">
      <dsp:nvSpPr>
        <dsp:cNvPr id="0" name=""/>
        <dsp:cNvSpPr/>
      </dsp:nvSpPr>
      <dsp:spPr>
        <a:xfrm>
          <a:off x="520967" y="3416702"/>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4B38BC-ADA4-4C7A-A917-5F37E972A31F}">
      <dsp:nvSpPr>
        <dsp:cNvPr id="0" name=""/>
        <dsp:cNvSpPr/>
      </dsp:nvSpPr>
      <dsp:spPr>
        <a:xfrm>
          <a:off x="1844226" y="3416702"/>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725B50D-B5BE-4569-BC07-676D6C715A53}">
      <dsp:nvSpPr>
        <dsp:cNvPr id="0" name=""/>
        <dsp:cNvSpPr/>
      </dsp:nvSpPr>
      <dsp:spPr>
        <a:xfrm>
          <a:off x="3167484" y="3416702"/>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78874C-C213-412E-8887-0EF394C94045}">
      <dsp:nvSpPr>
        <dsp:cNvPr id="0" name=""/>
        <dsp:cNvSpPr/>
      </dsp:nvSpPr>
      <dsp:spPr>
        <a:xfrm>
          <a:off x="4490742" y="3416702"/>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AA1BE10-FC7C-4CF1-8957-23566B6E6C63}">
      <dsp:nvSpPr>
        <dsp:cNvPr id="0" name=""/>
        <dsp:cNvSpPr/>
      </dsp:nvSpPr>
      <dsp:spPr>
        <a:xfrm>
          <a:off x="5814000" y="3416702"/>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3F2D8DD-D710-45E7-BCB9-A345E6D16714}">
      <dsp:nvSpPr>
        <dsp:cNvPr id="0" name=""/>
        <dsp:cNvSpPr/>
      </dsp:nvSpPr>
      <dsp:spPr>
        <a:xfrm>
          <a:off x="7137258" y="3416702"/>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92521A-1C48-4CE9-9BB5-3CAA0EE47EC2}">
      <dsp:nvSpPr>
        <dsp:cNvPr id="0" name=""/>
        <dsp:cNvSpPr/>
      </dsp:nvSpPr>
      <dsp:spPr>
        <a:xfrm>
          <a:off x="8460517" y="3416702"/>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C73CA2B-0F65-4715-A845-CE16DADA316B}">
      <dsp:nvSpPr>
        <dsp:cNvPr id="0" name=""/>
        <dsp:cNvSpPr/>
      </dsp:nvSpPr>
      <dsp:spPr>
        <a:xfrm>
          <a:off x="520967" y="3748875"/>
          <a:ext cx="9377420" cy="8524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b" anchorCtr="0">
          <a:noAutofit/>
        </a:bodyPr>
        <a:lstStyle/>
        <a:p>
          <a:pPr lvl="0" algn="l" defTabSz="844550" rtl="0">
            <a:lnSpc>
              <a:spcPct val="90000"/>
            </a:lnSpc>
            <a:spcBef>
              <a:spcPct val="0"/>
            </a:spcBef>
            <a:spcAft>
              <a:spcPct val="35000"/>
            </a:spcAft>
          </a:pPr>
          <a:r>
            <a:rPr lang="zh-CN" sz="1900" kern="1200" smtClean="0"/>
            <a:t>各种动物和植物的形象也为原始先民识别各种动植物，积累生产和生活知识打下基础。</a:t>
          </a:r>
          <a:endParaRPr lang="zh-CN" sz="1900" kern="1200"/>
        </a:p>
      </dsp:txBody>
      <dsp:txXfrm>
        <a:off x="520967" y="3748875"/>
        <a:ext cx="9377420" cy="852492"/>
      </dsp:txXfrm>
    </dsp:sp>
    <dsp:sp modelId="{BBE8DFF0-D5AF-45B1-B356-65853F7A0DCC}">
      <dsp:nvSpPr>
        <dsp:cNvPr id="0" name=""/>
        <dsp:cNvSpPr/>
      </dsp:nvSpPr>
      <dsp:spPr>
        <a:xfrm>
          <a:off x="520967" y="4601368"/>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FBF4F88-682E-445B-A482-22017CB92A95}">
      <dsp:nvSpPr>
        <dsp:cNvPr id="0" name=""/>
        <dsp:cNvSpPr/>
      </dsp:nvSpPr>
      <dsp:spPr>
        <a:xfrm>
          <a:off x="1844226" y="4601368"/>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1C834E-698D-4897-A10F-AD750F08509B}">
      <dsp:nvSpPr>
        <dsp:cNvPr id="0" name=""/>
        <dsp:cNvSpPr/>
      </dsp:nvSpPr>
      <dsp:spPr>
        <a:xfrm>
          <a:off x="3167484" y="4601368"/>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D63EFAF-3162-4624-8BA4-D8FAC47F5593}">
      <dsp:nvSpPr>
        <dsp:cNvPr id="0" name=""/>
        <dsp:cNvSpPr/>
      </dsp:nvSpPr>
      <dsp:spPr>
        <a:xfrm>
          <a:off x="4490742" y="4601368"/>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102730C-9339-4B41-92F4-B7C6953B688C}">
      <dsp:nvSpPr>
        <dsp:cNvPr id="0" name=""/>
        <dsp:cNvSpPr/>
      </dsp:nvSpPr>
      <dsp:spPr>
        <a:xfrm>
          <a:off x="5814000" y="4601368"/>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43A4F23-D70E-4F5C-A855-C9C3D9D1EB29}">
      <dsp:nvSpPr>
        <dsp:cNvPr id="0" name=""/>
        <dsp:cNvSpPr/>
      </dsp:nvSpPr>
      <dsp:spPr>
        <a:xfrm>
          <a:off x="7137258" y="4601368"/>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C6C0F41-9236-49DC-A0FC-15F652C40348}">
      <dsp:nvSpPr>
        <dsp:cNvPr id="0" name=""/>
        <dsp:cNvSpPr/>
      </dsp:nvSpPr>
      <dsp:spPr>
        <a:xfrm>
          <a:off x="8460517" y="4601368"/>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078099B-68C2-4E6D-8470-5CEFB21B01D3}">
      <dsp:nvSpPr>
        <dsp:cNvPr id="0" name=""/>
        <dsp:cNvSpPr/>
      </dsp:nvSpPr>
      <dsp:spPr>
        <a:xfrm>
          <a:off x="520967" y="4933541"/>
          <a:ext cx="9377420" cy="8524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b" anchorCtr="0">
          <a:noAutofit/>
        </a:bodyPr>
        <a:lstStyle/>
        <a:p>
          <a:pPr lvl="0" algn="l" defTabSz="844550" rtl="0">
            <a:lnSpc>
              <a:spcPct val="90000"/>
            </a:lnSpc>
            <a:spcBef>
              <a:spcPct val="0"/>
            </a:spcBef>
            <a:spcAft>
              <a:spcPct val="35000"/>
            </a:spcAft>
          </a:pPr>
          <a:r>
            <a:rPr lang="zh-CN" sz="1900" kern="1200" smtClean="0"/>
            <a:t>此后，这些图形还逐渐被绘制在陶罐等生活用具上，起到了装饰和信仰象征的作用。这些图形虽然简单，但对于人类精神、文化、艺术的发展，奠定了及其重要的基础。</a:t>
          </a:r>
          <a:endParaRPr lang="zh-CN" sz="1900" kern="1200"/>
        </a:p>
      </dsp:txBody>
      <dsp:txXfrm>
        <a:off x="520967" y="4933541"/>
        <a:ext cx="9377420" cy="852492"/>
      </dsp:txXfrm>
    </dsp:sp>
    <dsp:sp modelId="{919F3873-B2F2-4FA6-8A96-A57BBAD927DC}">
      <dsp:nvSpPr>
        <dsp:cNvPr id="0" name=""/>
        <dsp:cNvSpPr/>
      </dsp:nvSpPr>
      <dsp:spPr>
        <a:xfrm>
          <a:off x="520967" y="5786034"/>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8526B31-63C7-41C8-957B-CD9094F6900F}">
      <dsp:nvSpPr>
        <dsp:cNvPr id="0" name=""/>
        <dsp:cNvSpPr/>
      </dsp:nvSpPr>
      <dsp:spPr>
        <a:xfrm>
          <a:off x="1844226" y="5786034"/>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DE0FC24-3604-4542-9136-D4B956891054}">
      <dsp:nvSpPr>
        <dsp:cNvPr id="0" name=""/>
        <dsp:cNvSpPr/>
      </dsp:nvSpPr>
      <dsp:spPr>
        <a:xfrm>
          <a:off x="3167484" y="5786034"/>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EA47451-9683-41B5-8773-CC32B3F62F45}">
      <dsp:nvSpPr>
        <dsp:cNvPr id="0" name=""/>
        <dsp:cNvSpPr/>
      </dsp:nvSpPr>
      <dsp:spPr>
        <a:xfrm>
          <a:off x="4490742" y="5786034"/>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FF8AC01-C88F-4764-935A-FC84CD6FAC49}">
      <dsp:nvSpPr>
        <dsp:cNvPr id="0" name=""/>
        <dsp:cNvSpPr/>
      </dsp:nvSpPr>
      <dsp:spPr>
        <a:xfrm>
          <a:off x="5814000" y="5786034"/>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86CF857-9582-4F9B-99C2-5766E5444130}">
      <dsp:nvSpPr>
        <dsp:cNvPr id="0" name=""/>
        <dsp:cNvSpPr/>
      </dsp:nvSpPr>
      <dsp:spPr>
        <a:xfrm>
          <a:off x="7137258" y="5786034"/>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743A943-A9AB-470D-8D51-978B707DB484}">
      <dsp:nvSpPr>
        <dsp:cNvPr id="0" name=""/>
        <dsp:cNvSpPr/>
      </dsp:nvSpPr>
      <dsp:spPr>
        <a:xfrm>
          <a:off x="8460517" y="5786034"/>
          <a:ext cx="1250322" cy="208387"/>
        </a:xfrm>
        <a:prstGeom prst="parallelogram">
          <a:avLst>
            <a:gd name="adj" fmla="val 14084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BB5C73-247D-44C0-8A02-73090338E9B7}">
      <dsp:nvSpPr>
        <dsp:cNvPr id="0" name=""/>
        <dsp:cNvSpPr/>
      </dsp:nvSpPr>
      <dsp:spPr>
        <a:xfrm>
          <a:off x="0" y="0"/>
          <a:ext cx="4557658" cy="4557658"/>
        </a:xfrm>
        <a:prstGeom prst="pie">
          <a:avLst>
            <a:gd name="adj1" fmla="val 5400000"/>
            <a:gd name="adj2" fmla="val 16200000"/>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2478EBC-8A80-4522-A762-5FBF63AEBE08}">
      <dsp:nvSpPr>
        <dsp:cNvPr id="0" name=""/>
        <dsp:cNvSpPr/>
      </dsp:nvSpPr>
      <dsp:spPr>
        <a:xfrm>
          <a:off x="2278829" y="0"/>
          <a:ext cx="6740675" cy="4557658"/>
        </a:xfrm>
        <a:prstGeom prst="rect">
          <a:avLst/>
        </a:prstGeom>
        <a:solidFill>
          <a:schemeClr val="lt1">
            <a:alpha val="90000"/>
            <a:hueOff val="0"/>
            <a:satOff val="0"/>
            <a:lumOff val="0"/>
            <a:alphaOff val="0"/>
          </a:schemeClr>
        </a:solidFill>
        <a:ln w="15875"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altLang="en-US" sz="1800" kern="1200" smtClean="0"/>
            <a:t>随着人类文明的进步，生产力的不断发展，原始的图形绘画又有了新的变化。</a:t>
          </a:r>
          <a:endParaRPr lang="zh-CN" altLang="en-US" sz="1800" kern="1200"/>
        </a:p>
      </dsp:txBody>
      <dsp:txXfrm>
        <a:off x="2278829" y="0"/>
        <a:ext cx="6740675" cy="1367300"/>
      </dsp:txXfrm>
    </dsp:sp>
    <dsp:sp modelId="{A406ADE3-3DF8-4729-98F8-10FE2FEE5927}">
      <dsp:nvSpPr>
        <dsp:cNvPr id="0" name=""/>
        <dsp:cNvSpPr/>
      </dsp:nvSpPr>
      <dsp:spPr>
        <a:xfrm>
          <a:off x="797591" y="1367300"/>
          <a:ext cx="2962475" cy="2962475"/>
        </a:xfrm>
        <a:prstGeom prst="pie">
          <a:avLst>
            <a:gd name="adj1" fmla="val 5400000"/>
            <a:gd name="adj2" fmla="val 16200000"/>
          </a:avLst>
        </a:prstGeom>
        <a:solidFill>
          <a:schemeClr val="accent4">
            <a:hueOff val="-764177"/>
            <a:satOff val="-5123"/>
            <a:lumOff val="-5295"/>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BD137C4-4412-40A6-9F18-9C9C7D85EEFF}">
      <dsp:nvSpPr>
        <dsp:cNvPr id="0" name=""/>
        <dsp:cNvSpPr/>
      </dsp:nvSpPr>
      <dsp:spPr>
        <a:xfrm>
          <a:off x="2278829" y="1367300"/>
          <a:ext cx="6740675" cy="2962475"/>
        </a:xfrm>
        <a:prstGeom prst="rect">
          <a:avLst/>
        </a:prstGeom>
        <a:solidFill>
          <a:schemeClr val="lt1">
            <a:alpha val="90000"/>
            <a:hueOff val="0"/>
            <a:satOff val="0"/>
            <a:lumOff val="0"/>
            <a:alphaOff val="0"/>
          </a:schemeClr>
        </a:solidFill>
        <a:ln w="15875" cap="flat" cmpd="sng" algn="ctr">
          <a:solidFill>
            <a:schemeClr val="accent4">
              <a:hueOff val="-764177"/>
              <a:satOff val="-5123"/>
              <a:lumOff val="-529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altLang="en-US" sz="1800" kern="1200" smtClean="0"/>
            <a:t>图形的绘制实现方式、手段更为成熟，其功能也不再局限于纪录，不同文化背景下的图形也开始形成各自风格鲜明的风格。</a:t>
          </a:r>
          <a:endParaRPr lang="zh-CN" altLang="en-US" sz="1800" kern="1200"/>
        </a:p>
      </dsp:txBody>
      <dsp:txXfrm>
        <a:off x="2278829" y="1367300"/>
        <a:ext cx="6740675" cy="1367296"/>
      </dsp:txXfrm>
    </dsp:sp>
    <dsp:sp modelId="{1C0435AF-319A-4D6F-B9C6-0AD51B2564F3}">
      <dsp:nvSpPr>
        <dsp:cNvPr id="0" name=""/>
        <dsp:cNvSpPr/>
      </dsp:nvSpPr>
      <dsp:spPr>
        <a:xfrm>
          <a:off x="1595181" y="2734596"/>
          <a:ext cx="1367296" cy="1367296"/>
        </a:xfrm>
        <a:prstGeom prst="pie">
          <a:avLst>
            <a:gd name="adj1" fmla="val 5400000"/>
            <a:gd name="adj2" fmla="val 16200000"/>
          </a:avLst>
        </a:prstGeom>
        <a:solidFill>
          <a:schemeClr val="accent4">
            <a:hueOff val="-1528355"/>
            <a:satOff val="-10245"/>
            <a:lumOff val="-1058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09335BB-4280-476B-B56E-81630F2D92AD}">
      <dsp:nvSpPr>
        <dsp:cNvPr id="0" name=""/>
        <dsp:cNvSpPr/>
      </dsp:nvSpPr>
      <dsp:spPr>
        <a:xfrm>
          <a:off x="2278829" y="2734596"/>
          <a:ext cx="6740675" cy="1367296"/>
        </a:xfrm>
        <a:prstGeom prst="rect">
          <a:avLst/>
        </a:prstGeom>
        <a:solidFill>
          <a:schemeClr val="lt1">
            <a:alpha val="90000"/>
            <a:hueOff val="0"/>
            <a:satOff val="0"/>
            <a:lumOff val="0"/>
            <a:alphaOff val="0"/>
          </a:schemeClr>
        </a:solidFill>
        <a:ln w="15875" cap="flat" cmpd="sng" algn="ctr">
          <a:solidFill>
            <a:schemeClr val="accent4">
              <a:hueOff val="-1528355"/>
              <a:satOff val="-10245"/>
              <a:lumOff val="-1058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l" defTabSz="800100" rtl="0">
            <a:lnSpc>
              <a:spcPct val="90000"/>
            </a:lnSpc>
            <a:spcBef>
              <a:spcPct val="0"/>
            </a:spcBef>
            <a:spcAft>
              <a:spcPct val="35000"/>
            </a:spcAft>
          </a:pPr>
          <a:r>
            <a:rPr lang="zh-CN" altLang="en-US" sz="1800" kern="1200" smtClean="0"/>
            <a:t>在东方文化中，一部分承载纪录功能的图形逐渐成为了文字，这就是“象形文字”，因为从纪录功能和可传播性的角度来说，图形是无法与文字相比的，但无疑图形在文字形成和发展的过程中同样起到了非常重要的作用。</a:t>
          </a:r>
          <a:endParaRPr lang="zh-CN" altLang="en-US" sz="1800" kern="1200"/>
        </a:p>
      </dsp:txBody>
      <dsp:txXfrm>
        <a:off x="2278829" y="2734596"/>
        <a:ext cx="6740675" cy="136729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B16763-D8F3-4BF3-BF6C-4878A791AC23}">
      <dsp:nvSpPr>
        <dsp:cNvPr id="0" name=""/>
        <dsp:cNvSpPr/>
      </dsp:nvSpPr>
      <dsp:spPr>
        <a:xfrm>
          <a:off x="0" y="196326"/>
          <a:ext cx="10139968" cy="1216800"/>
        </a:xfrm>
        <a:prstGeom prst="round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dirty="0" smtClean="0"/>
            <a:t>此外，图形自身开始形成更为成熟的形态，在生活中也逐渐成为部落图腾、器物、服饰图案等形态，图形和文字开始成为彼此独立发展的个体。</a:t>
          </a:r>
          <a:endParaRPr lang="zh-CN" altLang="en-US" sz="2000" kern="1200" dirty="0"/>
        </a:p>
      </dsp:txBody>
      <dsp:txXfrm>
        <a:off x="59399" y="255725"/>
        <a:ext cx="10021170" cy="1098002"/>
      </dsp:txXfrm>
    </dsp:sp>
    <dsp:sp modelId="{FF280F8E-EBF1-47E2-B5E8-0103D9C58374}">
      <dsp:nvSpPr>
        <dsp:cNvPr id="0" name=""/>
        <dsp:cNvSpPr/>
      </dsp:nvSpPr>
      <dsp:spPr>
        <a:xfrm>
          <a:off x="0" y="1771676"/>
          <a:ext cx="10139968" cy="1216800"/>
        </a:xfrm>
        <a:prstGeom prst="roundRect">
          <a:avLst/>
        </a:prstGeom>
        <a:solidFill>
          <a:schemeClr val="accent2">
            <a:hueOff val="-665912"/>
            <a:satOff val="-293"/>
            <a:lumOff val="784"/>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en-US" sz="2000" kern="1200" dirty="0" smtClean="0"/>
            <a:t>19</a:t>
          </a:r>
          <a:r>
            <a:rPr lang="zh-CN" sz="2000" kern="1200" dirty="0" smtClean="0"/>
            <a:t>世纪工业革命再此过程中起到了至关重要的作用，摄影技术、印刷技术的出现，让图形充分发挥其视觉吸引和冲击力，在设计和艺术领域获得了受众的接受、认可和依赖。</a:t>
          </a:r>
          <a:endParaRPr lang="zh-CN" sz="2000" kern="1200" dirty="0"/>
        </a:p>
      </dsp:txBody>
      <dsp:txXfrm>
        <a:off x="59399" y="1831075"/>
        <a:ext cx="10021170" cy="1098002"/>
      </dsp:txXfrm>
    </dsp:sp>
    <dsp:sp modelId="{3F18AFCF-D564-46F7-BEDB-665557E2A316}">
      <dsp:nvSpPr>
        <dsp:cNvPr id="0" name=""/>
        <dsp:cNvSpPr/>
      </dsp:nvSpPr>
      <dsp:spPr>
        <a:xfrm>
          <a:off x="0" y="3200653"/>
          <a:ext cx="10139968" cy="1216800"/>
        </a:xfrm>
        <a:prstGeom prst="roundRect">
          <a:avLst/>
        </a:prstGeom>
        <a:solidFill>
          <a:schemeClr val="accent2">
            <a:hueOff val="-1331824"/>
            <a:satOff val="-586"/>
            <a:lumOff val="156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dirty="0" smtClean="0"/>
            <a:t>当时的图形还受到传统绘画的影响，真正的现代图形概念还未真正独立出现。</a:t>
          </a:r>
          <a:endParaRPr lang="zh-CN" altLang="en-US" sz="2000" kern="1200" dirty="0"/>
        </a:p>
      </dsp:txBody>
      <dsp:txXfrm>
        <a:off x="59399" y="3260052"/>
        <a:ext cx="10021170" cy="109800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4A049C-E5CE-4B8D-9486-A3770B533F94}">
      <dsp:nvSpPr>
        <dsp:cNvPr id="0" name=""/>
        <dsp:cNvSpPr/>
      </dsp:nvSpPr>
      <dsp:spPr>
        <a:xfrm>
          <a:off x="-5475127" y="-838311"/>
          <a:ext cx="6519133" cy="6519133"/>
        </a:xfrm>
        <a:prstGeom prst="blockArc">
          <a:avLst>
            <a:gd name="adj1" fmla="val 18900000"/>
            <a:gd name="adj2" fmla="val 2700000"/>
            <a:gd name="adj3" fmla="val 331"/>
          </a:avLst>
        </a:prstGeom>
        <a:noFill/>
        <a:ln w="15875"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1A2848-B29E-4B32-AF7D-B406129B683B}">
      <dsp:nvSpPr>
        <dsp:cNvPr id="0" name=""/>
        <dsp:cNvSpPr/>
      </dsp:nvSpPr>
      <dsp:spPr>
        <a:xfrm>
          <a:off x="389166" y="255006"/>
          <a:ext cx="11018775" cy="509819"/>
        </a:xfrm>
        <a:prstGeom prst="rect">
          <a:avLst/>
        </a:prstGeom>
        <a:solidFill>
          <a:schemeClr val="accent2">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4669" tIns="40640" rIns="40640" bIns="40640" numCol="1" spcCol="1270" anchor="ctr" anchorCtr="0">
          <a:noAutofit/>
        </a:bodyPr>
        <a:lstStyle/>
        <a:p>
          <a:pPr lvl="0" algn="l" defTabSz="711200" rtl="0">
            <a:lnSpc>
              <a:spcPct val="90000"/>
            </a:lnSpc>
            <a:spcBef>
              <a:spcPct val="0"/>
            </a:spcBef>
            <a:spcAft>
              <a:spcPct val="35000"/>
            </a:spcAft>
          </a:pPr>
          <a:r>
            <a:rPr lang="zh-CN" sz="1600" kern="1200" smtClean="0"/>
            <a:t>传统媒体、网络媒体、移动媒体共同成为图形生长应用的广阔天地。</a:t>
          </a:r>
          <a:endParaRPr lang="zh-CN" sz="1600" kern="1200"/>
        </a:p>
      </dsp:txBody>
      <dsp:txXfrm>
        <a:off x="389166" y="255006"/>
        <a:ext cx="11018775" cy="509819"/>
      </dsp:txXfrm>
    </dsp:sp>
    <dsp:sp modelId="{C8952AF6-E615-4A76-9463-0CB8CE1AD7B3}">
      <dsp:nvSpPr>
        <dsp:cNvPr id="0" name=""/>
        <dsp:cNvSpPr/>
      </dsp:nvSpPr>
      <dsp:spPr>
        <a:xfrm>
          <a:off x="70529" y="191279"/>
          <a:ext cx="637274" cy="637274"/>
        </a:xfrm>
        <a:prstGeom prst="ellipse">
          <a:avLst/>
        </a:prstGeom>
        <a:solidFill>
          <a:schemeClr val="lt1">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1E1FCEA-37EF-49CB-A425-042F19901DEB}">
      <dsp:nvSpPr>
        <dsp:cNvPr id="0" name=""/>
        <dsp:cNvSpPr/>
      </dsp:nvSpPr>
      <dsp:spPr>
        <a:xfrm>
          <a:off x="808527" y="1019638"/>
          <a:ext cx="10599413" cy="509819"/>
        </a:xfrm>
        <a:prstGeom prst="rect">
          <a:avLst/>
        </a:prstGeom>
        <a:solidFill>
          <a:schemeClr val="accent2">
            <a:hueOff val="-266365"/>
            <a:satOff val="-117"/>
            <a:lumOff val="314"/>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4669" tIns="40640" rIns="40640" bIns="40640" numCol="1" spcCol="1270" anchor="ctr" anchorCtr="0">
          <a:noAutofit/>
        </a:bodyPr>
        <a:lstStyle/>
        <a:p>
          <a:pPr lvl="0" algn="l" defTabSz="711200" rtl="0">
            <a:lnSpc>
              <a:spcPct val="90000"/>
            </a:lnSpc>
            <a:spcBef>
              <a:spcPct val="0"/>
            </a:spcBef>
            <a:spcAft>
              <a:spcPct val="35000"/>
            </a:spcAft>
          </a:pPr>
          <a:r>
            <a:rPr lang="zh-CN" sz="1600" kern="1200" smtClean="0"/>
            <a:t>图形信息传达突破了空间、地域、时间的限制，在全球不同受众的生活中和视野中出现。</a:t>
          </a:r>
          <a:endParaRPr lang="zh-CN" sz="1600" kern="1200"/>
        </a:p>
      </dsp:txBody>
      <dsp:txXfrm>
        <a:off x="808527" y="1019638"/>
        <a:ext cx="10599413" cy="509819"/>
      </dsp:txXfrm>
    </dsp:sp>
    <dsp:sp modelId="{FAFE8F98-15B1-4F9C-9061-943FA4750FCC}">
      <dsp:nvSpPr>
        <dsp:cNvPr id="0" name=""/>
        <dsp:cNvSpPr/>
      </dsp:nvSpPr>
      <dsp:spPr>
        <a:xfrm>
          <a:off x="489890" y="955911"/>
          <a:ext cx="637274" cy="637274"/>
        </a:xfrm>
        <a:prstGeom prst="ellipse">
          <a:avLst/>
        </a:prstGeom>
        <a:solidFill>
          <a:schemeClr val="lt1">
            <a:hueOff val="0"/>
            <a:satOff val="0"/>
            <a:lumOff val="0"/>
            <a:alphaOff val="0"/>
          </a:schemeClr>
        </a:solidFill>
        <a:ln w="15875" cap="flat" cmpd="sng" algn="ctr">
          <a:solidFill>
            <a:schemeClr val="accent2">
              <a:hueOff val="-266365"/>
              <a:satOff val="-117"/>
              <a:lumOff val="314"/>
              <a:alphaOff val="0"/>
            </a:schemeClr>
          </a:solidFill>
          <a:prstDash val="solid"/>
        </a:ln>
        <a:effectLst/>
      </dsp:spPr>
      <dsp:style>
        <a:lnRef idx="2">
          <a:scrgbClr r="0" g="0" b="0"/>
        </a:lnRef>
        <a:fillRef idx="1">
          <a:scrgbClr r="0" g="0" b="0"/>
        </a:fillRef>
        <a:effectRef idx="0">
          <a:scrgbClr r="0" g="0" b="0"/>
        </a:effectRef>
        <a:fontRef idx="minor"/>
      </dsp:style>
    </dsp:sp>
    <dsp:sp modelId="{9BCE2C98-524A-4F3F-921A-DC316BB54023}">
      <dsp:nvSpPr>
        <dsp:cNvPr id="0" name=""/>
        <dsp:cNvSpPr/>
      </dsp:nvSpPr>
      <dsp:spPr>
        <a:xfrm>
          <a:off x="1000291" y="1784271"/>
          <a:ext cx="10407650" cy="509819"/>
        </a:xfrm>
        <a:prstGeom prst="rect">
          <a:avLst/>
        </a:prstGeom>
        <a:solidFill>
          <a:schemeClr val="accent2">
            <a:hueOff val="-532730"/>
            <a:satOff val="-234"/>
            <a:lumOff val="628"/>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4669" tIns="40640" rIns="40640" bIns="40640" numCol="1" spcCol="1270" anchor="ctr" anchorCtr="0">
          <a:noAutofit/>
        </a:bodyPr>
        <a:lstStyle/>
        <a:p>
          <a:pPr lvl="0" algn="l" defTabSz="711200" rtl="0">
            <a:lnSpc>
              <a:spcPct val="90000"/>
            </a:lnSpc>
            <a:spcBef>
              <a:spcPct val="0"/>
            </a:spcBef>
            <a:spcAft>
              <a:spcPct val="35000"/>
            </a:spcAft>
          </a:pPr>
          <a:r>
            <a:rPr lang="zh-CN" sz="1600" kern="1200" smtClean="0"/>
            <a:t>图形信息也成为受众最乐于使用，也最容易接受的信息传达方式。</a:t>
          </a:r>
          <a:endParaRPr lang="zh-CN" sz="1600" kern="1200"/>
        </a:p>
      </dsp:txBody>
      <dsp:txXfrm>
        <a:off x="1000291" y="1784271"/>
        <a:ext cx="10407650" cy="509819"/>
      </dsp:txXfrm>
    </dsp:sp>
    <dsp:sp modelId="{258EF325-7552-4B62-A6FB-1D001594D9C3}">
      <dsp:nvSpPr>
        <dsp:cNvPr id="0" name=""/>
        <dsp:cNvSpPr/>
      </dsp:nvSpPr>
      <dsp:spPr>
        <a:xfrm>
          <a:off x="681653" y="1720543"/>
          <a:ext cx="637274" cy="637274"/>
        </a:xfrm>
        <a:prstGeom prst="ellipse">
          <a:avLst/>
        </a:prstGeom>
        <a:solidFill>
          <a:schemeClr val="lt1">
            <a:hueOff val="0"/>
            <a:satOff val="0"/>
            <a:lumOff val="0"/>
            <a:alphaOff val="0"/>
          </a:schemeClr>
        </a:solidFill>
        <a:ln w="15875" cap="flat" cmpd="sng" algn="ctr">
          <a:solidFill>
            <a:schemeClr val="accent2">
              <a:hueOff val="-532730"/>
              <a:satOff val="-234"/>
              <a:lumOff val="628"/>
              <a:alphaOff val="0"/>
            </a:schemeClr>
          </a:solidFill>
          <a:prstDash val="solid"/>
        </a:ln>
        <a:effectLst/>
      </dsp:spPr>
      <dsp:style>
        <a:lnRef idx="2">
          <a:scrgbClr r="0" g="0" b="0"/>
        </a:lnRef>
        <a:fillRef idx="1">
          <a:scrgbClr r="0" g="0" b="0"/>
        </a:fillRef>
        <a:effectRef idx="0">
          <a:scrgbClr r="0" g="0" b="0"/>
        </a:effectRef>
        <a:fontRef idx="minor"/>
      </dsp:style>
    </dsp:sp>
    <dsp:sp modelId="{EABD49D7-AA60-470B-8676-D0128B9C73B8}">
      <dsp:nvSpPr>
        <dsp:cNvPr id="0" name=""/>
        <dsp:cNvSpPr/>
      </dsp:nvSpPr>
      <dsp:spPr>
        <a:xfrm>
          <a:off x="1000291" y="2548419"/>
          <a:ext cx="10407650" cy="509819"/>
        </a:xfrm>
        <a:prstGeom prst="rect">
          <a:avLst/>
        </a:prstGeom>
        <a:solidFill>
          <a:schemeClr val="accent2">
            <a:hueOff val="-799094"/>
            <a:satOff val="-352"/>
            <a:lumOff val="941"/>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4669" tIns="40640" rIns="40640" bIns="40640" numCol="1" spcCol="1270" anchor="ctr" anchorCtr="0">
          <a:noAutofit/>
        </a:bodyPr>
        <a:lstStyle/>
        <a:p>
          <a:pPr lvl="0" algn="l" defTabSz="711200" rtl="0">
            <a:lnSpc>
              <a:spcPct val="90000"/>
            </a:lnSpc>
            <a:spcBef>
              <a:spcPct val="0"/>
            </a:spcBef>
            <a:spcAft>
              <a:spcPct val="35000"/>
            </a:spcAft>
          </a:pPr>
          <a:r>
            <a:rPr lang="zh-CN" sz="1600" kern="1200" smtClean="0"/>
            <a:t>图形创作实现和传递的难度也大大降低，每个人都能够根据自己的需求和喜好进行图形的数字化实现和发送。</a:t>
          </a:r>
          <a:endParaRPr lang="zh-CN" sz="1600" kern="1200"/>
        </a:p>
      </dsp:txBody>
      <dsp:txXfrm>
        <a:off x="1000291" y="2548419"/>
        <a:ext cx="10407650" cy="509819"/>
      </dsp:txXfrm>
    </dsp:sp>
    <dsp:sp modelId="{7B9067D1-EFF2-48D3-8E48-2C6D51143EFB}">
      <dsp:nvSpPr>
        <dsp:cNvPr id="0" name=""/>
        <dsp:cNvSpPr/>
      </dsp:nvSpPr>
      <dsp:spPr>
        <a:xfrm>
          <a:off x="681653" y="2484691"/>
          <a:ext cx="637274" cy="637274"/>
        </a:xfrm>
        <a:prstGeom prst="ellipse">
          <a:avLst/>
        </a:prstGeom>
        <a:solidFill>
          <a:schemeClr val="lt1">
            <a:hueOff val="0"/>
            <a:satOff val="0"/>
            <a:lumOff val="0"/>
            <a:alphaOff val="0"/>
          </a:schemeClr>
        </a:solidFill>
        <a:ln w="15875" cap="flat" cmpd="sng" algn="ctr">
          <a:solidFill>
            <a:schemeClr val="accent2">
              <a:hueOff val="-799094"/>
              <a:satOff val="-352"/>
              <a:lumOff val="941"/>
              <a:alphaOff val="0"/>
            </a:schemeClr>
          </a:solidFill>
          <a:prstDash val="solid"/>
        </a:ln>
        <a:effectLst/>
      </dsp:spPr>
      <dsp:style>
        <a:lnRef idx="2">
          <a:scrgbClr r="0" g="0" b="0"/>
        </a:lnRef>
        <a:fillRef idx="1">
          <a:scrgbClr r="0" g="0" b="0"/>
        </a:fillRef>
        <a:effectRef idx="0">
          <a:scrgbClr r="0" g="0" b="0"/>
        </a:effectRef>
        <a:fontRef idx="minor"/>
      </dsp:style>
    </dsp:sp>
    <dsp:sp modelId="{EEC46F89-69A0-42C6-8C60-47D01BD54BA9}">
      <dsp:nvSpPr>
        <dsp:cNvPr id="0" name=""/>
        <dsp:cNvSpPr/>
      </dsp:nvSpPr>
      <dsp:spPr>
        <a:xfrm>
          <a:off x="808527" y="3313051"/>
          <a:ext cx="10599413" cy="509819"/>
        </a:xfrm>
        <a:prstGeom prst="rect">
          <a:avLst/>
        </a:prstGeom>
        <a:solidFill>
          <a:schemeClr val="accent2">
            <a:hueOff val="-1065459"/>
            <a:satOff val="-469"/>
            <a:lumOff val="1255"/>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4669" tIns="40640" rIns="40640" bIns="40640" numCol="1" spcCol="1270" anchor="ctr" anchorCtr="0">
          <a:noAutofit/>
        </a:bodyPr>
        <a:lstStyle/>
        <a:p>
          <a:pPr lvl="0" algn="l" defTabSz="711200" rtl="0">
            <a:lnSpc>
              <a:spcPct val="90000"/>
            </a:lnSpc>
            <a:spcBef>
              <a:spcPct val="0"/>
            </a:spcBef>
            <a:spcAft>
              <a:spcPct val="35000"/>
            </a:spcAft>
          </a:pPr>
          <a:r>
            <a:rPr lang="zh-CN" sz="1600" kern="1200" smtClean="0"/>
            <a:t>当代图形也不再只是以往认知中绝对静态的形式，动态图形也成为图形设计的重要内容之一。</a:t>
          </a:r>
          <a:endParaRPr lang="zh-CN" sz="1600" kern="1200"/>
        </a:p>
      </dsp:txBody>
      <dsp:txXfrm>
        <a:off x="808527" y="3313051"/>
        <a:ext cx="10599413" cy="509819"/>
      </dsp:txXfrm>
    </dsp:sp>
    <dsp:sp modelId="{CEF52F7C-91E7-4D83-8E46-2FEAA6C280E0}">
      <dsp:nvSpPr>
        <dsp:cNvPr id="0" name=""/>
        <dsp:cNvSpPr/>
      </dsp:nvSpPr>
      <dsp:spPr>
        <a:xfrm>
          <a:off x="489890" y="3249324"/>
          <a:ext cx="637274" cy="637274"/>
        </a:xfrm>
        <a:prstGeom prst="ellipse">
          <a:avLst/>
        </a:prstGeom>
        <a:solidFill>
          <a:schemeClr val="lt1">
            <a:hueOff val="0"/>
            <a:satOff val="0"/>
            <a:lumOff val="0"/>
            <a:alphaOff val="0"/>
          </a:schemeClr>
        </a:solidFill>
        <a:ln w="15875" cap="flat" cmpd="sng" algn="ctr">
          <a:solidFill>
            <a:schemeClr val="accent2">
              <a:hueOff val="-1065459"/>
              <a:satOff val="-469"/>
              <a:lumOff val="1255"/>
              <a:alphaOff val="0"/>
            </a:schemeClr>
          </a:solidFill>
          <a:prstDash val="solid"/>
        </a:ln>
        <a:effectLst/>
      </dsp:spPr>
      <dsp:style>
        <a:lnRef idx="2">
          <a:scrgbClr r="0" g="0" b="0"/>
        </a:lnRef>
        <a:fillRef idx="1">
          <a:scrgbClr r="0" g="0" b="0"/>
        </a:fillRef>
        <a:effectRef idx="0">
          <a:scrgbClr r="0" g="0" b="0"/>
        </a:effectRef>
        <a:fontRef idx="minor"/>
      </dsp:style>
    </dsp:sp>
    <dsp:sp modelId="{22B689F0-5997-41EA-A82A-EFF1B16B2826}">
      <dsp:nvSpPr>
        <dsp:cNvPr id="0" name=""/>
        <dsp:cNvSpPr/>
      </dsp:nvSpPr>
      <dsp:spPr>
        <a:xfrm>
          <a:off x="389166" y="4077683"/>
          <a:ext cx="11018775" cy="509819"/>
        </a:xfrm>
        <a:prstGeom prst="rect">
          <a:avLst/>
        </a:prstGeom>
        <a:solidFill>
          <a:schemeClr val="accent2">
            <a:hueOff val="-1331824"/>
            <a:satOff val="-586"/>
            <a:lumOff val="156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4669" tIns="40640" rIns="40640" bIns="40640" numCol="1" spcCol="1270" anchor="ctr" anchorCtr="0">
          <a:noAutofit/>
        </a:bodyPr>
        <a:lstStyle/>
        <a:p>
          <a:pPr lvl="0" algn="l" defTabSz="711200" rtl="0">
            <a:lnSpc>
              <a:spcPct val="90000"/>
            </a:lnSpc>
            <a:spcBef>
              <a:spcPct val="0"/>
            </a:spcBef>
            <a:spcAft>
              <a:spcPct val="35000"/>
            </a:spcAft>
          </a:pPr>
          <a:r>
            <a:rPr lang="zh-CN" sz="1600" kern="1200" smtClean="0"/>
            <a:t>当代图形存在着数字化、大众化、跨媒介、动静结合的重要特征和发展趋势。</a:t>
          </a:r>
          <a:endParaRPr lang="zh-CN" sz="1600" kern="1200"/>
        </a:p>
      </dsp:txBody>
      <dsp:txXfrm>
        <a:off x="389166" y="4077683"/>
        <a:ext cx="11018775" cy="509819"/>
      </dsp:txXfrm>
    </dsp:sp>
    <dsp:sp modelId="{4406DEA2-43C5-4B54-AE64-83DDA9F02421}">
      <dsp:nvSpPr>
        <dsp:cNvPr id="0" name=""/>
        <dsp:cNvSpPr/>
      </dsp:nvSpPr>
      <dsp:spPr>
        <a:xfrm>
          <a:off x="70529" y="4013956"/>
          <a:ext cx="637274" cy="637274"/>
        </a:xfrm>
        <a:prstGeom prst="ellipse">
          <a:avLst/>
        </a:prstGeom>
        <a:solidFill>
          <a:schemeClr val="lt1">
            <a:hueOff val="0"/>
            <a:satOff val="0"/>
            <a:lumOff val="0"/>
            <a:alphaOff val="0"/>
          </a:schemeClr>
        </a:solidFill>
        <a:ln w="15875" cap="flat" cmpd="sng" algn="ctr">
          <a:solidFill>
            <a:schemeClr val="accent2">
              <a:hueOff val="-1331824"/>
              <a:satOff val="-586"/>
              <a:lumOff val="1569"/>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68A7D7-1BDC-40C7-B589-6427F8393081}">
      <dsp:nvSpPr>
        <dsp:cNvPr id="0" name=""/>
        <dsp:cNvSpPr/>
      </dsp:nvSpPr>
      <dsp:spPr>
        <a:xfrm>
          <a:off x="0" y="338267"/>
          <a:ext cx="9860475" cy="1292850"/>
        </a:xfrm>
        <a:prstGeom prst="roundRect">
          <a:avLst/>
        </a:prstGeom>
        <a:solidFill>
          <a:schemeClr val="accent4">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dirty="0" smtClean="0"/>
            <a:t>广义的图形基本可以涵盖传递信息的视觉符号类型，但从图形设计的角度来看，具体的图形设计范围和特性与现代意义上的标记和图案还是互有差别。</a:t>
          </a:r>
          <a:endParaRPr lang="zh-CN" altLang="en-US" sz="2000" kern="1200" dirty="0"/>
        </a:p>
      </dsp:txBody>
      <dsp:txXfrm>
        <a:off x="63112" y="401379"/>
        <a:ext cx="9734251" cy="1166626"/>
      </dsp:txXfrm>
    </dsp:sp>
    <dsp:sp modelId="{C3EBC484-6229-4C32-BC0A-35AE75FA5E0E}">
      <dsp:nvSpPr>
        <dsp:cNvPr id="0" name=""/>
        <dsp:cNvSpPr/>
      </dsp:nvSpPr>
      <dsp:spPr>
        <a:xfrm>
          <a:off x="0" y="2504126"/>
          <a:ext cx="9860475" cy="1292850"/>
        </a:xfrm>
        <a:prstGeom prst="roundRect">
          <a:avLst/>
        </a:prstGeom>
        <a:solidFill>
          <a:schemeClr val="accent4">
            <a:hueOff val="-1528355"/>
            <a:satOff val="-10245"/>
            <a:lumOff val="-1058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dirty="0" smtClean="0"/>
            <a:t>图形有着形象化和符号化的特征，我们在进行图形设计实践的过程中，将图形划分为几大类型，更便于设计师快速根据设计需求，使所创作图形更胜利的完成设计目标，让图形自身成为设计中的视觉中心。</a:t>
          </a:r>
          <a:endParaRPr lang="zh-CN" altLang="en-US" sz="2000" kern="1200" dirty="0"/>
        </a:p>
      </dsp:txBody>
      <dsp:txXfrm>
        <a:off x="63112" y="2567238"/>
        <a:ext cx="9734251" cy="116662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316EEB-19B7-419E-831B-5A7C60D646BB}">
      <dsp:nvSpPr>
        <dsp:cNvPr id="0" name=""/>
        <dsp:cNvSpPr/>
      </dsp:nvSpPr>
      <dsp:spPr>
        <a:xfrm>
          <a:off x="0" y="470898"/>
          <a:ext cx="6096000" cy="62786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0578F69-0F0B-4CB5-A812-409660478671}">
      <dsp:nvSpPr>
        <dsp:cNvPr id="0" name=""/>
        <dsp:cNvSpPr/>
      </dsp:nvSpPr>
      <dsp:spPr>
        <a:xfrm>
          <a:off x="66" y="0"/>
          <a:ext cx="2676227" cy="6278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b" anchorCtr="0">
          <a:noAutofit/>
        </a:bodyPr>
        <a:lstStyle/>
        <a:p>
          <a:pPr lvl="0" algn="ctr" defTabSz="844550" rtl="0">
            <a:lnSpc>
              <a:spcPct val="90000"/>
            </a:lnSpc>
            <a:spcBef>
              <a:spcPct val="0"/>
            </a:spcBef>
            <a:spcAft>
              <a:spcPct val="35000"/>
            </a:spcAft>
          </a:pPr>
          <a:r>
            <a:rPr lang="en-US" sz="1900" b="1" kern="1200" dirty="0" smtClean="0"/>
            <a:t>1.3.1 </a:t>
          </a:r>
          <a:r>
            <a:rPr lang="zh-CN" sz="1900" b="1" kern="1200" dirty="0" smtClean="0"/>
            <a:t>具象类</a:t>
          </a:r>
          <a:endParaRPr lang="zh-CN" sz="1900" kern="1200" dirty="0"/>
        </a:p>
      </dsp:txBody>
      <dsp:txXfrm>
        <a:off x="66" y="0"/>
        <a:ext cx="2676227" cy="627864"/>
      </dsp:txXfrm>
    </dsp:sp>
    <dsp:sp modelId="{B26E18FD-0D6C-4BAC-906C-8FDC7D5CB9BE}">
      <dsp:nvSpPr>
        <dsp:cNvPr id="0" name=""/>
        <dsp:cNvSpPr/>
      </dsp:nvSpPr>
      <dsp:spPr>
        <a:xfrm>
          <a:off x="1259697" y="706347"/>
          <a:ext cx="156966" cy="156966"/>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2785CA7-E514-45D2-B3E2-E631EA7CB9A0}">
      <dsp:nvSpPr>
        <dsp:cNvPr id="0" name=""/>
        <dsp:cNvSpPr/>
      </dsp:nvSpPr>
      <dsp:spPr>
        <a:xfrm>
          <a:off x="2810105" y="941796"/>
          <a:ext cx="2676227" cy="6278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128" tIns="135128" rIns="135128" bIns="135128" numCol="1" spcCol="1270" anchor="t" anchorCtr="0">
          <a:noAutofit/>
        </a:bodyPr>
        <a:lstStyle/>
        <a:p>
          <a:pPr lvl="0" algn="ctr" defTabSz="844550" rtl="0">
            <a:lnSpc>
              <a:spcPct val="90000"/>
            </a:lnSpc>
            <a:spcBef>
              <a:spcPct val="0"/>
            </a:spcBef>
            <a:spcAft>
              <a:spcPct val="35000"/>
            </a:spcAft>
          </a:pPr>
          <a:r>
            <a:rPr lang="en-US" sz="1900" b="1" kern="1200" dirty="0" smtClean="0"/>
            <a:t>1.3.2 </a:t>
          </a:r>
          <a:r>
            <a:rPr lang="zh-CN" sz="1900" b="1" kern="1200" dirty="0" smtClean="0"/>
            <a:t>抽象类</a:t>
          </a:r>
          <a:endParaRPr lang="zh-CN" sz="1900" kern="1200" dirty="0"/>
        </a:p>
      </dsp:txBody>
      <dsp:txXfrm>
        <a:off x="2810105" y="941796"/>
        <a:ext cx="2676227" cy="627864"/>
      </dsp:txXfrm>
    </dsp:sp>
    <dsp:sp modelId="{A10A498D-47F9-40DC-B508-B53623E6701D}">
      <dsp:nvSpPr>
        <dsp:cNvPr id="0" name=""/>
        <dsp:cNvSpPr/>
      </dsp:nvSpPr>
      <dsp:spPr>
        <a:xfrm>
          <a:off x="4069736" y="706347"/>
          <a:ext cx="156966" cy="156966"/>
        </a:xfrm>
        <a:prstGeom prst="ellipse">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FC73C6-3289-4D22-991C-557517434228}">
      <dsp:nvSpPr>
        <dsp:cNvPr id="0" name=""/>
        <dsp:cNvSpPr/>
      </dsp:nvSpPr>
      <dsp:spPr>
        <a:xfrm>
          <a:off x="648451" y="0"/>
          <a:ext cx="7349114" cy="2909977"/>
        </a:xfrm>
        <a:prstGeom prst="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1D3B0B2-0FED-4C4C-8856-14536318F5BB}">
      <dsp:nvSpPr>
        <dsp:cNvPr id="0" name=""/>
        <dsp:cNvSpPr/>
      </dsp:nvSpPr>
      <dsp:spPr>
        <a:xfrm>
          <a:off x="4564" y="872993"/>
          <a:ext cx="2045078" cy="1163991"/>
        </a:xfrm>
        <a:prstGeom prst="roundRect">
          <a:avLst/>
        </a:prstGeom>
        <a:solidFill>
          <a:schemeClr val="accent3">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en-US" sz="2200" b="1" kern="1200" smtClean="0"/>
            <a:t>1.4.1 </a:t>
          </a:r>
          <a:r>
            <a:rPr lang="zh-CN" sz="2200" b="1" kern="1200" smtClean="0"/>
            <a:t>文化因素</a:t>
          </a:r>
          <a:endParaRPr lang="zh-CN" sz="2200" kern="1200"/>
        </a:p>
      </dsp:txBody>
      <dsp:txXfrm>
        <a:off x="61385" y="929814"/>
        <a:ext cx="1931436" cy="1050349"/>
      </dsp:txXfrm>
    </dsp:sp>
    <dsp:sp modelId="{50288A66-39E6-4700-903F-C04DB6C0B81D}">
      <dsp:nvSpPr>
        <dsp:cNvPr id="0" name=""/>
        <dsp:cNvSpPr/>
      </dsp:nvSpPr>
      <dsp:spPr>
        <a:xfrm>
          <a:off x="2201834" y="872993"/>
          <a:ext cx="2045078" cy="1163991"/>
        </a:xfrm>
        <a:prstGeom prst="roundRect">
          <a:avLst/>
        </a:prstGeom>
        <a:solidFill>
          <a:schemeClr val="accent3">
            <a:hueOff val="-408537"/>
            <a:satOff val="-6531"/>
            <a:lumOff val="523"/>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en-US" sz="2200" b="1" kern="1200" smtClean="0"/>
            <a:t>1.4.2 </a:t>
          </a:r>
          <a:r>
            <a:rPr lang="zh-CN" sz="2200" b="1" kern="1200" smtClean="0"/>
            <a:t>个性因素</a:t>
          </a:r>
          <a:endParaRPr lang="zh-CN" sz="2200" kern="1200"/>
        </a:p>
      </dsp:txBody>
      <dsp:txXfrm>
        <a:off x="2258655" y="929814"/>
        <a:ext cx="1931436" cy="1050349"/>
      </dsp:txXfrm>
    </dsp:sp>
    <dsp:sp modelId="{6206A2CB-C176-4936-A180-E841F04F59ED}">
      <dsp:nvSpPr>
        <dsp:cNvPr id="0" name=""/>
        <dsp:cNvSpPr/>
      </dsp:nvSpPr>
      <dsp:spPr>
        <a:xfrm>
          <a:off x="4399104" y="872993"/>
          <a:ext cx="2045078" cy="1163991"/>
        </a:xfrm>
        <a:prstGeom prst="roundRect">
          <a:avLst/>
        </a:prstGeom>
        <a:solidFill>
          <a:schemeClr val="accent3">
            <a:hueOff val="-817075"/>
            <a:satOff val="-13062"/>
            <a:lumOff val="1046"/>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en-US" sz="2200" b="1" kern="1200" smtClean="0"/>
            <a:t>1.4.3 </a:t>
          </a:r>
          <a:r>
            <a:rPr lang="zh-CN" sz="2200" b="1" kern="1200" smtClean="0"/>
            <a:t>市场因素</a:t>
          </a:r>
          <a:endParaRPr lang="zh-CN" sz="2200" kern="1200"/>
        </a:p>
      </dsp:txBody>
      <dsp:txXfrm>
        <a:off x="4455925" y="929814"/>
        <a:ext cx="1931436" cy="1050349"/>
      </dsp:txXfrm>
    </dsp:sp>
    <dsp:sp modelId="{ABF6590F-C093-4773-AA3F-CF3F766C8379}">
      <dsp:nvSpPr>
        <dsp:cNvPr id="0" name=""/>
        <dsp:cNvSpPr/>
      </dsp:nvSpPr>
      <dsp:spPr>
        <a:xfrm>
          <a:off x="6596374" y="872993"/>
          <a:ext cx="2045078" cy="1163991"/>
        </a:xfrm>
        <a:prstGeom prst="roundRect">
          <a:avLst/>
        </a:prstGeom>
        <a:solidFill>
          <a:schemeClr val="accent3">
            <a:hueOff val="-1225612"/>
            <a:satOff val="-19593"/>
            <a:lumOff val="156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b="1" kern="1200" smtClean="0"/>
            <a:t>1.4.4 </a:t>
          </a:r>
          <a:r>
            <a:rPr lang="zh-CN" sz="2200" b="1" kern="1200" smtClean="0"/>
            <a:t>媒介因素</a:t>
          </a:r>
          <a:endParaRPr lang="zh-CN" sz="2200" kern="1200"/>
        </a:p>
        <a:p>
          <a:pPr marL="171450" lvl="1" indent="-171450" algn="l" defTabSz="755650" rtl="0">
            <a:lnSpc>
              <a:spcPct val="90000"/>
            </a:lnSpc>
            <a:spcBef>
              <a:spcPct val="0"/>
            </a:spcBef>
            <a:spcAft>
              <a:spcPct val="15000"/>
            </a:spcAft>
            <a:buChar char="••"/>
          </a:pPr>
          <a:endParaRPr lang="zh-CN" sz="1700" kern="1200"/>
        </a:p>
      </dsp:txBody>
      <dsp:txXfrm>
        <a:off x="6653195" y="929814"/>
        <a:ext cx="1931436" cy="1050349"/>
      </dsp:txXfrm>
    </dsp:sp>
  </dsp:spTree>
</dsp:drawing>
</file>

<file path=ppt/diagrams/layout1.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48FBE5B-24B7-4D0C-8E24-04A3931CBAEF}"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FEB1C42-7002-4513-B033-91F20F502E73}"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85895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48FBE5B-24B7-4D0C-8E24-04A3931CBAEF}"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FEB1C42-7002-4513-B033-91F20F502E73}" type="slidenum">
              <a:rPr lang="zh-CN" altLang="en-US" smtClean="0"/>
              <a:t>‹#›</a:t>
            </a:fld>
            <a:endParaRPr lang="zh-CN" altLang="en-US"/>
          </a:p>
        </p:txBody>
      </p:sp>
    </p:spTree>
    <p:extLst>
      <p:ext uri="{BB962C8B-B14F-4D97-AF65-F5344CB8AC3E}">
        <p14:creationId xmlns:p14="http://schemas.microsoft.com/office/powerpoint/2010/main" val="2525044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48FBE5B-24B7-4D0C-8E24-04A3931CBAEF}"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FEB1C42-7002-4513-B033-91F20F502E73}" type="slidenum">
              <a:rPr lang="zh-CN" altLang="en-US" smtClean="0"/>
              <a:t>‹#›</a:t>
            </a:fld>
            <a:endParaRPr lang="zh-CN" altLang="en-US"/>
          </a:p>
        </p:txBody>
      </p:sp>
    </p:spTree>
    <p:extLst>
      <p:ext uri="{BB962C8B-B14F-4D97-AF65-F5344CB8AC3E}">
        <p14:creationId xmlns:p14="http://schemas.microsoft.com/office/powerpoint/2010/main" val="2672702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48FBE5B-24B7-4D0C-8E24-04A3931CBAEF}"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FEB1C42-7002-4513-B033-91F20F502E73}" type="slidenum">
              <a:rPr lang="zh-CN" altLang="en-US" smtClean="0"/>
              <a:t>‹#›</a:t>
            </a:fld>
            <a:endParaRPr lang="zh-CN" altLang="en-US"/>
          </a:p>
        </p:txBody>
      </p:sp>
    </p:spTree>
    <p:extLst>
      <p:ext uri="{BB962C8B-B14F-4D97-AF65-F5344CB8AC3E}">
        <p14:creationId xmlns:p14="http://schemas.microsoft.com/office/powerpoint/2010/main" val="4088620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48FBE5B-24B7-4D0C-8E24-04A3931CBAEF}"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FEB1C42-7002-4513-B033-91F20F502E73}"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4416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48FBE5B-24B7-4D0C-8E24-04A3931CBAEF}" type="datetimeFigureOut">
              <a:rPr lang="zh-CN" altLang="en-US" smtClean="0"/>
              <a:t>2017-09-07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FEB1C42-7002-4513-B033-91F20F502E73}" type="slidenum">
              <a:rPr lang="zh-CN" altLang="en-US" smtClean="0"/>
              <a:t>‹#›</a:t>
            </a:fld>
            <a:endParaRPr lang="zh-CN" altLang="en-US"/>
          </a:p>
        </p:txBody>
      </p:sp>
    </p:spTree>
    <p:extLst>
      <p:ext uri="{BB962C8B-B14F-4D97-AF65-F5344CB8AC3E}">
        <p14:creationId xmlns:p14="http://schemas.microsoft.com/office/powerpoint/2010/main" val="6761428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097280" y="2582335"/>
            <a:ext cx="4937760" cy="328676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217920" y="2582334"/>
            <a:ext cx="4937760" cy="328676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48FBE5B-24B7-4D0C-8E24-04A3931CBAEF}" type="datetimeFigureOut">
              <a:rPr lang="zh-CN" altLang="en-US" smtClean="0"/>
              <a:t>2017-09-07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FEB1C42-7002-4513-B033-91F20F502E73}" type="slidenum">
              <a:rPr lang="zh-CN" altLang="en-US" smtClean="0"/>
              <a:t>‹#›</a:t>
            </a:fld>
            <a:endParaRPr lang="zh-CN" altLang="en-US"/>
          </a:p>
        </p:txBody>
      </p:sp>
    </p:spTree>
    <p:extLst>
      <p:ext uri="{BB962C8B-B14F-4D97-AF65-F5344CB8AC3E}">
        <p14:creationId xmlns:p14="http://schemas.microsoft.com/office/powerpoint/2010/main" val="21764781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48FBE5B-24B7-4D0C-8E24-04A3931CBAEF}" type="datetimeFigureOut">
              <a:rPr lang="zh-CN" altLang="en-US" smtClean="0"/>
              <a:t>2017-09-07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FEB1C42-7002-4513-B033-91F20F502E73}" type="slidenum">
              <a:rPr lang="zh-CN" altLang="en-US" smtClean="0"/>
              <a:t>‹#›</a:t>
            </a:fld>
            <a:endParaRPr lang="zh-CN" altLang="en-US"/>
          </a:p>
        </p:txBody>
      </p:sp>
    </p:spTree>
    <p:extLst>
      <p:ext uri="{BB962C8B-B14F-4D97-AF65-F5344CB8AC3E}">
        <p14:creationId xmlns:p14="http://schemas.microsoft.com/office/powerpoint/2010/main" val="27399895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48FBE5B-24B7-4D0C-8E24-04A3931CBAEF}" type="datetimeFigureOut">
              <a:rPr lang="zh-CN" altLang="en-US" smtClean="0"/>
              <a:t>2017-09-07</a:t>
            </a:fld>
            <a:endParaRPr lang="zh-CN" alt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DFEB1C42-7002-4513-B033-91F20F502E73}" type="slidenum">
              <a:rPr lang="zh-CN" altLang="en-US" smtClean="0"/>
              <a:t>‹#›</a:t>
            </a:fld>
            <a:endParaRPr lang="zh-CN" altLang="en-US"/>
          </a:p>
        </p:txBody>
      </p:sp>
    </p:spTree>
    <p:extLst>
      <p:ext uri="{BB962C8B-B14F-4D97-AF65-F5344CB8AC3E}">
        <p14:creationId xmlns:p14="http://schemas.microsoft.com/office/powerpoint/2010/main" val="41000296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48FBE5B-24B7-4D0C-8E24-04A3931CBAEF}" type="datetimeFigureOut">
              <a:rPr lang="zh-CN" altLang="en-US" smtClean="0"/>
              <a:t>2017-09-07</a:t>
            </a:fld>
            <a:endParaRPr lang="zh-CN" alt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FEB1C42-7002-4513-B033-91F20F502E73}" type="slidenum">
              <a:rPr lang="zh-CN" altLang="en-US" smtClean="0"/>
              <a:t>‹#›</a:t>
            </a:fld>
            <a:endParaRPr lang="zh-CN" altLang="en-US"/>
          </a:p>
        </p:txBody>
      </p:sp>
    </p:spTree>
    <p:extLst>
      <p:ext uri="{BB962C8B-B14F-4D97-AF65-F5344CB8AC3E}">
        <p14:creationId xmlns:p14="http://schemas.microsoft.com/office/powerpoint/2010/main" val="15672175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48FBE5B-24B7-4D0C-8E24-04A3931CBAEF}" type="datetimeFigureOut">
              <a:rPr lang="zh-CN" altLang="en-US" smtClean="0"/>
              <a:t>2017-09-07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FEB1C42-7002-4513-B033-91F20F502E73}" type="slidenum">
              <a:rPr lang="zh-CN" altLang="en-US" smtClean="0"/>
              <a:t>‹#›</a:t>
            </a:fld>
            <a:endParaRPr lang="zh-CN" altLang="en-US"/>
          </a:p>
        </p:txBody>
      </p:sp>
    </p:spTree>
    <p:extLst>
      <p:ext uri="{BB962C8B-B14F-4D97-AF65-F5344CB8AC3E}">
        <p14:creationId xmlns:p14="http://schemas.microsoft.com/office/powerpoint/2010/main" val="18356703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48FBE5B-24B7-4D0C-8E24-04A3931CBAEF}" type="datetimeFigureOut">
              <a:rPr lang="zh-CN" altLang="en-US" smtClean="0"/>
              <a:t>2017-09-07</a:t>
            </a:fld>
            <a:endParaRPr lang="zh-CN" alt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DFEB1C42-7002-4513-B033-91F20F502E73}" type="slidenum">
              <a:rPr lang="zh-CN" altLang="en-US" smtClean="0"/>
              <a:t>‹#›</a:t>
            </a:fld>
            <a:endParaRPr lang="zh-CN" alt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03894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7.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jpg"/></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sp>
        <p:nvSpPr>
          <p:cNvPr id="12" name="折角形 11"/>
          <p:cNvSpPr/>
          <p:nvPr/>
        </p:nvSpPr>
        <p:spPr>
          <a:xfrm>
            <a:off x="2681179" y="3262761"/>
            <a:ext cx="680208" cy="2571369"/>
          </a:xfrm>
          <a:prstGeom prst="foldedCorner">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sz="2200" b="1" dirty="0" smtClean="0">
                <a:latin typeface="华文中宋" panose="02010600040101010101" pitchFamily="2" charset="-122"/>
                <a:ea typeface="华文中宋" panose="02010600040101010101" pitchFamily="2" charset="-122"/>
              </a:rPr>
              <a:t>1.1</a:t>
            </a:r>
          </a:p>
          <a:p>
            <a:pPr algn="ctr"/>
            <a:r>
              <a:rPr lang="zh-CN" altLang="zh-CN" sz="2200" b="1" dirty="0" smtClean="0">
                <a:latin typeface="华文中宋" panose="02010600040101010101" pitchFamily="2" charset="-122"/>
                <a:ea typeface="华文中宋" panose="02010600040101010101" pitchFamily="2" charset="-122"/>
              </a:rPr>
              <a:t>图形</a:t>
            </a:r>
            <a:r>
              <a:rPr lang="zh-CN" altLang="zh-CN" sz="2200" b="1" dirty="0">
                <a:latin typeface="华文中宋" panose="02010600040101010101" pitchFamily="2" charset="-122"/>
                <a:ea typeface="华文中宋" panose="02010600040101010101" pitchFamily="2" charset="-122"/>
              </a:rPr>
              <a:t>的</a:t>
            </a:r>
            <a:r>
              <a:rPr lang="zh-CN" altLang="zh-CN" sz="2200" b="1" dirty="0" smtClean="0">
                <a:latin typeface="华文中宋" panose="02010600040101010101" pitchFamily="2" charset="-122"/>
                <a:ea typeface="华文中宋" panose="02010600040101010101" pitchFamily="2" charset="-122"/>
              </a:rPr>
              <a:t>概念</a:t>
            </a:r>
            <a:endParaRPr lang="zh-CN" altLang="zh-CN" sz="2200" dirty="0">
              <a:latin typeface="华文中宋" panose="02010600040101010101" pitchFamily="2" charset="-122"/>
              <a:ea typeface="华文中宋" panose="020106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17" name="同侧圆角矩形 16"/>
          <p:cNvSpPr/>
          <p:nvPr/>
        </p:nvSpPr>
        <p:spPr>
          <a:xfrm>
            <a:off x="2713503" y="276897"/>
            <a:ext cx="811368" cy="734095"/>
          </a:xfrm>
          <a:prstGeom prst="round2Same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18" name="同侧圆角矩形 17"/>
          <p:cNvSpPr/>
          <p:nvPr/>
        </p:nvSpPr>
        <p:spPr>
          <a:xfrm>
            <a:off x="5995469" y="276897"/>
            <a:ext cx="811368" cy="734095"/>
          </a:xfrm>
          <a:prstGeom prst="round2Same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19" name="同侧圆角矩形 18"/>
          <p:cNvSpPr/>
          <p:nvPr/>
        </p:nvSpPr>
        <p:spPr>
          <a:xfrm>
            <a:off x="4408636" y="473483"/>
            <a:ext cx="558669" cy="537510"/>
          </a:xfrm>
          <a:prstGeom prst="round2Same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20" name="同侧圆角矩形 19"/>
          <p:cNvSpPr/>
          <p:nvPr/>
        </p:nvSpPr>
        <p:spPr>
          <a:xfrm>
            <a:off x="7690602" y="473483"/>
            <a:ext cx="558669" cy="537510"/>
          </a:xfrm>
          <a:prstGeom prst="round2Same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21" name="流程图: 联系 20"/>
          <p:cNvSpPr/>
          <p:nvPr/>
        </p:nvSpPr>
        <p:spPr>
          <a:xfrm>
            <a:off x="2985909" y="1350907"/>
            <a:ext cx="131130" cy="123724"/>
          </a:xfrm>
          <a:prstGeom prst="flowChartConnector">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22" name="流程图: 联系 21"/>
          <p:cNvSpPr/>
          <p:nvPr/>
        </p:nvSpPr>
        <p:spPr>
          <a:xfrm>
            <a:off x="4581686" y="1356404"/>
            <a:ext cx="131130" cy="123724"/>
          </a:xfrm>
          <a:prstGeom prst="flowChartConnector">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23" name="流程图: 联系 22"/>
          <p:cNvSpPr/>
          <p:nvPr/>
        </p:nvSpPr>
        <p:spPr>
          <a:xfrm>
            <a:off x="6270802" y="1350906"/>
            <a:ext cx="131130" cy="123724"/>
          </a:xfrm>
          <a:prstGeom prst="flowChartConnector">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24" name="流程图: 联系 23"/>
          <p:cNvSpPr/>
          <p:nvPr/>
        </p:nvSpPr>
        <p:spPr>
          <a:xfrm>
            <a:off x="7866579" y="1350906"/>
            <a:ext cx="131130" cy="123724"/>
          </a:xfrm>
          <a:prstGeom prst="flowChartConnector">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cxnSp>
        <p:nvCxnSpPr>
          <p:cNvPr id="25" name="直接连接符 24"/>
          <p:cNvCxnSpPr/>
          <p:nvPr/>
        </p:nvCxnSpPr>
        <p:spPr>
          <a:xfrm>
            <a:off x="3069034" y="1700482"/>
            <a:ext cx="0" cy="1336428"/>
          </a:xfrm>
          <a:prstGeom prst="line">
            <a:avLst/>
          </a:prstGeom>
          <a:ln w="57150">
            <a:solidFill>
              <a:schemeClr val="accent6">
                <a:lumMod val="60000"/>
                <a:lumOff val="4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4655575" y="1700482"/>
            <a:ext cx="2279" cy="876066"/>
          </a:xfrm>
          <a:prstGeom prst="line">
            <a:avLst/>
          </a:prstGeom>
          <a:ln w="57150">
            <a:solidFill>
              <a:schemeClr val="accent6">
                <a:lumMod val="60000"/>
                <a:lumOff val="4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401153" y="1702550"/>
            <a:ext cx="0" cy="1336428"/>
          </a:xfrm>
          <a:prstGeom prst="line">
            <a:avLst/>
          </a:prstGeom>
          <a:ln w="57150">
            <a:solidFill>
              <a:schemeClr val="accent6">
                <a:lumMod val="60000"/>
                <a:lumOff val="4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7932119" y="1700482"/>
            <a:ext cx="25" cy="696480"/>
          </a:xfrm>
          <a:prstGeom prst="line">
            <a:avLst/>
          </a:prstGeom>
          <a:ln w="57150">
            <a:solidFill>
              <a:schemeClr val="accent6">
                <a:lumMod val="60000"/>
                <a:lumOff val="4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45" name="折角形 44"/>
          <p:cNvSpPr/>
          <p:nvPr/>
        </p:nvSpPr>
        <p:spPr>
          <a:xfrm>
            <a:off x="4330332" y="2629526"/>
            <a:ext cx="627214" cy="3510452"/>
          </a:xfrm>
          <a:prstGeom prst="foldedCorner">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sz="2200" b="1" dirty="0" smtClean="0">
                <a:latin typeface="华文中宋" panose="02010600040101010101" pitchFamily="2" charset="-122"/>
                <a:ea typeface="华文中宋" panose="02010600040101010101" pitchFamily="2" charset="-122"/>
              </a:rPr>
              <a:t>1.2   </a:t>
            </a:r>
            <a:r>
              <a:rPr lang="zh-CN" altLang="zh-CN" sz="2200" b="1" dirty="0" smtClean="0">
                <a:latin typeface="华文中宋" panose="02010600040101010101" pitchFamily="2" charset="-122"/>
                <a:ea typeface="华文中宋" panose="02010600040101010101" pitchFamily="2" charset="-122"/>
              </a:rPr>
              <a:t>图形</a:t>
            </a:r>
            <a:r>
              <a:rPr lang="zh-CN" altLang="zh-CN" sz="2200" b="1" dirty="0">
                <a:latin typeface="华文中宋" panose="02010600040101010101" pitchFamily="2" charset="-122"/>
                <a:ea typeface="华文中宋" panose="02010600040101010101" pitchFamily="2" charset="-122"/>
              </a:rPr>
              <a:t>的历史与现状</a:t>
            </a:r>
            <a:endParaRPr lang="zh-CN" altLang="zh-CN" sz="2200" dirty="0">
              <a:latin typeface="华文中宋" panose="02010600040101010101" pitchFamily="2" charset="-122"/>
              <a:ea typeface="华文中宋" panose="02010600040101010101" pitchFamily="2" charset="-122"/>
            </a:endParaRPr>
          </a:p>
        </p:txBody>
      </p:sp>
      <p:sp>
        <p:nvSpPr>
          <p:cNvPr id="46" name="折角形 45"/>
          <p:cNvSpPr/>
          <p:nvPr/>
        </p:nvSpPr>
        <p:spPr>
          <a:xfrm>
            <a:off x="6054916" y="3262761"/>
            <a:ext cx="642098" cy="2571369"/>
          </a:xfrm>
          <a:prstGeom prst="foldedCorner">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sz="2200" b="1" dirty="0" smtClean="0">
                <a:latin typeface="华文中宋" panose="02010600040101010101" pitchFamily="2" charset="-122"/>
                <a:ea typeface="华文中宋" panose="02010600040101010101" pitchFamily="2" charset="-122"/>
              </a:rPr>
              <a:t>1.3   </a:t>
            </a:r>
            <a:r>
              <a:rPr lang="zh-CN" altLang="zh-CN" sz="2200" b="1" dirty="0" smtClean="0">
                <a:latin typeface="华文中宋" panose="02010600040101010101" pitchFamily="2" charset="-122"/>
                <a:ea typeface="华文中宋" panose="02010600040101010101" pitchFamily="2" charset="-122"/>
              </a:rPr>
              <a:t>图形的</a:t>
            </a:r>
            <a:r>
              <a:rPr lang="zh-CN" altLang="en-US" sz="2200" b="1" dirty="0" smtClean="0">
                <a:latin typeface="华文中宋" panose="02010600040101010101" pitchFamily="2" charset="-122"/>
                <a:ea typeface="华文中宋" panose="02010600040101010101" pitchFamily="2" charset="-122"/>
              </a:rPr>
              <a:t>类别</a:t>
            </a:r>
            <a:endParaRPr lang="zh-CN" altLang="zh-CN" sz="2200" dirty="0">
              <a:latin typeface="华文中宋" panose="02010600040101010101" pitchFamily="2" charset="-122"/>
              <a:ea typeface="华文中宋" panose="02010600040101010101" pitchFamily="2" charset="-122"/>
            </a:endParaRPr>
          </a:p>
        </p:txBody>
      </p:sp>
      <p:sp>
        <p:nvSpPr>
          <p:cNvPr id="48" name="折角形 47"/>
          <p:cNvSpPr/>
          <p:nvPr/>
        </p:nvSpPr>
        <p:spPr>
          <a:xfrm>
            <a:off x="7656329" y="2629526"/>
            <a:ext cx="627214" cy="3510452"/>
          </a:xfrm>
          <a:prstGeom prst="foldedCorner">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r>
              <a:rPr lang="en-US" altLang="zh-CN" sz="2200" b="1" dirty="0" smtClean="0">
                <a:latin typeface="华文中宋" panose="02010600040101010101" pitchFamily="2" charset="-122"/>
                <a:ea typeface="华文中宋" panose="02010600040101010101" pitchFamily="2" charset="-122"/>
              </a:rPr>
              <a:t>1.4   </a:t>
            </a:r>
            <a:r>
              <a:rPr lang="zh-CN" altLang="zh-CN" sz="2200" b="1" dirty="0" smtClean="0">
                <a:latin typeface="华文中宋" panose="02010600040101010101" pitchFamily="2" charset="-122"/>
                <a:ea typeface="华文中宋" panose="02010600040101010101" pitchFamily="2" charset="-122"/>
              </a:rPr>
              <a:t>图形的</a:t>
            </a:r>
            <a:r>
              <a:rPr lang="zh-CN" altLang="en-US" sz="2200" b="1" dirty="0" smtClean="0">
                <a:latin typeface="华文中宋" panose="02010600040101010101" pitchFamily="2" charset="-122"/>
                <a:ea typeface="华文中宋" panose="02010600040101010101" pitchFamily="2" charset="-122"/>
              </a:rPr>
              <a:t>设计语境</a:t>
            </a:r>
            <a:endParaRPr lang="zh-CN" altLang="zh-CN" sz="2200" dirty="0">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34844970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sp>
        <p:nvSpPr>
          <p:cNvPr id="12" name="折角形 11"/>
          <p:cNvSpPr/>
          <p:nvPr/>
        </p:nvSpPr>
        <p:spPr>
          <a:xfrm>
            <a:off x="434488" y="0"/>
            <a:ext cx="4047360"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1.2   </a:t>
            </a:r>
            <a:r>
              <a:rPr lang="zh-CN" altLang="zh-CN" sz="2400" b="1" dirty="0" smtClean="0">
                <a:latin typeface="华文中宋" panose="02010600040101010101" pitchFamily="2" charset="-122"/>
                <a:ea typeface="华文中宋" panose="02010600040101010101" pitchFamily="2" charset="-122"/>
              </a:rPr>
              <a:t>图形</a:t>
            </a:r>
            <a:r>
              <a:rPr lang="zh-CN" altLang="zh-CN" sz="2400" b="1" dirty="0">
                <a:latin typeface="华文中宋" panose="02010600040101010101" pitchFamily="2" charset="-122"/>
                <a:ea typeface="华文中宋" panose="02010600040101010101" pitchFamily="2" charset="-122"/>
              </a:rPr>
              <a:t>的历史与现状</a:t>
            </a:r>
            <a:endParaRPr lang="zh-CN" altLang="zh-CN" sz="2400" dirty="0">
              <a:latin typeface="华文中宋" panose="02010600040101010101" pitchFamily="2" charset="-122"/>
              <a:ea typeface="华文中宋" panose="020106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8977156" y="5414752"/>
            <a:ext cx="2480166" cy="473206"/>
          </a:xfrm>
          <a:prstGeom prst="rect">
            <a:avLst/>
          </a:prstGeom>
        </p:spPr>
        <p:txBody>
          <a:bodyPr wrap="none">
            <a:spAutoFit/>
          </a:bodyPr>
          <a:lstStyle/>
          <a:p>
            <a:pPr algn="ctr">
              <a:lnSpc>
                <a:spcPct val="150000"/>
              </a:lnSpc>
              <a:spcAft>
                <a:spcPts val="0"/>
              </a:spcAft>
            </a:pP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图</a:t>
            </a:r>
            <a:r>
              <a:rPr lang="en-US"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1-2 </a:t>
            </a:r>
            <a:r>
              <a:rPr lang="en-US"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  </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汉代</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肖形印图形</a:t>
            </a:r>
          </a:p>
        </p:txBody>
      </p:sp>
      <p:sp>
        <p:nvSpPr>
          <p:cNvPr id="3"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049" name="图片 4" descr="未标题-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41679" y="1152659"/>
            <a:ext cx="7544071" cy="374971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p:cNvSpPr>
            <a:spLocks noChangeArrowheads="1"/>
          </p:cNvSpPr>
          <p:nvPr/>
        </p:nvSpPr>
        <p:spPr bwMode="auto">
          <a:xfrm>
            <a:off x="0" y="2857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8961089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sp>
        <p:nvSpPr>
          <p:cNvPr id="12" name="折角形 11"/>
          <p:cNvSpPr/>
          <p:nvPr/>
        </p:nvSpPr>
        <p:spPr>
          <a:xfrm>
            <a:off x="434488" y="0"/>
            <a:ext cx="4047360"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1.2   </a:t>
            </a:r>
            <a:r>
              <a:rPr lang="zh-CN" altLang="zh-CN" sz="2400" b="1" dirty="0" smtClean="0">
                <a:latin typeface="华文中宋" panose="02010600040101010101" pitchFamily="2" charset="-122"/>
                <a:ea typeface="华文中宋" panose="02010600040101010101" pitchFamily="2" charset="-122"/>
              </a:rPr>
              <a:t>图形</a:t>
            </a:r>
            <a:r>
              <a:rPr lang="zh-CN" altLang="zh-CN" sz="2400" b="1" dirty="0">
                <a:latin typeface="华文中宋" panose="02010600040101010101" pitchFamily="2" charset="-122"/>
                <a:ea typeface="华文中宋" panose="02010600040101010101" pitchFamily="2" charset="-122"/>
              </a:rPr>
              <a:t>的历史与现状</a:t>
            </a:r>
            <a:endParaRPr lang="zh-CN" altLang="zh-CN" sz="2400" dirty="0">
              <a:latin typeface="华文中宋" panose="02010600040101010101" pitchFamily="2" charset="-122"/>
              <a:ea typeface="华文中宋" panose="020106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927279" y="806954"/>
            <a:ext cx="10689466" cy="2308324"/>
          </a:xfrm>
          <a:prstGeom prst="rect">
            <a:avLst/>
          </a:prstGeom>
        </p:spPr>
        <p:txBody>
          <a:bodyPr wrap="square">
            <a:spAutoFit/>
          </a:bodyPr>
          <a:lstStyle/>
          <a:p>
            <a:pPr algn="just">
              <a:lnSpc>
                <a:spcPct val="150000"/>
              </a:lnSpc>
              <a:spcAft>
                <a:spcPts val="0"/>
              </a:spcAft>
            </a:pPr>
            <a:r>
              <a:rPr lang="en-US" altLang="zh-CN" sz="2400" b="1" kern="100" dirty="0" smtClean="0">
                <a:solidFill>
                  <a:srgbClr val="7030A0"/>
                </a:solidFill>
                <a:latin typeface="华文隶书" panose="02010800040101010101" pitchFamily="2" charset="-122"/>
                <a:ea typeface="华文隶书" panose="02010800040101010101" pitchFamily="2" charset="-122"/>
                <a:cs typeface="Times New Roman" panose="02020603050405020304" pitchFamily="18" charset="0"/>
              </a:rPr>
              <a:t>1.2.2  </a:t>
            </a:r>
            <a:r>
              <a:rPr lang="zh-CN" altLang="zh-CN" sz="2400" b="1" kern="100" dirty="0" smtClean="0">
                <a:solidFill>
                  <a:srgbClr val="7030A0"/>
                </a:solidFill>
                <a:latin typeface="华文隶书" panose="02010800040101010101" pitchFamily="2" charset="-122"/>
                <a:ea typeface="华文隶书" panose="02010800040101010101" pitchFamily="2" charset="-122"/>
                <a:cs typeface="Times New Roman" panose="02020603050405020304" pitchFamily="18" charset="0"/>
              </a:rPr>
              <a:t>当代</a:t>
            </a:r>
            <a:r>
              <a:rPr lang="zh-CN" altLang="zh-CN" sz="2400" b="1" kern="100" dirty="0">
                <a:solidFill>
                  <a:srgbClr val="7030A0"/>
                </a:solidFill>
                <a:latin typeface="华文隶书" panose="02010800040101010101" pitchFamily="2" charset="-122"/>
                <a:ea typeface="华文隶书" panose="02010800040101010101" pitchFamily="2" charset="-122"/>
                <a:cs typeface="Times New Roman" panose="02020603050405020304" pitchFamily="18" charset="0"/>
              </a:rPr>
              <a:t>图形</a:t>
            </a:r>
            <a:endParaRPr lang="zh-CN" altLang="zh-CN" kern="100" dirty="0">
              <a:solidFill>
                <a:srgbClr val="7030A0"/>
              </a:solidFill>
              <a:latin typeface="华文隶书" panose="02010800040101010101" pitchFamily="2" charset="-122"/>
              <a:ea typeface="华文隶书" panose="02010800040101010101" pitchFamily="2" charset="-122"/>
              <a:cs typeface="Times New Roman" panose="02020603050405020304" pitchFamily="18" charset="0"/>
            </a:endParaRPr>
          </a:p>
          <a:p>
            <a:pPr indent="304800" algn="just">
              <a:lnSpc>
                <a:spcPct val="150000"/>
              </a:lnSpc>
              <a:spcAft>
                <a:spcPts val="0"/>
              </a:spcAft>
            </a:pPr>
            <a:r>
              <a:rPr lang="zh-CN" altLang="zh-CN" kern="100" dirty="0">
                <a:latin typeface="Calibri" panose="020F0502020204030204" pitchFamily="34" charset="0"/>
                <a:cs typeface="Times New Roman" panose="02020603050405020304" pitchFamily="18" charset="0"/>
              </a:rPr>
              <a:t>今天，图形已经存在于生活的各个角落，其发展也与技术和经济因素密不可分</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indent="304800" algn="just">
              <a:lnSpc>
                <a:spcPct val="150000"/>
              </a:lnSpc>
              <a:spcAft>
                <a:spcPts val="0"/>
              </a:spcAft>
            </a:pPr>
            <a:r>
              <a:rPr lang="zh-CN" altLang="zh-CN" kern="100" dirty="0" smtClean="0">
                <a:latin typeface="Calibri" panose="020F0502020204030204" pitchFamily="34" charset="0"/>
                <a:cs typeface="Times New Roman" panose="02020603050405020304" pitchFamily="18" charset="0"/>
              </a:rPr>
              <a:t>图形</a:t>
            </a:r>
            <a:r>
              <a:rPr lang="zh-CN" altLang="zh-CN" kern="100" dirty="0">
                <a:latin typeface="Calibri" panose="020F0502020204030204" pitchFamily="34" charset="0"/>
                <a:cs typeface="Times New Roman" panose="02020603050405020304" pitchFamily="18" charset="0"/>
              </a:rPr>
              <a:t>实现和复制技术的成熟，让图形的大规模使用、复制成为可能，图形出现的领域越来越多，其传播范围也越来越广</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indent="304800" algn="just">
              <a:lnSpc>
                <a:spcPct val="150000"/>
              </a:lnSpc>
              <a:spcAft>
                <a:spcPts val="0"/>
              </a:spcAft>
            </a:pPr>
            <a:r>
              <a:rPr lang="zh-CN" altLang="zh-CN" kern="100" dirty="0" smtClean="0">
                <a:latin typeface="Calibri" panose="020F0502020204030204" pitchFamily="34" charset="0"/>
                <a:cs typeface="Times New Roman" panose="02020603050405020304" pitchFamily="18" charset="0"/>
              </a:rPr>
              <a:t>图形</a:t>
            </a:r>
            <a:r>
              <a:rPr lang="zh-CN" altLang="zh-CN" kern="100" dirty="0">
                <a:latin typeface="Calibri" panose="020F0502020204030204" pitchFamily="34" charset="0"/>
                <a:cs typeface="Times New Roman" panose="02020603050405020304" pitchFamily="18" charset="0"/>
              </a:rPr>
              <a:t>除了单独出现外，图形与图形、图形与文字之间也相互组合，成为更复杂和多元的信息传递方式</a:t>
            </a:r>
            <a:r>
              <a:rPr lang="zh-CN" altLang="zh-CN" kern="100" dirty="0" smtClean="0">
                <a:latin typeface="Calibri" panose="020F0502020204030204" pitchFamily="34" charset="0"/>
                <a:cs typeface="Times New Roman" panose="02020603050405020304" pitchFamily="18" charset="0"/>
              </a:rPr>
              <a:t>。</a:t>
            </a:r>
            <a:endParaRPr lang="zh-CN" altLang="zh-CN" sz="1400" kern="100" dirty="0">
              <a:latin typeface="Calibri" panose="020F0502020204030204" pitchFamily="34" charset="0"/>
              <a:cs typeface="Times New Roman" panose="02020603050405020304" pitchFamily="18" charset="0"/>
            </a:endParaRPr>
          </a:p>
        </p:txBody>
      </p:sp>
      <p:sp>
        <p:nvSpPr>
          <p:cNvPr id="3" name="线形标注 2 2"/>
          <p:cNvSpPr/>
          <p:nvPr/>
        </p:nvSpPr>
        <p:spPr>
          <a:xfrm>
            <a:off x="3010295" y="4071142"/>
            <a:ext cx="8606450" cy="2191920"/>
          </a:xfrm>
          <a:prstGeom prst="borderCallout2">
            <a:avLst>
              <a:gd name="adj1" fmla="val 18750"/>
              <a:gd name="adj2" fmla="val -8333"/>
              <a:gd name="adj3" fmla="val 18750"/>
              <a:gd name="adj4" fmla="val -16667"/>
              <a:gd name="adj5" fmla="val 99574"/>
              <a:gd name="adj6" fmla="val -2618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kern="100" dirty="0">
                <a:latin typeface="华文楷体" panose="02010600040101010101" pitchFamily="2" charset="-122"/>
                <a:ea typeface="华文楷体" panose="02010600040101010101" pitchFamily="2" charset="-122"/>
                <a:cs typeface="Times New Roman" panose="02020603050405020304" pitchFamily="18" charset="0"/>
              </a:rPr>
              <a:t>20</a:t>
            </a:r>
            <a:r>
              <a:rPr lang="zh-CN" altLang="zh-CN" kern="100" dirty="0">
                <a:latin typeface="华文楷体" panose="02010600040101010101" pitchFamily="2" charset="-122"/>
                <a:ea typeface="华文楷体" panose="02010600040101010101" pitchFamily="2" charset="-122"/>
                <a:cs typeface="Times New Roman" panose="02020603050405020304" pitchFamily="18" charset="0"/>
              </a:rPr>
              <a:t>世纪初，现代艺术的空间发展开始让图形成为独立于传统绘画之外的个体。在这其中，立体主义对画面构成的颠覆性实验，让人们拜托了对于传统画面表现和展示的固有认知，同时改变了人们观察事物的方式。而这时的文字与图形一起似乎也不再完全只是概念和信息内容的载体，图文的结合有时同样构成图形化的符号意义。而图形在近当代的独立发展，也带动了平面设计产业的茁壮成长</a:t>
            </a:r>
            <a:r>
              <a:rPr lang="zh-CN" altLang="zh-CN" kern="100" dirty="0" smtClean="0">
                <a:latin typeface="华文楷体" panose="02010600040101010101" pitchFamily="2" charset="-122"/>
                <a:ea typeface="华文楷体" panose="02010600040101010101" pitchFamily="2" charset="-122"/>
                <a:cs typeface="Times New Roman" panose="02020603050405020304" pitchFamily="18" charset="0"/>
              </a:rPr>
              <a:t>。</a:t>
            </a:r>
            <a:endParaRPr lang="zh-CN" altLang="zh-CN" sz="1400" kern="100" dirty="0">
              <a:latin typeface="华文楷体" panose="02010600040101010101" pitchFamily="2" charset="-122"/>
              <a:ea typeface="华文楷体"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1593232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sp>
        <p:nvSpPr>
          <p:cNvPr id="12" name="折角形 11"/>
          <p:cNvSpPr/>
          <p:nvPr/>
        </p:nvSpPr>
        <p:spPr>
          <a:xfrm>
            <a:off x="434488" y="0"/>
            <a:ext cx="4047360"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1.2   </a:t>
            </a:r>
            <a:r>
              <a:rPr lang="zh-CN" altLang="zh-CN" sz="2400" b="1" dirty="0" smtClean="0">
                <a:latin typeface="华文中宋" panose="02010600040101010101" pitchFamily="2" charset="-122"/>
                <a:ea typeface="华文中宋" panose="02010600040101010101" pitchFamily="2" charset="-122"/>
              </a:rPr>
              <a:t>图形</a:t>
            </a:r>
            <a:r>
              <a:rPr lang="zh-CN" altLang="zh-CN" sz="2400" b="1" dirty="0">
                <a:latin typeface="华文中宋" panose="02010600040101010101" pitchFamily="2" charset="-122"/>
                <a:ea typeface="华文中宋" panose="02010600040101010101" pitchFamily="2" charset="-122"/>
              </a:rPr>
              <a:t>的历史与现状</a:t>
            </a:r>
            <a:endParaRPr lang="zh-CN" altLang="zh-CN" sz="2400" dirty="0">
              <a:latin typeface="华文中宋" panose="02010600040101010101" pitchFamily="2" charset="-122"/>
              <a:ea typeface="华文中宋" panose="020106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graphicFrame>
        <p:nvGraphicFramePr>
          <p:cNvPr id="3" name="图示 2"/>
          <p:cNvGraphicFramePr/>
          <p:nvPr>
            <p:extLst>
              <p:ext uri="{D42A27DB-BD31-4B8C-83A1-F6EECF244321}">
                <p14:modId xmlns:p14="http://schemas.microsoft.com/office/powerpoint/2010/main" val="2796669005"/>
              </p:ext>
            </p:extLst>
          </p:nvPr>
        </p:nvGraphicFramePr>
        <p:xfrm>
          <a:off x="434488" y="1266031"/>
          <a:ext cx="11475424" cy="48425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279933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sp>
        <p:nvSpPr>
          <p:cNvPr id="12" name="折角形 11"/>
          <p:cNvSpPr/>
          <p:nvPr/>
        </p:nvSpPr>
        <p:spPr>
          <a:xfrm>
            <a:off x="434488" y="0"/>
            <a:ext cx="4047360"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1.2   </a:t>
            </a:r>
            <a:r>
              <a:rPr lang="zh-CN" altLang="zh-CN" sz="2400" b="1" dirty="0" smtClean="0">
                <a:latin typeface="华文中宋" panose="02010600040101010101" pitchFamily="2" charset="-122"/>
                <a:ea typeface="华文中宋" panose="02010600040101010101" pitchFamily="2" charset="-122"/>
              </a:rPr>
              <a:t>图形</a:t>
            </a:r>
            <a:r>
              <a:rPr lang="zh-CN" altLang="zh-CN" sz="2400" b="1" dirty="0">
                <a:latin typeface="华文中宋" panose="02010600040101010101" pitchFamily="2" charset="-122"/>
                <a:ea typeface="华文中宋" panose="02010600040101010101" pitchFamily="2" charset="-122"/>
              </a:rPr>
              <a:t>的历史与现状</a:t>
            </a:r>
            <a:endParaRPr lang="zh-CN" altLang="zh-CN" sz="2400" dirty="0">
              <a:latin typeface="华文中宋" panose="02010600040101010101" pitchFamily="2" charset="-122"/>
              <a:ea typeface="华文中宋" panose="020106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761068" y="5160836"/>
            <a:ext cx="2153154" cy="473206"/>
          </a:xfrm>
          <a:prstGeom prst="rect">
            <a:avLst/>
          </a:prstGeom>
        </p:spPr>
        <p:txBody>
          <a:bodyPr wrap="none">
            <a:spAutoFit/>
          </a:bodyPr>
          <a:lstStyle/>
          <a:p>
            <a:pPr algn="ctr">
              <a:lnSpc>
                <a:spcPct val="150000"/>
              </a:lnSpc>
              <a:spcAft>
                <a:spcPts val="0"/>
              </a:spcAft>
            </a:pP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图</a:t>
            </a:r>
            <a:r>
              <a:rPr lang="en-US"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1-3 </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包装上的图形</a:t>
            </a:r>
          </a:p>
        </p:txBody>
      </p:sp>
      <p:sp>
        <p:nvSpPr>
          <p:cNvPr id="3" name="矩形 2"/>
          <p:cNvSpPr/>
          <p:nvPr/>
        </p:nvSpPr>
        <p:spPr>
          <a:xfrm>
            <a:off x="7682089" y="5160837"/>
            <a:ext cx="2133918" cy="473206"/>
          </a:xfrm>
          <a:prstGeom prst="rect">
            <a:avLst/>
          </a:prstGeom>
        </p:spPr>
        <p:txBody>
          <a:bodyPr wrap="none">
            <a:spAutoFit/>
          </a:bodyPr>
          <a:lstStyle/>
          <a:p>
            <a:pPr algn="ctr">
              <a:lnSpc>
                <a:spcPct val="150000"/>
              </a:lnSpc>
              <a:spcAft>
                <a:spcPts val="0"/>
              </a:spcAft>
            </a:pP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图</a:t>
            </a:r>
            <a:r>
              <a:rPr lang="en-US"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1-4 </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海报上的图形</a:t>
            </a: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17688" y="1208803"/>
            <a:ext cx="4924762" cy="3693572"/>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887" y="1208803"/>
            <a:ext cx="5540358" cy="3693572"/>
          </a:xfrm>
          <a:prstGeom prst="rect">
            <a:avLst/>
          </a:prstGeom>
        </p:spPr>
      </p:pic>
    </p:spTree>
    <p:extLst>
      <p:ext uri="{BB962C8B-B14F-4D97-AF65-F5344CB8AC3E}">
        <p14:creationId xmlns:p14="http://schemas.microsoft.com/office/powerpoint/2010/main" val="7247353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sp>
        <p:nvSpPr>
          <p:cNvPr id="12" name="折角形 11"/>
          <p:cNvSpPr/>
          <p:nvPr/>
        </p:nvSpPr>
        <p:spPr>
          <a:xfrm>
            <a:off x="434488" y="0"/>
            <a:ext cx="4047360"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1.2   </a:t>
            </a:r>
            <a:r>
              <a:rPr lang="zh-CN" altLang="zh-CN" sz="2400" b="1" dirty="0" smtClean="0">
                <a:latin typeface="华文中宋" panose="02010600040101010101" pitchFamily="2" charset="-122"/>
                <a:ea typeface="华文中宋" panose="02010600040101010101" pitchFamily="2" charset="-122"/>
              </a:rPr>
              <a:t>图形</a:t>
            </a:r>
            <a:r>
              <a:rPr lang="zh-CN" altLang="zh-CN" sz="2400" b="1" dirty="0">
                <a:latin typeface="华文中宋" panose="02010600040101010101" pitchFamily="2" charset="-122"/>
                <a:ea typeface="华文中宋" panose="02010600040101010101" pitchFamily="2" charset="-122"/>
              </a:rPr>
              <a:t>的历史与现状</a:t>
            </a:r>
            <a:endParaRPr lang="zh-CN" altLang="zh-CN" sz="2400" dirty="0">
              <a:latin typeface="华文中宋" panose="02010600040101010101" pitchFamily="2" charset="-122"/>
              <a:ea typeface="华文中宋" panose="020106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2226903" y="5668668"/>
            <a:ext cx="2246128" cy="473206"/>
          </a:xfrm>
          <a:prstGeom prst="rect">
            <a:avLst/>
          </a:prstGeom>
        </p:spPr>
        <p:txBody>
          <a:bodyPr wrap="none">
            <a:spAutoFit/>
          </a:bodyPr>
          <a:lstStyle/>
          <a:p>
            <a:pPr algn="ctr">
              <a:lnSpc>
                <a:spcPct val="150000"/>
              </a:lnSpc>
              <a:spcAft>
                <a:spcPts val="0"/>
              </a:spcAft>
            </a:pP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图</a:t>
            </a:r>
            <a:r>
              <a:rPr lang="en-US"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1-5 </a:t>
            </a:r>
            <a:r>
              <a:rPr lang="en-US"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  </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影像</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中的图形</a:t>
            </a:r>
          </a:p>
        </p:txBody>
      </p:sp>
      <p:sp>
        <p:nvSpPr>
          <p:cNvPr id="3" name="矩形 2"/>
          <p:cNvSpPr/>
          <p:nvPr/>
        </p:nvSpPr>
        <p:spPr>
          <a:xfrm>
            <a:off x="9292804" y="3345168"/>
            <a:ext cx="3122430" cy="473206"/>
          </a:xfrm>
          <a:prstGeom prst="rect">
            <a:avLst/>
          </a:prstGeom>
        </p:spPr>
        <p:txBody>
          <a:bodyPr wrap="square">
            <a:spAutoFit/>
          </a:bodyPr>
          <a:lstStyle/>
          <a:p>
            <a:pPr algn="ctr">
              <a:lnSpc>
                <a:spcPct val="150000"/>
              </a:lnSpc>
              <a:spcAft>
                <a:spcPts val="0"/>
              </a:spcAft>
            </a:pP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图</a:t>
            </a:r>
            <a:r>
              <a:rPr lang="en-US"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1-6 </a:t>
            </a:r>
            <a:r>
              <a:rPr lang="en-US"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  </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手机</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上的图形</a:t>
            </a: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11083" y="0"/>
            <a:ext cx="4880917" cy="3290552"/>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953" y="1783416"/>
            <a:ext cx="6455709" cy="3631336"/>
          </a:xfrm>
          <a:prstGeom prst="rect">
            <a:avLst/>
          </a:prstGeom>
        </p:spPr>
      </p:pic>
    </p:spTree>
    <p:extLst>
      <p:ext uri="{BB962C8B-B14F-4D97-AF65-F5344CB8AC3E}">
        <p14:creationId xmlns:p14="http://schemas.microsoft.com/office/powerpoint/2010/main" val="21343611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sp>
        <p:nvSpPr>
          <p:cNvPr id="12" name="折角形 11"/>
          <p:cNvSpPr/>
          <p:nvPr/>
        </p:nvSpPr>
        <p:spPr>
          <a:xfrm>
            <a:off x="434488" y="0"/>
            <a:ext cx="3210233"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1.3   </a:t>
            </a:r>
            <a:r>
              <a:rPr lang="zh-CN" altLang="zh-CN" sz="2400" b="1" dirty="0" smtClean="0">
                <a:latin typeface="华文中宋" panose="02010600040101010101" pitchFamily="2" charset="-122"/>
                <a:ea typeface="华文中宋" panose="02010600040101010101" pitchFamily="2" charset="-122"/>
              </a:rPr>
              <a:t>图形的</a:t>
            </a:r>
            <a:r>
              <a:rPr lang="zh-CN" altLang="en-US" sz="2400" b="1" dirty="0" smtClean="0">
                <a:latin typeface="华文中宋" panose="02010600040101010101" pitchFamily="2" charset="-122"/>
                <a:ea typeface="华文中宋" panose="02010600040101010101" pitchFamily="2" charset="-122"/>
              </a:rPr>
              <a:t>类别</a:t>
            </a:r>
            <a:endParaRPr lang="zh-CN" altLang="zh-CN" sz="2400" dirty="0">
              <a:latin typeface="华文中宋" panose="02010600040101010101" pitchFamily="2" charset="-122"/>
              <a:ea typeface="华文中宋" panose="020106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graphicFrame>
        <p:nvGraphicFramePr>
          <p:cNvPr id="3" name="图示 2"/>
          <p:cNvGraphicFramePr/>
          <p:nvPr>
            <p:extLst>
              <p:ext uri="{D42A27DB-BD31-4B8C-83A1-F6EECF244321}">
                <p14:modId xmlns:p14="http://schemas.microsoft.com/office/powerpoint/2010/main" val="673825126"/>
              </p:ext>
            </p:extLst>
          </p:nvPr>
        </p:nvGraphicFramePr>
        <p:xfrm>
          <a:off x="1472933" y="862884"/>
          <a:ext cx="9860475" cy="38250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362762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 name="折角形 6"/>
          <p:cNvSpPr/>
          <p:nvPr/>
        </p:nvSpPr>
        <p:spPr>
          <a:xfrm>
            <a:off x="434488" y="0"/>
            <a:ext cx="3210233"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1.3   </a:t>
            </a:r>
            <a:r>
              <a:rPr lang="zh-CN" altLang="zh-CN" sz="2400" b="1" dirty="0" smtClean="0">
                <a:latin typeface="华文中宋" panose="02010600040101010101" pitchFamily="2" charset="-122"/>
                <a:ea typeface="华文中宋" panose="02010600040101010101" pitchFamily="2" charset="-122"/>
              </a:rPr>
              <a:t>图形的</a:t>
            </a:r>
            <a:r>
              <a:rPr lang="zh-CN" altLang="en-US" sz="2400" b="1" dirty="0" smtClean="0">
                <a:latin typeface="华文中宋" panose="02010600040101010101" pitchFamily="2" charset="-122"/>
                <a:ea typeface="华文中宋" panose="02010600040101010101" pitchFamily="2" charset="-122"/>
              </a:rPr>
              <a:t>类别</a:t>
            </a:r>
            <a:endParaRPr lang="zh-CN" altLang="zh-CN" sz="2400" dirty="0">
              <a:latin typeface="华文中宋" panose="02010600040101010101" pitchFamily="2" charset="-122"/>
              <a:ea typeface="华文中宋" panose="02010600040101010101" pitchFamily="2" charset="-122"/>
            </a:endParaRPr>
          </a:p>
        </p:txBody>
      </p:sp>
      <p:graphicFrame>
        <p:nvGraphicFramePr>
          <p:cNvPr id="3" name="图示 2"/>
          <p:cNvGraphicFramePr/>
          <p:nvPr>
            <p:extLst>
              <p:ext uri="{D42A27DB-BD31-4B8C-83A1-F6EECF244321}">
                <p14:modId xmlns:p14="http://schemas.microsoft.com/office/powerpoint/2010/main" val="4222040546"/>
              </p:ext>
            </p:extLst>
          </p:nvPr>
        </p:nvGraphicFramePr>
        <p:xfrm>
          <a:off x="2039604" y="1990566"/>
          <a:ext cx="6096000" cy="15696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646898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 name="折角形 6"/>
          <p:cNvSpPr/>
          <p:nvPr/>
        </p:nvSpPr>
        <p:spPr>
          <a:xfrm>
            <a:off x="434488" y="0"/>
            <a:ext cx="3210233"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1.3   </a:t>
            </a:r>
            <a:r>
              <a:rPr lang="zh-CN" altLang="zh-CN" sz="2400" b="1" dirty="0" smtClean="0">
                <a:latin typeface="华文中宋" panose="02010600040101010101" pitchFamily="2" charset="-122"/>
                <a:ea typeface="华文中宋" panose="02010600040101010101" pitchFamily="2" charset="-122"/>
              </a:rPr>
              <a:t>图形的</a:t>
            </a:r>
            <a:r>
              <a:rPr lang="zh-CN" altLang="en-US" sz="2400" b="1" dirty="0" smtClean="0">
                <a:latin typeface="华文中宋" panose="02010600040101010101" pitchFamily="2" charset="-122"/>
                <a:ea typeface="华文中宋" panose="02010600040101010101" pitchFamily="2" charset="-122"/>
              </a:rPr>
              <a:t>类别</a:t>
            </a:r>
            <a:endParaRPr lang="zh-CN" altLang="zh-CN" sz="2400" dirty="0">
              <a:latin typeface="华文中宋" panose="02010600040101010101" pitchFamily="2" charset="-122"/>
              <a:ea typeface="华文中宋" panose="02010600040101010101" pitchFamily="2" charset="-122"/>
            </a:endParaRPr>
          </a:p>
        </p:txBody>
      </p:sp>
      <p:sp>
        <p:nvSpPr>
          <p:cNvPr id="2" name="矩形 1"/>
          <p:cNvSpPr/>
          <p:nvPr/>
        </p:nvSpPr>
        <p:spPr>
          <a:xfrm>
            <a:off x="1167684" y="932057"/>
            <a:ext cx="10088450" cy="3970318"/>
          </a:xfrm>
          <a:prstGeom prst="rect">
            <a:avLst/>
          </a:prstGeom>
        </p:spPr>
        <p:txBody>
          <a:bodyPr wrap="square">
            <a:spAutoFit/>
          </a:bodyPr>
          <a:lstStyle/>
          <a:p>
            <a:pPr indent="304800" algn="just">
              <a:lnSpc>
                <a:spcPct val="150000"/>
              </a:lnSpc>
              <a:spcAft>
                <a:spcPts val="0"/>
              </a:spcAft>
            </a:pPr>
            <a:r>
              <a:rPr lang="en-US" altLang="zh-CN" sz="2400" b="1" kern="100" dirty="0" smtClean="0">
                <a:solidFill>
                  <a:srgbClr val="7030A0"/>
                </a:solidFill>
                <a:latin typeface="华文隶书" panose="02010800040101010101" pitchFamily="2" charset="-122"/>
                <a:ea typeface="华文隶书" panose="02010800040101010101" pitchFamily="2" charset="-122"/>
                <a:cs typeface="Times New Roman" panose="02020603050405020304" pitchFamily="18" charset="0"/>
              </a:rPr>
              <a:t>1.3.1 </a:t>
            </a:r>
            <a:r>
              <a:rPr lang="zh-CN" altLang="zh-CN" sz="2400" b="1" kern="100" dirty="0" smtClean="0">
                <a:solidFill>
                  <a:srgbClr val="7030A0"/>
                </a:solidFill>
                <a:latin typeface="华文隶书" panose="02010800040101010101" pitchFamily="2" charset="-122"/>
                <a:ea typeface="华文隶书" panose="02010800040101010101" pitchFamily="2" charset="-122"/>
                <a:cs typeface="Times New Roman" panose="02020603050405020304" pitchFamily="18" charset="0"/>
              </a:rPr>
              <a:t>具</a:t>
            </a:r>
            <a:r>
              <a:rPr lang="zh-CN" altLang="zh-CN" sz="2400" b="1" kern="100" dirty="0" smtClean="0">
                <a:solidFill>
                  <a:srgbClr val="7030A0"/>
                </a:solidFill>
                <a:latin typeface="华文隶书" panose="02010800040101010101" pitchFamily="2" charset="-122"/>
                <a:ea typeface="华文隶书" panose="02010800040101010101" pitchFamily="2" charset="-122"/>
                <a:cs typeface="Times New Roman" panose="02020603050405020304" pitchFamily="18" charset="0"/>
              </a:rPr>
              <a:t>象类</a:t>
            </a:r>
            <a:endParaRPr lang="zh-CN" altLang="zh-CN" kern="100" dirty="0">
              <a:solidFill>
                <a:srgbClr val="7030A0"/>
              </a:solidFill>
              <a:latin typeface="华文隶书" panose="02010800040101010101" pitchFamily="2" charset="-122"/>
              <a:ea typeface="华文隶书" panose="02010800040101010101" pitchFamily="2" charset="-122"/>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a:latin typeface="Calibri" panose="020F0502020204030204" pitchFamily="34" charset="0"/>
                <a:cs typeface="Times New Roman" panose="02020603050405020304" pitchFamily="18" charset="0"/>
              </a:rPr>
              <a:t>人类最早的图形创作就是从自然界中的客观物象的描摹开始的，除了自己以外，动物、植物、天空、大地、山脉、河流都是原始先民用符号纪录的重要内容</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smtClean="0">
                <a:latin typeface="Calibri" panose="020F0502020204030204" pitchFamily="34" charset="0"/>
                <a:cs typeface="Times New Roman" panose="02020603050405020304" pitchFamily="18" charset="0"/>
              </a:rPr>
              <a:t>即便</a:t>
            </a:r>
            <a:r>
              <a:rPr lang="zh-CN" altLang="zh-CN" kern="100" dirty="0">
                <a:latin typeface="Calibri" panose="020F0502020204030204" pitchFamily="34" charset="0"/>
                <a:cs typeface="Times New Roman" panose="02020603050405020304" pitchFamily="18" charset="0"/>
              </a:rPr>
              <a:t>其中有主观想象的图形形态，也都来源于对客观事物的借鉴和重构。因为具象图形与具体事物直接相关，所以更易于通过图形符号的展示，让受众最快辨识信息图形信息内容</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smtClean="0">
                <a:latin typeface="Calibri" panose="020F0502020204030204" pitchFamily="34" charset="0"/>
                <a:cs typeface="Times New Roman" panose="02020603050405020304" pitchFamily="18" charset="0"/>
              </a:rPr>
              <a:t>具</a:t>
            </a:r>
            <a:r>
              <a:rPr lang="zh-CN" altLang="zh-CN" kern="100" dirty="0">
                <a:latin typeface="Calibri" panose="020F0502020204030204" pitchFamily="34" charset="0"/>
                <a:cs typeface="Times New Roman" panose="02020603050405020304" pitchFamily="18" charset="0"/>
              </a:rPr>
              <a:t>象类图形自身也由诸多不同内容构成，简单来说可大致分为</a:t>
            </a:r>
            <a:r>
              <a:rPr lang="zh-CN" altLang="zh-CN" kern="100" dirty="0">
                <a:solidFill>
                  <a:srgbClr val="7030A0"/>
                </a:solidFill>
                <a:latin typeface="Calibri" panose="020F0502020204030204" pitchFamily="34" charset="0"/>
                <a:cs typeface="Times New Roman" panose="02020603050405020304" pitchFamily="18" charset="0"/>
              </a:rPr>
              <a:t>人体、动物和植物</a:t>
            </a:r>
            <a:r>
              <a:rPr lang="zh-CN" altLang="zh-CN" kern="100" dirty="0">
                <a:latin typeface="Calibri" panose="020F0502020204030204" pitchFamily="34" charset="0"/>
                <a:cs typeface="Times New Roman" panose="02020603050405020304" pitchFamily="18" charset="0"/>
              </a:rPr>
              <a:t>三类。</a:t>
            </a:r>
            <a:endParaRPr lang="zh-CN" altLang="zh-CN" sz="1400" kern="100" dirty="0">
              <a:latin typeface="Calibri" panose="020F0502020204030204" pitchFamily="34" charset="0"/>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a:latin typeface="Calibri" panose="020F0502020204030204" pitchFamily="34" charset="0"/>
                <a:cs typeface="Times New Roman" panose="02020603050405020304" pitchFamily="18" charset="0"/>
              </a:rPr>
              <a:t>人体图形不仅可以代表某个人的形象，也可以是全体人类的视觉符号。而作为图形元素进行设计使用时，也不仅指整个人体，同样还可细分为肢体、五官等具体的具象细节。人体造型的动作、动态、服装中也饱含情绪、地域、文化等重要信息。</a:t>
            </a:r>
            <a:endParaRPr lang="zh-CN" altLang="zh-CN" sz="1400" kern="1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845881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 name="折角形 6"/>
          <p:cNvSpPr/>
          <p:nvPr/>
        </p:nvSpPr>
        <p:spPr>
          <a:xfrm>
            <a:off x="434488" y="0"/>
            <a:ext cx="3210233"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1.3   </a:t>
            </a:r>
            <a:r>
              <a:rPr lang="zh-CN" altLang="zh-CN" sz="2400" b="1" dirty="0" smtClean="0">
                <a:latin typeface="华文中宋" panose="02010600040101010101" pitchFamily="2" charset="-122"/>
                <a:ea typeface="华文中宋" panose="02010600040101010101" pitchFamily="2" charset="-122"/>
              </a:rPr>
              <a:t>图形的</a:t>
            </a:r>
            <a:r>
              <a:rPr lang="zh-CN" altLang="en-US" sz="2400" b="1" dirty="0" smtClean="0">
                <a:latin typeface="华文中宋" panose="02010600040101010101" pitchFamily="2" charset="-122"/>
                <a:ea typeface="华文中宋" panose="02010600040101010101" pitchFamily="2" charset="-122"/>
              </a:rPr>
              <a:t>类别</a:t>
            </a:r>
            <a:endParaRPr lang="zh-CN" altLang="zh-CN" sz="2400" dirty="0">
              <a:latin typeface="华文中宋" panose="02010600040101010101" pitchFamily="2" charset="-122"/>
              <a:ea typeface="华文中宋" panose="02010600040101010101" pitchFamily="2" charset="-122"/>
            </a:endParaRPr>
          </a:p>
        </p:txBody>
      </p:sp>
      <p:sp>
        <p:nvSpPr>
          <p:cNvPr id="2" name="矩形 1"/>
          <p:cNvSpPr/>
          <p:nvPr/>
        </p:nvSpPr>
        <p:spPr>
          <a:xfrm>
            <a:off x="2130826" y="5755231"/>
            <a:ext cx="2396919" cy="473206"/>
          </a:xfrm>
          <a:prstGeom prst="rect">
            <a:avLst/>
          </a:prstGeom>
        </p:spPr>
        <p:txBody>
          <a:bodyPr wrap="square">
            <a:spAutoFit/>
          </a:bodyPr>
          <a:lstStyle/>
          <a:p>
            <a:pPr algn="ctr">
              <a:lnSpc>
                <a:spcPct val="150000"/>
              </a:lnSpc>
              <a:spcAft>
                <a:spcPts val="0"/>
              </a:spcAft>
            </a:pP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图</a:t>
            </a:r>
            <a:r>
              <a:rPr lang="en-US"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1-7 </a:t>
            </a:r>
            <a:r>
              <a:rPr lang="en-US"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  </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人物</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具象图形</a:t>
            </a:r>
          </a:p>
        </p:txBody>
      </p:sp>
      <p:sp>
        <p:nvSpPr>
          <p:cNvPr id="3" name="矩形 2"/>
          <p:cNvSpPr/>
          <p:nvPr/>
        </p:nvSpPr>
        <p:spPr>
          <a:xfrm>
            <a:off x="7774456" y="5755231"/>
            <a:ext cx="2659681" cy="473206"/>
          </a:xfrm>
          <a:prstGeom prst="rect">
            <a:avLst/>
          </a:prstGeom>
        </p:spPr>
        <p:txBody>
          <a:bodyPr wrap="square">
            <a:spAutoFit/>
          </a:bodyPr>
          <a:lstStyle/>
          <a:p>
            <a:pPr algn="ctr">
              <a:lnSpc>
                <a:spcPct val="150000"/>
              </a:lnSpc>
              <a:spcAft>
                <a:spcPts val="0"/>
              </a:spcAft>
            </a:pP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图</a:t>
            </a:r>
            <a:r>
              <a:rPr lang="en-US"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1- 8  </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人体</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的具象图形</a:t>
            </a: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6595" y="932783"/>
            <a:ext cx="6175405" cy="444170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8506" y="1823261"/>
            <a:ext cx="4841561" cy="3551229"/>
          </a:xfrm>
          <a:prstGeom prst="rect">
            <a:avLst/>
          </a:prstGeom>
        </p:spPr>
      </p:pic>
    </p:spTree>
    <p:extLst>
      <p:ext uri="{BB962C8B-B14F-4D97-AF65-F5344CB8AC3E}">
        <p14:creationId xmlns:p14="http://schemas.microsoft.com/office/powerpoint/2010/main" val="35761219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 name="折角形 6"/>
          <p:cNvSpPr/>
          <p:nvPr/>
        </p:nvSpPr>
        <p:spPr>
          <a:xfrm>
            <a:off x="434488" y="0"/>
            <a:ext cx="3210233"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1.3   </a:t>
            </a:r>
            <a:r>
              <a:rPr lang="zh-CN" altLang="zh-CN" sz="2400" b="1" dirty="0" smtClean="0">
                <a:latin typeface="华文中宋" panose="02010600040101010101" pitchFamily="2" charset="-122"/>
                <a:ea typeface="华文中宋" panose="02010600040101010101" pitchFamily="2" charset="-122"/>
              </a:rPr>
              <a:t>图形的</a:t>
            </a:r>
            <a:r>
              <a:rPr lang="zh-CN" altLang="en-US" sz="2400" b="1" dirty="0" smtClean="0">
                <a:latin typeface="华文中宋" panose="02010600040101010101" pitchFamily="2" charset="-122"/>
                <a:ea typeface="华文中宋" panose="02010600040101010101" pitchFamily="2" charset="-122"/>
              </a:rPr>
              <a:t>类别</a:t>
            </a:r>
            <a:endParaRPr lang="zh-CN" altLang="zh-CN" sz="2400" dirty="0">
              <a:latin typeface="华文中宋" panose="02010600040101010101" pitchFamily="2" charset="-122"/>
              <a:ea typeface="华文中宋" panose="02010600040101010101" pitchFamily="2" charset="-122"/>
            </a:endParaRPr>
          </a:p>
        </p:txBody>
      </p:sp>
      <p:sp>
        <p:nvSpPr>
          <p:cNvPr id="2" name="矩形 1"/>
          <p:cNvSpPr/>
          <p:nvPr/>
        </p:nvSpPr>
        <p:spPr>
          <a:xfrm>
            <a:off x="2128707" y="5668667"/>
            <a:ext cx="3177473" cy="473206"/>
          </a:xfrm>
          <a:prstGeom prst="rect">
            <a:avLst/>
          </a:prstGeom>
        </p:spPr>
        <p:txBody>
          <a:bodyPr wrap="none">
            <a:spAutoFit/>
          </a:bodyPr>
          <a:lstStyle/>
          <a:p>
            <a:pPr algn="ctr">
              <a:lnSpc>
                <a:spcPct val="150000"/>
              </a:lnSpc>
              <a:spcAft>
                <a:spcPts val="0"/>
              </a:spcAft>
            </a:pP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图</a:t>
            </a:r>
            <a:r>
              <a:rPr lang="en-US"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1-9   </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食物与餐具的具象图形</a:t>
            </a:r>
          </a:p>
        </p:txBody>
      </p:sp>
      <p:sp>
        <p:nvSpPr>
          <p:cNvPr id="3" name="矩形 2"/>
          <p:cNvSpPr/>
          <p:nvPr/>
        </p:nvSpPr>
        <p:spPr>
          <a:xfrm>
            <a:off x="7067207" y="5668667"/>
            <a:ext cx="3235180" cy="473206"/>
          </a:xfrm>
          <a:prstGeom prst="rect">
            <a:avLst/>
          </a:prstGeom>
        </p:spPr>
        <p:txBody>
          <a:bodyPr wrap="none">
            <a:spAutoFit/>
          </a:bodyPr>
          <a:lstStyle/>
          <a:p>
            <a:pPr algn="ctr">
              <a:lnSpc>
                <a:spcPct val="150000"/>
              </a:lnSpc>
              <a:spcAft>
                <a:spcPts val="0"/>
              </a:spcAft>
            </a:pP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图</a:t>
            </a:r>
            <a:r>
              <a:rPr lang="en-US"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1-10 </a:t>
            </a:r>
            <a:r>
              <a:rPr lang="en-US"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  </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动物</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与植物的具象图形</a:t>
            </a: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32742" y="1444298"/>
            <a:ext cx="4847928" cy="39704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6931" y="1444299"/>
            <a:ext cx="5671324" cy="3970453"/>
          </a:xfrm>
          <a:prstGeom prst="rect">
            <a:avLst/>
          </a:prstGeom>
          <a:ln>
            <a:noFill/>
          </a:ln>
          <a:effectLst>
            <a:softEdge rad="112500"/>
          </a:effectLst>
        </p:spPr>
      </p:pic>
    </p:spTree>
    <p:extLst>
      <p:ext uri="{BB962C8B-B14F-4D97-AF65-F5344CB8AC3E}">
        <p14:creationId xmlns:p14="http://schemas.microsoft.com/office/powerpoint/2010/main" val="3242977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sp>
        <p:nvSpPr>
          <p:cNvPr id="12" name="折角形 11"/>
          <p:cNvSpPr/>
          <p:nvPr/>
        </p:nvSpPr>
        <p:spPr>
          <a:xfrm>
            <a:off x="492443" y="0"/>
            <a:ext cx="2975019"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1.1  </a:t>
            </a:r>
            <a:r>
              <a:rPr lang="zh-CN" altLang="zh-CN" sz="2400" b="1" dirty="0" smtClean="0">
                <a:latin typeface="华文中宋" panose="02010600040101010101" pitchFamily="2" charset="-122"/>
                <a:ea typeface="华文中宋" panose="02010600040101010101" pitchFamily="2" charset="-122"/>
              </a:rPr>
              <a:t>图形</a:t>
            </a:r>
            <a:r>
              <a:rPr lang="zh-CN" altLang="zh-CN" sz="2400" b="1" dirty="0">
                <a:latin typeface="华文中宋" panose="02010600040101010101" pitchFamily="2" charset="-122"/>
                <a:ea typeface="华文中宋" panose="02010600040101010101" pitchFamily="2" charset="-122"/>
              </a:rPr>
              <a:t>的</a:t>
            </a:r>
            <a:r>
              <a:rPr lang="zh-CN" altLang="zh-CN" sz="2400" b="1" dirty="0" smtClean="0">
                <a:latin typeface="华文中宋" panose="02010600040101010101" pitchFamily="2" charset="-122"/>
                <a:ea typeface="华文中宋" panose="02010600040101010101" pitchFamily="2" charset="-122"/>
              </a:rPr>
              <a:t>概念</a:t>
            </a:r>
            <a:endParaRPr lang="zh-CN" altLang="zh-CN" sz="2400" dirty="0">
              <a:latin typeface="华文中宋" panose="02010600040101010101" pitchFamily="2" charset="-122"/>
              <a:ea typeface="华文中宋" panose="020106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graphicFrame>
        <p:nvGraphicFramePr>
          <p:cNvPr id="3" name="图示 2"/>
          <p:cNvGraphicFramePr/>
          <p:nvPr>
            <p:extLst>
              <p:ext uri="{D42A27DB-BD31-4B8C-83A1-F6EECF244321}">
                <p14:modId xmlns:p14="http://schemas.microsoft.com/office/powerpoint/2010/main" val="3400036484"/>
              </p:ext>
            </p:extLst>
          </p:nvPr>
        </p:nvGraphicFramePr>
        <p:xfrm>
          <a:off x="762552" y="643945"/>
          <a:ext cx="10886941" cy="56191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533222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 name="折角形 6"/>
          <p:cNvSpPr/>
          <p:nvPr/>
        </p:nvSpPr>
        <p:spPr>
          <a:xfrm>
            <a:off x="434488" y="0"/>
            <a:ext cx="3210233"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1.3   </a:t>
            </a:r>
            <a:r>
              <a:rPr lang="zh-CN" altLang="zh-CN" sz="2400" b="1" dirty="0" smtClean="0">
                <a:latin typeface="华文中宋" panose="02010600040101010101" pitchFamily="2" charset="-122"/>
                <a:ea typeface="华文中宋" panose="02010600040101010101" pitchFamily="2" charset="-122"/>
              </a:rPr>
              <a:t>图形的</a:t>
            </a:r>
            <a:r>
              <a:rPr lang="zh-CN" altLang="en-US" sz="2400" b="1" dirty="0" smtClean="0">
                <a:latin typeface="华文中宋" panose="02010600040101010101" pitchFamily="2" charset="-122"/>
                <a:ea typeface="华文中宋" panose="02010600040101010101" pitchFamily="2" charset="-122"/>
              </a:rPr>
              <a:t>类别</a:t>
            </a:r>
            <a:endParaRPr lang="zh-CN" altLang="zh-CN" sz="2400" dirty="0">
              <a:latin typeface="华文中宋" panose="02010600040101010101" pitchFamily="2" charset="-122"/>
              <a:ea typeface="华文中宋" panose="02010600040101010101" pitchFamily="2" charset="-122"/>
            </a:endParaRPr>
          </a:p>
        </p:txBody>
      </p:sp>
      <p:sp>
        <p:nvSpPr>
          <p:cNvPr id="2" name="矩形 1"/>
          <p:cNvSpPr/>
          <p:nvPr/>
        </p:nvSpPr>
        <p:spPr>
          <a:xfrm>
            <a:off x="1515412" y="1231539"/>
            <a:ext cx="9560417" cy="1200329"/>
          </a:xfrm>
          <a:prstGeom prst="rect">
            <a:avLst/>
          </a:prstGeom>
        </p:spPr>
        <p:txBody>
          <a:bodyPr wrap="square">
            <a:spAutoFit/>
          </a:bodyPr>
          <a:lstStyle/>
          <a:p>
            <a:pPr indent="304800" algn="just">
              <a:lnSpc>
                <a:spcPct val="200000"/>
              </a:lnSpc>
              <a:spcAft>
                <a:spcPts val="0"/>
              </a:spcAft>
            </a:pPr>
            <a:r>
              <a:rPr lang="zh-CN" altLang="zh-CN" kern="100" dirty="0" smtClean="0">
                <a:latin typeface="Calibri" panose="020F0502020204030204" pitchFamily="34" charset="0"/>
                <a:cs typeface="Times New Roman" panose="02020603050405020304" pitchFamily="18" charset="0"/>
              </a:rPr>
              <a:t>在</a:t>
            </a:r>
            <a:r>
              <a:rPr lang="zh-CN" altLang="zh-CN" kern="100" dirty="0">
                <a:latin typeface="Calibri" panose="020F0502020204030204" pitchFamily="34" charset="0"/>
                <a:cs typeface="Times New Roman" panose="02020603050405020304" pitchFamily="18" charset="0"/>
              </a:rPr>
              <a:t>现代设计中，植物类图形</a:t>
            </a:r>
            <a:r>
              <a:rPr lang="zh-CN" altLang="zh-CN" kern="100" dirty="0">
                <a:solidFill>
                  <a:srgbClr val="00B0F0"/>
                </a:solidFill>
                <a:latin typeface="Calibri" panose="020F0502020204030204" pitchFamily="34" charset="0"/>
                <a:cs typeface="Times New Roman" panose="02020603050405020304" pitchFamily="18" charset="0"/>
              </a:rPr>
              <a:t>一方面受到了装饰纹样的影响，另一方面容易形成造型规律</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indent="304800" algn="just">
              <a:lnSpc>
                <a:spcPct val="200000"/>
              </a:lnSpc>
              <a:spcAft>
                <a:spcPts val="0"/>
              </a:spcAft>
            </a:pPr>
            <a:r>
              <a:rPr lang="zh-CN" altLang="zh-CN" kern="100" dirty="0" smtClean="0">
                <a:latin typeface="Calibri" panose="020F0502020204030204" pitchFamily="34" charset="0"/>
                <a:cs typeface="Times New Roman" panose="02020603050405020304" pitchFamily="18" charset="0"/>
              </a:rPr>
              <a:t>这</a:t>
            </a:r>
            <a:r>
              <a:rPr lang="zh-CN" altLang="zh-CN" kern="100" dirty="0">
                <a:latin typeface="Calibri" panose="020F0502020204030204" pitchFamily="34" charset="0"/>
                <a:cs typeface="Times New Roman" panose="02020603050405020304" pitchFamily="18" charset="0"/>
              </a:rPr>
              <a:t>说明以植物为内容的图形创作，不是对自然的直接摹写，而是符号化的凝练与表达过程。</a:t>
            </a:r>
            <a:endParaRPr lang="zh-CN" altLang="zh-CN" sz="1400" kern="100" dirty="0">
              <a:latin typeface="Calibri" panose="020F0502020204030204" pitchFamily="34" charset="0"/>
              <a:cs typeface="Times New Roman" panose="02020603050405020304" pitchFamily="18" charset="0"/>
            </a:endParaRPr>
          </a:p>
        </p:txBody>
      </p:sp>
      <p:sp>
        <p:nvSpPr>
          <p:cNvPr id="8" name="线形标注 2(带边框和强调线) 7"/>
          <p:cNvSpPr/>
          <p:nvPr/>
        </p:nvSpPr>
        <p:spPr>
          <a:xfrm>
            <a:off x="2399763" y="4472895"/>
            <a:ext cx="3721995" cy="1596981"/>
          </a:xfrm>
          <a:prstGeom prst="accentBorderCallout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kern="100" dirty="0">
                <a:latin typeface="华文楷体" panose="02010600040101010101" pitchFamily="2" charset="-122"/>
                <a:ea typeface="华文楷体" panose="02010600040101010101" pitchFamily="2" charset="-122"/>
                <a:cs typeface="Times New Roman" panose="02020603050405020304" pitchFamily="18" charset="0"/>
              </a:rPr>
              <a:t>植物也是具象类图像创作的重要题材之一，植物给人和谐自然、健康旺盛的视觉和心理体验</a:t>
            </a:r>
            <a:r>
              <a:rPr lang="zh-CN" altLang="zh-CN" kern="100" dirty="0" smtClean="0">
                <a:latin typeface="华文楷体" panose="02010600040101010101" pitchFamily="2" charset="-122"/>
                <a:ea typeface="华文楷体" panose="02010600040101010101" pitchFamily="2" charset="-122"/>
                <a:cs typeface="Times New Roman" panose="02020603050405020304" pitchFamily="18" charset="0"/>
              </a:rPr>
              <a:t>。</a:t>
            </a:r>
            <a:endParaRPr lang="en-US" altLang="zh-CN" kern="100" dirty="0">
              <a:latin typeface="华文楷体" panose="02010600040101010101" pitchFamily="2" charset="-122"/>
              <a:ea typeface="华文楷体"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3792415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 name="折角形 6"/>
          <p:cNvSpPr/>
          <p:nvPr/>
        </p:nvSpPr>
        <p:spPr>
          <a:xfrm>
            <a:off x="434488" y="0"/>
            <a:ext cx="3210233"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1.3   </a:t>
            </a:r>
            <a:r>
              <a:rPr lang="zh-CN" altLang="zh-CN" sz="2400" b="1" dirty="0" smtClean="0">
                <a:latin typeface="华文中宋" panose="02010600040101010101" pitchFamily="2" charset="-122"/>
                <a:ea typeface="华文中宋" panose="02010600040101010101" pitchFamily="2" charset="-122"/>
              </a:rPr>
              <a:t>图形的</a:t>
            </a:r>
            <a:r>
              <a:rPr lang="zh-CN" altLang="en-US" sz="2400" b="1" dirty="0" smtClean="0">
                <a:latin typeface="华文中宋" panose="02010600040101010101" pitchFamily="2" charset="-122"/>
                <a:ea typeface="华文中宋" panose="02010600040101010101" pitchFamily="2" charset="-122"/>
              </a:rPr>
              <a:t>类别</a:t>
            </a:r>
            <a:endParaRPr lang="zh-CN" altLang="zh-CN" sz="2400" dirty="0">
              <a:latin typeface="华文中宋" panose="02010600040101010101" pitchFamily="2" charset="-122"/>
              <a:ea typeface="华文中宋" panose="02010600040101010101" pitchFamily="2" charset="-122"/>
            </a:endParaRPr>
          </a:p>
        </p:txBody>
      </p:sp>
      <p:sp>
        <p:nvSpPr>
          <p:cNvPr id="2" name="矩形 1"/>
          <p:cNvSpPr/>
          <p:nvPr/>
        </p:nvSpPr>
        <p:spPr>
          <a:xfrm>
            <a:off x="862540" y="5680812"/>
            <a:ext cx="2627635" cy="473206"/>
          </a:xfrm>
          <a:prstGeom prst="rect">
            <a:avLst/>
          </a:prstGeom>
        </p:spPr>
        <p:txBody>
          <a:bodyPr wrap="square">
            <a:spAutoFit/>
          </a:bodyPr>
          <a:lstStyle/>
          <a:p>
            <a:pPr algn="r">
              <a:lnSpc>
                <a:spcPct val="150000"/>
              </a:lnSpc>
              <a:spcAft>
                <a:spcPts val="0"/>
              </a:spcAft>
            </a:pP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图</a:t>
            </a:r>
            <a:r>
              <a:rPr lang="en-US"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1-11  </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植物的具象图形</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02676" y="476519"/>
            <a:ext cx="8168884" cy="5664675"/>
          </a:xfrm>
          <a:prstGeom prst="rect">
            <a:avLst/>
          </a:prstGeom>
        </p:spPr>
      </p:pic>
    </p:spTree>
    <p:extLst>
      <p:ext uri="{BB962C8B-B14F-4D97-AF65-F5344CB8AC3E}">
        <p14:creationId xmlns:p14="http://schemas.microsoft.com/office/powerpoint/2010/main" val="18283594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 name="折角形 6"/>
          <p:cNvSpPr/>
          <p:nvPr/>
        </p:nvSpPr>
        <p:spPr>
          <a:xfrm>
            <a:off x="434488" y="0"/>
            <a:ext cx="3210233"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1.3   </a:t>
            </a:r>
            <a:r>
              <a:rPr lang="zh-CN" altLang="zh-CN" sz="2400" b="1" dirty="0" smtClean="0">
                <a:latin typeface="华文中宋" panose="02010600040101010101" pitchFamily="2" charset="-122"/>
                <a:ea typeface="华文中宋" panose="02010600040101010101" pitchFamily="2" charset="-122"/>
              </a:rPr>
              <a:t>图形的</a:t>
            </a:r>
            <a:r>
              <a:rPr lang="zh-CN" altLang="en-US" sz="2400" b="1" dirty="0" smtClean="0">
                <a:latin typeface="华文中宋" panose="02010600040101010101" pitchFamily="2" charset="-122"/>
                <a:ea typeface="华文中宋" panose="02010600040101010101" pitchFamily="2" charset="-122"/>
              </a:rPr>
              <a:t>类别</a:t>
            </a:r>
            <a:endParaRPr lang="zh-CN" altLang="zh-CN" sz="2400" dirty="0">
              <a:latin typeface="华文中宋" panose="02010600040101010101" pitchFamily="2" charset="-122"/>
              <a:ea typeface="华文中宋" panose="02010600040101010101" pitchFamily="2" charset="-122"/>
            </a:endParaRPr>
          </a:p>
        </p:txBody>
      </p:sp>
      <p:sp>
        <p:nvSpPr>
          <p:cNvPr id="2" name="矩形 1"/>
          <p:cNvSpPr/>
          <p:nvPr/>
        </p:nvSpPr>
        <p:spPr>
          <a:xfrm>
            <a:off x="1270713" y="867354"/>
            <a:ext cx="9019505" cy="4801314"/>
          </a:xfrm>
          <a:prstGeom prst="rect">
            <a:avLst/>
          </a:prstGeom>
        </p:spPr>
        <p:txBody>
          <a:bodyPr wrap="square">
            <a:spAutoFit/>
          </a:bodyPr>
          <a:lstStyle/>
          <a:p>
            <a:pPr indent="304800" algn="just">
              <a:lnSpc>
                <a:spcPct val="150000"/>
              </a:lnSpc>
              <a:spcAft>
                <a:spcPts val="0"/>
              </a:spcAft>
            </a:pPr>
            <a:r>
              <a:rPr lang="en-US" altLang="zh-CN" sz="2400" b="1" kern="100" dirty="0" smtClean="0">
                <a:solidFill>
                  <a:srgbClr val="FF9933"/>
                </a:solidFill>
                <a:latin typeface="华文隶书" panose="02010800040101010101" pitchFamily="2" charset="-122"/>
                <a:ea typeface="华文隶书" panose="02010800040101010101" pitchFamily="2" charset="-122"/>
                <a:cs typeface="Times New Roman" panose="02020603050405020304" pitchFamily="18" charset="0"/>
              </a:rPr>
              <a:t>1.3.2  </a:t>
            </a:r>
            <a:r>
              <a:rPr lang="zh-CN" altLang="zh-CN" sz="2400" b="1" kern="100" dirty="0" smtClean="0">
                <a:solidFill>
                  <a:srgbClr val="FF9933"/>
                </a:solidFill>
                <a:latin typeface="华文隶书" panose="02010800040101010101" pitchFamily="2" charset="-122"/>
                <a:ea typeface="华文隶书" panose="02010800040101010101" pitchFamily="2" charset="-122"/>
                <a:cs typeface="Times New Roman" panose="02020603050405020304" pitchFamily="18" charset="0"/>
              </a:rPr>
              <a:t>抽象</a:t>
            </a:r>
            <a:r>
              <a:rPr lang="zh-CN" altLang="zh-CN" sz="2400" b="1" kern="100" dirty="0">
                <a:solidFill>
                  <a:srgbClr val="FF9933"/>
                </a:solidFill>
                <a:latin typeface="华文隶书" panose="02010800040101010101" pitchFamily="2" charset="-122"/>
                <a:ea typeface="华文隶书" panose="02010800040101010101" pitchFamily="2" charset="-122"/>
                <a:cs typeface="Times New Roman" panose="02020603050405020304" pitchFamily="18" charset="0"/>
              </a:rPr>
              <a:t>类</a:t>
            </a:r>
            <a:endParaRPr lang="zh-CN" altLang="zh-CN" kern="100" dirty="0">
              <a:solidFill>
                <a:srgbClr val="FF9933"/>
              </a:solidFill>
              <a:latin typeface="华文隶书" panose="02010800040101010101" pitchFamily="2" charset="-122"/>
              <a:ea typeface="华文隶书" panose="02010800040101010101" pitchFamily="2" charset="-122"/>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a:latin typeface="Calibri" panose="020F0502020204030204" pitchFamily="34" charset="0"/>
                <a:cs typeface="Times New Roman" panose="02020603050405020304" pitchFamily="18" charset="0"/>
              </a:rPr>
              <a:t>抽象类图形由更加纯粹的图形要素构成，而不是来源于具体物象的形状与形态</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smtClean="0">
                <a:latin typeface="Calibri" panose="020F0502020204030204" pitchFamily="34" charset="0"/>
                <a:cs typeface="Times New Roman" panose="02020603050405020304" pitchFamily="18" charset="0"/>
              </a:rPr>
              <a:t>相对</a:t>
            </a:r>
            <a:r>
              <a:rPr lang="zh-CN" altLang="zh-CN" kern="100" dirty="0">
                <a:latin typeface="Calibri" panose="020F0502020204030204" pitchFamily="34" charset="0"/>
                <a:cs typeface="Times New Roman" panose="02020603050405020304" pitchFamily="18" charset="0"/>
              </a:rPr>
              <a:t>于具象类图形而言，抽象图形它不受客观形态的约束，虽降低了图形对于物象来说的可辨识度，却增强了图形的直观感受，反而增强了图像自身的可辨识度</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smtClean="0">
                <a:latin typeface="Calibri" panose="020F0502020204030204" pitchFamily="34" charset="0"/>
                <a:cs typeface="Times New Roman" panose="02020603050405020304" pitchFamily="18" charset="0"/>
              </a:rPr>
              <a:t>抽象</a:t>
            </a:r>
            <a:r>
              <a:rPr lang="zh-CN" altLang="zh-CN" kern="100" dirty="0">
                <a:latin typeface="Calibri" panose="020F0502020204030204" pitchFamily="34" charset="0"/>
                <a:cs typeface="Times New Roman" panose="02020603050405020304" pitchFamily="18" charset="0"/>
              </a:rPr>
              <a:t>类图形充分运用几何化的点、线、面及圆、方、三角形进行造型组合，形成新的有信息的</a:t>
            </a:r>
            <a:r>
              <a:rPr lang="zh-CN" altLang="zh-CN" kern="100" dirty="0" smtClean="0">
                <a:latin typeface="Calibri" panose="020F0502020204030204" pitchFamily="34" charset="0"/>
                <a:cs typeface="Times New Roman" panose="02020603050405020304" pitchFamily="18" charset="0"/>
              </a:rPr>
              <a:t>符号</a:t>
            </a:r>
            <a:r>
              <a:rPr lang="zh-CN" altLang="en-US" kern="100" dirty="0" smtClean="0">
                <a:latin typeface="Calibri" panose="020F0502020204030204" pitchFamily="34" charset="0"/>
                <a:cs typeface="Times New Roman" panose="02020603050405020304" pitchFamily="18" charset="0"/>
              </a:rPr>
              <a:t>，</a:t>
            </a:r>
            <a:r>
              <a:rPr lang="zh-CN" altLang="zh-CN" kern="100" dirty="0" smtClean="0">
                <a:latin typeface="Calibri" panose="020F0502020204030204" pitchFamily="34" charset="0"/>
                <a:cs typeface="Times New Roman" panose="02020603050405020304" pitchFamily="18" charset="0"/>
              </a:rPr>
              <a:t>这些</a:t>
            </a:r>
            <a:r>
              <a:rPr lang="zh-CN" altLang="zh-CN" kern="100" dirty="0">
                <a:latin typeface="Calibri" panose="020F0502020204030204" pitchFamily="34" charset="0"/>
                <a:cs typeface="Times New Roman" panose="02020603050405020304" pitchFamily="18" charset="0"/>
              </a:rPr>
              <a:t>形状是被受众熟知，且有认知共识</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smtClean="0">
                <a:latin typeface="Calibri" panose="020F0502020204030204" pitchFamily="34" charset="0"/>
                <a:cs typeface="Times New Roman" panose="02020603050405020304" pitchFamily="18" charset="0"/>
              </a:rPr>
              <a:t>标准</a:t>
            </a:r>
            <a:r>
              <a:rPr lang="zh-CN" altLang="zh-CN" kern="100" dirty="0">
                <a:latin typeface="Calibri" panose="020F0502020204030204" pitchFamily="34" charset="0"/>
                <a:cs typeface="Times New Roman" panose="02020603050405020304" pitchFamily="18" charset="0"/>
              </a:rPr>
              <a:t>的几何形态传达给我们的信息是简洁、直观、稳定，是被社会大众认可的约定俗成的元素符号</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smtClean="0">
                <a:latin typeface="Calibri" panose="020F0502020204030204" pitchFamily="34" charset="0"/>
                <a:cs typeface="Times New Roman" panose="02020603050405020304" pitchFamily="18" charset="0"/>
              </a:rPr>
              <a:t>设计</a:t>
            </a:r>
            <a:r>
              <a:rPr lang="zh-CN" altLang="zh-CN" kern="100" dirty="0">
                <a:latin typeface="Calibri" panose="020F0502020204030204" pitchFamily="34" charset="0"/>
                <a:cs typeface="Times New Roman" panose="02020603050405020304" pitchFamily="18" charset="0"/>
              </a:rPr>
              <a:t>后的图形也不是几何图形的简单再现，而是将这些标准图形进行解构、重构、组合等方式后形成的。这些图形既具有点、线、面简化、纯粹且强烈的视觉特征，又有凝练后的丰富信息内涵和主题。</a:t>
            </a:r>
            <a:endParaRPr lang="zh-CN" altLang="zh-CN" sz="1400" kern="1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294905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 name="折角形 6"/>
          <p:cNvSpPr/>
          <p:nvPr/>
        </p:nvSpPr>
        <p:spPr>
          <a:xfrm>
            <a:off x="434488" y="0"/>
            <a:ext cx="3210233"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1.3   </a:t>
            </a:r>
            <a:r>
              <a:rPr lang="zh-CN" altLang="zh-CN" sz="2400" b="1" dirty="0" smtClean="0">
                <a:latin typeface="华文中宋" panose="02010600040101010101" pitchFamily="2" charset="-122"/>
                <a:ea typeface="华文中宋" panose="02010600040101010101" pitchFamily="2" charset="-122"/>
              </a:rPr>
              <a:t>图形的</a:t>
            </a:r>
            <a:r>
              <a:rPr lang="zh-CN" altLang="en-US" sz="2400" b="1" dirty="0" smtClean="0">
                <a:latin typeface="华文中宋" panose="02010600040101010101" pitchFamily="2" charset="-122"/>
                <a:ea typeface="华文中宋" panose="02010600040101010101" pitchFamily="2" charset="-122"/>
              </a:rPr>
              <a:t>类别</a:t>
            </a:r>
            <a:endParaRPr lang="zh-CN" altLang="zh-CN" sz="2400" dirty="0">
              <a:latin typeface="华文中宋" panose="02010600040101010101" pitchFamily="2" charset="-122"/>
              <a:ea typeface="华文中宋" panose="02010600040101010101" pitchFamily="2" charset="-122"/>
            </a:endParaRPr>
          </a:p>
        </p:txBody>
      </p:sp>
      <p:sp>
        <p:nvSpPr>
          <p:cNvPr id="2" name="矩形 1"/>
          <p:cNvSpPr/>
          <p:nvPr/>
        </p:nvSpPr>
        <p:spPr>
          <a:xfrm>
            <a:off x="9759455" y="5755231"/>
            <a:ext cx="1850185" cy="473206"/>
          </a:xfrm>
          <a:prstGeom prst="rect">
            <a:avLst/>
          </a:prstGeom>
        </p:spPr>
        <p:txBody>
          <a:bodyPr wrap="none">
            <a:spAutoFit/>
          </a:bodyPr>
          <a:lstStyle/>
          <a:p>
            <a:pPr algn="ctr">
              <a:lnSpc>
                <a:spcPct val="150000"/>
              </a:lnSpc>
              <a:spcAft>
                <a:spcPts val="0"/>
              </a:spcAft>
            </a:pP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图</a:t>
            </a:r>
            <a:r>
              <a:rPr lang="en-US"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1-12 </a:t>
            </a:r>
            <a:r>
              <a:rPr lang="en-US"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  </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抽象</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图形</a:t>
            </a:r>
          </a:p>
        </p:txBody>
      </p:sp>
      <p:sp>
        <p:nvSpPr>
          <p:cNvPr id="3" name="矩形 2"/>
          <p:cNvSpPr/>
          <p:nvPr/>
        </p:nvSpPr>
        <p:spPr>
          <a:xfrm>
            <a:off x="1059013" y="4133303"/>
            <a:ext cx="3279085" cy="473206"/>
          </a:xfrm>
          <a:prstGeom prst="rect">
            <a:avLst/>
          </a:prstGeom>
        </p:spPr>
        <p:txBody>
          <a:bodyPr wrap="square">
            <a:spAutoFit/>
          </a:bodyPr>
          <a:lstStyle/>
          <a:p>
            <a:pPr algn="ctr">
              <a:lnSpc>
                <a:spcPct val="150000"/>
              </a:lnSpc>
              <a:spcAft>
                <a:spcPts val="0"/>
              </a:spcAft>
            </a:pP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图</a:t>
            </a:r>
            <a:r>
              <a:rPr lang="en-US"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1-13 </a:t>
            </a:r>
            <a:r>
              <a:rPr lang="en-US"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  </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抽象</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图形与文字的结合</a:t>
            </a: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58193" y="476519"/>
            <a:ext cx="6385913" cy="4246632"/>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9013" y="4812622"/>
            <a:ext cx="7780735" cy="1452404"/>
          </a:xfrm>
          <a:prstGeom prst="rect">
            <a:avLst/>
          </a:prstGeom>
        </p:spPr>
      </p:pic>
      <p:sp>
        <p:nvSpPr>
          <p:cNvPr id="10" name="燕尾形 9"/>
          <p:cNvSpPr/>
          <p:nvPr/>
        </p:nvSpPr>
        <p:spPr>
          <a:xfrm>
            <a:off x="4389337" y="4260260"/>
            <a:ext cx="272539" cy="253916"/>
          </a:xfrm>
          <a:prstGeom prst="chevron">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solidFill>
                <a:schemeClr val="tx1"/>
              </a:solidFill>
            </a:endParaRPr>
          </a:p>
        </p:txBody>
      </p:sp>
      <p:sp>
        <p:nvSpPr>
          <p:cNvPr id="11" name="左箭头 10"/>
          <p:cNvSpPr/>
          <p:nvPr/>
        </p:nvSpPr>
        <p:spPr>
          <a:xfrm>
            <a:off x="9213134" y="5882188"/>
            <a:ext cx="386366" cy="25391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303373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 name="折角形 6"/>
          <p:cNvSpPr/>
          <p:nvPr/>
        </p:nvSpPr>
        <p:spPr>
          <a:xfrm>
            <a:off x="434488" y="0"/>
            <a:ext cx="3210233"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1.3   </a:t>
            </a:r>
            <a:r>
              <a:rPr lang="zh-CN" altLang="zh-CN" sz="2400" b="1" dirty="0" smtClean="0">
                <a:latin typeface="华文中宋" panose="02010600040101010101" pitchFamily="2" charset="-122"/>
                <a:ea typeface="华文中宋" panose="02010600040101010101" pitchFamily="2" charset="-122"/>
              </a:rPr>
              <a:t>图形的</a:t>
            </a:r>
            <a:r>
              <a:rPr lang="zh-CN" altLang="en-US" sz="2400" b="1" dirty="0" smtClean="0">
                <a:latin typeface="华文中宋" panose="02010600040101010101" pitchFamily="2" charset="-122"/>
                <a:ea typeface="华文中宋" panose="02010600040101010101" pitchFamily="2" charset="-122"/>
              </a:rPr>
              <a:t>类别</a:t>
            </a:r>
            <a:endParaRPr lang="zh-CN" altLang="zh-CN" sz="2400" dirty="0">
              <a:latin typeface="华文中宋" panose="02010600040101010101" pitchFamily="2" charset="-122"/>
              <a:ea typeface="华文中宋" panose="02010600040101010101" pitchFamily="2" charset="-122"/>
            </a:endParaRPr>
          </a:p>
        </p:txBody>
      </p:sp>
      <p:sp>
        <p:nvSpPr>
          <p:cNvPr id="2" name="矩形 1"/>
          <p:cNvSpPr/>
          <p:nvPr/>
        </p:nvSpPr>
        <p:spPr>
          <a:xfrm>
            <a:off x="6656049" y="5298842"/>
            <a:ext cx="3001142" cy="473206"/>
          </a:xfrm>
          <a:prstGeom prst="rect">
            <a:avLst/>
          </a:prstGeom>
        </p:spPr>
        <p:txBody>
          <a:bodyPr wrap="none">
            <a:spAutoFit/>
          </a:bodyPr>
          <a:lstStyle/>
          <a:p>
            <a:pPr algn="ctr">
              <a:lnSpc>
                <a:spcPct val="150000"/>
              </a:lnSpc>
              <a:spcAft>
                <a:spcPts val="0"/>
              </a:spcAft>
            </a:pP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图</a:t>
            </a:r>
            <a:r>
              <a:rPr lang="en-US"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1-14 </a:t>
            </a:r>
            <a:r>
              <a:rPr lang="en-US"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  </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抽象</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图形的设计应用</a:t>
            </a:r>
          </a:p>
        </p:txBody>
      </p:sp>
      <p:sp>
        <p:nvSpPr>
          <p:cNvPr id="3" name="矩形 2"/>
          <p:cNvSpPr/>
          <p:nvPr/>
        </p:nvSpPr>
        <p:spPr>
          <a:xfrm>
            <a:off x="1335110" y="1228477"/>
            <a:ext cx="3211132" cy="3831818"/>
          </a:xfrm>
          <a:prstGeom prst="rect">
            <a:avLst/>
          </a:prstGeom>
        </p:spPr>
        <p:txBody>
          <a:bodyPr wrap="square">
            <a:spAutoFit/>
          </a:bodyPr>
          <a:lstStyle/>
          <a:p>
            <a:pPr marL="285750" indent="-285750" algn="just">
              <a:lnSpc>
                <a:spcPct val="150000"/>
              </a:lnSpc>
              <a:spcAft>
                <a:spcPts val="0"/>
              </a:spcAft>
              <a:buFont typeface="Wingdings" panose="05000000000000000000" pitchFamily="2" charset="2"/>
              <a:buChar char="u"/>
            </a:pPr>
            <a:r>
              <a:rPr lang="zh-CN" altLang="zh-CN" kern="100" dirty="0">
                <a:latin typeface="Calibri" panose="020F0502020204030204" pitchFamily="34" charset="0"/>
                <a:cs typeface="Times New Roman" panose="02020603050405020304" pitchFamily="18" charset="0"/>
              </a:rPr>
              <a:t>在设计领域中，无论图形的表现是具象还是抽象的，都形成一种有助于信息视觉传达的直观符号</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marL="285750" indent="-285750" algn="just">
              <a:lnSpc>
                <a:spcPct val="150000"/>
              </a:lnSpc>
              <a:spcAft>
                <a:spcPts val="0"/>
              </a:spcAft>
              <a:buFont typeface="Wingdings" panose="05000000000000000000" pitchFamily="2" charset="2"/>
              <a:buChar char="u"/>
            </a:pPr>
            <a:r>
              <a:rPr lang="zh-CN" altLang="zh-CN" kern="100" dirty="0" smtClean="0">
                <a:latin typeface="Calibri" panose="020F0502020204030204" pitchFamily="34" charset="0"/>
                <a:cs typeface="Times New Roman" panose="02020603050405020304" pitchFamily="18" charset="0"/>
              </a:rPr>
              <a:t>这些</a:t>
            </a:r>
            <a:r>
              <a:rPr lang="zh-CN" altLang="zh-CN" kern="100" dirty="0">
                <a:latin typeface="Calibri" panose="020F0502020204030204" pitchFamily="34" charset="0"/>
                <a:cs typeface="Times New Roman" panose="02020603050405020304" pitchFamily="18" charset="0"/>
              </a:rPr>
              <a:t>图形为受众提供了一目了然的信息，且又直观强烈，这使图形具有文字无法替代的说服力和信息传达能力。</a:t>
            </a:r>
            <a:endParaRPr lang="zh-CN" altLang="zh-CN" sz="1400" kern="100" dirty="0">
              <a:latin typeface="Calibri" panose="020F0502020204030204" pitchFamily="34" charset="0"/>
              <a:cs typeface="Times New Roman" panose="02020603050405020304" pitchFamily="18" charset="0"/>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6790" y="638289"/>
            <a:ext cx="5862535" cy="4435985"/>
          </a:xfrm>
          <a:prstGeom prst="rect">
            <a:avLst/>
          </a:prstGeom>
        </p:spPr>
      </p:pic>
    </p:spTree>
    <p:extLst>
      <p:ext uri="{BB962C8B-B14F-4D97-AF65-F5344CB8AC3E}">
        <p14:creationId xmlns:p14="http://schemas.microsoft.com/office/powerpoint/2010/main" val="29142807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 name="折角形 6"/>
          <p:cNvSpPr/>
          <p:nvPr/>
        </p:nvSpPr>
        <p:spPr>
          <a:xfrm>
            <a:off x="434488" y="1"/>
            <a:ext cx="3454932" cy="472046"/>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150000"/>
              </a:lnSpc>
              <a:spcAft>
                <a:spcPts val="0"/>
              </a:spcAft>
            </a:pPr>
            <a:r>
              <a:rPr lang="en-US" altLang="zh-CN" sz="2400" b="1" dirty="0" smtClean="0">
                <a:latin typeface="华文中宋" panose="02010600040101010101" pitchFamily="2" charset="-122"/>
                <a:ea typeface="华文中宋" panose="02010600040101010101" pitchFamily="2" charset="-122"/>
              </a:rPr>
              <a:t>1.4   </a:t>
            </a:r>
            <a:r>
              <a:rPr lang="zh-CN" altLang="zh-CN" sz="2400" b="1" dirty="0" smtClean="0">
                <a:latin typeface="华文中宋" panose="02010600040101010101" pitchFamily="2" charset="-122"/>
                <a:ea typeface="华文中宋" panose="02010600040101010101" pitchFamily="2" charset="-122"/>
              </a:rPr>
              <a:t>图形的</a:t>
            </a:r>
            <a:r>
              <a:rPr lang="zh-CN" altLang="zh-CN" sz="2400" b="1" dirty="0">
                <a:latin typeface="华文中宋" panose="02010600040101010101" pitchFamily="2" charset="-122"/>
                <a:ea typeface="华文中宋" panose="02010600040101010101" pitchFamily="2" charset="-122"/>
              </a:rPr>
              <a:t>设计语境</a:t>
            </a:r>
          </a:p>
        </p:txBody>
      </p:sp>
      <p:sp>
        <p:nvSpPr>
          <p:cNvPr id="8" name="矩形 7"/>
          <p:cNvSpPr/>
          <p:nvPr/>
        </p:nvSpPr>
        <p:spPr>
          <a:xfrm>
            <a:off x="1283594" y="1017137"/>
            <a:ext cx="9457386" cy="3185487"/>
          </a:xfrm>
          <a:prstGeom prst="rect">
            <a:avLst/>
          </a:prstGeom>
        </p:spPr>
        <p:txBody>
          <a:bodyPr wrap="square">
            <a:spAutoFit/>
          </a:bodyPr>
          <a:lstStyle/>
          <a:p>
            <a:pPr algn="just">
              <a:lnSpc>
                <a:spcPct val="150000"/>
              </a:lnSpc>
              <a:spcAft>
                <a:spcPts val="0"/>
              </a:spcAft>
            </a:pPr>
            <a:r>
              <a:rPr lang="zh-CN" altLang="zh-CN" sz="2000" kern="100" dirty="0" smtClean="0">
                <a:latin typeface="Calibri" panose="020F0502020204030204" pitchFamily="34" charset="0"/>
                <a:cs typeface="Times New Roman" panose="02020603050405020304" pitchFamily="18" charset="0"/>
              </a:rPr>
              <a:t>现代</a:t>
            </a:r>
            <a:r>
              <a:rPr lang="zh-CN" altLang="zh-CN" sz="2000" kern="100" dirty="0">
                <a:latin typeface="Calibri" panose="020F0502020204030204" pitchFamily="34" charset="0"/>
                <a:cs typeface="Times New Roman" panose="02020603050405020304" pitchFamily="18" charset="0"/>
              </a:rPr>
              <a:t>图形设计是随着艺术设计产业的兴起而独立产生的，而图形创意则是图形设计的重要工作</a:t>
            </a:r>
            <a:r>
              <a:rPr lang="zh-CN" altLang="zh-CN" sz="2000" kern="100" dirty="0" smtClean="0">
                <a:latin typeface="Calibri" panose="020F0502020204030204" pitchFamily="34" charset="0"/>
                <a:cs typeface="Times New Roman" panose="02020603050405020304" pitchFamily="18" charset="0"/>
              </a:rPr>
              <a:t>环节</a:t>
            </a:r>
            <a:r>
              <a:rPr lang="zh-CN" altLang="en-US" sz="2000" kern="100" dirty="0" smtClean="0">
                <a:latin typeface="Calibri" panose="020F0502020204030204" pitchFamily="34" charset="0"/>
                <a:cs typeface="Times New Roman" panose="02020603050405020304" pitchFamily="18" charset="0"/>
              </a:rPr>
              <a:t>。</a:t>
            </a:r>
            <a:endParaRPr lang="en-US" altLang="zh-CN" sz="2000" kern="100" dirty="0" smtClean="0">
              <a:latin typeface="Calibri" panose="020F0502020204030204" pitchFamily="34" charset="0"/>
              <a:cs typeface="Times New Roman" panose="02020603050405020304" pitchFamily="18" charset="0"/>
            </a:endParaRPr>
          </a:p>
          <a:p>
            <a:pPr marL="742950" lvl="1" indent="-285750" algn="just">
              <a:lnSpc>
                <a:spcPct val="150000"/>
              </a:lnSpc>
              <a:buFont typeface="Arial" panose="020B0604020202020204" pitchFamily="34" charset="0"/>
              <a:buChar char="•"/>
            </a:pPr>
            <a:r>
              <a:rPr lang="zh-CN" altLang="zh-CN" kern="100" dirty="0" smtClean="0">
                <a:solidFill>
                  <a:schemeClr val="accent3">
                    <a:lumMod val="50000"/>
                  </a:schemeClr>
                </a:solidFill>
                <a:latin typeface="Calibri" panose="020F0502020204030204" pitchFamily="34" charset="0"/>
                <a:cs typeface="Times New Roman" panose="02020603050405020304" pitchFamily="18" charset="0"/>
              </a:rPr>
              <a:t>从</a:t>
            </a:r>
            <a:r>
              <a:rPr lang="zh-CN" altLang="zh-CN" kern="100" dirty="0">
                <a:solidFill>
                  <a:schemeClr val="accent3">
                    <a:lumMod val="50000"/>
                  </a:schemeClr>
                </a:solidFill>
                <a:latin typeface="Calibri" panose="020F0502020204030204" pitchFamily="34" charset="0"/>
                <a:cs typeface="Times New Roman" panose="02020603050405020304" pitchFamily="18" charset="0"/>
              </a:rPr>
              <a:t>专业教学的角度看，图形创意则是训练图形设计方法和语言体系的重要课程</a:t>
            </a:r>
            <a:r>
              <a:rPr lang="zh-CN" altLang="zh-CN" kern="100" dirty="0" smtClean="0">
                <a:solidFill>
                  <a:schemeClr val="accent3">
                    <a:lumMod val="50000"/>
                  </a:schemeClr>
                </a:solidFill>
                <a:latin typeface="Calibri" panose="020F0502020204030204" pitchFamily="34" charset="0"/>
                <a:cs typeface="Times New Roman" panose="02020603050405020304" pitchFamily="18" charset="0"/>
              </a:rPr>
              <a:t>。</a:t>
            </a:r>
            <a:endParaRPr lang="en-US" altLang="zh-CN" kern="100" dirty="0" smtClean="0">
              <a:solidFill>
                <a:schemeClr val="accent3">
                  <a:lumMod val="50000"/>
                </a:schemeClr>
              </a:solidFill>
              <a:latin typeface="Calibri" panose="020F0502020204030204" pitchFamily="34" charset="0"/>
              <a:cs typeface="Times New Roman" panose="02020603050405020304" pitchFamily="18" charset="0"/>
            </a:endParaRPr>
          </a:p>
          <a:p>
            <a:pPr marL="742950" lvl="1" indent="-285750" algn="just">
              <a:lnSpc>
                <a:spcPct val="150000"/>
              </a:lnSpc>
              <a:buFont typeface="Arial" panose="020B0604020202020204" pitchFamily="34" charset="0"/>
              <a:buChar char="•"/>
            </a:pPr>
            <a:r>
              <a:rPr lang="zh-CN" altLang="zh-CN" kern="100" dirty="0" smtClean="0">
                <a:solidFill>
                  <a:schemeClr val="accent3">
                    <a:lumMod val="50000"/>
                  </a:schemeClr>
                </a:solidFill>
                <a:latin typeface="Calibri" panose="020F0502020204030204" pitchFamily="34" charset="0"/>
                <a:cs typeface="Times New Roman" panose="02020603050405020304" pitchFamily="18" charset="0"/>
              </a:rPr>
              <a:t>从</a:t>
            </a:r>
            <a:r>
              <a:rPr lang="zh-CN" altLang="zh-CN" kern="100" dirty="0">
                <a:solidFill>
                  <a:schemeClr val="accent3">
                    <a:lumMod val="50000"/>
                  </a:schemeClr>
                </a:solidFill>
                <a:latin typeface="Calibri" panose="020F0502020204030204" pitchFamily="34" charset="0"/>
                <a:cs typeface="Times New Roman" panose="02020603050405020304" pitchFamily="18" charset="0"/>
              </a:rPr>
              <a:t>字面上看，图形和创意是视觉和思维的合作过程，在这一过程中要赋予原始图形理念和创意，使之能够传达相应的信息，表达出相应的</a:t>
            </a:r>
            <a:r>
              <a:rPr lang="zh-CN" altLang="zh-CN" kern="100" dirty="0" smtClean="0">
                <a:solidFill>
                  <a:schemeClr val="accent3">
                    <a:lumMod val="50000"/>
                  </a:schemeClr>
                </a:solidFill>
                <a:latin typeface="Calibri" panose="020F0502020204030204" pitchFamily="34" charset="0"/>
                <a:cs typeface="Times New Roman" panose="02020603050405020304" pitchFamily="18" charset="0"/>
              </a:rPr>
              <a:t>情感。</a:t>
            </a:r>
            <a:endParaRPr lang="en-US" altLang="zh-CN" kern="100" dirty="0" smtClean="0">
              <a:solidFill>
                <a:schemeClr val="accent3">
                  <a:lumMod val="50000"/>
                </a:schemeClr>
              </a:solidFill>
              <a:latin typeface="Calibri" panose="020F0502020204030204" pitchFamily="34" charset="0"/>
              <a:cs typeface="Times New Roman" panose="02020603050405020304" pitchFamily="18" charset="0"/>
            </a:endParaRPr>
          </a:p>
          <a:p>
            <a:pPr algn="just">
              <a:lnSpc>
                <a:spcPct val="150000"/>
              </a:lnSpc>
              <a:spcAft>
                <a:spcPts val="0"/>
              </a:spcAft>
            </a:pPr>
            <a:r>
              <a:rPr lang="zh-CN" altLang="zh-CN" sz="2000" kern="100" dirty="0" smtClean="0">
                <a:latin typeface="Calibri" panose="020F0502020204030204" pitchFamily="34" charset="0"/>
                <a:cs typeface="Times New Roman" panose="02020603050405020304" pitchFamily="18" charset="0"/>
              </a:rPr>
              <a:t>学习</a:t>
            </a:r>
            <a:r>
              <a:rPr lang="zh-CN" altLang="zh-CN" sz="2000" kern="100" dirty="0">
                <a:latin typeface="Calibri" panose="020F0502020204030204" pitchFamily="34" charset="0"/>
                <a:cs typeface="Times New Roman" panose="02020603050405020304" pitchFamily="18" charset="0"/>
              </a:rPr>
              <a:t>图形创意也同样需要充分了解图形的设计语境，因为语境是将图形与意义结合起来的重要环境因素</a:t>
            </a:r>
            <a:r>
              <a:rPr lang="zh-CN" altLang="zh-CN" kern="100" dirty="0">
                <a:latin typeface="Calibri" panose="020F0502020204030204" pitchFamily="34" charset="0"/>
                <a:cs typeface="Times New Roman" panose="02020603050405020304" pitchFamily="18" charset="0"/>
              </a:rPr>
              <a:t>。</a:t>
            </a:r>
            <a:endParaRPr lang="zh-CN" altLang="zh-CN" sz="1400" kern="100" dirty="0">
              <a:latin typeface="Calibri" panose="020F0502020204030204" pitchFamily="34" charset="0"/>
              <a:cs typeface="Times New Roman" panose="02020603050405020304" pitchFamily="18" charset="0"/>
            </a:endParaRPr>
          </a:p>
        </p:txBody>
      </p:sp>
      <p:sp>
        <p:nvSpPr>
          <p:cNvPr id="2" name="流程图: 资料带 1"/>
          <p:cNvSpPr/>
          <p:nvPr/>
        </p:nvSpPr>
        <p:spPr>
          <a:xfrm>
            <a:off x="1605566" y="4563048"/>
            <a:ext cx="8603088" cy="1403797"/>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kern="100" dirty="0">
                <a:latin typeface="华文楷体" panose="02010600040101010101" pitchFamily="2" charset="-122"/>
                <a:ea typeface="华文楷体" panose="02010600040101010101" pitchFamily="2" charset="-122"/>
                <a:cs typeface="Times New Roman" panose="02020603050405020304" pitchFamily="18" charset="0"/>
              </a:rPr>
              <a:t>图形创意由图形和意义构成，就像尹定邦教授曾指出，图意结合可以是意义创造图形、图形吸引意义、自我意识的图形投影、图形使用中的意义传递和认同</a:t>
            </a:r>
            <a:r>
              <a:rPr lang="zh-CN" altLang="zh-CN" kern="100" dirty="0" smtClean="0">
                <a:latin typeface="华文楷体" panose="02010600040101010101" pitchFamily="2" charset="-122"/>
                <a:ea typeface="华文楷体" panose="02010600040101010101" pitchFamily="2" charset="-122"/>
                <a:cs typeface="Times New Roman" panose="02020603050405020304" pitchFamily="18" charset="0"/>
              </a:rPr>
              <a:t>。</a:t>
            </a:r>
            <a:endParaRPr lang="en-US" altLang="zh-CN" kern="100" dirty="0">
              <a:latin typeface="华文楷体" panose="02010600040101010101" pitchFamily="2" charset="-122"/>
              <a:ea typeface="华文楷体"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1652211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 name="折角形 6"/>
          <p:cNvSpPr/>
          <p:nvPr/>
        </p:nvSpPr>
        <p:spPr>
          <a:xfrm>
            <a:off x="434488" y="1"/>
            <a:ext cx="3454932" cy="472046"/>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150000"/>
              </a:lnSpc>
              <a:spcAft>
                <a:spcPts val="0"/>
              </a:spcAft>
            </a:pPr>
            <a:r>
              <a:rPr lang="en-US" altLang="zh-CN" sz="2400" b="1" dirty="0" smtClean="0">
                <a:latin typeface="华文中宋" panose="02010600040101010101" pitchFamily="2" charset="-122"/>
                <a:ea typeface="华文中宋" panose="02010600040101010101" pitchFamily="2" charset="-122"/>
              </a:rPr>
              <a:t>1.4   </a:t>
            </a:r>
            <a:r>
              <a:rPr lang="zh-CN" altLang="zh-CN" sz="2400" b="1" dirty="0" smtClean="0">
                <a:latin typeface="华文中宋" panose="02010600040101010101" pitchFamily="2" charset="-122"/>
                <a:ea typeface="华文中宋" panose="02010600040101010101" pitchFamily="2" charset="-122"/>
              </a:rPr>
              <a:t>图形的</a:t>
            </a:r>
            <a:r>
              <a:rPr lang="zh-CN" altLang="zh-CN" sz="2400" b="1" dirty="0">
                <a:latin typeface="华文中宋" panose="02010600040101010101" pitchFamily="2" charset="-122"/>
                <a:ea typeface="华文中宋" panose="02010600040101010101" pitchFamily="2" charset="-122"/>
              </a:rPr>
              <a:t>设计语境</a:t>
            </a:r>
          </a:p>
        </p:txBody>
      </p:sp>
      <p:graphicFrame>
        <p:nvGraphicFramePr>
          <p:cNvPr id="3" name="图示 2"/>
          <p:cNvGraphicFramePr/>
          <p:nvPr>
            <p:extLst>
              <p:ext uri="{D42A27DB-BD31-4B8C-83A1-F6EECF244321}">
                <p14:modId xmlns:p14="http://schemas.microsoft.com/office/powerpoint/2010/main" val="1471983412"/>
              </p:ext>
            </p:extLst>
          </p:nvPr>
        </p:nvGraphicFramePr>
        <p:xfrm>
          <a:off x="1296473" y="1176553"/>
          <a:ext cx="8646017" cy="29099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5528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 name="折角形 6"/>
          <p:cNvSpPr/>
          <p:nvPr/>
        </p:nvSpPr>
        <p:spPr>
          <a:xfrm>
            <a:off x="434488" y="1"/>
            <a:ext cx="3454932" cy="472046"/>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150000"/>
              </a:lnSpc>
              <a:spcAft>
                <a:spcPts val="0"/>
              </a:spcAft>
            </a:pPr>
            <a:r>
              <a:rPr lang="en-US" altLang="zh-CN" sz="2400" b="1" dirty="0" smtClean="0">
                <a:latin typeface="华文中宋" panose="02010600040101010101" pitchFamily="2" charset="-122"/>
                <a:ea typeface="华文中宋" panose="02010600040101010101" pitchFamily="2" charset="-122"/>
              </a:rPr>
              <a:t>1.4   </a:t>
            </a:r>
            <a:r>
              <a:rPr lang="zh-CN" altLang="zh-CN" sz="2400" b="1" dirty="0" smtClean="0">
                <a:latin typeface="华文中宋" panose="02010600040101010101" pitchFamily="2" charset="-122"/>
                <a:ea typeface="华文中宋" panose="02010600040101010101" pitchFamily="2" charset="-122"/>
              </a:rPr>
              <a:t>图形的</a:t>
            </a:r>
            <a:r>
              <a:rPr lang="zh-CN" altLang="zh-CN" sz="2400" b="1" dirty="0">
                <a:latin typeface="华文中宋" panose="02010600040101010101" pitchFamily="2" charset="-122"/>
                <a:ea typeface="华文中宋" panose="02010600040101010101" pitchFamily="2" charset="-122"/>
              </a:rPr>
              <a:t>设计语境</a:t>
            </a:r>
          </a:p>
        </p:txBody>
      </p:sp>
      <p:sp>
        <p:nvSpPr>
          <p:cNvPr id="2" name="矩形 1"/>
          <p:cNvSpPr/>
          <p:nvPr/>
        </p:nvSpPr>
        <p:spPr>
          <a:xfrm>
            <a:off x="1347987" y="674479"/>
            <a:ext cx="7377448" cy="3970318"/>
          </a:xfrm>
          <a:prstGeom prst="rect">
            <a:avLst/>
          </a:prstGeom>
        </p:spPr>
        <p:txBody>
          <a:bodyPr wrap="square">
            <a:spAutoFit/>
          </a:bodyPr>
          <a:lstStyle/>
          <a:p>
            <a:pPr algn="just">
              <a:lnSpc>
                <a:spcPct val="150000"/>
              </a:lnSpc>
              <a:spcAft>
                <a:spcPts val="0"/>
              </a:spcAft>
            </a:pPr>
            <a:r>
              <a:rPr lang="en-US" altLang="zh-CN" sz="2400" b="1" kern="100" dirty="0" smtClean="0">
                <a:solidFill>
                  <a:srgbClr val="00B050"/>
                </a:solidFill>
                <a:latin typeface="宋体" panose="02010600030101010101" pitchFamily="2" charset="-122"/>
                <a:cs typeface="Times New Roman" panose="02020603050405020304" pitchFamily="18" charset="0"/>
              </a:rPr>
              <a:t>1.4.1 </a:t>
            </a:r>
            <a:r>
              <a:rPr lang="zh-CN" altLang="zh-CN" sz="2400" b="1" kern="100" dirty="0" smtClean="0">
                <a:solidFill>
                  <a:srgbClr val="00B050"/>
                </a:solidFill>
                <a:latin typeface="宋体" panose="02010600030101010101" pitchFamily="2" charset="-122"/>
                <a:cs typeface="Times New Roman" panose="02020603050405020304" pitchFamily="18" charset="0"/>
              </a:rPr>
              <a:t>文化</a:t>
            </a:r>
            <a:r>
              <a:rPr lang="zh-CN" altLang="zh-CN" sz="2400" b="1" kern="100" dirty="0">
                <a:solidFill>
                  <a:srgbClr val="00B050"/>
                </a:solidFill>
                <a:latin typeface="宋体" panose="02010600030101010101" pitchFamily="2" charset="-122"/>
                <a:cs typeface="Times New Roman" panose="02020603050405020304" pitchFamily="18" charset="0"/>
              </a:rPr>
              <a:t>因素</a:t>
            </a:r>
          </a:p>
          <a:p>
            <a:pPr indent="304800" algn="just">
              <a:lnSpc>
                <a:spcPct val="150000"/>
              </a:lnSpc>
              <a:spcAft>
                <a:spcPts val="0"/>
              </a:spcAft>
            </a:pPr>
            <a:endParaRPr lang="en-US" altLang="zh-CN" kern="100" dirty="0" smtClean="0">
              <a:latin typeface="Calibri" panose="020F0502020204030204" pitchFamily="34" charset="0"/>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smtClean="0">
                <a:latin typeface="Calibri" panose="020F0502020204030204" pitchFamily="34" charset="0"/>
                <a:cs typeface="Times New Roman" panose="02020603050405020304" pitchFamily="18" charset="0"/>
              </a:rPr>
              <a:t>文化</a:t>
            </a:r>
            <a:r>
              <a:rPr lang="zh-CN" altLang="zh-CN" kern="100" dirty="0">
                <a:latin typeface="Calibri" panose="020F0502020204030204" pitchFamily="34" charset="0"/>
                <a:cs typeface="Times New Roman" panose="02020603050405020304" pitchFamily="18" charset="0"/>
              </a:rPr>
              <a:t>因素是图形的重要创意来源，设计师如果没有充分的文化自觉，则很难在设计中找到灵感和切入点</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smtClean="0">
                <a:latin typeface="Calibri" panose="020F0502020204030204" pitchFamily="34" charset="0"/>
                <a:cs typeface="Times New Roman" panose="02020603050405020304" pitchFamily="18" charset="0"/>
              </a:rPr>
              <a:t>在</a:t>
            </a:r>
            <a:r>
              <a:rPr lang="zh-CN" altLang="zh-CN" kern="100" dirty="0">
                <a:latin typeface="Calibri" panose="020F0502020204030204" pitchFamily="34" charset="0"/>
                <a:cs typeface="Times New Roman" panose="02020603050405020304" pitchFamily="18" charset="0"/>
              </a:rPr>
              <a:t>特定文化环境下成长起来的设计师，一定会在自己的创作中将这种文化基因注入其中</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smtClean="0">
                <a:latin typeface="Calibri" panose="020F0502020204030204" pitchFamily="34" charset="0"/>
                <a:cs typeface="Times New Roman" panose="02020603050405020304" pitchFamily="18" charset="0"/>
              </a:rPr>
              <a:t>优秀</a:t>
            </a:r>
            <a:r>
              <a:rPr lang="zh-CN" altLang="zh-CN" kern="100" dirty="0">
                <a:latin typeface="Calibri" panose="020F0502020204030204" pitchFamily="34" charset="0"/>
                <a:cs typeface="Times New Roman" panose="02020603050405020304" pitchFamily="18" charset="0"/>
              </a:rPr>
              <a:t>的图形创意作品，一定充分体现着设计师的文化修养和思想层次</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smtClean="0">
                <a:latin typeface="Calibri" panose="020F0502020204030204" pitchFamily="34" charset="0"/>
                <a:cs typeface="Times New Roman" panose="02020603050405020304" pitchFamily="18" charset="0"/>
              </a:rPr>
              <a:t>另外</a:t>
            </a:r>
            <a:r>
              <a:rPr lang="zh-CN" altLang="zh-CN" kern="100" dirty="0">
                <a:latin typeface="Calibri" panose="020F0502020204030204" pitchFamily="34" charset="0"/>
                <a:cs typeface="Times New Roman" panose="02020603050405020304" pitchFamily="18" charset="0"/>
              </a:rPr>
              <a:t>，图形创意设计的结果，同样对地域文化的继承和弘扬起到重要的作用</a:t>
            </a:r>
            <a:r>
              <a:rPr lang="zh-CN" altLang="zh-CN" kern="100" dirty="0" smtClean="0">
                <a:latin typeface="Calibri" panose="020F0502020204030204" pitchFamily="34" charset="0"/>
                <a:cs typeface="Times New Roman" panose="02020603050405020304" pitchFamily="18" charset="0"/>
              </a:rPr>
              <a:t>。</a:t>
            </a:r>
            <a:endParaRPr lang="zh-CN" altLang="zh-CN" sz="1400" kern="100" dirty="0">
              <a:latin typeface="Calibri" panose="020F0502020204030204" pitchFamily="34" charset="0"/>
              <a:cs typeface="Times New Roman" panose="02020603050405020304" pitchFamily="18" charset="0"/>
            </a:endParaRPr>
          </a:p>
        </p:txBody>
      </p:sp>
      <p:sp>
        <p:nvSpPr>
          <p:cNvPr id="3" name="流程图: 延期 2"/>
          <p:cNvSpPr/>
          <p:nvPr/>
        </p:nvSpPr>
        <p:spPr>
          <a:xfrm>
            <a:off x="8907887" y="1365161"/>
            <a:ext cx="3284113" cy="327963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000" kern="100" dirty="0">
                <a:latin typeface="华文楷体" panose="02010600040101010101" pitchFamily="2" charset="-122"/>
                <a:ea typeface="华文楷体" panose="02010600040101010101" pitchFamily="2" charset="-122"/>
                <a:cs typeface="Times New Roman" panose="02020603050405020304" pitchFamily="18" charset="0"/>
              </a:rPr>
              <a:t>我国的传统文化源远流长，其中优秀的经典图形案例俯首即是，如果在现代图形设计中不能有效的转化继承，无疑是种巨大的遗憾</a:t>
            </a:r>
            <a:r>
              <a:rPr lang="zh-CN" altLang="zh-CN" sz="2000" kern="100" dirty="0" smtClean="0">
                <a:latin typeface="华文楷体" panose="02010600040101010101" pitchFamily="2" charset="-122"/>
                <a:ea typeface="华文楷体" panose="02010600040101010101" pitchFamily="2" charset="-122"/>
                <a:cs typeface="Times New Roman" panose="02020603050405020304" pitchFamily="18" charset="0"/>
              </a:rPr>
              <a:t>。</a:t>
            </a:r>
            <a:endParaRPr lang="zh-CN" altLang="zh-CN" sz="1600" kern="100" dirty="0">
              <a:latin typeface="华文楷体" panose="02010600040101010101" pitchFamily="2" charset="-122"/>
              <a:ea typeface="华文楷体"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3567945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 name="折角形 6"/>
          <p:cNvSpPr/>
          <p:nvPr/>
        </p:nvSpPr>
        <p:spPr>
          <a:xfrm>
            <a:off x="434488" y="1"/>
            <a:ext cx="3454932" cy="472046"/>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150000"/>
              </a:lnSpc>
              <a:spcAft>
                <a:spcPts val="0"/>
              </a:spcAft>
            </a:pPr>
            <a:r>
              <a:rPr lang="en-US" altLang="zh-CN" sz="2400" b="1" dirty="0" smtClean="0">
                <a:latin typeface="华文中宋" panose="02010600040101010101" pitchFamily="2" charset="-122"/>
                <a:ea typeface="华文中宋" panose="02010600040101010101" pitchFamily="2" charset="-122"/>
              </a:rPr>
              <a:t>1.4   </a:t>
            </a:r>
            <a:r>
              <a:rPr lang="zh-CN" altLang="zh-CN" sz="2400" b="1" dirty="0" smtClean="0">
                <a:latin typeface="华文中宋" panose="02010600040101010101" pitchFamily="2" charset="-122"/>
                <a:ea typeface="华文中宋" panose="02010600040101010101" pitchFamily="2" charset="-122"/>
              </a:rPr>
              <a:t>图形的</a:t>
            </a:r>
            <a:r>
              <a:rPr lang="zh-CN" altLang="zh-CN" sz="2400" b="1" dirty="0">
                <a:latin typeface="华文中宋" panose="02010600040101010101" pitchFamily="2" charset="-122"/>
                <a:ea typeface="华文中宋" panose="02010600040101010101" pitchFamily="2" charset="-122"/>
              </a:rPr>
              <a:t>设计语境</a:t>
            </a:r>
          </a:p>
        </p:txBody>
      </p:sp>
      <p:sp>
        <p:nvSpPr>
          <p:cNvPr id="8" name="矩形 7"/>
          <p:cNvSpPr/>
          <p:nvPr/>
        </p:nvSpPr>
        <p:spPr>
          <a:xfrm>
            <a:off x="1439351" y="4156241"/>
            <a:ext cx="3867955" cy="473206"/>
          </a:xfrm>
          <a:prstGeom prst="rect">
            <a:avLst/>
          </a:prstGeom>
        </p:spPr>
        <p:txBody>
          <a:bodyPr wrap="square">
            <a:spAutoFit/>
          </a:bodyPr>
          <a:lstStyle/>
          <a:p>
            <a:pPr algn="r">
              <a:lnSpc>
                <a:spcPct val="150000"/>
              </a:lnSpc>
              <a:spcAft>
                <a:spcPts val="0"/>
              </a:spcAft>
            </a:pPr>
            <a:r>
              <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图</a:t>
            </a:r>
            <a:r>
              <a:rPr lang="en-US"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1-15   </a:t>
            </a:r>
            <a:r>
              <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图形中的日式文化</a:t>
            </a:r>
            <a:r>
              <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因素</a:t>
            </a:r>
            <a:endPar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1524" y="643945"/>
            <a:ext cx="4612683" cy="3259139"/>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09593" y="4024838"/>
            <a:ext cx="5282407" cy="2833162"/>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9593" y="371638"/>
            <a:ext cx="4954732" cy="3488635"/>
          </a:xfrm>
          <a:prstGeom prst="rect">
            <a:avLst/>
          </a:prstGeom>
        </p:spPr>
      </p:pic>
      <p:sp>
        <p:nvSpPr>
          <p:cNvPr id="11" name="矩形 10"/>
          <p:cNvSpPr/>
          <p:nvPr/>
        </p:nvSpPr>
        <p:spPr>
          <a:xfrm>
            <a:off x="6055965" y="472047"/>
            <a:ext cx="461665" cy="2400657"/>
          </a:xfrm>
          <a:prstGeom prst="rect">
            <a:avLst/>
          </a:prstGeom>
        </p:spPr>
        <p:txBody>
          <a:bodyPr vert="eaVert" wrap="none">
            <a:spAutoFit/>
          </a:bodyPr>
          <a:lstStyle/>
          <a:p>
            <a:r>
              <a:rPr lang="zh-CN" altLang="zh-CN" kern="100" dirty="0">
                <a:latin typeface="Calibri" panose="020F0502020204030204" pitchFamily="34" charset="0"/>
                <a:cs typeface="Times New Roman" panose="02020603050405020304" pitchFamily="18" charset="0"/>
              </a:rPr>
              <a:t>图形中的中式文化因素</a:t>
            </a:r>
            <a:endParaRPr lang="zh-CN" altLang="en-US" dirty="0"/>
          </a:p>
        </p:txBody>
      </p:sp>
      <p:sp>
        <p:nvSpPr>
          <p:cNvPr id="13" name="矩形 12"/>
          <p:cNvSpPr/>
          <p:nvPr/>
        </p:nvSpPr>
        <p:spPr>
          <a:xfrm>
            <a:off x="6055965" y="3966418"/>
            <a:ext cx="461665" cy="2381159"/>
          </a:xfrm>
          <a:prstGeom prst="rect">
            <a:avLst/>
          </a:prstGeom>
        </p:spPr>
        <p:txBody>
          <a:bodyPr vert="eaVert" wrap="square">
            <a:spAutoFit/>
          </a:bodyPr>
          <a:lstStyle/>
          <a:p>
            <a:r>
              <a:rPr lang="zh-CN" altLang="zh-CN" kern="100" dirty="0">
                <a:latin typeface="Calibri" panose="020F0502020204030204" pitchFamily="34" charset="0"/>
                <a:cs typeface="Times New Roman" panose="02020603050405020304" pitchFamily="18" charset="0"/>
              </a:rPr>
              <a:t>图形中的中式文化因素</a:t>
            </a:r>
            <a:endParaRPr lang="zh-CN" altLang="en-US" dirty="0"/>
          </a:p>
        </p:txBody>
      </p:sp>
      <p:cxnSp>
        <p:nvCxnSpPr>
          <p:cNvPr id="15" name="直接连接符 14"/>
          <p:cNvCxnSpPr/>
          <p:nvPr/>
        </p:nvCxnSpPr>
        <p:spPr>
          <a:xfrm flipH="1">
            <a:off x="5503288" y="2509803"/>
            <a:ext cx="8365" cy="3753259"/>
          </a:xfrm>
          <a:prstGeom prst="line">
            <a:avLst/>
          </a:prstGeom>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17688909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 name="折角形 6"/>
          <p:cNvSpPr/>
          <p:nvPr/>
        </p:nvSpPr>
        <p:spPr>
          <a:xfrm>
            <a:off x="434488" y="1"/>
            <a:ext cx="3454932" cy="472046"/>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150000"/>
              </a:lnSpc>
              <a:spcAft>
                <a:spcPts val="0"/>
              </a:spcAft>
            </a:pPr>
            <a:r>
              <a:rPr lang="en-US" altLang="zh-CN" sz="2400" b="1" dirty="0" smtClean="0">
                <a:latin typeface="华文中宋" panose="02010600040101010101" pitchFamily="2" charset="-122"/>
                <a:ea typeface="华文中宋" panose="02010600040101010101" pitchFamily="2" charset="-122"/>
              </a:rPr>
              <a:t>1.4   </a:t>
            </a:r>
            <a:r>
              <a:rPr lang="zh-CN" altLang="zh-CN" sz="2400" b="1" dirty="0" smtClean="0">
                <a:latin typeface="华文中宋" panose="02010600040101010101" pitchFamily="2" charset="-122"/>
                <a:ea typeface="华文中宋" panose="02010600040101010101" pitchFamily="2" charset="-122"/>
              </a:rPr>
              <a:t>图形的</a:t>
            </a:r>
            <a:r>
              <a:rPr lang="zh-CN" altLang="zh-CN" sz="2400" b="1" dirty="0">
                <a:latin typeface="华文中宋" panose="02010600040101010101" pitchFamily="2" charset="-122"/>
                <a:ea typeface="华文中宋" panose="02010600040101010101" pitchFamily="2" charset="-122"/>
              </a:rPr>
              <a:t>设计语境</a:t>
            </a:r>
          </a:p>
        </p:txBody>
      </p:sp>
      <p:sp>
        <p:nvSpPr>
          <p:cNvPr id="2" name="矩形 1"/>
          <p:cNvSpPr/>
          <p:nvPr/>
        </p:nvSpPr>
        <p:spPr>
          <a:xfrm>
            <a:off x="1335109" y="867354"/>
            <a:ext cx="9302840" cy="4801314"/>
          </a:xfrm>
          <a:prstGeom prst="rect">
            <a:avLst/>
          </a:prstGeom>
        </p:spPr>
        <p:txBody>
          <a:bodyPr wrap="square">
            <a:spAutoFit/>
          </a:bodyPr>
          <a:lstStyle/>
          <a:p>
            <a:pPr algn="just">
              <a:lnSpc>
                <a:spcPct val="150000"/>
              </a:lnSpc>
              <a:spcAft>
                <a:spcPts val="0"/>
              </a:spcAft>
            </a:pPr>
            <a:r>
              <a:rPr lang="en-US" altLang="zh-CN" sz="2400" b="1" kern="100" dirty="0" smtClean="0">
                <a:solidFill>
                  <a:srgbClr val="00B050"/>
                </a:solidFill>
                <a:latin typeface="宋体" panose="02010600030101010101" pitchFamily="2" charset="-122"/>
                <a:cs typeface="Times New Roman" panose="02020603050405020304" pitchFamily="18" charset="0"/>
              </a:rPr>
              <a:t>1.4.2 </a:t>
            </a:r>
            <a:r>
              <a:rPr lang="zh-CN" altLang="zh-CN" sz="2400" b="1" kern="100" dirty="0" smtClean="0">
                <a:solidFill>
                  <a:srgbClr val="00B050"/>
                </a:solidFill>
                <a:latin typeface="宋体" panose="02010600030101010101" pitchFamily="2" charset="-122"/>
                <a:cs typeface="Times New Roman" panose="02020603050405020304" pitchFamily="18" charset="0"/>
              </a:rPr>
              <a:t>个性</a:t>
            </a:r>
            <a:r>
              <a:rPr lang="zh-CN" altLang="zh-CN" sz="2400" b="1" kern="100" dirty="0">
                <a:solidFill>
                  <a:srgbClr val="00B050"/>
                </a:solidFill>
                <a:latin typeface="宋体" panose="02010600030101010101" pitchFamily="2" charset="-122"/>
                <a:cs typeface="Times New Roman" panose="02020603050405020304" pitchFamily="18" charset="0"/>
              </a:rPr>
              <a:t>因素</a:t>
            </a:r>
          </a:p>
          <a:p>
            <a:pPr indent="304800" algn="just">
              <a:lnSpc>
                <a:spcPct val="150000"/>
              </a:lnSpc>
              <a:spcAft>
                <a:spcPts val="0"/>
              </a:spcAft>
            </a:pPr>
            <a:r>
              <a:rPr lang="zh-CN" altLang="zh-CN" kern="100" dirty="0">
                <a:latin typeface="Calibri" panose="020F0502020204030204" pitchFamily="34" charset="0"/>
                <a:cs typeface="Times New Roman" panose="02020603050405020304" pitchFamily="18" charset="0"/>
              </a:rPr>
              <a:t>图形设计中的个性因素包含两个层面的</a:t>
            </a:r>
            <a:r>
              <a:rPr lang="zh-CN" altLang="zh-CN" kern="100" dirty="0" smtClean="0">
                <a:latin typeface="Calibri" panose="020F0502020204030204" pitchFamily="34" charset="0"/>
                <a:cs typeface="Times New Roman" panose="02020603050405020304" pitchFamily="18" charset="0"/>
              </a:rPr>
              <a:t>内容</a:t>
            </a:r>
            <a:r>
              <a:rPr lang="zh-CN" altLang="en-US"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indent="304800" algn="just">
              <a:lnSpc>
                <a:spcPct val="150000"/>
              </a:lnSpc>
              <a:spcAft>
                <a:spcPts val="0"/>
              </a:spcAft>
            </a:pPr>
            <a:endParaRPr lang="en-US" altLang="zh-CN" kern="100" dirty="0" smtClean="0">
              <a:latin typeface="Calibri" panose="020F0502020204030204" pitchFamily="34" charset="0"/>
              <a:cs typeface="Times New Roman" panose="02020603050405020304" pitchFamily="18" charset="0"/>
            </a:endParaRPr>
          </a:p>
          <a:p>
            <a:pPr indent="304800" algn="just">
              <a:lnSpc>
                <a:spcPct val="150000"/>
              </a:lnSpc>
              <a:spcAft>
                <a:spcPts val="0"/>
              </a:spcAft>
            </a:pPr>
            <a:endParaRPr lang="en-US" altLang="zh-CN" kern="100" dirty="0">
              <a:latin typeface="Calibri" panose="020F0502020204030204" pitchFamily="34" charset="0"/>
              <a:cs typeface="Times New Roman" panose="02020603050405020304" pitchFamily="18" charset="0"/>
            </a:endParaRPr>
          </a:p>
          <a:p>
            <a:pPr indent="304800" algn="just">
              <a:lnSpc>
                <a:spcPct val="150000"/>
              </a:lnSpc>
              <a:spcAft>
                <a:spcPts val="0"/>
              </a:spcAft>
            </a:pPr>
            <a:endParaRPr lang="en-US" altLang="zh-CN" kern="100" dirty="0" smtClean="0">
              <a:latin typeface="Calibri" panose="020F0502020204030204" pitchFamily="34" charset="0"/>
              <a:cs typeface="Times New Roman" panose="02020603050405020304" pitchFamily="18" charset="0"/>
            </a:endParaRPr>
          </a:p>
          <a:p>
            <a:pPr indent="304800" algn="just">
              <a:lnSpc>
                <a:spcPct val="150000"/>
              </a:lnSpc>
              <a:spcAft>
                <a:spcPts val="0"/>
              </a:spcAft>
            </a:pPr>
            <a:endParaRPr lang="en-US" altLang="zh-CN" kern="100" dirty="0" smtClean="0">
              <a:latin typeface="Calibri" panose="020F0502020204030204" pitchFamily="34" charset="0"/>
              <a:cs typeface="Times New Roman" panose="02020603050405020304" pitchFamily="18" charset="0"/>
            </a:endParaRPr>
          </a:p>
          <a:p>
            <a:pPr indent="304800" algn="just">
              <a:lnSpc>
                <a:spcPct val="150000"/>
              </a:lnSpc>
              <a:spcAft>
                <a:spcPts val="0"/>
              </a:spcAft>
            </a:pPr>
            <a:r>
              <a:rPr lang="zh-CN" altLang="zh-CN" kern="100" dirty="0" smtClean="0">
                <a:latin typeface="Calibri" panose="020F0502020204030204" pitchFamily="34" charset="0"/>
                <a:cs typeface="Times New Roman" panose="02020603050405020304" pitchFamily="18" charset="0"/>
              </a:rPr>
              <a:t>这</a:t>
            </a:r>
            <a:r>
              <a:rPr lang="zh-CN" altLang="zh-CN" kern="100" dirty="0">
                <a:latin typeface="Calibri" panose="020F0502020204030204" pitchFamily="34" charset="0"/>
                <a:cs typeface="Times New Roman" panose="02020603050405020304" pitchFamily="18" charset="0"/>
              </a:rPr>
              <a:t>两种个性因素都是优秀图形设计作品所必须的因素，是满足设计应用需求的条件</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indent="304800" algn="just">
              <a:lnSpc>
                <a:spcPct val="150000"/>
              </a:lnSpc>
              <a:spcAft>
                <a:spcPts val="0"/>
              </a:spcAft>
            </a:pPr>
            <a:r>
              <a:rPr lang="zh-CN" altLang="zh-CN" kern="100" dirty="0" smtClean="0">
                <a:latin typeface="Calibri" panose="020F0502020204030204" pitchFamily="34" charset="0"/>
                <a:cs typeface="Times New Roman" panose="02020603050405020304" pitchFamily="18" charset="0"/>
              </a:rPr>
              <a:t>当今</a:t>
            </a:r>
            <a:r>
              <a:rPr lang="zh-CN" altLang="zh-CN" kern="100" dirty="0">
                <a:latin typeface="Calibri" panose="020F0502020204030204" pitchFamily="34" charset="0"/>
                <a:cs typeface="Times New Roman" panose="02020603050405020304" pitchFamily="18" charset="0"/>
              </a:rPr>
              <a:t>社会，产品和视觉内容极大丰富，人们对于产品和设计内容的需求不再单一</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indent="304800" algn="just">
              <a:lnSpc>
                <a:spcPct val="150000"/>
              </a:lnSpc>
              <a:spcAft>
                <a:spcPts val="0"/>
              </a:spcAft>
            </a:pPr>
            <a:r>
              <a:rPr lang="zh-CN" altLang="zh-CN" kern="100" dirty="0" smtClean="0">
                <a:latin typeface="Calibri" panose="020F0502020204030204" pitchFamily="34" charset="0"/>
                <a:cs typeface="Times New Roman" panose="02020603050405020304" pitchFamily="18" charset="0"/>
              </a:rPr>
              <a:t>因此</a:t>
            </a:r>
            <a:r>
              <a:rPr lang="zh-CN" altLang="zh-CN" kern="100" dirty="0">
                <a:latin typeface="Calibri" panose="020F0502020204030204" pitchFamily="34" charset="0"/>
                <a:cs typeface="Times New Roman" panose="02020603050405020304" pitchFamily="18" charset="0"/>
              </a:rPr>
              <a:t>，视觉多样性的需求就体现在设计的多样性上，图形的个性表达和多样性则是这些需求在视觉上的体现</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indent="304800" algn="just">
              <a:lnSpc>
                <a:spcPct val="150000"/>
              </a:lnSpc>
              <a:spcAft>
                <a:spcPts val="0"/>
              </a:spcAft>
            </a:pPr>
            <a:r>
              <a:rPr lang="zh-CN" altLang="zh-CN" kern="100" dirty="0" smtClean="0">
                <a:latin typeface="Calibri" panose="020F0502020204030204" pitchFamily="34" charset="0"/>
                <a:cs typeface="Times New Roman" panose="02020603050405020304" pitchFamily="18" charset="0"/>
              </a:rPr>
              <a:t>在</a:t>
            </a:r>
            <a:r>
              <a:rPr lang="zh-CN" altLang="zh-CN" kern="100" dirty="0">
                <a:latin typeface="Calibri" panose="020F0502020204030204" pitchFamily="34" charset="0"/>
                <a:cs typeface="Times New Roman" panose="02020603050405020304" pitchFamily="18" charset="0"/>
              </a:rPr>
              <a:t>图形创意设计的过程中，设计师个性与产品视觉个性的尺度，是一个非常重要的课题。</a:t>
            </a:r>
            <a:endParaRPr lang="zh-CN" altLang="zh-CN" sz="1400" kern="100" dirty="0">
              <a:latin typeface="Calibri" panose="020F0502020204030204" pitchFamily="34" charset="0"/>
              <a:cs typeface="Times New Roman" panose="02020603050405020304" pitchFamily="18" charset="0"/>
            </a:endParaRPr>
          </a:p>
        </p:txBody>
      </p:sp>
      <p:graphicFrame>
        <p:nvGraphicFramePr>
          <p:cNvPr id="8" name="图示 7"/>
          <p:cNvGraphicFramePr/>
          <p:nvPr>
            <p:extLst>
              <p:ext uri="{D42A27DB-BD31-4B8C-83A1-F6EECF244321}">
                <p14:modId xmlns:p14="http://schemas.microsoft.com/office/powerpoint/2010/main" val="1383541524"/>
              </p:ext>
            </p:extLst>
          </p:nvPr>
        </p:nvGraphicFramePr>
        <p:xfrm>
          <a:off x="1657080" y="2023948"/>
          <a:ext cx="7589950" cy="14295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18482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sp>
        <p:nvSpPr>
          <p:cNvPr id="12" name="折角形 11"/>
          <p:cNvSpPr/>
          <p:nvPr/>
        </p:nvSpPr>
        <p:spPr>
          <a:xfrm>
            <a:off x="492443" y="0"/>
            <a:ext cx="2975019"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1.1  </a:t>
            </a:r>
            <a:r>
              <a:rPr lang="zh-CN" altLang="zh-CN" sz="2400" b="1" dirty="0" smtClean="0">
                <a:latin typeface="华文中宋" panose="02010600040101010101" pitchFamily="2" charset="-122"/>
                <a:ea typeface="华文中宋" panose="02010600040101010101" pitchFamily="2" charset="-122"/>
              </a:rPr>
              <a:t>图形</a:t>
            </a:r>
            <a:r>
              <a:rPr lang="zh-CN" altLang="zh-CN" sz="2400" b="1" dirty="0">
                <a:latin typeface="华文中宋" panose="02010600040101010101" pitchFamily="2" charset="-122"/>
                <a:ea typeface="华文中宋" panose="02010600040101010101" pitchFamily="2" charset="-122"/>
              </a:rPr>
              <a:t>的</a:t>
            </a:r>
            <a:r>
              <a:rPr lang="zh-CN" altLang="zh-CN" sz="2400" b="1" dirty="0" smtClean="0">
                <a:latin typeface="华文中宋" panose="02010600040101010101" pitchFamily="2" charset="-122"/>
                <a:ea typeface="华文中宋" panose="02010600040101010101" pitchFamily="2" charset="-122"/>
              </a:rPr>
              <a:t>概念</a:t>
            </a:r>
            <a:endParaRPr lang="zh-CN" altLang="zh-CN" sz="2400" dirty="0">
              <a:latin typeface="华文中宋" panose="02010600040101010101" pitchFamily="2" charset="-122"/>
              <a:ea typeface="华文中宋" panose="020106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979951" y="859487"/>
            <a:ext cx="8039811" cy="1294585"/>
          </a:xfrm>
          <a:prstGeom prst="rect">
            <a:avLst/>
          </a:prstGeom>
        </p:spPr>
        <p:txBody>
          <a:bodyPr wrap="square">
            <a:spAutoFit/>
          </a:bodyPr>
          <a:lstStyle/>
          <a:p>
            <a:pPr indent="314325" algn="just">
              <a:lnSpc>
                <a:spcPct val="150000"/>
              </a:lnSpc>
              <a:spcAft>
                <a:spcPts val="0"/>
              </a:spcAft>
            </a:pPr>
            <a:r>
              <a:rPr lang="zh-CN" altLang="zh-CN" kern="100" dirty="0">
                <a:latin typeface="Calibri" panose="020F0502020204030204" pitchFamily="34" charset="0"/>
                <a:cs typeface="Times New Roman" panose="02020603050405020304" pitchFamily="18" charset="0"/>
              </a:rPr>
              <a:t>图形自人类文明诞生以来便发挥着重要的作用，它是一种简单、直观地传递信息的方式。最早产生的图形是符号的雏形，与文字相比，图形具有其独特的视觉认知优势</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p:txBody>
      </p:sp>
      <p:graphicFrame>
        <p:nvGraphicFramePr>
          <p:cNvPr id="7" name="图示 6"/>
          <p:cNvGraphicFramePr/>
          <p:nvPr>
            <p:extLst>
              <p:ext uri="{D42A27DB-BD31-4B8C-83A1-F6EECF244321}">
                <p14:modId xmlns:p14="http://schemas.microsoft.com/office/powerpoint/2010/main" val="1925746549"/>
              </p:ext>
            </p:extLst>
          </p:nvPr>
        </p:nvGraphicFramePr>
        <p:xfrm>
          <a:off x="2002262" y="2538365"/>
          <a:ext cx="8442503" cy="33539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438817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 name="折角形 6"/>
          <p:cNvSpPr/>
          <p:nvPr/>
        </p:nvSpPr>
        <p:spPr>
          <a:xfrm>
            <a:off x="434488" y="1"/>
            <a:ext cx="3454932" cy="472046"/>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150000"/>
              </a:lnSpc>
              <a:spcAft>
                <a:spcPts val="0"/>
              </a:spcAft>
            </a:pPr>
            <a:r>
              <a:rPr lang="en-US" altLang="zh-CN" sz="2400" b="1" dirty="0" smtClean="0">
                <a:latin typeface="华文中宋" panose="02010600040101010101" pitchFamily="2" charset="-122"/>
                <a:ea typeface="华文中宋" panose="02010600040101010101" pitchFamily="2" charset="-122"/>
              </a:rPr>
              <a:t>1.4   </a:t>
            </a:r>
            <a:r>
              <a:rPr lang="zh-CN" altLang="zh-CN" sz="2400" b="1" dirty="0" smtClean="0">
                <a:latin typeface="华文中宋" panose="02010600040101010101" pitchFamily="2" charset="-122"/>
                <a:ea typeface="华文中宋" panose="02010600040101010101" pitchFamily="2" charset="-122"/>
              </a:rPr>
              <a:t>图形的</a:t>
            </a:r>
            <a:r>
              <a:rPr lang="zh-CN" altLang="zh-CN" sz="2400" b="1" dirty="0">
                <a:latin typeface="华文中宋" panose="02010600040101010101" pitchFamily="2" charset="-122"/>
                <a:ea typeface="华文中宋" panose="02010600040101010101" pitchFamily="2" charset="-122"/>
              </a:rPr>
              <a:t>设计语境</a:t>
            </a:r>
          </a:p>
        </p:txBody>
      </p:sp>
      <p:sp>
        <p:nvSpPr>
          <p:cNvPr id="2" name="矩形 1"/>
          <p:cNvSpPr/>
          <p:nvPr/>
        </p:nvSpPr>
        <p:spPr>
          <a:xfrm>
            <a:off x="7172911" y="4491474"/>
            <a:ext cx="4664765" cy="1338828"/>
          </a:xfrm>
          <a:prstGeom prst="rect">
            <a:avLst/>
          </a:prstGeom>
        </p:spPr>
        <p:txBody>
          <a:bodyPr wrap="square">
            <a:spAutoFit/>
          </a:bodyPr>
          <a:lstStyle/>
          <a:p>
            <a:pPr algn="r">
              <a:lnSpc>
                <a:spcPct val="150000"/>
              </a:lnSpc>
              <a:spcAft>
                <a:spcPts val="0"/>
              </a:spcAft>
            </a:pPr>
            <a:r>
              <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图</a:t>
            </a:r>
            <a:r>
              <a:rPr lang="en-US"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1-18 </a:t>
            </a:r>
            <a:r>
              <a:rPr lang="en-US" altLang="zh-CN" dirty="0" smtClean="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 </a:t>
            </a:r>
            <a:r>
              <a:rPr lang="zh-CN" altLang="zh-CN" dirty="0" smtClean="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个性</a:t>
            </a:r>
            <a:r>
              <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十足的商品宣传图形</a:t>
            </a:r>
            <a:r>
              <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设计</a:t>
            </a:r>
            <a:endPar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endParaRPr>
          </a:p>
          <a:p>
            <a:pPr algn="r">
              <a:lnSpc>
                <a:spcPct val="150000"/>
              </a:lnSpc>
              <a:spcAft>
                <a:spcPts val="0"/>
              </a:spcAft>
            </a:pPr>
            <a:endParaRPr lang="en-US" altLang="zh-CN" kern="100" dirty="0" smtClean="0">
              <a:latin typeface="Calibri" panose="020F0502020204030204" pitchFamily="34" charset="0"/>
              <a:cs typeface="Times New Roman" panose="02020603050405020304" pitchFamily="18" charset="0"/>
            </a:endParaRPr>
          </a:p>
          <a:p>
            <a:pPr algn="r">
              <a:lnSpc>
                <a:spcPct val="150000"/>
              </a:lnSpc>
              <a:spcAft>
                <a:spcPts val="0"/>
              </a:spcAft>
            </a:pPr>
            <a:r>
              <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图</a:t>
            </a:r>
            <a:r>
              <a:rPr lang="en-US"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1-19 </a:t>
            </a:r>
            <a:r>
              <a:rPr lang="en-US" altLang="zh-CN" dirty="0" smtClean="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 </a:t>
            </a:r>
            <a:r>
              <a:rPr lang="zh-CN" altLang="zh-CN" dirty="0" smtClean="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风格</a:t>
            </a:r>
            <a:r>
              <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独特的图形设计</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20166" y="108446"/>
            <a:ext cx="6156547" cy="3345057"/>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9004" y="3528770"/>
            <a:ext cx="6566983" cy="3264236"/>
          </a:xfrm>
          <a:prstGeom prst="rect">
            <a:avLst/>
          </a:prstGeom>
        </p:spPr>
      </p:pic>
      <p:sp>
        <p:nvSpPr>
          <p:cNvPr id="9" name="上箭头 8"/>
          <p:cNvSpPr/>
          <p:nvPr/>
        </p:nvSpPr>
        <p:spPr>
          <a:xfrm>
            <a:off x="9713843" y="3816626"/>
            <a:ext cx="410818" cy="570593"/>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左箭头 9"/>
          <p:cNvSpPr/>
          <p:nvPr/>
        </p:nvSpPr>
        <p:spPr>
          <a:xfrm>
            <a:off x="8059064" y="5385281"/>
            <a:ext cx="556591" cy="31988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659902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 name="折角形 6"/>
          <p:cNvSpPr/>
          <p:nvPr/>
        </p:nvSpPr>
        <p:spPr>
          <a:xfrm>
            <a:off x="434488" y="1"/>
            <a:ext cx="3454932" cy="472046"/>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150000"/>
              </a:lnSpc>
              <a:spcAft>
                <a:spcPts val="0"/>
              </a:spcAft>
            </a:pPr>
            <a:r>
              <a:rPr lang="en-US" altLang="zh-CN" sz="2400" b="1" dirty="0" smtClean="0">
                <a:latin typeface="华文中宋" panose="02010600040101010101" pitchFamily="2" charset="-122"/>
                <a:ea typeface="华文中宋" panose="02010600040101010101" pitchFamily="2" charset="-122"/>
              </a:rPr>
              <a:t>1.4   </a:t>
            </a:r>
            <a:r>
              <a:rPr lang="zh-CN" altLang="zh-CN" sz="2400" b="1" dirty="0" smtClean="0">
                <a:latin typeface="华文中宋" panose="02010600040101010101" pitchFamily="2" charset="-122"/>
                <a:ea typeface="华文中宋" panose="02010600040101010101" pitchFamily="2" charset="-122"/>
              </a:rPr>
              <a:t>图形的</a:t>
            </a:r>
            <a:r>
              <a:rPr lang="zh-CN" altLang="zh-CN" sz="2400" b="1" dirty="0">
                <a:latin typeface="华文中宋" panose="02010600040101010101" pitchFamily="2" charset="-122"/>
                <a:ea typeface="华文中宋" panose="02010600040101010101" pitchFamily="2" charset="-122"/>
              </a:rPr>
              <a:t>设计语境</a:t>
            </a:r>
          </a:p>
        </p:txBody>
      </p:sp>
      <p:sp>
        <p:nvSpPr>
          <p:cNvPr id="2" name="矩形 1"/>
          <p:cNvSpPr/>
          <p:nvPr/>
        </p:nvSpPr>
        <p:spPr>
          <a:xfrm>
            <a:off x="1244957" y="688458"/>
            <a:ext cx="8568743" cy="3139321"/>
          </a:xfrm>
          <a:prstGeom prst="rect">
            <a:avLst/>
          </a:prstGeom>
        </p:spPr>
        <p:txBody>
          <a:bodyPr wrap="square">
            <a:spAutoFit/>
          </a:bodyPr>
          <a:lstStyle/>
          <a:p>
            <a:pPr algn="just">
              <a:lnSpc>
                <a:spcPct val="150000"/>
              </a:lnSpc>
            </a:pPr>
            <a:r>
              <a:rPr lang="en-US" altLang="zh-CN" sz="2400" b="1" kern="100" dirty="0" smtClean="0">
                <a:solidFill>
                  <a:srgbClr val="00B050"/>
                </a:solidFill>
                <a:latin typeface="宋体" panose="02010600030101010101" pitchFamily="2" charset="-122"/>
                <a:cs typeface="Times New Roman" panose="02020603050405020304" pitchFamily="18" charset="0"/>
              </a:rPr>
              <a:t>1.4.3 </a:t>
            </a:r>
            <a:r>
              <a:rPr lang="zh-CN" altLang="zh-CN" sz="2400" b="1" kern="100" dirty="0" smtClean="0">
                <a:solidFill>
                  <a:srgbClr val="00B050"/>
                </a:solidFill>
                <a:latin typeface="宋体" panose="02010600030101010101" pitchFamily="2" charset="-122"/>
                <a:cs typeface="Times New Roman" panose="02020603050405020304" pitchFamily="18" charset="0"/>
              </a:rPr>
              <a:t>市场</a:t>
            </a:r>
            <a:r>
              <a:rPr lang="zh-CN" altLang="zh-CN" sz="2400" b="1" kern="100" dirty="0">
                <a:solidFill>
                  <a:srgbClr val="00B050"/>
                </a:solidFill>
                <a:latin typeface="宋体" panose="02010600030101010101" pitchFamily="2" charset="-122"/>
                <a:cs typeface="Times New Roman" panose="02020603050405020304" pitchFamily="18" charset="0"/>
              </a:rPr>
              <a:t>因素</a:t>
            </a:r>
          </a:p>
          <a:p>
            <a:pPr indent="295275" algn="just">
              <a:lnSpc>
                <a:spcPct val="150000"/>
              </a:lnSpc>
              <a:spcAft>
                <a:spcPts val="0"/>
              </a:spcAft>
            </a:pPr>
            <a:r>
              <a:rPr lang="zh-CN" altLang="zh-CN" kern="100" dirty="0">
                <a:latin typeface="Calibri" panose="020F0502020204030204" pitchFamily="34" charset="0"/>
                <a:cs typeface="Times New Roman" panose="02020603050405020304" pitchFamily="18" charset="0"/>
              </a:rPr>
              <a:t>市场是检验受众是否接受图形设计结果的重要环境，如果图形设计没有在市场上取得成功，那么也就没有完整的实现其价值。市场对现代图形创意的影响主要体现在两个方面，一方面是受众对图形创意喜好的倾向，另一方面则是图形创意设计甲方对设计的干预。传递信息本来就是图形创意设计的核心任务，市场中商家和消费者的需求在设计结果中体现出来。优秀的图形创意作品，一定是在这两种需求的合力下，形成的能够清晰的、有效的吸引关注，表达信息的合理形式。</a:t>
            </a:r>
            <a:endParaRPr lang="zh-CN" altLang="zh-CN" sz="1400" kern="100" dirty="0">
              <a:latin typeface="Calibri" panose="020F0502020204030204" pitchFamily="34" charset="0"/>
              <a:cs typeface="Times New Roman" panose="02020603050405020304" pitchFamily="18" charset="0"/>
            </a:endParaRPr>
          </a:p>
        </p:txBody>
      </p:sp>
      <p:graphicFrame>
        <p:nvGraphicFramePr>
          <p:cNvPr id="8" name="图示 7"/>
          <p:cNvGraphicFramePr/>
          <p:nvPr>
            <p:extLst>
              <p:ext uri="{D42A27DB-BD31-4B8C-83A1-F6EECF244321}">
                <p14:modId xmlns:p14="http://schemas.microsoft.com/office/powerpoint/2010/main" val="235035434"/>
              </p:ext>
            </p:extLst>
          </p:nvPr>
        </p:nvGraphicFramePr>
        <p:xfrm>
          <a:off x="1760111" y="4044190"/>
          <a:ext cx="7731620" cy="20095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154086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 name="折角形 6"/>
          <p:cNvSpPr/>
          <p:nvPr/>
        </p:nvSpPr>
        <p:spPr>
          <a:xfrm>
            <a:off x="434488" y="1"/>
            <a:ext cx="3454932" cy="472046"/>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150000"/>
              </a:lnSpc>
              <a:spcAft>
                <a:spcPts val="0"/>
              </a:spcAft>
            </a:pPr>
            <a:r>
              <a:rPr lang="en-US" altLang="zh-CN" sz="2400" b="1" dirty="0" smtClean="0">
                <a:latin typeface="华文中宋" panose="02010600040101010101" pitchFamily="2" charset="-122"/>
                <a:ea typeface="华文中宋" panose="02010600040101010101" pitchFamily="2" charset="-122"/>
              </a:rPr>
              <a:t>1.4   </a:t>
            </a:r>
            <a:r>
              <a:rPr lang="zh-CN" altLang="zh-CN" sz="2400" b="1" dirty="0" smtClean="0">
                <a:latin typeface="华文中宋" panose="02010600040101010101" pitchFamily="2" charset="-122"/>
                <a:ea typeface="华文中宋" panose="02010600040101010101" pitchFamily="2" charset="-122"/>
              </a:rPr>
              <a:t>图形的</a:t>
            </a:r>
            <a:r>
              <a:rPr lang="zh-CN" altLang="zh-CN" sz="2400" b="1" dirty="0">
                <a:latin typeface="华文中宋" panose="02010600040101010101" pitchFamily="2" charset="-122"/>
                <a:ea typeface="华文中宋" panose="02010600040101010101" pitchFamily="2" charset="-122"/>
              </a:rPr>
              <a:t>设计语境</a:t>
            </a:r>
          </a:p>
        </p:txBody>
      </p:sp>
      <p:sp>
        <p:nvSpPr>
          <p:cNvPr id="2" name="矩形 1"/>
          <p:cNvSpPr/>
          <p:nvPr/>
        </p:nvSpPr>
        <p:spPr>
          <a:xfrm>
            <a:off x="2498502" y="5438477"/>
            <a:ext cx="9249462" cy="473206"/>
          </a:xfrm>
          <a:prstGeom prst="rect">
            <a:avLst/>
          </a:prstGeom>
        </p:spPr>
        <p:txBody>
          <a:bodyPr wrap="square">
            <a:spAutoFit/>
          </a:bodyPr>
          <a:lstStyle/>
          <a:p>
            <a:pPr>
              <a:lnSpc>
                <a:spcPct val="150000"/>
              </a:lnSpc>
              <a:spcAft>
                <a:spcPts val="0"/>
              </a:spcAft>
            </a:pPr>
            <a:r>
              <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图</a:t>
            </a:r>
            <a:r>
              <a:rPr lang="en-US"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1-20 </a:t>
            </a:r>
            <a:r>
              <a:rPr lang="en-US"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  </a:t>
            </a:r>
            <a:r>
              <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产品</a:t>
            </a:r>
            <a:r>
              <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营销图形</a:t>
            </a:r>
            <a:r>
              <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设</a:t>
            </a:r>
            <a:r>
              <a:rPr lang="zh-CN" altLang="en-US"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计</a:t>
            </a:r>
            <a:r>
              <a:rPr lang="en-US"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                                                        </a:t>
            </a:r>
            <a:r>
              <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图</a:t>
            </a:r>
            <a:r>
              <a:rPr lang="en-US"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1-21 </a:t>
            </a:r>
            <a:r>
              <a:rPr lang="en-US"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  </a:t>
            </a:r>
            <a:r>
              <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品牌</a:t>
            </a:r>
            <a:r>
              <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推广图形设计</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26806" y="1533406"/>
            <a:ext cx="4721157" cy="3540868"/>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931" y="1533406"/>
            <a:ext cx="5665388" cy="3540868"/>
          </a:xfrm>
          <a:prstGeom prst="rect">
            <a:avLst/>
          </a:prstGeom>
        </p:spPr>
      </p:pic>
    </p:spTree>
    <p:extLst>
      <p:ext uri="{BB962C8B-B14F-4D97-AF65-F5344CB8AC3E}">
        <p14:creationId xmlns:p14="http://schemas.microsoft.com/office/powerpoint/2010/main" val="20946563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 name="折角形 6"/>
          <p:cNvSpPr/>
          <p:nvPr/>
        </p:nvSpPr>
        <p:spPr>
          <a:xfrm>
            <a:off x="434488" y="1"/>
            <a:ext cx="3454932" cy="472046"/>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150000"/>
              </a:lnSpc>
              <a:spcAft>
                <a:spcPts val="0"/>
              </a:spcAft>
            </a:pPr>
            <a:r>
              <a:rPr lang="en-US" altLang="zh-CN" sz="2400" b="1" dirty="0" smtClean="0">
                <a:latin typeface="华文中宋" panose="02010600040101010101" pitchFamily="2" charset="-122"/>
                <a:ea typeface="华文中宋" panose="02010600040101010101" pitchFamily="2" charset="-122"/>
              </a:rPr>
              <a:t>1.4   </a:t>
            </a:r>
            <a:r>
              <a:rPr lang="zh-CN" altLang="zh-CN" sz="2400" b="1" dirty="0" smtClean="0">
                <a:latin typeface="华文中宋" panose="02010600040101010101" pitchFamily="2" charset="-122"/>
                <a:ea typeface="华文中宋" panose="02010600040101010101" pitchFamily="2" charset="-122"/>
              </a:rPr>
              <a:t>图形的</a:t>
            </a:r>
            <a:r>
              <a:rPr lang="zh-CN" altLang="zh-CN" sz="2400" b="1" dirty="0">
                <a:latin typeface="华文中宋" panose="02010600040101010101" pitchFamily="2" charset="-122"/>
                <a:ea typeface="华文中宋" panose="02010600040101010101" pitchFamily="2" charset="-122"/>
              </a:rPr>
              <a:t>设计语境</a:t>
            </a:r>
          </a:p>
        </p:txBody>
      </p:sp>
      <p:sp>
        <p:nvSpPr>
          <p:cNvPr id="2" name="矩形 1"/>
          <p:cNvSpPr/>
          <p:nvPr/>
        </p:nvSpPr>
        <p:spPr>
          <a:xfrm>
            <a:off x="1502535" y="995751"/>
            <a:ext cx="8568744" cy="2723823"/>
          </a:xfrm>
          <a:prstGeom prst="rect">
            <a:avLst/>
          </a:prstGeom>
        </p:spPr>
        <p:txBody>
          <a:bodyPr wrap="square">
            <a:spAutoFit/>
          </a:bodyPr>
          <a:lstStyle/>
          <a:p>
            <a:pPr algn="just">
              <a:lnSpc>
                <a:spcPct val="150000"/>
              </a:lnSpc>
            </a:pPr>
            <a:r>
              <a:rPr lang="en-US" altLang="zh-CN" sz="2400" b="1" kern="100" dirty="0">
                <a:solidFill>
                  <a:srgbClr val="00B050"/>
                </a:solidFill>
                <a:latin typeface="宋体" panose="02010600030101010101" pitchFamily="2" charset="-122"/>
                <a:cs typeface="Times New Roman" panose="02020603050405020304" pitchFamily="18" charset="0"/>
              </a:rPr>
              <a:t>1.4.4 </a:t>
            </a:r>
            <a:r>
              <a:rPr lang="zh-CN" altLang="zh-CN" sz="2400" b="1" kern="100" dirty="0">
                <a:solidFill>
                  <a:srgbClr val="00B050"/>
                </a:solidFill>
                <a:latin typeface="宋体" panose="02010600030101010101" pitchFamily="2" charset="-122"/>
                <a:cs typeface="Times New Roman" panose="02020603050405020304" pitchFamily="18" charset="0"/>
              </a:rPr>
              <a:t>媒介</a:t>
            </a:r>
            <a:r>
              <a:rPr lang="zh-CN" altLang="zh-CN" sz="2400" b="1" kern="100" dirty="0">
                <a:solidFill>
                  <a:srgbClr val="00B050"/>
                </a:solidFill>
                <a:latin typeface="宋体" panose="02010600030101010101" pitchFamily="2" charset="-122"/>
                <a:cs typeface="Times New Roman" panose="02020603050405020304" pitchFamily="18" charset="0"/>
              </a:rPr>
              <a:t>因素</a:t>
            </a:r>
          </a:p>
          <a:p>
            <a:pPr marL="285750" indent="-285750" algn="just">
              <a:lnSpc>
                <a:spcPct val="150000"/>
              </a:lnSpc>
              <a:spcAft>
                <a:spcPts val="0"/>
              </a:spcAft>
              <a:buFont typeface="Arial" panose="020B0604020202020204" pitchFamily="34" charset="0"/>
              <a:buChar char="•"/>
            </a:pPr>
            <a:r>
              <a:rPr lang="zh-CN" altLang="zh-CN" kern="100" dirty="0">
                <a:latin typeface="Calibri" panose="020F0502020204030204" pitchFamily="34" charset="0"/>
                <a:cs typeface="Times New Roman" panose="02020603050405020304" pitchFamily="18" charset="0"/>
              </a:rPr>
              <a:t>数字媒体技术的高度发展，让今天的图形设计应用领域不再只是简单的从产品包装、标志或印刷品到消费者，而是充满着各种各样的媒介平台之上</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smtClean="0">
                <a:latin typeface="Calibri" panose="020F0502020204030204" pitchFamily="34" charset="0"/>
                <a:cs typeface="Times New Roman" panose="02020603050405020304" pitchFamily="18" charset="0"/>
              </a:rPr>
              <a:t>这些</a:t>
            </a:r>
            <a:r>
              <a:rPr lang="zh-CN" altLang="zh-CN" kern="100" dirty="0">
                <a:latin typeface="Calibri" panose="020F0502020204030204" pitchFamily="34" charset="0"/>
                <a:cs typeface="Times New Roman" panose="02020603050405020304" pitchFamily="18" charset="0"/>
              </a:rPr>
              <a:t>媒介平台让信息的传递更加迅速，范围也更加广阔</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smtClean="0">
                <a:latin typeface="Calibri" panose="020F0502020204030204" pitchFamily="34" charset="0"/>
                <a:cs typeface="Times New Roman" panose="02020603050405020304" pitchFamily="18" charset="0"/>
              </a:rPr>
              <a:t>在</a:t>
            </a:r>
            <a:r>
              <a:rPr lang="zh-CN" altLang="zh-CN" kern="100" dirty="0">
                <a:latin typeface="Calibri" panose="020F0502020204030204" pitchFamily="34" charset="0"/>
                <a:cs typeface="Times New Roman" panose="02020603050405020304" pitchFamily="18" charset="0"/>
              </a:rPr>
              <a:t>类似界面一类的新媒介平台中，图形的象征性和符号性大大提升，这些图形已经成为公众日常生活中形成的全新图形信息符号，融入了日常生活。</a:t>
            </a:r>
            <a:endParaRPr lang="zh-CN" altLang="zh-CN" sz="1400" kern="100" dirty="0">
              <a:latin typeface="Calibri" panose="020F0502020204030204" pitchFamily="34" charset="0"/>
              <a:cs typeface="Times New Roman" panose="02020603050405020304" pitchFamily="18" charset="0"/>
            </a:endParaRPr>
          </a:p>
        </p:txBody>
      </p:sp>
      <p:sp>
        <p:nvSpPr>
          <p:cNvPr id="3" name="线形标注 2(带强调线) 2"/>
          <p:cNvSpPr/>
          <p:nvPr/>
        </p:nvSpPr>
        <p:spPr>
          <a:xfrm>
            <a:off x="2820474" y="5074274"/>
            <a:ext cx="4507606" cy="927279"/>
          </a:xfrm>
          <a:prstGeom prst="accentCallout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kern="100" dirty="0">
                <a:latin typeface="Calibri" panose="020F0502020204030204" pitchFamily="34" charset="0"/>
                <a:cs typeface="Times New Roman" panose="02020603050405020304" pitchFamily="18" charset="0"/>
              </a:rPr>
              <a:t>图形设计要充分关注媒介因素</a:t>
            </a:r>
            <a:r>
              <a:rPr lang="zh-CN" altLang="zh-CN" kern="100" dirty="0" smtClean="0">
                <a:latin typeface="Calibri" panose="020F0502020204030204" pitchFamily="34" charset="0"/>
                <a:cs typeface="Times New Roman" panose="02020603050405020304" pitchFamily="18" charset="0"/>
              </a:rPr>
              <a:t>。</a:t>
            </a:r>
            <a:endParaRPr lang="en-US" altLang="zh-CN" kern="1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275897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 name="折角形 6"/>
          <p:cNvSpPr/>
          <p:nvPr/>
        </p:nvSpPr>
        <p:spPr>
          <a:xfrm>
            <a:off x="434488" y="1"/>
            <a:ext cx="3454932" cy="472046"/>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150000"/>
              </a:lnSpc>
              <a:spcAft>
                <a:spcPts val="0"/>
              </a:spcAft>
            </a:pPr>
            <a:r>
              <a:rPr lang="en-US" altLang="zh-CN" sz="2400" b="1" dirty="0" smtClean="0">
                <a:latin typeface="华文中宋" panose="02010600040101010101" pitchFamily="2" charset="-122"/>
                <a:ea typeface="华文中宋" panose="02010600040101010101" pitchFamily="2" charset="-122"/>
              </a:rPr>
              <a:t>1.4   </a:t>
            </a:r>
            <a:r>
              <a:rPr lang="zh-CN" altLang="zh-CN" sz="2400" b="1" dirty="0" smtClean="0">
                <a:latin typeface="华文中宋" panose="02010600040101010101" pitchFamily="2" charset="-122"/>
                <a:ea typeface="华文中宋" panose="02010600040101010101" pitchFamily="2" charset="-122"/>
              </a:rPr>
              <a:t>图形的</a:t>
            </a:r>
            <a:r>
              <a:rPr lang="zh-CN" altLang="zh-CN" sz="2400" b="1" dirty="0">
                <a:latin typeface="华文中宋" panose="02010600040101010101" pitchFamily="2" charset="-122"/>
                <a:ea typeface="华文中宋" panose="02010600040101010101" pitchFamily="2" charset="-122"/>
              </a:rPr>
              <a:t>设计语境</a:t>
            </a:r>
          </a:p>
        </p:txBody>
      </p:sp>
      <p:sp>
        <p:nvSpPr>
          <p:cNvPr id="2" name="矩形 1"/>
          <p:cNvSpPr/>
          <p:nvPr/>
        </p:nvSpPr>
        <p:spPr>
          <a:xfrm>
            <a:off x="8182377" y="1035295"/>
            <a:ext cx="4009623" cy="1754326"/>
          </a:xfrm>
          <a:prstGeom prst="rect">
            <a:avLst/>
          </a:prstGeom>
        </p:spPr>
        <p:txBody>
          <a:bodyPr wrap="square">
            <a:spAutoFit/>
          </a:bodyPr>
          <a:lstStyle/>
          <a:p>
            <a:pPr algn="ctr">
              <a:lnSpc>
                <a:spcPct val="150000"/>
              </a:lnSpc>
              <a:spcAft>
                <a:spcPts val="0"/>
              </a:spcAft>
            </a:pPr>
            <a:r>
              <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图</a:t>
            </a:r>
            <a:r>
              <a:rPr lang="en-US"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1-22 </a:t>
            </a:r>
            <a:r>
              <a:rPr lang="en-US"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  </a:t>
            </a:r>
            <a:r>
              <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网络</a:t>
            </a:r>
            <a:r>
              <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媒体中的图形设计</a:t>
            </a:r>
          </a:p>
          <a:p>
            <a:pPr algn="ctr">
              <a:lnSpc>
                <a:spcPct val="150000"/>
              </a:lnSpc>
              <a:spcAft>
                <a:spcPts val="0"/>
              </a:spcAft>
            </a:pPr>
            <a:r>
              <a:rPr lang="en-US"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 </a:t>
            </a:r>
            <a:endPar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endParaRPr>
          </a:p>
          <a:p>
            <a:pPr algn="ctr">
              <a:lnSpc>
                <a:spcPct val="150000"/>
              </a:lnSpc>
              <a:spcAft>
                <a:spcPts val="0"/>
              </a:spcAft>
            </a:pPr>
            <a:r>
              <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图</a:t>
            </a:r>
            <a:r>
              <a:rPr lang="en-US"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1-23  </a:t>
            </a:r>
            <a:r>
              <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电视</a:t>
            </a:r>
            <a:r>
              <a:rPr lang="zh-CN" altLang="zh-CN" dirty="0">
                <a:solidFill>
                  <a:schemeClr val="accent2">
                    <a:lumMod val="75000"/>
                  </a:schemeClr>
                </a:solidFill>
                <a:latin typeface="华文行楷" panose="02010800040101010101" pitchFamily="2" charset="-122"/>
                <a:ea typeface="华文行楷" panose="02010800040101010101" pitchFamily="2" charset="-122"/>
                <a:cs typeface="Times New Roman" panose="02020603050405020304" pitchFamily="18" charset="0"/>
              </a:rPr>
              <a:t>媒体中的图形设计</a:t>
            </a:r>
          </a:p>
          <a:p>
            <a:pPr algn="just">
              <a:lnSpc>
                <a:spcPct val="150000"/>
              </a:lnSpc>
              <a:spcAft>
                <a:spcPts val="0"/>
              </a:spcAft>
            </a:pPr>
            <a:r>
              <a:rPr lang="en-US" altLang="zh-CN" kern="100" dirty="0">
                <a:latin typeface="宋体" panose="02010600030101010101" pitchFamily="2" charset="-122"/>
                <a:cs typeface="Times New Roman" panose="02020603050405020304" pitchFamily="18" charset="0"/>
              </a:rPr>
              <a:t> </a:t>
            </a:r>
            <a:endParaRPr lang="zh-CN" altLang="zh-CN" sz="1400" kern="100" dirty="0">
              <a:latin typeface="Calibri" panose="020F0502020204030204" pitchFamily="34" charset="0"/>
              <a:cs typeface="Times New Roman" panose="02020603050405020304" pitchFamily="18" charset="0"/>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199893">
            <a:off x="1993910" y="486909"/>
            <a:ext cx="5735835" cy="28510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00438">
            <a:off x="4014088" y="3292387"/>
            <a:ext cx="5764139" cy="32423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左箭头 8"/>
          <p:cNvSpPr/>
          <p:nvPr/>
        </p:nvSpPr>
        <p:spPr>
          <a:xfrm>
            <a:off x="8017097" y="1141308"/>
            <a:ext cx="405685" cy="31400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下箭头 9"/>
          <p:cNvSpPr/>
          <p:nvPr/>
        </p:nvSpPr>
        <p:spPr>
          <a:xfrm>
            <a:off x="8628845" y="2408349"/>
            <a:ext cx="244698" cy="3812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51773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 name="折角形 6"/>
          <p:cNvSpPr/>
          <p:nvPr/>
        </p:nvSpPr>
        <p:spPr>
          <a:xfrm>
            <a:off x="434488" y="1"/>
            <a:ext cx="2167044" cy="472045"/>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lnSpc>
                <a:spcPct val="150000"/>
              </a:lnSpc>
              <a:spcAft>
                <a:spcPts val="0"/>
              </a:spcAft>
            </a:pPr>
            <a:r>
              <a:rPr lang="zh-CN" altLang="en-US" sz="2400" b="1" dirty="0" smtClean="0">
                <a:latin typeface="华文中宋" panose="02010600040101010101" pitchFamily="2" charset="-122"/>
                <a:ea typeface="华文中宋" panose="02010600040101010101" pitchFamily="2" charset="-122"/>
              </a:rPr>
              <a:t>思考与练习</a:t>
            </a:r>
            <a:endParaRPr lang="zh-CN" altLang="zh-CN" sz="2400" b="1" dirty="0">
              <a:latin typeface="华文中宋" panose="02010600040101010101" pitchFamily="2" charset="-122"/>
              <a:ea typeface="华文中宋" panose="02010600040101010101" pitchFamily="2" charset="-122"/>
            </a:endParaRPr>
          </a:p>
        </p:txBody>
      </p:sp>
      <p:sp>
        <p:nvSpPr>
          <p:cNvPr id="2" name="矩形 1"/>
          <p:cNvSpPr/>
          <p:nvPr/>
        </p:nvSpPr>
        <p:spPr>
          <a:xfrm>
            <a:off x="2601532" y="1976175"/>
            <a:ext cx="6096000" cy="1477328"/>
          </a:xfrm>
          <a:prstGeom prst="rect">
            <a:avLst/>
          </a:prstGeom>
        </p:spPr>
        <p:txBody>
          <a:bodyPr>
            <a:spAutoFit/>
          </a:bodyPr>
          <a:lstStyle/>
          <a:p>
            <a:pPr algn="just">
              <a:lnSpc>
                <a:spcPct val="150000"/>
              </a:lnSpc>
              <a:spcAft>
                <a:spcPts val="0"/>
              </a:spcAft>
            </a:pPr>
            <a:r>
              <a:rPr lang="en-US" altLang="zh-CN" sz="2000" kern="100" dirty="0" smtClean="0">
                <a:latin typeface="宋体" panose="02010600030101010101" pitchFamily="2" charset="-122"/>
                <a:cs typeface="Times New Roman" panose="02020603050405020304" pitchFamily="18" charset="0"/>
              </a:rPr>
              <a:t>1</a:t>
            </a:r>
            <a:r>
              <a:rPr lang="zh-CN" altLang="zh-CN" sz="2000" kern="100" dirty="0">
                <a:latin typeface="Calibri" panose="020F0502020204030204" pitchFamily="34" charset="0"/>
                <a:cs typeface="Times New Roman" panose="02020603050405020304" pitchFamily="18" charset="0"/>
              </a:rPr>
              <a:t>、尝试总结自己对图形创意的认识。</a:t>
            </a:r>
            <a:endParaRPr lang="zh-CN" altLang="zh-CN" sz="1600" kern="100" dirty="0">
              <a:latin typeface="Calibri" panose="020F0502020204030204" pitchFamily="34" charset="0"/>
              <a:cs typeface="Times New Roman" panose="02020603050405020304" pitchFamily="18" charset="0"/>
            </a:endParaRPr>
          </a:p>
          <a:p>
            <a:pPr algn="just">
              <a:lnSpc>
                <a:spcPct val="150000"/>
              </a:lnSpc>
              <a:spcAft>
                <a:spcPts val="0"/>
              </a:spcAft>
            </a:pPr>
            <a:r>
              <a:rPr lang="en-US" altLang="zh-CN" sz="2000" kern="100" dirty="0">
                <a:latin typeface="宋体" panose="02010600030101010101" pitchFamily="2" charset="-122"/>
                <a:cs typeface="Times New Roman" panose="02020603050405020304" pitchFamily="18" charset="0"/>
              </a:rPr>
              <a:t>2</a:t>
            </a:r>
            <a:r>
              <a:rPr lang="zh-CN" altLang="zh-CN" sz="2000" kern="100" dirty="0">
                <a:latin typeface="Calibri" panose="020F0502020204030204" pitchFamily="34" charset="0"/>
                <a:cs typeface="Times New Roman" panose="02020603050405020304" pitchFamily="18" charset="0"/>
              </a:rPr>
              <a:t>、图形的表现类型有哪些。</a:t>
            </a:r>
            <a:endParaRPr lang="zh-CN" altLang="zh-CN" sz="1600" kern="100" dirty="0">
              <a:latin typeface="Calibri" panose="020F0502020204030204" pitchFamily="34" charset="0"/>
              <a:cs typeface="Times New Roman" panose="02020603050405020304" pitchFamily="18" charset="0"/>
            </a:endParaRPr>
          </a:p>
          <a:p>
            <a:pPr algn="just">
              <a:lnSpc>
                <a:spcPct val="150000"/>
              </a:lnSpc>
              <a:spcAft>
                <a:spcPts val="0"/>
              </a:spcAft>
            </a:pPr>
            <a:r>
              <a:rPr lang="en-US" altLang="zh-CN" sz="2000" kern="100" dirty="0">
                <a:latin typeface="宋体" panose="02010600030101010101" pitchFamily="2" charset="-122"/>
                <a:cs typeface="Times New Roman" panose="02020603050405020304" pitchFamily="18" charset="0"/>
              </a:rPr>
              <a:t>3</a:t>
            </a:r>
            <a:r>
              <a:rPr lang="zh-CN" altLang="zh-CN" sz="2000" kern="100" dirty="0">
                <a:latin typeface="Calibri" panose="020F0502020204030204" pitchFamily="34" charset="0"/>
                <a:cs typeface="Times New Roman" panose="02020603050405020304" pitchFamily="18" charset="0"/>
              </a:rPr>
              <a:t>、构成图形设计语境的因素有哪些。</a:t>
            </a:r>
            <a:endParaRPr lang="zh-CN" altLang="zh-CN" sz="1600" kern="1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899514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sp>
        <p:nvSpPr>
          <p:cNvPr id="12" name="折角形 11"/>
          <p:cNvSpPr/>
          <p:nvPr/>
        </p:nvSpPr>
        <p:spPr>
          <a:xfrm>
            <a:off x="492443" y="0"/>
            <a:ext cx="2975019"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1.1  </a:t>
            </a:r>
            <a:r>
              <a:rPr lang="zh-CN" altLang="zh-CN" sz="2400" b="1" dirty="0" smtClean="0">
                <a:latin typeface="华文中宋" panose="02010600040101010101" pitchFamily="2" charset="-122"/>
                <a:ea typeface="华文中宋" panose="02010600040101010101" pitchFamily="2" charset="-122"/>
              </a:rPr>
              <a:t>图形</a:t>
            </a:r>
            <a:r>
              <a:rPr lang="zh-CN" altLang="zh-CN" sz="2400" b="1" dirty="0">
                <a:latin typeface="华文中宋" panose="02010600040101010101" pitchFamily="2" charset="-122"/>
                <a:ea typeface="华文中宋" panose="02010600040101010101" pitchFamily="2" charset="-122"/>
              </a:rPr>
              <a:t>的</a:t>
            </a:r>
            <a:r>
              <a:rPr lang="zh-CN" altLang="zh-CN" sz="2400" b="1" dirty="0" smtClean="0">
                <a:latin typeface="华文中宋" panose="02010600040101010101" pitchFamily="2" charset="-122"/>
                <a:ea typeface="华文中宋" panose="02010600040101010101" pitchFamily="2" charset="-122"/>
              </a:rPr>
              <a:t>概念</a:t>
            </a:r>
            <a:endParaRPr lang="zh-CN" altLang="zh-CN" sz="2400" dirty="0">
              <a:latin typeface="华文中宋" panose="02010600040101010101" pitchFamily="2" charset="-122"/>
              <a:ea typeface="华文中宋" panose="020106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1438141" y="1214499"/>
            <a:ext cx="9817994" cy="2585323"/>
          </a:xfrm>
          <a:prstGeom prst="rect">
            <a:avLst/>
          </a:prstGeom>
        </p:spPr>
        <p:txBody>
          <a:bodyPr wrap="square">
            <a:spAutoFit/>
          </a:bodyPr>
          <a:lstStyle/>
          <a:p>
            <a:pPr marL="285750" indent="-285750" algn="just">
              <a:lnSpc>
                <a:spcPct val="150000"/>
              </a:lnSpc>
              <a:spcAft>
                <a:spcPts val="0"/>
              </a:spcAft>
              <a:buFont typeface="Arial" panose="020B0604020202020204" pitchFamily="34" charset="0"/>
              <a:buChar char="•"/>
            </a:pPr>
            <a:r>
              <a:rPr lang="zh-CN" altLang="zh-CN" kern="100" dirty="0" smtClean="0">
                <a:latin typeface="Calibri" panose="020F0502020204030204" pitchFamily="34" charset="0"/>
                <a:cs typeface="Times New Roman" panose="02020603050405020304" pitchFamily="18" charset="0"/>
              </a:rPr>
              <a:t>图形不受语言、种族和地域的限制，对于设计的全球化和通识性，具有重要的意义</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smtClean="0">
                <a:latin typeface="Calibri" panose="020F0502020204030204" pitchFamily="34" charset="0"/>
                <a:cs typeface="Times New Roman" panose="02020603050405020304" pitchFamily="18" charset="0"/>
              </a:rPr>
              <a:t>不同</a:t>
            </a:r>
            <a:r>
              <a:rPr lang="zh-CN" altLang="zh-CN" kern="100" dirty="0" smtClean="0">
                <a:latin typeface="Calibri" panose="020F0502020204030204" pitchFamily="34" charset="0"/>
                <a:cs typeface="Times New Roman" panose="02020603050405020304" pitchFamily="18" charset="0"/>
              </a:rPr>
              <a:t>语言，不同文化背景下的受众和用户群体在使用和识别图形时，不会有任何障碍</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smtClean="0">
                <a:latin typeface="Calibri" panose="020F0502020204030204" pitchFamily="34" charset="0"/>
                <a:cs typeface="Times New Roman" panose="02020603050405020304" pitchFamily="18" charset="0"/>
              </a:rPr>
              <a:t>图形</a:t>
            </a:r>
            <a:r>
              <a:rPr lang="zh-CN" altLang="zh-CN" kern="100" dirty="0" smtClean="0">
                <a:latin typeface="Calibri" panose="020F0502020204030204" pitchFamily="34" charset="0"/>
                <a:cs typeface="Times New Roman" panose="02020603050405020304" pitchFamily="18" charset="0"/>
              </a:rPr>
              <a:t>传递信息的过程更加节省空间，比如手机界面上的图形能够用最简单的方式，提示用户各个功能的位置和去向。交通指示、空间导示标识同样具有这种信息传递的优势。</a:t>
            </a:r>
            <a:endParaRPr lang="zh-CN" altLang="zh-CN" sz="1400" kern="100" dirty="0" smtClean="0">
              <a:latin typeface="Calibri" panose="020F0502020204030204" pitchFamily="34" charset="0"/>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smtClean="0">
                <a:latin typeface="Calibri" panose="020F0502020204030204" pitchFamily="34" charset="0"/>
                <a:cs typeface="Times New Roman" panose="02020603050405020304" pitchFamily="18" charset="0"/>
              </a:rPr>
              <a:t>从图形的概念可以看出，广义上的图形概念与图形在不同应用领域形成的狭义概念有所不同，但图形的符号化特征是图形概念中最为核心的内容。</a:t>
            </a:r>
            <a:endParaRPr lang="zh-CN" altLang="zh-CN" sz="1400" kern="100" dirty="0">
              <a:latin typeface="Calibri" panose="020F0502020204030204" pitchFamily="34" charset="0"/>
              <a:cs typeface="Times New Roman" panose="02020603050405020304" pitchFamily="18" charset="0"/>
            </a:endParaRPr>
          </a:p>
        </p:txBody>
      </p:sp>
      <p:sp>
        <p:nvSpPr>
          <p:cNvPr id="3" name="双波形 2"/>
          <p:cNvSpPr/>
          <p:nvPr/>
        </p:nvSpPr>
        <p:spPr>
          <a:xfrm>
            <a:off x="1815920" y="4253955"/>
            <a:ext cx="8332632" cy="1023871"/>
          </a:xfrm>
          <a:prstGeom prst="doubleWav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kern="100" dirty="0">
                <a:latin typeface="Calibri" panose="020F0502020204030204" pitchFamily="34" charset="0"/>
                <a:cs typeface="Times New Roman" panose="02020603050405020304" pitchFamily="18" charset="0"/>
              </a:rPr>
              <a:t>图形符号已成为当今社会一种非常重要和成熟的信息传达方式</a:t>
            </a:r>
            <a:r>
              <a:rPr lang="zh-CN" altLang="zh-CN" kern="100" dirty="0" smtClean="0">
                <a:latin typeface="Calibri" panose="020F0502020204030204" pitchFamily="34" charset="0"/>
                <a:cs typeface="Times New Roman" panose="02020603050405020304" pitchFamily="18" charset="0"/>
              </a:rPr>
              <a:t>。</a:t>
            </a:r>
            <a:endParaRPr lang="en-US" altLang="zh-CN" kern="1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155129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sp>
        <p:nvSpPr>
          <p:cNvPr id="12" name="折角形 11"/>
          <p:cNvSpPr/>
          <p:nvPr/>
        </p:nvSpPr>
        <p:spPr>
          <a:xfrm>
            <a:off x="434488" y="0"/>
            <a:ext cx="4047360"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1.2   </a:t>
            </a:r>
            <a:r>
              <a:rPr lang="zh-CN" altLang="zh-CN" sz="2400" b="1" dirty="0" smtClean="0">
                <a:latin typeface="华文中宋" panose="02010600040101010101" pitchFamily="2" charset="-122"/>
                <a:ea typeface="华文中宋" panose="02010600040101010101" pitchFamily="2" charset="-122"/>
              </a:rPr>
              <a:t>图形</a:t>
            </a:r>
            <a:r>
              <a:rPr lang="zh-CN" altLang="zh-CN" sz="2400" b="1" dirty="0">
                <a:latin typeface="华文中宋" panose="02010600040101010101" pitchFamily="2" charset="-122"/>
                <a:ea typeface="华文中宋" panose="02010600040101010101" pitchFamily="2" charset="-122"/>
              </a:rPr>
              <a:t>的历史与现状</a:t>
            </a:r>
            <a:endParaRPr lang="zh-CN" altLang="zh-CN" sz="2400" dirty="0">
              <a:latin typeface="华文中宋" panose="02010600040101010101" pitchFamily="2" charset="-122"/>
              <a:ea typeface="华文中宋" panose="020106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412382" y="1055796"/>
            <a:ext cx="9457386" cy="2816156"/>
          </a:xfrm>
          <a:prstGeom prst="rect">
            <a:avLst/>
          </a:prstGeom>
        </p:spPr>
        <p:txBody>
          <a:bodyPr wrap="square">
            <a:spAutoFit/>
          </a:bodyPr>
          <a:lstStyle/>
          <a:p>
            <a:pPr algn="just">
              <a:lnSpc>
                <a:spcPct val="150000"/>
              </a:lnSpc>
              <a:spcAft>
                <a:spcPts val="0"/>
              </a:spcAft>
            </a:pPr>
            <a:r>
              <a:rPr lang="en-US" altLang="zh-CN" sz="2800" b="1" kern="100" dirty="0" smtClean="0">
                <a:solidFill>
                  <a:srgbClr val="0070C0"/>
                </a:solidFill>
                <a:latin typeface="华文隶书" panose="02010800040101010101" pitchFamily="2" charset="-122"/>
                <a:ea typeface="华文隶书" panose="02010800040101010101" pitchFamily="2" charset="-122"/>
                <a:cs typeface="Times New Roman" panose="02020603050405020304" pitchFamily="18" charset="0"/>
              </a:rPr>
              <a:t>1.2.1  </a:t>
            </a:r>
            <a:r>
              <a:rPr lang="zh-CN" altLang="zh-CN" sz="2800" b="1" kern="100" dirty="0" smtClean="0">
                <a:solidFill>
                  <a:srgbClr val="0070C0"/>
                </a:solidFill>
                <a:latin typeface="华文隶书" panose="02010800040101010101" pitchFamily="2" charset="-122"/>
                <a:ea typeface="华文隶书" panose="02010800040101010101" pitchFamily="2" charset="-122"/>
                <a:cs typeface="Times New Roman" panose="02020603050405020304" pitchFamily="18" charset="0"/>
              </a:rPr>
              <a:t>图形</a:t>
            </a:r>
            <a:r>
              <a:rPr lang="zh-CN" altLang="zh-CN" sz="2800" b="1" kern="100" dirty="0">
                <a:solidFill>
                  <a:srgbClr val="0070C0"/>
                </a:solidFill>
                <a:latin typeface="华文隶书" panose="02010800040101010101" pitchFamily="2" charset="-122"/>
                <a:ea typeface="华文隶书" panose="02010800040101010101" pitchFamily="2" charset="-122"/>
                <a:cs typeface="Times New Roman" panose="02020603050405020304" pitchFamily="18" charset="0"/>
              </a:rPr>
              <a:t>溯源</a:t>
            </a:r>
            <a:endParaRPr lang="zh-CN" altLang="zh-CN" sz="2800" kern="100" dirty="0">
              <a:solidFill>
                <a:srgbClr val="0070C0"/>
              </a:solidFill>
              <a:latin typeface="华文隶书" panose="02010800040101010101" pitchFamily="2" charset="-122"/>
              <a:ea typeface="华文隶书" panose="02010800040101010101" pitchFamily="2" charset="-122"/>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a:latin typeface="Calibri" panose="020F0502020204030204" pitchFamily="34" charset="0"/>
                <a:cs typeface="Times New Roman" panose="02020603050405020304" pitchFamily="18" charset="0"/>
              </a:rPr>
              <a:t>图形随人类文明诞生而出现，源于长期以来人类的生活和劳动，成为构成现代文明和文化的重要组成部分</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smtClean="0">
                <a:latin typeface="Calibri" panose="020F0502020204030204" pitchFamily="34" charset="0"/>
                <a:cs typeface="Times New Roman" panose="02020603050405020304" pitchFamily="18" charset="0"/>
              </a:rPr>
              <a:t>图形</a:t>
            </a:r>
            <a:r>
              <a:rPr lang="zh-CN" altLang="zh-CN" kern="100" dirty="0">
                <a:latin typeface="Calibri" panose="020F0502020204030204" pitchFamily="34" charset="0"/>
                <a:cs typeface="Times New Roman" panose="02020603050405020304" pitchFamily="18" charset="0"/>
              </a:rPr>
              <a:t>最早用来记录和传递信息，甚至是表达信仰和抒发情感</a:t>
            </a:r>
            <a:r>
              <a:rPr lang="zh-CN" altLang="zh-CN" kern="100" dirty="0" smtClean="0">
                <a:latin typeface="Calibri" panose="020F0502020204030204" pitchFamily="34" charset="0"/>
                <a:cs typeface="Times New Roman" panose="02020603050405020304" pitchFamily="18" charset="0"/>
              </a:rPr>
              <a:t>。</a:t>
            </a:r>
            <a:endParaRPr lang="en-US" altLang="zh-CN" kern="100" dirty="0" smtClean="0">
              <a:latin typeface="Calibri" panose="020F0502020204030204" pitchFamily="34" charset="0"/>
              <a:cs typeface="Times New Roman" panose="02020603050405020304" pitchFamily="18" charset="0"/>
            </a:endParaRPr>
          </a:p>
          <a:p>
            <a:pPr marL="285750" indent="-285750" algn="just">
              <a:lnSpc>
                <a:spcPct val="150000"/>
              </a:lnSpc>
              <a:spcAft>
                <a:spcPts val="0"/>
              </a:spcAft>
              <a:buFont typeface="Arial" panose="020B0604020202020204" pitchFamily="34" charset="0"/>
              <a:buChar char="•"/>
            </a:pPr>
            <a:r>
              <a:rPr lang="zh-CN" altLang="zh-CN" kern="100" dirty="0" smtClean="0">
                <a:latin typeface="Calibri" panose="020F0502020204030204" pitchFamily="34" charset="0"/>
                <a:cs typeface="Times New Roman" panose="02020603050405020304" pitchFamily="18" charset="0"/>
              </a:rPr>
              <a:t>这</a:t>
            </a:r>
            <a:r>
              <a:rPr lang="zh-CN" altLang="zh-CN" kern="100" dirty="0">
                <a:latin typeface="Calibri" panose="020F0502020204030204" pitchFamily="34" charset="0"/>
                <a:cs typeface="Times New Roman" panose="02020603050405020304" pitchFamily="18" charset="0"/>
              </a:rPr>
              <a:t>就使图形在后来的发展中，一方面不断提升和凝练其信息传达功能，另一方面也将发展方向细分为使用功能和艺术功能两个层次</a:t>
            </a:r>
            <a:r>
              <a:rPr lang="zh-CN" altLang="zh-CN" kern="100" dirty="0" smtClean="0">
                <a:latin typeface="Calibri" panose="020F0502020204030204" pitchFamily="34" charset="0"/>
                <a:cs typeface="Times New Roman" panose="02020603050405020304" pitchFamily="18" charset="0"/>
              </a:rPr>
              <a:t>。</a:t>
            </a:r>
            <a:endParaRPr lang="zh-CN" altLang="zh-CN" sz="1400" kern="1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807238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sp>
        <p:nvSpPr>
          <p:cNvPr id="12" name="折角形 11"/>
          <p:cNvSpPr/>
          <p:nvPr/>
        </p:nvSpPr>
        <p:spPr>
          <a:xfrm>
            <a:off x="434488" y="0"/>
            <a:ext cx="4047360"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1.2   </a:t>
            </a:r>
            <a:r>
              <a:rPr lang="zh-CN" altLang="zh-CN" sz="2400" b="1" dirty="0" smtClean="0">
                <a:latin typeface="华文中宋" panose="02010600040101010101" pitchFamily="2" charset="-122"/>
                <a:ea typeface="华文中宋" panose="02010600040101010101" pitchFamily="2" charset="-122"/>
              </a:rPr>
              <a:t>图形</a:t>
            </a:r>
            <a:r>
              <a:rPr lang="zh-CN" altLang="zh-CN" sz="2400" b="1" dirty="0">
                <a:latin typeface="华文中宋" panose="02010600040101010101" pitchFamily="2" charset="-122"/>
                <a:ea typeface="华文中宋" panose="02010600040101010101" pitchFamily="2" charset="-122"/>
              </a:rPr>
              <a:t>的历史与现状</a:t>
            </a:r>
            <a:endParaRPr lang="zh-CN" altLang="zh-CN" sz="2400" dirty="0">
              <a:latin typeface="华文中宋" panose="02010600040101010101" pitchFamily="2" charset="-122"/>
              <a:ea typeface="华文中宋" panose="020106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graphicFrame>
        <p:nvGraphicFramePr>
          <p:cNvPr id="3" name="图示 2"/>
          <p:cNvGraphicFramePr/>
          <p:nvPr>
            <p:extLst>
              <p:ext uri="{D42A27DB-BD31-4B8C-83A1-F6EECF244321}">
                <p14:modId xmlns:p14="http://schemas.microsoft.com/office/powerpoint/2010/main" val="1628316634"/>
              </p:ext>
            </p:extLst>
          </p:nvPr>
        </p:nvGraphicFramePr>
        <p:xfrm>
          <a:off x="695112" y="238259"/>
          <a:ext cx="10419356" cy="61892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298700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sp>
        <p:nvSpPr>
          <p:cNvPr id="12" name="折角形 11"/>
          <p:cNvSpPr/>
          <p:nvPr/>
        </p:nvSpPr>
        <p:spPr>
          <a:xfrm>
            <a:off x="434488" y="0"/>
            <a:ext cx="4047360"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1.2   </a:t>
            </a:r>
            <a:r>
              <a:rPr lang="zh-CN" altLang="zh-CN" sz="2400" b="1" dirty="0" smtClean="0">
                <a:latin typeface="华文中宋" panose="02010600040101010101" pitchFamily="2" charset="-122"/>
                <a:ea typeface="华文中宋" panose="02010600040101010101" pitchFamily="2" charset="-122"/>
              </a:rPr>
              <a:t>图形</a:t>
            </a:r>
            <a:r>
              <a:rPr lang="zh-CN" altLang="zh-CN" sz="2400" b="1" dirty="0">
                <a:latin typeface="华文中宋" panose="02010600040101010101" pitchFamily="2" charset="-122"/>
                <a:ea typeface="华文中宋" panose="02010600040101010101" pitchFamily="2" charset="-122"/>
              </a:rPr>
              <a:t>的历史与现状</a:t>
            </a:r>
            <a:endParaRPr lang="zh-CN" altLang="zh-CN" sz="2400" dirty="0">
              <a:latin typeface="华文中宋" panose="02010600040101010101" pitchFamily="2" charset="-122"/>
              <a:ea typeface="华文中宋" panose="020106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481848" y="4889608"/>
            <a:ext cx="2956259" cy="369332"/>
          </a:xfrm>
          <a:prstGeom prst="rect">
            <a:avLst/>
          </a:prstGeom>
        </p:spPr>
        <p:txBody>
          <a:bodyPr wrap="none">
            <a:spAutoFit/>
          </a:bodyPr>
          <a:lstStyle/>
          <a:p>
            <a:pPr algn="ct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图</a:t>
            </a:r>
            <a:r>
              <a:rPr lang="en-US"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1-1 </a:t>
            </a:r>
            <a:r>
              <a:rPr lang="en-US" altLang="zh-CN" dirty="0" smtClean="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  </a:t>
            </a:r>
            <a:r>
              <a:rPr lang="zh-CN" altLang="zh-CN" dirty="0" smtClean="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彩陶</a:t>
            </a:r>
            <a:r>
              <a:rPr lang="zh-CN" altLang="zh-CN" dirty="0">
                <a:solidFill>
                  <a:srgbClr val="0070C0"/>
                </a:solidFill>
                <a:latin typeface="华文行楷" panose="02010800040101010101" pitchFamily="2" charset="-122"/>
                <a:ea typeface="华文行楷" panose="02010800040101010101" pitchFamily="2" charset="-122"/>
                <a:cs typeface="Times New Roman" panose="02020603050405020304" pitchFamily="18" charset="0"/>
              </a:rPr>
              <a:t>上的抽象水纹图</a:t>
            </a:r>
            <a:endParaRPr lang="zh-CN" altLang="en-US" dirty="0">
              <a:solidFill>
                <a:srgbClr val="0070C0"/>
              </a:solidFill>
              <a:latin typeface="华文行楷" panose="02010800040101010101" pitchFamily="2" charset="-122"/>
              <a:ea typeface="华文行楷" panose="02010800040101010101" pitchFamily="2"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5" name="图片 5" descr="彩陶"/>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3049" y="1320084"/>
            <a:ext cx="7637172" cy="295543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0" y="24955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9190165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sp>
        <p:nvSpPr>
          <p:cNvPr id="12" name="折角形 11"/>
          <p:cNvSpPr/>
          <p:nvPr/>
        </p:nvSpPr>
        <p:spPr>
          <a:xfrm>
            <a:off x="434488" y="0"/>
            <a:ext cx="4047360"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1.2   </a:t>
            </a:r>
            <a:r>
              <a:rPr lang="zh-CN" altLang="zh-CN" sz="2400" b="1" dirty="0" smtClean="0">
                <a:latin typeface="华文中宋" panose="02010600040101010101" pitchFamily="2" charset="-122"/>
                <a:ea typeface="华文中宋" panose="02010600040101010101" pitchFamily="2" charset="-122"/>
              </a:rPr>
              <a:t>图形</a:t>
            </a:r>
            <a:r>
              <a:rPr lang="zh-CN" altLang="zh-CN" sz="2400" b="1" dirty="0">
                <a:latin typeface="华文中宋" panose="02010600040101010101" pitchFamily="2" charset="-122"/>
                <a:ea typeface="华文中宋" panose="02010600040101010101" pitchFamily="2" charset="-122"/>
              </a:rPr>
              <a:t>的历史与现状</a:t>
            </a:r>
            <a:endParaRPr lang="zh-CN" altLang="zh-CN" sz="2400" dirty="0">
              <a:latin typeface="华文中宋" panose="02010600040101010101" pitchFamily="2" charset="-122"/>
              <a:ea typeface="华文中宋" panose="020106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graphicFrame>
        <p:nvGraphicFramePr>
          <p:cNvPr id="3" name="图示 2"/>
          <p:cNvGraphicFramePr/>
          <p:nvPr>
            <p:extLst>
              <p:ext uri="{D42A27DB-BD31-4B8C-83A1-F6EECF244321}">
                <p14:modId xmlns:p14="http://schemas.microsoft.com/office/powerpoint/2010/main" val="3047710701"/>
              </p:ext>
            </p:extLst>
          </p:nvPr>
        </p:nvGraphicFramePr>
        <p:xfrm>
          <a:off x="1785869" y="1408456"/>
          <a:ext cx="9019505" cy="45576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195133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椭圆 3"/>
          <p:cNvSpPr/>
          <p:nvPr/>
        </p:nvSpPr>
        <p:spPr>
          <a:xfrm>
            <a:off x="-49993" y="3687286"/>
            <a:ext cx="484481" cy="528034"/>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smtClean="0">
                <a:solidFill>
                  <a:schemeClr val="bg1"/>
                </a:solidFill>
                <a:latin typeface="华文行楷" panose="02010800040101010101" pitchFamily="2" charset="-122"/>
                <a:ea typeface="华文行楷" panose="02010800040101010101" pitchFamily="2" charset="-122"/>
              </a:rPr>
              <a:t>章</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5" name="椭圆 4"/>
          <p:cNvSpPr/>
          <p:nvPr/>
        </p:nvSpPr>
        <p:spPr>
          <a:xfrm>
            <a:off x="0" y="4387219"/>
            <a:ext cx="434488" cy="51515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2400" dirty="0" smtClean="0">
                <a:solidFill>
                  <a:schemeClr val="bg1"/>
                </a:solidFill>
                <a:latin typeface="华文行楷" panose="02010800040101010101" pitchFamily="2" charset="-122"/>
                <a:ea typeface="华文行楷" panose="02010800040101010101" pitchFamily="2" charset="-122"/>
              </a:rPr>
              <a:t>1</a:t>
            </a:r>
            <a:endParaRPr lang="zh-CN" altLang="en-US" sz="2400" dirty="0">
              <a:solidFill>
                <a:schemeClr val="bg1"/>
              </a:solidFill>
              <a:latin typeface="华文行楷" panose="02010800040101010101" pitchFamily="2" charset="-122"/>
              <a:ea typeface="华文行楷" panose="02010800040101010101" pitchFamily="2" charset="-122"/>
            </a:endParaRPr>
          </a:p>
        </p:txBody>
      </p:sp>
      <p:sp>
        <p:nvSpPr>
          <p:cNvPr id="6" name="矩形 5"/>
          <p:cNvSpPr/>
          <p:nvPr/>
        </p:nvSpPr>
        <p:spPr>
          <a:xfrm>
            <a:off x="0" y="5074274"/>
            <a:ext cx="492443" cy="1188788"/>
          </a:xfrm>
          <a:prstGeom prst="rect">
            <a:avLst/>
          </a:prstGeom>
          <a:noFill/>
        </p:spPr>
        <p:txBody>
          <a:bodyPr vert="eaVert" wrap="none" lIns="91440" tIns="45720" rIns="91440" bIns="45720">
            <a:spAutoFit/>
          </a:bodyPr>
          <a:lstStyle/>
          <a:p>
            <a:pPr algn="ctr"/>
            <a:r>
              <a:rPr lang="zh-CN" altLang="zh-CN" sz="2000" b="1" dirty="0">
                <a:solidFill>
                  <a:schemeClr val="accent2">
                    <a:lumMod val="50000"/>
                  </a:schemeClr>
                </a:solidFill>
                <a:latin typeface="华文行楷" panose="02010800040101010101" pitchFamily="2" charset="-122"/>
                <a:ea typeface="华文行楷" panose="02010800040101010101" pitchFamily="2" charset="-122"/>
              </a:rPr>
              <a:t>认识图形</a:t>
            </a:r>
            <a:endParaRPr lang="zh-CN" altLang="en-US" sz="2000" b="0" cap="none" spc="0" dirty="0">
              <a:ln w="0"/>
              <a:solidFill>
                <a:schemeClr val="accent2">
                  <a:lumMod val="50000"/>
                </a:schemeClr>
              </a:solidFill>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sp>
        <p:nvSpPr>
          <p:cNvPr id="12" name="折角形 11"/>
          <p:cNvSpPr/>
          <p:nvPr/>
        </p:nvSpPr>
        <p:spPr>
          <a:xfrm>
            <a:off x="434488" y="0"/>
            <a:ext cx="4047360" cy="476519"/>
          </a:xfrm>
          <a:prstGeom prst="foldedCorner">
            <a:avLst/>
          </a:prstGeom>
          <a:solidFill>
            <a:srgbClr val="FFC000"/>
          </a:solidFill>
          <a:ln>
            <a:solidFill>
              <a:srgbClr val="FFFF0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altLang="zh-CN" sz="2400" b="1" dirty="0" smtClean="0">
                <a:latin typeface="华文中宋" panose="02010600040101010101" pitchFamily="2" charset="-122"/>
                <a:ea typeface="华文中宋" panose="02010600040101010101" pitchFamily="2" charset="-122"/>
              </a:rPr>
              <a:t>1.2   </a:t>
            </a:r>
            <a:r>
              <a:rPr lang="zh-CN" altLang="zh-CN" sz="2400" b="1" dirty="0" smtClean="0">
                <a:latin typeface="华文中宋" panose="02010600040101010101" pitchFamily="2" charset="-122"/>
                <a:ea typeface="华文中宋" panose="02010600040101010101" pitchFamily="2" charset="-122"/>
              </a:rPr>
              <a:t>图形</a:t>
            </a:r>
            <a:r>
              <a:rPr lang="zh-CN" altLang="zh-CN" sz="2400" b="1" dirty="0">
                <a:latin typeface="华文中宋" panose="02010600040101010101" pitchFamily="2" charset="-122"/>
                <a:ea typeface="华文中宋" panose="02010600040101010101" pitchFamily="2" charset="-122"/>
              </a:rPr>
              <a:t>的历史与现状</a:t>
            </a:r>
            <a:endParaRPr lang="zh-CN" altLang="zh-CN" sz="2400" dirty="0">
              <a:latin typeface="华文中宋" panose="02010600040101010101" pitchFamily="2" charset="-122"/>
              <a:ea typeface="华文中宋" panose="02010600040101010101" pitchFamily="2" charset="-122"/>
            </a:endParaRPr>
          </a:p>
        </p:txBody>
      </p:sp>
      <p:cxnSp>
        <p:nvCxnSpPr>
          <p:cNvPr id="14" name="直接箭头连接符 13"/>
          <p:cNvCxnSpPr/>
          <p:nvPr/>
        </p:nvCxnSpPr>
        <p:spPr>
          <a:xfrm flipV="1">
            <a:off x="492443" y="643945"/>
            <a:ext cx="0" cy="5619117"/>
          </a:xfrm>
          <a:prstGeom prst="straightConnector1">
            <a:avLst/>
          </a:prstGeom>
          <a:ln w="38100">
            <a:solidFill>
              <a:schemeClr val="accent1">
                <a:lumMod val="75000"/>
              </a:schemeClr>
            </a:solidFill>
            <a:prstDash val="dashDot"/>
            <a:tailEnd type="triangle"/>
          </a:ln>
        </p:spPr>
        <p:style>
          <a:lnRef idx="1">
            <a:schemeClr val="accent1"/>
          </a:lnRef>
          <a:fillRef idx="0">
            <a:schemeClr val="accent1"/>
          </a:fillRef>
          <a:effectRef idx="0">
            <a:schemeClr val="accent1"/>
          </a:effectRef>
          <a:fontRef idx="minor">
            <a:schemeClr val="tx1"/>
          </a:fontRef>
        </p:style>
      </p:cxnSp>
      <p:graphicFrame>
        <p:nvGraphicFramePr>
          <p:cNvPr id="3" name="图示 2"/>
          <p:cNvGraphicFramePr/>
          <p:nvPr>
            <p:extLst>
              <p:ext uri="{D42A27DB-BD31-4B8C-83A1-F6EECF244321}">
                <p14:modId xmlns:p14="http://schemas.microsoft.com/office/powerpoint/2010/main" val="3363057865"/>
              </p:ext>
            </p:extLst>
          </p:nvPr>
        </p:nvGraphicFramePr>
        <p:xfrm>
          <a:off x="1309350" y="1043188"/>
          <a:ext cx="10139968" cy="44174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12315957"/>
      </p:ext>
    </p:extLst>
  </p:cSld>
  <p:clrMapOvr>
    <a:masterClrMapping/>
  </p:clrMapOvr>
</p:sld>
</file>

<file path=ppt/theme/theme1.xml><?xml version="1.0" encoding="utf-8"?>
<a:theme xmlns:a="http://schemas.openxmlformats.org/drawingml/2006/main" name="回顾">
  <a:themeElements>
    <a:clrScheme name="回顾">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自定义 3">
      <a:majorFont>
        <a:latin typeface="Cambria"/>
        <a:ea typeface="黑体"/>
        <a:cs typeface=""/>
      </a:majorFont>
      <a:minorFont>
        <a:latin typeface="Calibri"/>
        <a:ea typeface="华文中宋"/>
        <a:cs typeface=""/>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docProps/app.xml><?xml version="1.0" encoding="utf-8"?>
<Properties xmlns="http://schemas.openxmlformats.org/officeDocument/2006/extended-properties" xmlns:vt="http://schemas.openxmlformats.org/officeDocument/2006/docPropsVTypes">
  <Template>回顾</Template>
  <TotalTime>90</TotalTime>
  <Words>3047</Words>
  <Application>Microsoft Office PowerPoint</Application>
  <PresentationFormat>宽屏</PresentationFormat>
  <Paragraphs>267</Paragraphs>
  <Slides>35</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35</vt:i4>
      </vt:variant>
    </vt:vector>
  </HeadingPairs>
  <TitlesOfParts>
    <vt:vector size="47" baseType="lpstr">
      <vt:lpstr>黑体</vt:lpstr>
      <vt:lpstr>华文行楷</vt:lpstr>
      <vt:lpstr>华文楷体</vt:lpstr>
      <vt:lpstr>华文隶书</vt:lpstr>
      <vt:lpstr>华文中宋</vt:lpstr>
      <vt:lpstr>宋体</vt:lpstr>
      <vt:lpstr>Arial</vt:lpstr>
      <vt:lpstr>Calibri</vt:lpstr>
      <vt:lpstr>Cambria</vt:lpstr>
      <vt:lpstr>Times New Roman</vt:lpstr>
      <vt:lpstr>Wingdings</vt:lpstr>
      <vt:lpstr>回顾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BSY-zwy</dc:creator>
  <cp:lastModifiedBy>BSY-zwy</cp:lastModifiedBy>
  <cp:revision>11</cp:revision>
  <dcterms:created xsi:type="dcterms:W3CDTF">2017-09-04T23:27:08Z</dcterms:created>
  <dcterms:modified xsi:type="dcterms:W3CDTF">2017-09-07T03:35:30Z</dcterms:modified>
</cp:coreProperties>
</file>