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media/image11.jpg" ContentType="image/png"/>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64" r:id="rId5"/>
    <p:sldId id="307" r:id="rId6"/>
    <p:sldId id="259" r:id="rId7"/>
    <p:sldId id="308" r:id="rId8"/>
    <p:sldId id="260" r:id="rId9"/>
    <p:sldId id="309" r:id="rId10"/>
    <p:sldId id="262" r:id="rId11"/>
    <p:sldId id="261" r:id="rId12"/>
    <p:sldId id="263" r:id="rId13"/>
    <p:sldId id="265" r:id="rId14"/>
    <p:sldId id="266" r:id="rId15"/>
    <p:sldId id="267" r:id="rId16"/>
    <p:sldId id="310"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4" r:id="rId33"/>
    <p:sldId id="285" r:id="rId34"/>
    <p:sldId id="286" r:id="rId35"/>
    <p:sldId id="287" r:id="rId36"/>
    <p:sldId id="296" r:id="rId37"/>
    <p:sldId id="289" r:id="rId38"/>
    <p:sldId id="297" r:id="rId39"/>
    <p:sldId id="298" r:id="rId40"/>
    <p:sldId id="299" r:id="rId41"/>
    <p:sldId id="300" r:id="rId42"/>
    <p:sldId id="301" r:id="rId43"/>
    <p:sldId id="302" r:id="rId44"/>
    <p:sldId id="303" r:id="rId45"/>
    <p:sldId id="304" r:id="rId46"/>
    <p:sldId id="305" r:id="rId47"/>
    <p:sldId id="306"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showGuides="1">
      <p:cViewPr varScale="1">
        <p:scale>
          <a:sx n="74" d="100"/>
          <a:sy n="74" d="100"/>
        </p:scale>
        <p:origin x="564" y="7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diagrams/_rels/data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image" Target="../media/image1.jpg"/></Relationships>
</file>

<file path=ppt/diagrams/_rels/data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image" Target="../media/image3.tiff"/><Relationship Id="rId4" Type="http://schemas.openxmlformats.org/officeDocument/2006/relationships/image" Target="../media/image6.tiff"/></Relationships>
</file>

<file path=ppt/diagrams/_rels/data7.xml.rels><?xml version="1.0" encoding="UTF-8" standalone="yes"?>
<Relationships xmlns="http://schemas.openxmlformats.org/package/2006/relationships"><Relationship Id="rId1" Type="http://schemas.openxmlformats.org/officeDocument/2006/relationships/hyperlink" Target="http://imgsrc.baidu.com/baike/pic/item/570f8c580e5602c89c8204d3.jpg" TargetMode="External"/></Relationships>
</file>

<file path=ppt/diagrams/_rels/drawing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image" Target="../media/image1.jpg"/></Relationships>
</file>

<file path=ppt/diagrams/_rels/drawing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image" Target="../media/image3.tiff"/><Relationship Id="rId4" Type="http://schemas.openxmlformats.org/officeDocument/2006/relationships/image" Target="../media/image6.tiff"/></Relationships>
</file>

<file path=ppt/diagrams/_rels/drawing7.xml.rels><?xml version="1.0" encoding="UTF-8" standalone="yes"?>
<Relationships xmlns="http://schemas.openxmlformats.org/package/2006/relationships"><Relationship Id="rId1" Type="http://schemas.openxmlformats.org/officeDocument/2006/relationships/hyperlink" Target="http://imgsrc.baidu.com/baike/pic/item/570f8c580e5602c89c8204d3.jpg" TargetMode="Externa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24EFBBE-F31E-47B6-91ED-AB041C9A97D1}" type="doc">
      <dgm:prSet loTypeId="urn:microsoft.com/office/officeart/2005/8/layout/pList2" loCatId="list" qsTypeId="urn:microsoft.com/office/officeart/2005/8/quickstyle/simple1" qsCatId="simple" csTypeId="urn:microsoft.com/office/officeart/2005/8/colors/colorful5" csCatId="colorful" phldr="1"/>
      <dgm:spPr/>
    </dgm:pt>
    <dgm:pt modelId="{278BC207-C676-41C7-B479-D379853FA127}">
      <dgm:prSet phldrT="[文本]" custT="1"/>
      <dgm:spPr/>
      <dgm:t>
        <a:bodyPr/>
        <a:lstStyle/>
        <a:p>
          <a:r>
            <a:rPr lang="en-US" sz="2800" b="1" dirty="0" smtClean="0"/>
            <a:t>2.1   </a:t>
          </a:r>
          <a:r>
            <a:rPr lang="zh-CN" sz="2800" b="1" dirty="0" smtClean="0"/>
            <a:t>关于思维</a:t>
          </a:r>
          <a:endParaRPr lang="zh-CN" altLang="en-US" sz="2800" dirty="0"/>
        </a:p>
      </dgm:t>
    </dgm:pt>
    <dgm:pt modelId="{E37C5761-39BA-4B76-A1F3-C3EABA0B1D22}" type="parTrans" cxnId="{A7AAF500-ECA6-43F3-AD6D-BB2DB8C726F9}">
      <dgm:prSet/>
      <dgm:spPr/>
      <dgm:t>
        <a:bodyPr/>
        <a:lstStyle/>
        <a:p>
          <a:endParaRPr lang="zh-CN" altLang="en-US"/>
        </a:p>
      </dgm:t>
    </dgm:pt>
    <dgm:pt modelId="{40697CE8-484A-43F4-8D68-E5BF52033930}" type="sibTrans" cxnId="{A7AAF500-ECA6-43F3-AD6D-BB2DB8C726F9}">
      <dgm:prSet/>
      <dgm:spPr/>
      <dgm:t>
        <a:bodyPr/>
        <a:lstStyle/>
        <a:p>
          <a:endParaRPr lang="zh-CN" altLang="en-US"/>
        </a:p>
      </dgm:t>
    </dgm:pt>
    <dgm:pt modelId="{A9A8E88A-4783-4EA0-83FA-5312E280C070}">
      <dgm:prSet phldrT="[文本]" custT="1"/>
      <dgm:spPr/>
      <dgm:t>
        <a:bodyPr/>
        <a:lstStyle/>
        <a:p>
          <a:r>
            <a:rPr lang="en-US" sz="2800" b="1" dirty="0" smtClean="0"/>
            <a:t>2.2   </a:t>
          </a:r>
          <a:r>
            <a:rPr lang="zh-CN" sz="2800" b="1" dirty="0" smtClean="0"/>
            <a:t>思维过程</a:t>
          </a:r>
          <a:endParaRPr lang="zh-CN" altLang="en-US" sz="2800" dirty="0"/>
        </a:p>
      </dgm:t>
    </dgm:pt>
    <dgm:pt modelId="{F5E054AF-E5AE-4AF3-BD8D-3DABD737672F}" type="parTrans" cxnId="{F6AF8958-EFDA-483D-843D-FCF797D4E630}">
      <dgm:prSet/>
      <dgm:spPr/>
      <dgm:t>
        <a:bodyPr/>
        <a:lstStyle/>
        <a:p>
          <a:endParaRPr lang="zh-CN" altLang="en-US"/>
        </a:p>
      </dgm:t>
    </dgm:pt>
    <dgm:pt modelId="{BAC00335-A6EA-4A74-93D6-0408C6150EB7}" type="sibTrans" cxnId="{F6AF8958-EFDA-483D-843D-FCF797D4E630}">
      <dgm:prSet/>
      <dgm:spPr/>
      <dgm:t>
        <a:bodyPr/>
        <a:lstStyle/>
        <a:p>
          <a:endParaRPr lang="zh-CN" altLang="en-US"/>
        </a:p>
      </dgm:t>
    </dgm:pt>
    <dgm:pt modelId="{41FA49E1-16AE-42C0-90A4-1FD4464CC9F0}" type="pres">
      <dgm:prSet presAssocID="{324EFBBE-F31E-47B6-91ED-AB041C9A97D1}" presName="Name0" presStyleCnt="0">
        <dgm:presLayoutVars>
          <dgm:dir/>
          <dgm:resizeHandles val="exact"/>
        </dgm:presLayoutVars>
      </dgm:prSet>
      <dgm:spPr/>
    </dgm:pt>
    <dgm:pt modelId="{9491C67B-6CAD-4278-9A78-265213A55A8A}" type="pres">
      <dgm:prSet presAssocID="{324EFBBE-F31E-47B6-91ED-AB041C9A97D1}" presName="bkgdShp" presStyleLbl="alignAccFollowNode1" presStyleIdx="0" presStyleCnt="1" custLinFactNeighborY="2007"/>
      <dgm:spPr/>
    </dgm:pt>
    <dgm:pt modelId="{AE2A3D63-D0C8-47D0-84A3-70DF119A3F9A}" type="pres">
      <dgm:prSet presAssocID="{324EFBBE-F31E-47B6-91ED-AB041C9A97D1}" presName="linComp" presStyleCnt="0"/>
      <dgm:spPr/>
    </dgm:pt>
    <dgm:pt modelId="{D3C989F9-2649-403B-9FBA-751CAEBC850B}" type="pres">
      <dgm:prSet presAssocID="{278BC207-C676-41C7-B479-D379853FA127}" presName="compNode" presStyleCnt="0"/>
      <dgm:spPr/>
    </dgm:pt>
    <dgm:pt modelId="{DEEAEA78-5668-4F2B-8BB0-789A29E82409}" type="pres">
      <dgm:prSet presAssocID="{278BC207-C676-41C7-B479-D379853FA127}" presName="node" presStyleLbl="node1" presStyleIdx="0" presStyleCnt="2" custScaleY="37087">
        <dgm:presLayoutVars>
          <dgm:bulletEnabled val="1"/>
        </dgm:presLayoutVars>
      </dgm:prSet>
      <dgm:spPr/>
      <dgm:t>
        <a:bodyPr/>
        <a:lstStyle/>
        <a:p>
          <a:endParaRPr lang="zh-CN" altLang="en-US"/>
        </a:p>
      </dgm:t>
    </dgm:pt>
    <dgm:pt modelId="{D709E010-1505-45B8-8764-1E5EE86D6ED3}" type="pres">
      <dgm:prSet presAssocID="{278BC207-C676-41C7-B479-D379853FA127}" presName="invisiNode" presStyleLbl="node1" presStyleIdx="0" presStyleCnt="2"/>
      <dgm:spPr/>
    </dgm:pt>
    <dgm:pt modelId="{94A5B227-81F0-409F-9A6A-15DD6C8218B7}" type="pres">
      <dgm:prSet presAssocID="{278BC207-C676-41C7-B479-D379853FA127}" presName="imagNode" presStyleLbl="fgImgPlace1" presStyleIdx="0" presStyleCnt="2" custScaleX="126091" custScaleY="203121" custLinFactNeighborX="357" custLinFactNeighborY="1789"/>
      <dgm:spPr>
        <a:blipFill>
          <a:blip xmlns:r="http://schemas.openxmlformats.org/officeDocument/2006/relationships" r:embed="rId1">
            <a:extLst>
              <a:ext uri="{28A0092B-C50C-407E-A947-70E740481C1C}">
                <a14:useLocalDpi xmlns:a14="http://schemas.microsoft.com/office/drawing/2010/main" val="0"/>
              </a:ext>
            </a:extLst>
          </a:blip>
          <a:srcRect/>
          <a:stretch>
            <a:fillRect t="-29000" b="-29000"/>
          </a:stretch>
        </a:blipFill>
        <a:ln>
          <a:solidFill>
            <a:schemeClr val="tx1"/>
          </a:solidFill>
        </a:ln>
      </dgm:spPr>
      <dgm:t>
        <a:bodyPr/>
        <a:lstStyle/>
        <a:p>
          <a:endParaRPr lang="zh-CN" altLang="en-US"/>
        </a:p>
      </dgm:t>
    </dgm:pt>
    <dgm:pt modelId="{A3DF77A3-2562-4C68-9593-613218A708C5}" type="pres">
      <dgm:prSet presAssocID="{40697CE8-484A-43F4-8D68-E5BF52033930}" presName="sibTrans" presStyleLbl="sibTrans2D1" presStyleIdx="0" presStyleCnt="0"/>
      <dgm:spPr/>
      <dgm:t>
        <a:bodyPr/>
        <a:lstStyle/>
        <a:p>
          <a:endParaRPr lang="zh-CN" altLang="en-US"/>
        </a:p>
      </dgm:t>
    </dgm:pt>
    <dgm:pt modelId="{285ECD7A-C143-4719-BBCA-4FDB89F3A98D}" type="pres">
      <dgm:prSet presAssocID="{A9A8E88A-4783-4EA0-83FA-5312E280C070}" presName="compNode" presStyleCnt="0"/>
      <dgm:spPr/>
    </dgm:pt>
    <dgm:pt modelId="{218E5C8A-BAB5-47DB-8C05-7967772C4C14}" type="pres">
      <dgm:prSet presAssocID="{A9A8E88A-4783-4EA0-83FA-5312E280C070}" presName="node" presStyleLbl="node1" presStyleIdx="1" presStyleCnt="2" custScaleY="37087">
        <dgm:presLayoutVars>
          <dgm:bulletEnabled val="1"/>
        </dgm:presLayoutVars>
      </dgm:prSet>
      <dgm:spPr/>
      <dgm:t>
        <a:bodyPr/>
        <a:lstStyle/>
        <a:p>
          <a:endParaRPr lang="zh-CN" altLang="en-US"/>
        </a:p>
      </dgm:t>
    </dgm:pt>
    <dgm:pt modelId="{B85047E6-AFD0-4ADD-A589-892913EA8959}" type="pres">
      <dgm:prSet presAssocID="{A9A8E88A-4783-4EA0-83FA-5312E280C070}" presName="invisiNode" presStyleLbl="node1" presStyleIdx="1" presStyleCnt="2"/>
      <dgm:spPr/>
    </dgm:pt>
    <dgm:pt modelId="{797786FD-C8F6-46AF-BBBB-EC5ED61944BD}" type="pres">
      <dgm:prSet presAssocID="{A9A8E88A-4783-4EA0-83FA-5312E280C070}" presName="imagNode" presStyleLbl="fgImgPlace1" presStyleIdx="1" presStyleCnt="2" custScaleX="115779" custScaleY="208239"/>
      <dgm:spPr>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a:ln>
          <a:solidFill>
            <a:schemeClr val="tx1"/>
          </a:solidFill>
        </a:ln>
      </dgm:spPr>
    </dgm:pt>
  </dgm:ptLst>
  <dgm:cxnLst>
    <dgm:cxn modelId="{871DA158-B3AE-4A9D-9E51-A08D33CE8B90}" type="presOf" srcId="{324EFBBE-F31E-47B6-91ED-AB041C9A97D1}" destId="{41FA49E1-16AE-42C0-90A4-1FD4464CC9F0}" srcOrd="0" destOrd="0" presId="urn:microsoft.com/office/officeart/2005/8/layout/pList2"/>
    <dgm:cxn modelId="{F6AF8958-EFDA-483D-843D-FCF797D4E630}" srcId="{324EFBBE-F31E-47B6-91ED-AB041C9A97D1}" destId="{A9A8E88A-4783-4EA0-83FA-5312E280C070}" srcOrd="1" destOrd="0" parTransId="{F5E054AF-E5AE-4AF3-BD8D-3DABD737672F}" sibTransId="{BAC00335-A6EA-4A74-93D6-0408C6150EB7}"/>
    <dgm:cxn modelId="{A7AAF500-ECA6-43F3-AD6D-BB2DB8C726F9}" srcId="{324EFBBE-F31E-47B6-91ED-AB041C9A97D1}" destId="{278BC207-C676-41C7-B479-D379853FA127}" srcOrd="0" destOrd="0" parTransId="{E37C5761-39BA-4B76-A1F3-C3EABA0B1D22}" sibTransId="{40697CE8-484A-43F4-8D68-E5BF52033930}"/>
    <dgm:cxn modelId="{A2DBAA83-7BB0-495D-9C88-69523EB26EFC}" type="presOf" srcId="{40697CE8-484A-43F4-8D68-E5BF52033930}" destId="{A3DF77A3-2562-4C68-9593-613218A708C5}" srcOrd="0" destOrd="0" presId="urn:microsoft.com/office/officeart/2005/8/layout/pList2"/>
    <dgm:cxn modelId="{60155B45-FD10-4DBA-B9DD-18F9747A3C40}" type="presOf" srcId="{A9A8E88A-4783-4EA0-83FA-5312E280C070}" destId="{218E5C8A-BAB5-47DB-8C05-7967772C4C14}" srcOrd="0" destOrd="0" presId="urn:microsoft.com/office/officeart/2005/8/layout/pList2"/>
    <dgm:cxn modelId="{A0C538A8-6632-4E02-BE8E-F3D855F21B98}" type="presOf" srcId="{278BC207-C676-41C7-B479-D379853FA127}" destId="{DEEAEA78-5668-4F2B-8BB0-789A29E82409}" srcOrd="0" destOrd="0" presId="urn:microsoft.com/office/officeart/2005/8/layout/pList2"/>
    <dgm:cxn modelId="{BA601077-1066-4044-8124-7741F266C0E7}" type="presParOf" srcId="{41FA49E1-16AE-42C0-90A4-1FD4464CC9F0}" destId="{9491C67B-6CAD-4278-9A78-265213A55A8A}" srcOrd="0" destOrd="0" presId="urn:microsoft.com/office/officeart/2005/8/layout/pList2"/>
    <dgm:cxn modelId="{94621B90-B125-4AF0-9D7F-4AB1E13A4AD6}" type="presParOf" srcId="{41FA49E1-16AE-42C0-90A4-1FD4464CC9F0}" destId="{AE2A3D63-D0C8-47D0-84A3-70DF119A3F9A}" srcOrd="1" destOrd="0" presId="urn:microsoft.com/office/officeart/2005/8/layout/pList2"/>
    <dgm:cxn modelId="{04351504-CEF8-4CDA-8043-985B61B1DE72}" type="presParOf" srcId="{AE2A3D63-D0C8-47D0-84A3-70DF119A3F9A}" destId="{D3C989F9-2649-403B-9FBA-751CAEBC850B}" srcOrd="0" destOrd="0" presId="urn:microsoft.com/office/officeart/2005/8/layout/pList2"/>
    <dgm:cxn modelId="{D2C651BF-3F8D-43DC-8768-F865F227DBB9}" type="presParOf" srcId="{D3C989F9-2649-403B-9FBA-751CAEBC850B}" destId="{DEEAEA78-5668-4F2B-8BB0-789A29E82409}" srcOrd="0" destOrd="0" presId="urn:microsoft.com/office/officeart/2005/8/layout/pList2"/>
    <dgm:cxn modelId="{4DF8663C-8A8F-4022-86C2-3F270385EB69}" type="presParOf" srcId="{D3C989F9-2649-403B-9FBA-751CAEBC850B}" destId="{D709E010-1505-45B8-8764-1E5EE86D6ED3}" srcOrd="1" destOrd="0" presId="urn:microsoft.com/office/officeart/2005/8/layout/pList2"/>
    <dgm:cxn modelId="{2D9F587C-9FED-4DC8-ACB5-8498F8D9ED99}" type="presParOf" srcId="{D3C989F9-2649-403B-9FBA-751CAEBC850B}" destId="{94A5B227-81F0-409F-9A6A-15DD6C8218B7}" srcOrd="2" destOrd="0" presId="urn:microsoft.com/office/officeart/2005/8/layout/pList2"/>
    <dgm:cxn modelId="{78503739-1B41-440A-858A-8606F1928F44}" type="presParOf" srcId="{AE2A3D63-D0C8-47D0-84A3-70DF119A3F9A}" destId="{A3DF77A3-2562-4C68-9593-613218A708C5}" srcOrd="1" destOrd="0" presId="urn:microsoft.com/office/officeart/2005/8/layout/pList2"/>
    <dgm:cxn modelId="{D6346872-68C2-4D10-9867-0125F6E41BD7}" type="presParOf" srcId="{AE2A3D63-D0C8-47D0-84A3-70DF119A3F9A}" destId="{285ECD7A-C143-4719-BBCA-4FDB89F3A98D}" srcOrd="2" destOrd="0" presId="urn:microsoft.com/office/officeart/2005/8/layout/pList2"/>
    <dgm:cxn modelId="{9C9E18E3-5F49-4631-AD4C-4DAD726B1376}" type="presParOf" srcId="{285ECD7A-C143-4719-BBCA-4FDB89F3A98D}" destId="{218E5C8A-BAB5-47DB-8C05-7967772C4C14}" srcOrd="0" destOrd="0" presId="urn:microsoft.com/office/officeart/2005/8/layout/pList2"/>
    <dgm:cxn modelId="{0C99635B-B58F-447C-98E9-6848A0C1BF2C}" type="presParOf" srcId="{285ECD7A-C143-4719-BBCA-4FDB89F3A98D}" destId="{B85047E6-AFD0-4ADD-A589-892913EA8959}" srcOrd="1" destOrd="0" presId="urn:microsoft.com/office/officeart/2005/8/layout/pList2"/>
    <dgm:cxn modelId="{E6BBB9EF-B094-4C04-9E94-6CA120B3F422}" type="presParOf" srcId="{285ECD7A-C143-4719-BBCA-4FDB89F3A98D}" destId="{797786FD-C8F6-46AF-BBBB-EC5ED61944BD}"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874625-42D8-42CD-95EB-B5BE7B724F68}" type="doc">
      <dgm:prSet loTypeId="urn:microsoft.com/office/officeart/2005/8/layout/hList7" loCatId="list" qsTypeId="urn:microsoft.com/office/officeart/2005/8/quickstyle/simple1" qsCatId="simple" csTypeId="urn:microsoft.com/office/officeart/2005/8/colors/colorful4" csCatId="colorful" phldr="1"/>
      <dgm:spPr/>
      <dgm:t>
        <a:bodyPr/>
        <a:lstStyle/>
        <a:p>
          <a:endParaRPr lang="zh-CN" altLang="en-US"/>
        </a:p>
      </dgm:t>
    </dgm:pt>
    <dgm:pt modelId="{7E091207-CB06-4A91-BF40-EC837B9F7A4A}">
      <dgm:prSet/>
      <dgm:spPr/>
      <dgm:t>
        <a:bodyPr/>
        <a:lstStyle/>
        <a:p>
          <a:pPr rtl="0"/>
          <a:r>
            <a:rPr lang="en-US" b="1" dirty="0" smtClean="0"/>
            <a:t>2.1.1 </a:t>
          </a:r>
        </a:p>
        <a:p>
          <a:pPr rtl="0"/>
          <a:r>
            <a:rPr lang="zh-CN" b="1" dirty="0" smtClean="0"/>
            <a:t>逻辑思维</a:t>
          </a:r>
          <a:endParaRPr lang="zh-CN" dirty="0"/>
        </a:p>
      </dgm:t>
    </dgm:pt>
    <dgm:pt modelId="{B798FC43-CA31-47D8-B6F9-6474616E5A93}" type="parTrans" cxnId="{93A1CB86-D961-44D2-9CCB-B99573EC7B78}">
      <dgm:prSet/>
      <dgm:spPr/>
      <dgm:t>
        <a:bodyPr/>
        <a:lstStyle/>
        <a:p>
          <a:endParaRPr lang="zh-CN" altLang="en-US"/>
        </a:p>
      </dgm:t>
    </dgm:pt>
    <dgm:pt modelId="{75C11E6A-3FC4-42FC-AA12-4A1854C2CAED}" type="sibTrans" cxnId="{93A1CB86-D961-44D2-9CCB-B99573EC7B78}">
      <dgm:prSet/>
      <dgm:spPr/>
      <dgm:t>
        <a:bodyPr/>
        <a:lstStyle/>
        <a:p>
          <a:endParaRPr lang="zh-CN" altLang="en-US"/>
        </a:p>
      </dgm:t>
    </dgm:pt>
    <dgm:pt modelId="{225E8E5F-8D81-45B6-B348-F8F1C263E26C}">
      <dgm:prSet/>
      <dgm:spPr/>
      <dgm:t>
        <a:bodyPr/>
        <a:lstStyle/>
        <a:p>
          <a:pPr rtl="0"/>
          <a:r>
            <a:rPr lang="en-US" b="1" dirty="0" smtClean="0"/>
            <a:t>2.1.2 </a:t>
          </a:r>
        </a:p>
        <a:p>
          <a:pPr rtl="0"/>
          <a:r>
            <a:rPr lang="zh-CN" b="1" dirty="0" smtClean="0"/>
            <a:t>形象思维</a:t>
          </a:r>
          <a:r>
            <a:rPr lang="en-US" dirty="0" smtClean="0"/>
            <a:t> </a:t>
          </a:r>
          <a:endParaRPr lang="zh-CN" dirty="0"/>
        </a:p>
      </dgm:t>
    </dgm:pt>
    <dgm:pt modelId="{56152AA5-C62D-4BB7-BC44-82E874DC306C}" type="parTrans" cxnId="{E7CEBB4F-4C74-41BB-AE3E-246575D0ED41}">
      <dgm:prSet/>
      <dgm:spPr/>
      <dgm:t>
        <a:bodyPr/>
        <a:lstStyle/>
        <a:p>
          <a:endParaRPr lang="zh-CN" altLang="en-US"/>
        </a:p>
      </dgm:t>
    </dgm:pt>
    <dgm:pt modelId="{10FFF64B-7CE9-4F69-AD9A-07983DEDD89A}" type="sibTrans" cxnId="{E7CEBB4F-4C74-41BB-AE3E-246575D0ED41}">
      <dgm:prSet/>
      <dgm:spPr/>
      <dgm:t>
        <a:bodyPr/>
        <a:lstStyle/>
        <a:p>
          <a:endParaRPr lang="zh-CN" altLang="en-US"/>
        </a:p>
      </dgm:t>
    </dgm:pt>
    <dgm:pt modelId="{1D5560A4-A121-43D2-9390-08BCE9858544}">
      <dgm:prSet/>
      <dgm:spPr/>
      <dgm:t>
        <a:bodyPr/>
        <a:lstStyle/>
        <a:p>
          <a:pPr rtl="0"/>
          <a:r>
            <a:rPr lang="en-US" b="1" dirty="0" smtClean="0"/>
            <a:t>2.1.3 </a:t>
          </a:r>
        </a:p>
        <a:p>
          <a:pPr rtl="0"/>
          <a:r>
            <a:rPr lang="zh-CN" b="1" dirty="0" smtClean="0"/>
            <a:t>灵感思维</a:t>
          </a:r>
          <a:endParaRPr lang="zh-CN" dirty="0"/>
        </a:p>
      </dgm:t>
    </dgm:pt>
    <dgm:pt modelId="{C3DABFEB-830F-4756-83EE-E5711CA80716}" type="parTrans" cxnId="{73164EFC-6BD1-4EDC-AD38-671ED2F1278C}">
      <dgm:prSet/>
      <dgm:spPr/>
      <dgm:t>
        <a:bodyPr/>
        <a:lstStyle/>
        <a:p>
          <a:endParaRPr lang="zh-CN" altLang="en-US"/>
        </a:p>
      </dgm:t>
    </dgm:pt>
    <dgm:pt modelId="{FEC8565A-79A5-4A96-9ECE-7642F39A325E}" type="sibTrans" cxnId="{73164EFC-6BD1-4EDC-AD38-671ED2F1278C}">
      <dgm:prSet/>
      <dgm:spPr/>
      <dgm:t>
        <a:bodyPr/>
        <a:lstStyle/>
        <a:p>
          <a:endParaRPr lang="zh-CN" altLang="en-US"/>
        </a:p>
      </dgm:t>
    </dgm:pt>
    <dgm:pt modelId="{BA82BD40-CE5A-4111-84E5-D5B9590ECADF}">
      <dgm:prSet/>
      <dgm:spPr/>
      <dgm:t>
        <a:bodyPr/>
        <a:lstStyle/>
        <a:p>
          <a:pPr rtl="0"/>
          <a:r>
            <a:rPr lang="en-US" b="1" dirty="0" smtClean="0"/>
            <a:t>2.1.4 </a:t>
          </a:r>
        </a:p>
        <a:p>
          <a:pPr rtl="0"/>
          <a:r>
            <a:rPr lang="zh-CN" b="1" dirty="0" smtClean="0"/>
            <a:t>创意思维</a:t>
          </a:r>
          <a:endParaRPr lang="zh-CN" dirty="0"/>
        </a:p>
      </dgm:t>
    </dgm:pt>
    <dgm:pt modelId="{A782A51C-80D9-4D82-86AA-A61A6F23CA16}" type="parTrans" cxnId="{7DEC842C-5AED-437C-8B0C-6C5160C91E54}">
      <dgm:prSet/>
      <dgm:spPr/>
      <dgm:t>
        <a:bodyPr/>
        <a:lstStyle/>
        <a:p>
          <a:endParaRPr lang="zh-CN" altLang="en-US"/>
        </a:p>
      </dgm:t>
    </dgm:pt>
    <dgm:pt modelId="{69F1DE38-C6D9-41D3-91C7-59B5E6687246}" type="sibTrans" cxnId="{7DEC842C-5AED-437C-8B0C-6C5160C91E54}">
      <dgm:prSet/>
      <dgm:spPr/>
      <dgm:t>
        <a:bodyPr/>
        <a:lstStyle/>
        <a:p>
          <a:endParaRPr lang="zh-CN" altLang="en-US"/>
        </a:p>
      </dgm:t>
    </dgm:pt>
    <dgm:pt modelId="{1CE11978-5469-441B-AA66-AABB771F0A5A}" type="pres">
      <dgm:prSet presAssocID="{AB874625-42D8-42CD-95EB-B5BE7B724F68}" presName="Name0" presStyleCnt="0">
        <dgm:presLayoutVars>
          <dgm:dir/>
          <dgm:resizeHandles val="exact"/>
        </dgm:presLayoutVars>
      </dgm:prSet>
      <dgm:spPr/>
    </dgm:pt>
    <dgm:pt modelId="{E0F394B8-A193-4769-B91E-BB2271DBE554}" type="pres">
      <dgm:prSet presAssocID="{AB874625-42D8-42CD-95EB-B5BE7B724F68}" presName="fgShape" presStyleLbl="fgShp" presStyleIdx="0" presStyleCnt="1"/>
      <dgm:spPr/>
    </dgm:pt>
    <dgm:pt modelId="{8B1C7A8C-376C-406E-AE6C-132279875CAE}" type="pres">
      <dgm:prSet presAssocID="{AB874625-42D8-42CD-95EB-B5BE7B724F68}" presName="linComp" presStyleCnt="0"/>
      <dgm:spPr/>
    </dgm:pt>
    <dgm:pt modelId="{E856F67C-67D6-4CDD-BB65-34B560933900}" type="pres">
      <dgm:prSet presAssocID="{7E091207-CB06-4A91-BF40-EC837B9F7A4A}" presName="compNode" presStyleCnt="0"/>
      <dgm:spPr/>
    </dgm:pt>
    <dgm:pt modelId="{F38854DD-B6BE-4355-B560-1FDAC92265EC}" type="pres">
      <dgm:prSet presAssocID="{7E091207-CB06-4A91-BF40-EC837B9F7A4A}" presName="bkgdShape" presStyleLbl="node1" presStyleIdx="0" presStyleCnt="4" custLinFactNeighborX="577" custLinFactNeighborY="-436"/>
      <dgm:spPr/>
    </dgm:pt>
    <dgm:pt modelId="{BD3017A1-C0CE-4A55-8CA5-9053831678C0}" type="pres">
      <dgm:prSet presAssocID="{7E091207-CB06-4A91-BF40-EC837B9F7A4A}" presName="nodeTx" presStyleLbl="node1" presStyleIdx="0" presStyleCnt="4">
        <dgm:presLayoutVars>
          <dgm:bulletEnabled val="1"/>
        </dgm:presLayoutVars>
      </dgm:prSet>
      <dgm:spPr/>
    </dgm:pt>
    <dgm:pt modelId="{5B955196-A80C-46CB-826D-7B9D48B408D2}" type="pres">
      <dgm:prSet presAssocID="{7E091207-CB06-4A91-BF40-EC837B9F7A4A}" presName="invisiNode" presStyleLbl="node1" presStyleIdx="0" presStyleCnt="4"/>
      <dgm:spPr/>
    </dgm:pt>
    <dgm:pt modelId="{4FFEF2E9-6770-4965-B379-AA0909933A57}" type="pres">
      <dgm:prSet presAssocID="{7E091207-CB06-4A91-BF40-EC837B9F7A4A}" presName="imagNode" presStyleLbl="fgImgPlace1" presStyleIdx="0" presStyleCnt="4"/>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52000" r="-52000"/>
          </a:stretch>
        </a:blipFill>
      </dgm:spPr>
    </dgm:pt>
    <dgm:pt modelId="{C9F51820-8C29-4118-9996-745937EB73C3}" type="pres">
      <dgm:prSet presAssocID="{75C11E6A-3FC4-42FC-AA12-4A1854C2CAED}" presName="sibTrans" presStyleLbl="sibTrans2D1" presStyleIdx="0" presStyleCnt="0"/>
      <dgm:spPr/>
    </dgm:pt>
    <dgm:pt modelId="{1EFC54F4-E16E-46B7-8399-93A45CBBB11A}" type="pres">
      <dgm:prSet presAssocID="{225E8E5F-8D81-45B6-B348-F8F1C263E26C}" presName="compNode" presStyleCnt="0"/>
      <dgm:spPr/>
    </dgm:pt>
    <dgm:pt modelId="{9825A5AE-A863-4827-8410-3353F8B28B78}" type="pres">
      <dgm:prSet presAssocID="{225E8E5F-8D81-45B6-B348-F8F1C263E26C}" presName="bkgdShape" presStyleLbl="node1" presStyleIdx="1" presStyleCnt="4"/>
      <dgm:spPr/>
    </dgm:pt>
    <dgm:pt modelId="{1E6350FF-C1C9-4467-876D-21578F6DD12C}" type="pres">
      <dgm:prSet presAssocID="{225E8E5F-8D81-45B6-B348-F8F1C263E26C}" presName="nodeTx" presStyleLbl="node1" presStyleIdx="1" presStyleCnt="4">
        <dgm:presLayoutVars>
          <dgm:bulletEnabled val="1"/>
        </dgm:presLayoutVars>
      </dgm:prSet>
      <dgm:spPr/>
    </dgm:pt>
    <dgm:pt modelId="{2CB5F4E5-A1FA-433C-9A0D-4F9BA076F48B}" type="pres">
      <dgm:prSet presAssocID="{225E8E5F-8D81-45B6-B348-F8F1C263E26C}" presName="invisiNode" presStyleLbl="node1" presStyleIdx="1" presStyleCnt="4"/>
      <dgm:spPr/>
    </dgm:pt>
    <dgm:pt modelId="{0AE779DB-FFF0-44E6-B7BF-E51C09477E50}" type="pres">
      <dgm:prSet presAssocID="{225E8E5F-8D81-45B6-B348-F8F1C263E26C}" presName="imagNode" presStyleLbl="fgImgPlace1" presStyleIdx="1" presStyleCnt="4"/>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dgm:spPr>
    </dgm:pt>
    <dgm:pt modelId="{DFF31A22-F3A1-49FA-A93A-CD78352036DD}" type="pres">
      <dgm:prSet presAssocID="{10FFF64B-7CE9-4F69-AD9A-07983DEDD89A}" presName="sibTrans" presStyleLbl="sibTrans2D1" presStyleIdx="0" presStyleCnt="0"/>
      <dgm:spPr/>
    </dgm:pt>
    <dgm:pt modelId="{481758A2-B6A3-4607-A275-0636DC55C43A}" type="pres">
      <dgm:prSet presAssocID="{1D5560A4-A121-43D2-9390-08BCE9858544}" presName="compNode" presStyleCnt="0"/>
      <dgm:spPr/>
    </dgm:pt>
    <dgm:pt modelId="{86B33AE1-6F10-4D4B-8500-5BE34FB7F870}" type="pres">
      <dgm:prSet presAssocID="{1D5560A4-A121-43D2-9390-08BCE9858544}" presName="bkgdShape" presStyleLbl="node1" presStyleIdx="2" presStyleCnt="4"/>
      <dgm:spPr/>
    </dgm:pt>
    <dgm:pt modelId="{D8D495C8-7E57-4805-ACA4-5BC23E939F53}" type="pres">
      <dgm:prSet presAssocID="{1D5560A4-A121-43D2-9390-08BCE9858544}" presName="nodeTx" presStyleLbl="node1" presStyleIdx="2" presStyleCnt="4">
        <dgm:presLayoutVars>
          <dgm:bulletEnabled val="1"/>
        </dgm:presLayoutVars>
      </dgm:prSet>
      <dgm:spPr/>
    </dgm:pt>
    <dgm:pt modelId="{93EB6329-E629-4841-8237-2FAB6B4EDF15}" type="pres">
      <dgm:prSet presAssocID="{1D5560A4-A121-43D2-9390-08BCE9858544}" presName="invisiNode" presStyleLbl="node1" presStyleIdx="2" presStyleCnt="4"/>
      <dgm:spPr/>
    </dgm:pt>
    <dgm:pt modelId="{692BB7F2-6B4D-4D20-B743-1B38E9149264}" type="pres">
      <dgm:prSet presAssocID="{1D5560A4-A121-43D2-9390-08BCE9858544}" presName="imagNode" presStyleLbl="fgImgPlace1" presStyleIdx="2" presStyleCnt="4"/>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dgm:spPr>
    </dgm:pt>
    <dgm:pt modelId="{09D845F3-8427-4525-B6A5-AF083BC955E5}" type="pres">
      <dgm:prSet presAssocID="{FEC8565A-79A5-4A96-9ECE-7642F39A325E}" presName="sibTrans" presStyleLbl="sibTrans2D1" presStyleIdx="0" presStyleCnt="0"/>
      <dgm:spPr/>
    </dgm:pt>
    <dgm:pt modelId="{460AC908-92D3-41C2-B957-DF0771AE0537}" type="pres">
      <dgm:prSet presAssocID="{BA82BD40-CE5A-4111-84E5-D5B9590ECADF}" presName="compNode" presStyleCnt="0"/>
      <dgm:spPr/>
    </dgm:pt>
    <dgm:pt modelId="{677107C3-C4F3-41DC-92E1-4374F948AB97}" type="pres">
      <dgm:prSet presAssocID="{BA82BD40-CE5A-4111-84E5-D5B9590ECADF}" presName="bkgdShape" presStyleLbl="node1" presStyleIdx="3" presStyleCnt="4"/>
      <dgm:spPr/>
    </dgm:pt>
    <dgm:pt modelId="{419FF036-5FBB-4A98-BA2D-C2B03935ADD5}" type="pres">
      <dgm:prSet presAssocID="{BA82BD40-CE5A-4111-84E5-D5B9590ECADF}" presName="nodeTx" presStyleLbl="node1" presStyleIdx="3" presStyleCnt="4">
        <dgm:presLayoutVars>
          <dgm:bulletEnabled val="1"/>
        </dgm:presLayoutVars>
      </dgm:prSet>
      <dgm:spPr/>
    </dgm:pt>
    <dgm:pt modelId="{5A6CBB9C-1C65-4C58-8FC6-2F119B43EB60}" type="pres">
      <dgm:prSet presAssocID="{BA82BD40-CE5A-4111-84E5-D5B9590ECADF}" presName="invisiNode" presStyleLbl="node1" presStyleIdx="3" presStyleCnt="4"/>
      <dgm:spPr/>
    </dgm:pt>
    <dgm:pt modelId="{F232736B-4143-40B7-877C-D583E1D61F43}" type="pres">
      <dgm:prSet presAssocID="{BA82BD40-CE5A-4111-84E5-D5B9590ECADF}" presName="imagNode" presStyleLbl="fgImgPlace1" presStyleIdx="3" presStyleCnt="4"/>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dgm:spPr>
    </dgm:pt>
  </dgm:ptLst>
  <dgm:cxnLst>
    <dgm:cxn modelId="{73164EFC-6BD1-4EDC-AD38-671ED2F1278C}" srcId="{AB874625-42D8-42CD-95EB-B5BE7B724F68}" destId="{1D5560A4-A121-43D2-9390-08BCE9858544}" srcOrd="2" destOrd="0" parTransId="{C3DABFEB-830F-4756-83EE-E5711CA80716}" sibTransId="{FEC8565A-79A5-4A96-9ECE-7642F39A325E}"/>
    <dgm:cxn modelId="{3CF0C89B-ACE2-42CF-9B0D-5DDF5CE7F43C}" type="presOf" srcId="{7E091207-CB06-4A91-BF40-EC837B9F7A4A}" destId="{F38854DD-B6BE-4355-B560-1FDAC92265EC}" srcOrd="0" destOrd="0" presId="urn:microsoft.com/office/officeart/2005/8/layout/hList7"/>
    <dgm:cxn modelId="{76A3DA09-630D-467D-9093-91D2E29C800B}" type="presOf" srcId="{AB874625-42D8-42CD-95EB-B5BE7B724F68}" destId="{1CE11978-5469-441B-AA66-AABB771F0A5A}" srcOrd="0" destOrd="0" presId="urn:microsoft.com/office/officeart/2005/8/layout/hList7"/>
    <dgm:cxn modelId="{7B92CF0B-BC0E-4E15-B609-84851C3E4323}" type="presOf" srcId="{225E8E5F-8D81-45B6-B348-F8F1C263E26C}" destId="{1E6350FF-C1C9-4467-876D-21578F6DD12C}" srcOrd="1" destOrd="0" presId="urn:microsoft.com/office/officeart/2005/8/layout/hList7"/>
    <dgm:cxn modelId="{EB12FAB1-41C3-4EBD-9C46-B58677A6B4B0}" type="presOf" srcId="{1D5560A4-A121-43D2-9390-08BCE9858544}" destId="{D8D495C8-7E57-4805-ACA4-5BC23E939F53}" srcOrd="1" destOrd="0" presId="urn:microsoft.com/office/officeart/2005/8/layout/hList7"/>
    <dgm:cxn modelId="{E7CEBB4F-4C74-41BB-AE3E-246575D0ED41}" srcId="{AB874625-42D8-42CD-95EB-B5BE7B724F68}" destId="{225E8E5F-8D81-45B6-B348-F8F1C263E26C}" srcOrd="1" destOrd="0" parTransId="{56152AA5-C62D-4BB7-BC44-82E874DC306C}" sibTransId="{10FFF64B-7CE9-4F69-AD9A-07983DEDD89A}"/>
    <dgm:cxn modelId="{4774C5EF-2B5E-42A4-B375-FA4A17CBDBE6}" type="presOf" srcId="{FEC8565A-79A5-4A96-9ECE-7642F39A325E}" destId="{09D845F3-8427-4525-B6A5-AF083BC955E5}" srcOrd="0" destOrd="0" presId="urn:microsoft.com/office/officeart/2005/8/layout/hList7"/>
    <dgm:cxn modelId="{7625FCB8-86DA-4672-A214-F21F70501A14}" type="presOf" srcId="{BA82BD40-CE5A-4111-84E5-D5B9590ECADF}" destId="{419FF036-5FBB-4A98-BA2D-C2B03935ADD5}" srcOrd="1" destOrd="0" presId="urn:microsoft.com/office/officeart/2005/8/layout/hList7"/>
    <dgm:cxn modelId="{97F9E369-1165-4CF2-9824-CD7B0357705A}" type="presOf" srcId="{10FFF64B-7CE9-4F69-AD9A-07983DEDD89A}" destId="{DFF31A22-F3A1-49FA-A93A-CD78352036DD}" srcOrd="0" destOrd="0" presId="urn:microsoft.com/office/officeart/2005/8/layout/hList7"/>
    <dgm:cxn modelId="{91CDA655-634D-4B3F-A03B-847F54C1EB5A}" type="presOf" srcId="{1D5560A4-A121-43D2-9390-08BCE9858544}" destId="{86B33AE1-6F10-4D4B-8500-5BE34FB7F870}" srcOrd="0" destOrd="0" presId="urn:microsoft.com/office/officeart/2005/8/layout/hList7"/>
    <dgm:cxn modelId="{7DEC842C-5AED-437C-8B0C-6C5160C91E54}" srcId="{AB874625-42D8-42CD-95EB-B5BE7B724F68}" destId="{BA82BD40-CE5A-4111-84E5-D5B9590ECADF}" srcOrd="3" destOrd="0" parTransId="{A782A51C-80D9-4D82-86AA-A61A6F23CA16}" sibTransId="{69F1DE38-C6D9-41D3-91C7-59B5E6687246}"/>
    <dgm:cxn modelId="{9E01431D-ACE8-41C0-8122-CBF2343FFC19}" type="presOf" srcId="{75C11E6A-3FC4-42FC-AA12-4A1854C2CAED}" destId="{C9F51820-8C29-4118-9996-745937EB73C3}" srcOrd="0" destOrd="0" presId="urn:microsoft.com/office/officeart/2005/8/layout/hList7"/>
    <dgm:cxn modelId="{234AC9F7-33C8-4DC5-85A5-C69E9085A471}" type="presOf" srcId="{BA82BD40-CE5A-4111-84E5-D5B9590ECADF}" destId="{677107C3-C4F3-41DC-92E1-4374F948AB97}" srcOrd="0" destOrd="0" presId="urn:microsoft.com/office/officeart/2005/8/layout/hList7"/>
    <dgm:cxn modelId="{93A1CB86-D961-44D2-9CCB-B99573EC7B78}" srcId="{AB874625-42D8-42CD-95EB-B5BE7B724F68}" destId="{7E091207-CB06-4A91-BF40-EC837B9F7A4A}" srcOrd="0" destOrd="0" parTransId="{B798FC43-CA31-47D8-B6F9-6474616E5A93}" sibTransId="{75C11E6A-3FC4-42FC-AA12-4A1854C2CAED}"/>
    <dgm:cxn modelId="{72F7D4DE-78C8-45A5-978B-FD98D7FFCA4E}" type="presOf" srcId="{7E091207-CB06-4A91-BF40-EC837B9F7A4A}" destId="{BD3017A1-C0CE-4A55-8CA5-9053831678C0}" srcOrd="1" destOrd="0" presId="urn:microsoft.com/office/officeart/2005/8/layout/hList7"/>
    <dgm:cxn modelId="{0259D791-FAFA-40F1-B999-65284E20461D}" type="presOf" srcId="{225E8E5F-8D81-45B6-B348-F8F1C263E26C}" destId="{9825A5AE-A863-4827-8410-3353F8B28B78}" srcOrd="0" destOrd="0" presId="urn:microsoft.com/office/officeart/2005/8/layout/hList7"/>
    <dgm:cxn modelId="{A874CAB0-D780-4A79-97BE-C16EFFB6C5E6}" type="presParOf" srcId="{1CE11978-5469-441B-AA66-AABB771F0A5A}" destId="{E0F394B8-A193-4769-B91E-BB2271DBE554}" srcOrd="0" destOrd="0" presId="urn:microsoft.com/office/officeart/2005/8/layout/hList7"/>
    <dgm:cxn modelId="{5C5AC1D5-D574-4706-BA0D-68203CAD39D5}" type="presParOf" srcId="{1CE11978-5469-441B-AA66-AABB771F0A5A}" destId="{8B1C7A8C-376C-406E-AE6C-132279875CAE}" srcOrd="1" destOrd="0" presId="urn:microsoft.com/office/officeart/2005/8/layout/hList7"/>
    <dgm:cxn modelId="{5502E416-7BAE-40C5-A4EA-049E4F3B14D8}" type="presParOf" srcId="{8B1C7A8C-376C-406E-AE6C-132279875CAE}" destId="{E856F67C-67D6-4CDD-BB65-34B560933900}" srcOrd="0" destOrd="0" presId="urn:microsoft.com/office/officeart/2005/8/layout/hList7"/>
    <dgm:cxn modelId="{A09CE4A6-7A54-4263-8536-6722DED0B797}" type="presParOf" srcId="{E856F67C-67D6-4CDD-BB65-34B560933900}" destId="{F38854DD-B6BE-4355-B560-1FDAC92265EC}" srcOrd="0" destOrd="0" presId="urn:microsoft.com/office/officeart/2005/8/layout/hList7"/>
    <dgm:cxn modelId="{180C9FBF-14B1-4D39-90F5-7B8619489193}" type="presParOf" srcId="{E856F67C-67D6-4CDD-BB65-34B560933900}" destId="{BD3017A1-C0CE-4A55-8CA5-9053831678C0}" srcOrd="1" destOrd="0" presId="urn:microsoft.com/office/officeart/2005/8/layout/hList7"/>
    <dgm:cxn modelId="{F462D92C-D77D-439F-9D2A-8A11EDDC56F5}" type="presParOf" srcId="{E856F67C-67D6-4CDD-BB65-34B560933900}" destId="{5B955196-A80C-46CB-826D-7B9D48B408D2}" srcOrd="2" destOrd="0" presId="urn:microsoft.com/office/officeart/2005/8/layout/hList7"/>
    <dgm:cxn modelId="{8CEA5392-6459-4C1A-ADE5-1B4B43F91539}" type="presParOf" srcId="{E856F67C-67D6-4CDD-BB65-34B560933900}" destId="{4FFEF2E9-6770-4965-B379-AA0909933A57}" srcOrd="3" destOrd="0" presId="urn:microsoft.com/office/officeart/2005/8/layout/hList7"/>
    <dgm:cxn modelId="{9D70C464-5549-4CC7-BDC1-0D624F47FD50}" type="presParOf" srcId="{8B1C7A8C-376C-406E-AE6C-132279875CAE}" destId="{C9F51820-8C29-4118-9996-745937EB73C3}" srcOrd="1" destOrd="0" presId="urn:microsoft.com/office/officeart/2005/8/layout/hList7"/>
    <dgm:cxn modelId="{8FEB0BF2-2EDA-4E96-A44A-6C4030F241FA}" type="presParOf" srcId="{8B1C7A8C-376C-406E-AE6C-132279875CAE}" destId="{1EFC54F4-E16E-46B7-8399-93A45CBBB11A}" srcOrd="2" destOrd="0" presId="urn:microsoft.com/office/officeart/2005/8/layout/hList7"/>
    <dgm:cxn modelId="{7E3D9A79-E74C-463F-9149-2C54CAF0AE47}" type="presParOf" srcId="{1EFC54F4-E16E-46B7-8399-93A45CBBB11A}" destId="{9825A5AE-A863-4827-8410-3353F8B28B78}" srcOrd="0" destOrd="0" presId="urn:microsoft.com/office/officeart/2005/8/layout/hList7"/>
    <dgm:cxn modelId="{2BB9AF83-840A-45AA-9FC3-9F7E821A55FA}" type="presParOf" srcId="{1EFC54F4-E16E-46B7-8399-93A45CBBB11A}" destId="{1E6350FF-C1C9-4467-876D-21578F6DD12C}" srcOrd="1" destOrd="0" presId="urn:microsoft.com/office/officeart/2005/8/layout/hList7"/>
    <dgm:cxn modelId="{D7BF32DC-C972-423D-ADFE-9C9A0E840971}" type="presParOf" srcId="{1EFC54F4-E16E-46B7-8399-93A45CBBB11A}" destId="{2CB5F4E5-A1FA-433C-9A0D-4F9BA076F48B}" srcOrd="2" destOrd="0" presId="urn:microsoft.com/office/officeart/2005/8/layout/hList7"/>
    <dgm:cxn modelId="{B1554651-1469-42F9-95E5-BCFAE8678374}" type="presParOf" srcId="{1EFC54F4-E16E-46B7-8399-93A45CBBB11A}" destId="{0AE779DB-FFF0-44E6-B7BF-E51C09477E50}" srcOrd="3" destOrd="0" presId="urn:microsoft.com/office/officeart/2005/8/layout/hList7"/>
    <dgm:cxn modelId="{296A1A96-2977-4965-9BB4-69895698222F}" type="presParOf" srcId="{8B1C7A8C-376C-406E-AE6C-132279875CAE}" destId="{DFF31A22-F3A1-49FA-A93A-CD78352036DD}" srcOrd="3" destOrd="0" presId="urn:microsoft.com/office/officeart/2005/8/layout/hList7"/>
    <dgm:cxn modelId="{8EF3C4AE-853C-4B13-B567-1AEE4BFEFB6A}" type="presParOf" srcId="{8B1C7A8C-376C-406E-AE6C-132279875CAE}" destId="{481758A2-B6A3-4607-A275-0636DC55C43A}" srcOrd="4" destOrd="0" presId="urn:microsoft.com/office/officeart/2005/8/layout/hList7"/>
    <dgm:cxn modelId="{AF00FAFF-47C9-4B36-BFD9-07F7C9EEC415}" type="presParOf" srcId="{481758A2-B6A3-4607-A275-0636DC55C43A}" destId="{86B33AE1-6F10-4D4B-8500-5BE34FB7F870}" srcOrd="0" destOrd="0" presId="urn:microsoft.com/office/officeart/2005/8/layout/hList7"/>
    <dgm:cxn modelId="{8BC2CDAF-1833-47A2-BFDB-F68504683E44}" type="presParOf" srcId="{481758A2-B6A3-4607-A275-0636DC55C43A}" destId="{D8D495C8-7E57-4805-ACA4-5BC23E939F53}" srcOrd="1" destOrd="0" presId="urn:microsoft.com/office/officeart/2005/8/layout/hList7"/>
    <dgm:cxn modelId="{B37F1733-3BAB-4BB4-B1AF-1BB73B954CAC}" type="presParOf" srcId="{481758A2-B6A3-4607-A275-0636DC55C43A}" destId="{93EB6329-E629-4841-8237-2FAB6B4EDF15}" srcOrd="2" destOrd="0" presId="urn:microsoft.com/office/officeart/2005/8/layout/hList7"/>
    <dgm:cxn modelId="{2555F95A-4630-464A-A122-590E0EA07B13}" type="presParOf" srcId="{481758A2-B6A3-4607-A275-0636DC55C43A}" destId="{692BB7F2-6B4D-4D20-B743-1B38E9149264}" srcOrd="3" destOrd="0" presId="urn:microsoft.com/office/officeart/2005/8/layout/hList7"/>
    <dgm:cxn modelId="{48064212-A4DA-4D32-BDDB-225D48FD6DF3}" type="presParOf" srcId="{8B1C7A8C-376C-406E-AE6C-132279875CAE}" destId="{09D845F3-8427-4525-B6A5-AF083BC955E5}" srcOrd="5" destOrd="0" presId="urn:microsoft.com/office/officeart/2005/8/layout/hList7"/>
    <dgm:cxn modelId="{2E09F462-0A6F-4264-B146-080120DF3169}" type="presParOf" srcId="{8B1C7A8C-376C-406E-AE6C-132279875CAE}" destId="{460AC908-92D3-41C2-B957-DF0771AE0537}" srcOrd="6" destOrd="0" presId="urn:microsoft.com/office/officeart/2005/8/layout/hList7"/>
    <dgm:cxn modelId="{949F1DB3-2549-47C5-9C30-66282ECFB8AF}" type="presParOf" srcId="{460AC908-92D3-41C2-B957-DF0771AE0537}" destId="{677107C3-C4F3-41DC-92E1-4374F948AB97}" srcOrd="0" destOrd="0" presId="urn:microsoft.com/office/officeart/2005/8/layout/hList7"/>
    <dgm:cxn modelId="{970314EF-BA81-4E89-96AD-00CDF47CAFF5}" type="presParOf" srcId="{460AC908-92D3-41C2-B957-DF0771AE0537}" destId="{419FF036-5FBB-4A98-BA2D-C2B03935ADD5}" srcOrd="1" destOrd="0" presId="urn:microsoft.com/office/officeart/2005/8/layout/hList7"/>
    <dgm:cxn modelId="{89AAC3F0-8406-4D21-97FF-771B7659D67F}" type="presParOf" srcId="{460AC908-92D3-41C2-B957-DF0771AE0537}" destId="{5A6CBB9C-1C65-4C58-8FC6-2F119B43EB60}" srcOrd="2" destOrd="0" presId="urn:microsoft.com/office/officeart/2005/8/layout/hList7"/>
    <dgm:cxn modelId="{CCA8DA1C-437B-4F8D-8DFE-E92312FF09BE}" type="presParOf" srcId="{460AC908-92D3-41C2-B957-DF0771AE0537}" destId="{F232736B-4143-40B7-877C-D583E1D61F43}"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1DF106-4649-409C-A748-375FEAE13E0C}" type="doc">
      <dgm:prSet loTypeId="urn:microsoft.com/office/officeart/2005/8/layout/target1" loCatId="relationship" qsTypeId="urn:microsoft.com/office/officeart/2005/8/quickstyle/simple1" qsCatId="simple" csTypeId="urn:microsoft.com/office/officeart/2005/8/colors/accent1_2" csCatId="accent1" phldr="1"/>
      <dgm:spPr/>
      <dgm:t>
        <a:bodyPr/>
        <a:lstStyle/>
        <a:p>
          <a:endParaRPr lang="zh-CN" altLang="en-US"/>
        </a:p>
      </dgm:t>
    </dgm:pt>
    <dgm:pt modelId="{B4E4EAFA-C949-4714-A650-895E5EE5E620}">
      <dgm:prSet custT="1"/>
      <dgm:spPr/>
      <dgm:t>
        <a:bodyPr/>
        <a:lstStyle/>
        <a:p>
          <a:pPr rtl="0"/>
          <a:r>
            <a:rPr lang="en-US" sz="1800" dirty="0" smtClean="0">
              <a:solidFill>
                <a:schemeClr val="accent3">
                  <a:lumMod val="75000"/>
                </a:schemeClr>
              </a:solidFill>
            </a:rPr>
            <a:t>(1)</a:t>
          </a:r>
          <a:r>
            <a:rPr lang="zh-CN" sz="1800" dirty="0" smtClean="0">
              <a:solidFill>
                <a:schemeClr val="accent3">
                  <a:lumMod val="75000"/>
                </a:schemeClr>
              </a:solidFill>
            </a:rPr>
            <a:t>以具体形象为基础</a:t>
          </a:r>
          <a:endParaRPr lang="zh-CN" sz="1800" dirty="0">
            <a:solidFill>
              <a:schemeClr val="accent3">
                <a:lumMod val="75000"/>
              </a:schemeClr>
            </a:solidFill>
          </a:endParaRPr>
        </a:p>
      </dgm:t>
    </dgm:pt>
    <dgm:pt modelId="{DDD1075D-72EE-4AF6-BA4B-7E5AE6BA62B9}" type="parTrans" cxnId="{909712B8-0B76-46D6-A821-69704B36F2D6}">
      <dgm:prSet/>
      <dgm:spPr/>
      <dgm:t>
        <a:bodyPr/>
        <a:lstStyle/>
        <a:p>
          <a:endParaRPr lang="zh-CN" altLang="en-US"/>
        </a:p>
      </dgm:t>
    </dgm:pt>
    <dgm:pt modelId="{AC29026A-55D0-4EEC-9890-927C317A6CA1}" type="sibTrans" cxnId="{909712B8-0B76-46D6-A821-69704B36F2D6}">
      <dgm:prSet/>
      <dgm:spPr/>
      <dgm:t>
        <a:bodyPr/>
        <a:lstStyle/>
        <a:p>
          <a:endParaRPr lang="zh-CN" altLang="en-US"/>
        </a:p>
      </dgm:t>
    </dgm:pt>
    <dgm:pt modelId="{363CE57B-7C5C-4412-B493-0CD905858099}">
      <dgm:prSet custT="1"/>
      <dgm:spPr/>
      <dgm:t>
        <a:bodyPr/>
        <a:lstStyle/>
        <a:p>
          <a:pPr rtl="0"/>
          <a:r>
            <a:rPr lang="en-US" sz="1800" smtClean="0">
              <a:solidFill>
                <a:schemeClr val="accent3">
                  <a:lumMod val="75000"/>
                </a:schemeClr>
              </a:solidFill>
            </a:rPr>
            <a:t>(2)</a:t>
          </a:r>
          <a:r>
            <a:rPr lang="zh-CN" sz="1800" smtClean="0">
              <a:solidFill>
                <a:schemeClr val="accent3">
                  <a:lumMod val="75000"/>
                </a:schemeClr>
              </a:solidFill>
            </a:rPr>
            <a:t>运用想象</a:t>
          </a:r>
          <a:endParaRPr lang="zh-CN" sz="1800">
            <a:solidFill>
              <a:schemeClr val="accent3">
                <a:lumMod val="75000"/>
              </a:schemeClr>
            </a:solidFill>
          </a:endParaRPr>
        </a:p>
      </dgm:t>
    </dgm:pt>
    <dgm:pt modelId="{07D620D3-0594-4772-BD16-3EE9FF1C2C62}" type="parTrans" cxnId="{93C4AB8F-D0D4-496B-8A07-DCD14CFF4D61}">
      <dgm:prSet/>
      <dgm:spPr/>
      <dgm:t>
        <a:bodyPr/>
        <a:lstStyle/>
        <a:p>
          <a:endParaRPr lang="zh-CN" altLang="en-US"/>
        </a:p>
      </dgm:t>
    </dgm:pt>
    <dgm:pt modelId="{D02D46F4-7A46-4B40-B64C-39AC9A1125CD}" type="sibTrans" cxnId="{93C4AB8F-D0D4-496B-8A07-DCD14CFF4D61}">
      <dgm:prSet/>
      <dgm:spPr/>
      <dgm:t>
        <a:bodyPr/>
        <a:lstStyle/>
        <a:p>
          <a:endParaRPr lang="zh-CN" altLang="en-US"/>
        </a:p>
      </dgm:t>
    </dgm:pt>
    <dgm:pt modelId="{CB8284C7-BBB0-46FA-8F57-EF39CC030A23}">
      <dgm:prSet custT="1"/>
      <dgm:spPr/>
      <dgm:t>
        <a:bodyPr/>
        <a:lstStyle/>
        <a:p>
          <a:pPr rtl="0"/>
          <a:r>
            <a:rPr lang="en-US" sz="1800" dirty="0" smtClean="0">
              <a:solidFill>
                <a:schemeClr val="accent3">
                  <a:lumMod val="75000"/>
                </a:schemeClr>
              </a:solidFill>
            </a:rPr>
            <a:t>(3)</a:t>
          </a:r>
          <a:r>
            <a:rPr lang="zh-CN" sz="1800" dirty="0" smtClean="0">
              <a:solidFill>
                <a:schemeClr val="accent3">
                  <a:lumMod val="75000"/>
                </a:schemeClr>
              </a:solidFill>
            </a:rPr>
            <a:t>相似性</a:t>
          </a:r>
          <a:endParaRPr lang="zh-CN" sz="1800" dirty="0">
            <a:solidFill>
              <a:schemeClr val="accent3">
                <a:lumMod val="75000"/>
              </a:schemeClr>
            </a:solidFill>
          </a:endParaRPr>
        </a:p>
      </dgm:t>
    </dgm:pt>
    <dgm:pt modelId="{F6247F46-502D-4A85-8485-FE6952F69BBB}" type="parTrans" cxnId="{0E736729-C94E-4A97-8292-206C33DC64E0}">
      <dgm:prSet/>
      <dgm:spPr/>
      <dgm:t>
        <a:bodyPr/>
        <a:lstStyle/>
        <a:p>
          <a:endParaRPr lang="zh-CN" altLang="en-US"/>
        </a:p>
      </dgm:t>
    </dgm:pt>
    <dgm:pt modelId="{6B2E403B-80DE-4771-BEF2-7903B9F91CDE}" type="sibTrans" cxnId="{0E736729-C94E-4A97-8292-206C33DC64E0}">
      <dgm:prSet/>
      <dgm:spPr/>
      <dgm:t>
        <a:bodyPr/>
        <a:lstStyle/>
        <a:p>
          <a:endParaRPr lang="zh-CN" altLang="en-US"/>
        </a:p>
      </dgm:t>
    </dgm:pt>
    <dgm:pt modelId="{20851AF1-8A31-4993-9DC6-875080559042}" type="pres">
      <dgm:prSet presAssocID="{311DF106-4649-409C-A748-375FEAE13E0C}" presName="composite" presStyleCnt="0">
        <dgm:presLayoutVars>
          <dgm:chMax val="5"/>
          <dgm:dir/>
          <dgm:resizeHandles val="exact"/>
        </dgm:presLayoutVars>
      </dgm:prSet>
      <dgm:spPr/>
    </dgm:pt>
    <dgm:pt modelId="{E4AD1575-CA07-4E08-AEC7-F6ED97CBC9B2}" type="pres">
      <dgm:prSet presAssocID="{B4E4EAFA-C949-4714-A650-895E5EE5E620}" presName="circle1" presStyleLbl="lnNode1" presStyleIdx="0" presStyleCnt="3"/>
      <dgm:spPr/>
    </dgm:pt>
    <dgm:pt modelId="{061FFE55-08A9-456B-9F67-F2D96092074F}" type="pres">
      <dgm:prSet presAssocID="{B4E4EAFA-C949-4714-A650-895E5EE5E620}" presName="text1" presStyleLbl="revTx" presStyleIdx="0" presStyleCnt="3" custScaleX="254302" custLinFactNeighborX="91385" custLinFactNeighborY="28444">
        <dgm:presLayoutVars>
          <dgm:bulletEnabled val="1"/>
        </dgm:presLayoutVars>
      </dgm:prSet>
      <dgm:spPr/>
    </dgm:pt>
    <dgm:pt modelId="{443FE004-2C89-458A-BA0C-D0B9FB359DD6}" type="pres">
      <dgm:prSet presAssocID="{B4E4EAFA-C949-4714-A650-895E5EE5E620}" presName="line1" presStyleLbl="callout" presStyleIdx="0" presStyleCnt="6"/>
      <dgm:spPr/>
    </dgm:pt>
    <dgm:pt modelId="{96375866-AF19-4908-B5B6-6CFAFD0888C9}" type="pres">
      <dgm:prSet presAssocID="{B4E4EAFA-C949-4714-A650-895E5EE5E620}" presName="d1" presStyleLbl="callout" presStyleIdx="1" presStyleCnt="6"/>
      <dgm:spPr/>
    </dgm:pt>
    <dgm:pt modelId="{6EDF582B-D418-4C5A-8A64-6282EA9F2CE6}" type="pres">
      <dgm:prSet presAssocID="{363CE57B-7C5C-4412-B493-0CD905858099}" presName="circle2" presStyleLbl="lnNode1" presStyleIdx="1" presStyleCnt="3"/>
      <dgm:spPr/>
    </dgm:pt>
    <dgm:pt modelId="{5F1E9EEC-6016-42C3-B906-D4112621956C}" type="pres">
      <dgm:prSet presAssocID="{363CE57B-7C5C-4412-B493-0CD905858099}" presName="text2" presStyleLbl="revTx" presStyleIdx="1" presStyleCnt="3" custScaleX="195601" custLinFactNeighborX="69156" custLinFactNeighborY="28444">
        <dgm:presLayoutVars>
          <dgm:bulletEnabled val="1"/>
        </dgm:presLayoutVars>
      </dgm:prSet>
      <dgm:spPr/>
    </dgm:pt>
    <dgm:pt modelId="{40DB4BDF-C383-4A93-B59E-A30279159005}" type="pres">
      <dgm:prSet presAssocID="{363CE57B-7C5C-4412-B493-0CD905858099}" presName="line2" presStyleLbl="callout" presStyleIdx="2" presStyleCnt="6"/>
      <dgm:spPr/>
    </dgm:pt>
    <dgm:pt modelId="{652E1263-AE45-42B6-AB47-71AF553CF503}" type="pres">
      <dgm:prSet presAssocID="{363CE57B-7C5C-4412-B493-0CD905858099}" presName="d2" presStyleLbl="callout" presStyleIdx="3" presStyleCnt="6"/>
      <dgm:spPr/>
    </dgm:pt>
    <dgm:pt modelId="{93FB362D-5781-47FD-A94A-B5F613E5FBCA}" type="pres">
      <dgm:prSet presAssocID="{CB8284C7-BBB0-46FA-8F57-EF39CC030A23}" presName="circle3" presStyleLbl="lnNode1" presStyleIdx="2" presStyleCnt="3"/>
      <dgm:spPr/>
    </dgm:pt>
    <dgm:pt modelId="{D0BD17DD-561D-48A7-A758-857A14E52A4A}" type="pres">
      <dgm:prSet presAssocID="{CB8284C7-BBB0-46FA-8F57-EF39CC030A23}" presName="text3" presStyleLbl="revTx" presStyleIdx="2" presStyleCnt="3" custScaleX="195601" custLinFactNeighborX="69156" custLinFactNeighborY="28444">
        <dgm:presLayoutVars>
          <dgm:bulletEnabled val="1"/>
        </dgm:presLayoutVars>
      </dgm:prSet>
      <dgm:spPr/>
    </dgm:pt>
    <dgm:pt modelId="{9CB2D9F9-1C33-426C-9871-9C16E7922DF5}" type="pres">
      <dgm:prSet presAssocID="{CB8284C7-BBB0-46FA-8F57-EF39CC030A23}" presName="line3" presStyleLbl="callout" presStyleIdx="4" presStyleCnt="6"/>
      <dgm:spPr/>
    </dgm:pt>
    <dgm:pt modelId="{B783E264-B9DE-4B89-8E80-7D5AE64F1015}" type="pres">
      <dgm:prSet presAssocID="{CB8284C7-BBB0-46FA-8F57-EF39CC030A23}" presName="d3" presStyleLbl="callout" presStyleIdx="5" presStyleCnt="6"/>
      <dgm:spPr/>
    </dgm:pt>
  </dgm:ptLst>
  <dgm:cxnLst>
    <dgm:cxn modelId="{355605B9-A764-4CD7-9282-B8FCCE67B6FD}" type="presOf" srcId="{363CE57B-7C5C-4412-B493-0CD905858099}" destId="{5F1E9EEC-6016-42C3-B906-D4112621956C}" srcOrd="0" destOrd="0" presId="urn:microsoft.com/office/officeart/2005/8/layout/target1"/>
    <dgm:cxn modelId="{72EC472B-6BC3-4A56-A2F2-1C036B2614FF}" type="presOf" srcId="{CB8284C7-BBB0-46FA-8F57-EF39CC030A23}" destId="{D0BD17DD-561D-48A7-A758-857A14E52A4A}" srcOrd="0" destOrd="0" presId="urn:microsoft.com/office/officeart/2005/8/layout/target1"/>
    <dgm:cxn modelId="{0E736729-C94E-4A97-8292-206C33DC64E0}" srcId="{311DF106-4649-409C-A748-375FEAE13E0C}" destId="{CB8284C7-BBB0-46FA-8F57-EF39CC030A23}" srcOrd="2" destOrd="0" parTransId="{F6247F46-502D-4A85-8485-FE6952F69BBB}" sibTransId="{6B2E403B-80DE-4771-BEF2-7903B9F91CDE}"/>
    <dgm:cxn modelId="{F9FC9EAA-D069-404F-9DD6-2A38CAD88A7D}" type="presOf" srcId="{B4E4EAFA-C949-4714-A650-895E5EE5E620}" destId="{061FFE55-08A9-456B-9F67-F2D96092074F}" srcOrd="0" destOrd="0" presId="urn:microsoft.com/office/officeart/2005/8/layout/target1"/>
    <dgm:cxn modelId="{909712B8-0B76-46D6-A821-69704B36F2D6}" srcId="{311DF106-4649-409C-A748-375FEAE13E0C}" destId="{B4E4EAFA-C949-4714-A650-895E5EE5E620}" srcOrd="0" destOrd="0" parTransId="{DDD1075D-72EE-4AF6-BA4B-7E5AE6BA62B9}" sibTransId="{AC29026A-55D0-4EEC-9890-927C317A6CA1}"/>
    <dgm:cxn modelId="{93C4AB8F-D0D4-496B-8A07-DCD14CFF4D61}" srcId="{311DF106-4649-409C-A748-375FEAE13E0C}" destId="{363CE57B-7C5C-4412-B493-0CD905858099}" srcOrd="1" destOrd="0" parTransId="{07D620D3-0594-4772-BD16-3EE9FF1C2C62}" sibTransId="{D02D46F4-7A46-4B40-B64C-39AC9A1125CD}"/>
    <dgm:cxn modelId="{0F5CCF74-5E35-4A94-9F08-E7384511E60D}" type="presOf" srcId="{311DF106-4649-409C-A748-375FEAE13E0C}" destId="{20851AF1-8A31-4993-9DC6-875080559042}" srcOrd="0" destOrd="0" presId="urn:microsoft.com/office/officeart/2005/8/layout/target1"/>
    <dgm:cxn modelId="{08D19521-7A69-49CF-AAC0-DDA8FB69F690}" type="presParOf" srcId="{20851AF1-8A31-4993-9DC6-875080559042}" destId="{E4AD1575-CA07-4E08-AEC7-F6ED97CBC9B2}" srcOrd="0" destOrd="0" presId="urn:microsoft.com/office/officeart/2005/8/layout/target1"/>
    <dgm:cxn modelId="{3059A39A-C3CD-4704-9BA0-AFD4939D8547}" type="presParOf" srcId="{20851AF1-8A31-4993-9DC6-875080559042}" destId="{061FFE55-08A9-456B-9F67-F2D96092074F}" srcOrd="1" destOrd="0" presId="urn:microsoft.com/office/officeart/2005/8/layout/target1"/>
    <dgm:cxn modelId="{54F8B9C1-ADB9-4428-BCCF-175EB1366727}" type="presParOf" srcId="{20851AF1-8A31-4993-9DC6-875080559042}" destId="{443FE004-2C89-458A-BA0C-D0B9FB359DD6}" srcOrd="2" destOrd="0" presId="urn:microsoft.com/office/officeart/2005/8/layout/target1"/>
    <dgm:cxn modelId="{0E06067D-A04A-46C3-88B8-8E9EE7565676}" type="presParOf" srcId="{20851AF1-8A31-4993-9DC6-875080559042}" destId="{96375866-AF19-4908-B5B6-6CFAFD0888C9}" srcOrd="3" destOrd="0" presId="urn:microsoft.com/office/officeart/2005/8/layout/target1"/>
    <dgm:cxn modelId="{F4679D42-050D-49F7-AF31-13AD50EA30B0}" type="presParOf" srcId="{20851AF1-8A31-4993-9DC6-875080559042}" destId="{6EDF582B-D418-4C5A-8A64-6282EA9F2CE6}" srcOrd="4" destOrd="0" presId="urn:microsoft.com/office/officeart/2005/8/layout/target1"/>
    <dgm:cxn modelId="{B20D50A2-AB18-4159-8A99-E1C0DDA04FE3}" type="presParOf" srcId="{20851AF1-8A31-4993-9DC6-875080559042}" destId="{5F1E9EEC-6016-42C3-B906-D4112621956C}" srcOrd="5" destOrd="0" presId="urn:microsoft.com/office/officeart/2005/8/layout/target1"/>
    <dgm:cxn modelId="{13634BCC-59E1-4C11-A56A-3E96E1AB25F5}" type="presParOf" srcId="{20851AF1-8A31-4993-9DC6-875080559042}" destId="{40DB4BDF-C383-4A93-B59E-A30279159005}" srcOrd="6" destOrd="0" presId="urn:microsoft.com/office/officeart/2005/8/layout/target1"/>
    <dgm:cxn modelId="{A7F4E35B-7ED2-4FFA-A00B-B39FBA1CEEB5}" type="presParOf" srcId="{20851AF1-8A31-4993-9DC6-875080559042}" destId="{652E1263-AE45-42B6-AB47-71AF553CF503}" srcOrd="7" destOrd="0" presId="urn:microsoft.com/office/officeart/2005/8/layout/target1"/>
    <dgm:cxn modelId="{0BF3F15F-B914-4868-9E34-773495B58A6A}" type="presParOf" srcId="{20851AF1-8A31-4993-9DC6-875080559042}" destId="{93FB362D-5781-47FD-A94A-B5F613E5FBCA}" srcOrd="8" destOrd="0" presId="urn:microsoft.com/office/officeart/2005/8/layout/target1"/>
    <dgm:cxn modelId="{807DF0A4-8F23-4A45-AE4B-68CD7B81A26B}" type="presParOf" srcId="{20851AF1-8A31-4993-9DC6-875080559042}" destId="{D0BD17DD-561D-48A7-A758-857A14E52A4A}" srcOrd="9" destOrd="0" presId="urn:microsoft.com/office/officeart/2005/8/layout/target1"/>
    <dgm:cxn modelId="{868F992B-4A8C-46E3-91B9-FABA8D7F5190}" type="presParOf" srcId="{20851AF1-8A31-4993-9DC6-875080559042}" destId="{9CB2D9F9-1C33-426C-9871-9C16E7922DF5}" srcOrd="10" destOrd="0" presId="urn:microsoft.com/office/officeart/2005/8/layout/target1"/>
    <dgm:cxn modelId="{4A874201-B634-44B9-8BE4-8428F2571024}" type="presParOf" srcId="{20851AF1-8A31-4993-9DC6-875080559042}" destId="{B783E264-B9DE-4B89-8E80-7D5AE64F1015}"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3E89D63-5450-4832-8A28-E33AEDCBAA0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A50C2F9A-0EF8-4062-B83D-F66D546CEC71}">
      <dgm:prSet/>
      <dgm:spPr/>
      <dgm:t>
        <a:bodyPr/>
        <a:lstStyle/>
        <a:p>
          <a:pPr rtl="0"/>
          <a:r>
            <a:rPr lang="en-US" b="1" dirty="0" smtClean="0"/>
            <a:t>2.1.4.1</a:t>
          </a:r>
        </a:p>
        <a:p>
          <a:pPr rtl="0"/>
          <a:r>
            <a:rPr lang="zh-CN" b="1" dirty="0" smtClean="0"/>
            <a:t>发散思维</a:t>
          </a:r>
          <a:endParaRPr lang="zh-CN" dirty="0"/>
        </a:p>
      </dgm:t>
    </dgm:pt>
    <dgm:pt modelId="{1B2BAF0B-BA89-49D9-9387-F272A4995C45}" type="parTrans" cxnId="{1038DB6B-57E8-44FF-BF60-20B07CEF4DA2}">
      <dgm:prSet/>
      <dgm:spPr/>
      <dgm:t>
        <a:bodyPr/>
        <a:lstStyle/>
        <a:p>
          <a:endParaRPr lang="zh-CN" altLang="en-US"/>
        </a:p>
      </dgm:t>
    </dgm:pt>
    <dgm:pt modelId="{C53B1B8A-ABF7-445F-AFE2-22B3ECE714D7}" type="sibTrans" cxnId="{1038DB6B-57E8-44FF-BF60-20B07CEF4DA2}">
      <dgm:prSet/>
      <dgm:spPr/>
      <dgm:t>
        <a:bodyPr/>
        <a:lstStyle/>
        <a:p>
          <a:endParaRPr lang="zh-CN" altLang="en-US"/>
        </a:p>
      </dgm:t>
    </dgm:pt>
    <dgm:pt modelId="{7443A93D-C9AB-486B-97BA-A4E176D190E8}">
      <dgm:prSet/>
      <dgm:spPr/>
      <dgm:t>
        <a:bodyPr/>
        <a:lstStyle/>
        <a:p>
          <a:pPr rtl="0"/>
          <a:r>
            <a:rPr lang="en-US" b="1" dirty="0" smtClean="0"/>
            <a:t>2.1.4.2</a:t>
          </a:r>
        </a:p>
        <a:p>
          <a:pPr rtl="0"/>
          <a:r>
            <a:rPr lang="zh-CN" b="1" dirty="0" smtClean="0"/>
            <a:t>聚合思维</a:t>
          </a:r>
          <a:endParaRPr lang="zh-CN" dirty="0"/>
        </a:p>
      </dgm:t>
    </dgm:pt>
    <dgm:pt modelId="{7ED4ACC4-BC08-4125-A2F2-F710EB3EEBB4}" type="parTrans" cxnId="{7A48496B-0D30-4488-9216-D86463367FE3}">
      <dgm:prSet/>
      <dgm:spPr/>
      <dgm:t>
        <a:bodyPr/>
        <a:lstStyle/>
        <a:p>
          <a:endParaRPr lang="zh-CN" altLang="en-US"/>
        </a:p>
      </dgm:t>
    </dgm:pt>
    <dgm:pt modelId="{14D133E5-85D1-4E56-B251-3E7B40E49003}" type="sibTrans" cxnId="{7A48496B-0D30-4488-9216-D86463367FE3}">
      <dgm:prSet/>
      <dgm:spPr/>
      <dgm:t>
        <a:bodyPr/>
        <a:lstStyle/>
        <a:p>
          <a:endParaRPr lang="zh-CN" altLang="en-US"/>
        </a:p>
      </dgm:t>
    </dgm:pt>
    <dgm:pt modelId="{C500E6B2-CEAE-4847-AD9D-022B058EA35C}">
      <dgm:prSet/>
      <dgm:spPr/>
      <dgm:t>
        <a:bodyPr/>
        <a:lstStyle/>
        <a:p>
          <a:pPr rtl="0"/>
          <a:r>
            <a:rPr lang="en-US" b="1" dirty="0" smtClean="0"/>
            <a:t>2.1.4.3</a:t>
          </a:r>
        </a:p>
        <a:p>
          <a:pPr rtl="0"/>
          <a:r>
            <a:rPr lang="zh-CN" b="1" dirty="0" smtClean="0"/>
            <a:t>联想</a:t>
          </a:r>
          <a:endParaRPr lang="zh-CN" dirty="0"/>
        </a:p>
      </dgm:t>
    </dgm:pt>
    <dgm:pt modelId="{1B262683-FCBA-48E7-AD25-7DFF3A6050A2}" type="parTrans" cxnId="{AB611A73-EDC2-4FC3-8657-1F7D62AF605C}">
      <dgm:prSet/>
      <dgm:spPr/>
      <dgm:t>
        <a:bodyPr/>
        <a:lstStyle/>
        <a:p>
          <a:endParaRPr lang="zh-CN" altLang="en-US"/>
        </a:p>
      </dgm:t>
    </dgm:pt>
    <dgm:pt modelId="{6CFD3F3A-9ECE-4CDE-B3BE-326B07574361}" type="sibTrans" cxnId="{AB611A73-EDC2-4FC3-8657-1F7D62AF605C}">
      <dgm:prSet/>
      <dgm:spPr/>
      <dgm:t>
        <a:bodyPr/>
        <a:lstStyle/>
        <a:p>
          <a:endParaRPr lang="zh-CN" altLang="en-US"/>
        </a:p>
      </dgm:t>
    </dgm:pt>
    <dgm:pt modelId="{9FB196C7-F96C-40BB-8081-301058260C95}">
      <dgm:prSet/>
      <dgm:spPr/>
      <dgm:t>
        <a:bodyPr/>
        <a:lstStyle/>
        <a:p>
          <a:pPr rtl="0"/>
          <a:r>
            <a:rPr lang="en-US" b="1" dirty="0" smtClean="0"/>
            <a:t>2.1.4.4</a:t>
          </a:r>
        </a:p>
        <a:p>
          <a:pPr rtl="0"/>
          <a:r>
            <a:rPr lang="zh-CN" b="1" dirty="0" smtClean="0"/>
            <a:t>想象</a:t>
          </a:r>
          <a:endParaRPr lang="zh-CN" dirty="0"/>
        </a:p>
      </dgm:t>
    </dgm:pt>
    <dgm:pt modelId="{23580D2D-E277-407C-A76C-8C33E51BBD94}" type="parTrans" cxnId="{EC571DA4-C11D-4A65-A8C8-8A2A9AF59C25}">
      <dgm:prSet/>
      <dgm:spPr/>
      <dgm:t>
        <a:bodyPr/>
        <a:lstStyle/>
        <a:p>
          <a:endParaRPr lang="zh-CN" altLang="en-US"/>
        </a:p>
      </dgm:t>
    </dgm:pt>
    <dgm:pt modelId="{E1E6D16B-8B64-4606-9D92-8168887FA2E2}" type="sibTrans" cxnId="{EC571DA4-C11D-4A65-A8C8-8A2A9AF59C25}">
      <dgm:prSet/>
      <dgm:spPr/>
      <dgm:t>
        <a:bodyPr/>
        <a:lstStyle/>
        <a:p>
          <a:endParaRPr lang="zh-CN" altLang="en-US"/>
        </a:p>
      </dgm:t>
    </dgm:pt>
    <dgm:pt modelId="{FF5A98A8-AB74-4B47-A55D-A76A744D0A58}">
      <dgm:prSet/>
      <dgm:spPr/>
      <dgm:t>
        <a:bodyPr/>
        <a:lstStyle/>
        <a:p>
          <a:pPr rtl="0"/>
          <a:r>
            <a:rPr lang="en-US" b="1" dirty="0" smtClean="0"/>
            <a:t>2.1.4.5 </a:t>
          </a:r>
        </a:p>
        <a:p>
          <a:pPr rtl="0"/>
          <a:r>
            <a:rPr lang="zh-CN" b="1" dirty="0" smtClean="0"/>
            <a:t>逆向思维</a:t>
          </a:r>
          <a:endParaRPr lang="zh-CN" dirty="0"/>
        </a:p>
      </dgm:t>
    </dgm:pt>
    <dgm:pt modelId="{46D717DF-B232-4B04-8C88-1EE935942C5F}" type="parTrans" cxnId="{A3423903-5538-4C2F-A007-E9FC79400993}">
      <dgm:prSet/>
      <dgm:spPr/>
      <dgm:t>
        <a:bodyPr/>
        <a:lstStyle/>
        <a:p>
          <a:endParaRPr lang="zh-CN" altLang="en-US"/>
        </a:p>
      </dgm:t>
    </dgm:pt>
    <dgm:pt modelId="{4501516A-F633-431B-BC28-D5B2A05A4283}" type="sibTrans" cxnId="{A3423903-5538-4C2F-A007-E9FC79400993}">
      <dgm:prSet/>
      <dgm:spPr/>
      <dgm:t>
        <a:bodyPr/>
        <a:lstStyle/>
        <a:p>
          <a:endParaRPr lang="zh-CN" altLang="en-US"/>
        </a:p>
      </dgm:t>
    </dgm:pt>
    <dgm:pt modelId="{8FF7EC1C-F0E7-46F2-A8C8-FE37EC99DE61}" type="pres">
      <dgm:prSet presAssocID="{F3E89D63-5450-4832-8A28-E33AEDCBAA0C}" presName="Name0" presStyleCnt="0">
        <dgm:presLayoutVars>
          <dgm:dir/>
          <dgm:resizeHandles val="exact"/>
        </dgm:presLayoutVars>
      </dgm:prSet>
      <dgm:spPr/>
    </dgm:pt>
    <dgm:pt modelId="{621E04FF-D7BD-4DB2-91DD-F1F66FEC0E83}" type="pres">
      <dgm:prSet presAssocID="{F3E89D63-5450-4832-8A28-E33AEDCBAA0C}" presName="arrow" presStyleLbl="bgShp" presStyleIdx="0" presStyleCnt="1"/>
      <dgm:spPr/>
    </dgm:pt>
    <dgm:pt modelId="{33A7BA57-27C0-4187-80DA-01B58550A84E}" type="pres">
      <dgm:prSet presAssocID="{F3E89D63-5450-4832-8A28-E33AEDCBAA0C}" presName="points" presStyleCnt="0"/>
      <dgm:spPr/>
    </dgm:pt>
    <dgm:pt modelId="{ABE45095-124A-480C-87D4-4BD0E51DAAEE}" type="pres">
      <dgm:prSet presAssocID="{A50C2F9A-0EF8-4062-B83D-F66D546CEC71}" presName="compositeA" presStyleCnt="0"/>
      <dgm:spPr/>
    </dgm:pt>
    <dgm:pt modelId="{50B04FB4-DB27-4D24-AA79-239569297930}" type="pres">
      <dgm:prSet presAssocID="{A50C2F9A-0EF8-4062-B83D-F66D546CEC71}" presName="textA" presStyleLbl="revTx" presStyleIdx="0" presStyleCnt="5">
        <dgm:presLayoutVars>
          <dgm:bulletEnabled val="1"/>
        </dgm:presLayoutVars>
      </dgm:prSet>
      <dgm:spPr/>
    </dgm:pt>
    <dgm:pt modelId="{70B99712-D233-4E65-A7C2-54C432FE0941}" type="pres">
      <dgm:prSet presAssocID="{A50C2F9A-0EF8-4062-B83D-F66D546CEC71}" presName="circleA" presStyleLbl="node1" presStyleIdx="0" presStyleCnt="5"/>
      <dgm:spPr/>
    </dgm:pt>
    <dgm:pt modelId="{F9F19C7B-F383-4BDA-904C-62C2F908E537}" type="pres">
      <dgm:prSet presAssocID="{A50C2F9A-0EF8-4062-B83D-F66D546CEC71}" presName="spaceA" presStyleCnt="0"/>
      <dgm:spPr/>
    </dgm:pt>
    <dgm:pt modelId="{524331BF-6BE4-48A5-A736-02E887D1318F}" type="pres">
      <dgm:prSet presAssocID="{C53B1B8A-ABF7-445F-AFE2-22B3ECE714D7}" presName="space" presStyleCnt="0"/>
      <dgm:spPr/>
    </dgm:pt>
    <dgm:pt modelId="{3E8BA790-7272-4351-AEBC-1DC96148B50C}" type="pres">
      <dgm:prSet presAssocID="{7443A93D-C9AB-486B-97BA-A4E176D190E8}" presName="compositeB" presStyleCnt="0"/>
      <dgm:spPr/>
    </dgm:pt>
    <dgm:pt modelId="{5827D364-C0EE-491E-B874-4B7D7E009DFE}" type="pres">
      <dgm:prSet presAssocID="{7443A93D-C9AB-486B-97BA-A4E176D190E8}" presName="textB" presStyleLbl="revTx" presStyleIdx="1" presStyleCnt="5">
        <dgm:presLayoutVars>
          <dgm:bulletEnabled val="1"/>
        </dgm:presLayoutVars>
      </dgm:prSet>
      <dgm:spPr/>
    </dgm:pt>
    <dgm:pt modelId="{CA8A5DB0-F9D2-417B-B9BB-9F4E4664B9AD}" type="pres">
      <dgm:prSet presAssocID="{7443A93D-C9AB-486B-97BA-A4E176D190E8}" presName="circleB" presStyleLbl="node1" presStyleIdx="1" presStyleCnt="5"/>
      <dgm:spPr/>
    </dgm:pt>
    <dgm:pt modelId="{61C5CF93-69FB-46E6-AE1B-6D6F72423D99}" type="pres">
      <dgm:prSet presAssocID="{7443A93D-C9AB-486B-97BA-A4E176D190E8}" presName="spaceB" presStyleCnt="0"/>
      <dgm:spPr/>
    </dgm:pt>
    <dgm:pt modelId="{0F943B0F-7C85-4BF0-BA5A-132218AAD1AE}" type="pres">
      <dgm:prSet presAssocID="{14D133E5-85D1-4E56-B251-3E7B40E49003}" presName="space" presStyleCnt="0"/>
      <dgm:spPr/>
    </dgm:pt>
    <dgm:pt modelId="{67A8D991-58CC-47F8-8CA8-AE266BD08651}" type="pres">
      <dgm:prSet presAssocID="{C500E6B2-CEAE-4847-AD9D-022B058EA35C}" presName="compositeA" presStyleCnt="0"/>
      <dgm:spPr/>
    </dgm:pt>
    <dgm:pt modelId="{9F3D14CC-649C-4E5E-AC3E-456493B9753C}" type="pres">
      <dgm:prSet presAssocID="{C500E6B2-CEAE-4847-AD9D-022B058EA35C}" presName="textA" presStyleLbl="revTx" presStyleIdx="2" presStyleCnt="5">
        <dgm:presLayoutVars>
          <dgm:bulletEnabled val="1"/>
        </dgm:presLayoutVars>
      </dgm:prSet>
      <dgm:spPr/>
    </dgm:pt>
    <dgm:pt modelId="{A6D61F2D-39EF-43A6-8500-8FD2D69288D7}" type="pres">
      <dgm:prSet presAssocID="{C500E6B2-CEAE-4847-AD9D-022B058EA35C}" presName="circleA" presStyleLbl="node1" presStyleIdx="2" presStyleCnt="5"/>
      <dgm:spPr/>
    </dgm:pt>
    <dgm:pt modelId="{25539DC3-A530-4A5F-B076-7547D7171C86}" type="pres">
      <dgm:prSet presAssocID="{C500E6B2-CEAE-4847-AD9D-022B058EA35C}" presName="spaceA" presStyleCnt="0"/>
      <dgm:spPr/>
    </dgm:pt>
    <dgm:pt modelId="{6D4DC4E4-DB46-4556-A212-68FD9A03E101}" type="pres">
      <dgm:prSet presAssocID="{6CFD3F3A-9ECE-4CDE-B3BE-326B07574361}" presName="space" presStyleCnt="0"/>
      <dgm:spPr/>
    </dgm:pt>
    <dgm:pt modelId="{2F765F64-F8CB-4442-B8D3-F88F7662B16B}" type="pres">
      <dgm:prSet presAssocID="{9FB196C7-F96C-40BB-8081-301058260C95}" presName="compositeB" presStyleCnt="0"/>
      <dgm:spPr/>
    </dgm:pt>
    <dgm:pt modelId="{436D81E0-321C-469A-8645-9CEC58E17C5B}" type="pres">
      <dgm:prSet presAssocID="{9FB196C7-F96C-40BB-8081-301058260C95}" presName="textB" presStyleLbl="revTx" presStyleIdx="3" presStyleCnt="5">
        <dgm:presLayoutVars>
          <dgm:bulletEnabled val="1"/>
        </dgm:presLayoutVars>
      </dgm:prSet>
      <dgm:spPr/>
    </dgm:pt>
    <dgm:pt modelId="{97EFC336-AB04-41FD-8787-FD06DEB79315}" type="pres">
      <dgm:prSet presAssocID="{9FB196C7-F96C-40BB-8081-301058260C95}" presName="circleB" presStyleLbl="node1" presStyleIdx="3" presStyleCnt="5"/>
      <dgm:spPr/>
    </dgm:pt>
    <dgm:pt modelId="{1D68EE55-999F-4A33-A964-4ECD60B0FA32}" type="pres">
      <dgm:prSet presAssocID="{9FB196C7-F96C-40BB-8081-301058260C95}" presName="spaceB" presStyleCnt="0"/>
      <dgm:spPr/>
    </dgm:pt>
    <dgm:pt modelId="{C50989F7-6F83-44D8-BE7F-EE7DDC545408}" type="pres">
      <dgm:prSet presAssocID="{E1E6D16B-8B64-4606-9D92-8168887FA2E2}" presName="space" presStyleCnt="0"/>
      <dgm:spPr/>
    </dgm:pt>
    <dgm:pt modelId="{B7F03FBE-907F-4DC7-9893-2A965DB40A51}" type="pres">
      <dgm:prSet presAssocID="{FF5A98A8-AB74-4B47-A55D-A76A744D0A58}" presName="compositeA" presStyleCnt="0"/>
      <dgm:spPr/>
    </dgm:pt>
    <dgm:pt modelId="{CF78B440-EDB3-42EE-B86E-C7F57191EA4B}" type="pres">
      <dgm:prSet presAssocID="{FF5A98A8-AB74-4B47-A55D-A76A744D0A58}" presName="textA" presStyleLbl="revTx" presStyleIdx="4" presStyleCnt="5">
        <dgm:presLayoutVars>
          <dgm:bulletEnabled val="1"/>
        </dgm:presLayoutVars>
      </dgm:prSet>
      <dgm:spPr/>
    </dgm:pt>
    <dgm:pt modelId="{A52A2D40-D5B2-4CF9-8825-9A361B129215}" type="pres">
      <dgm:prSet presAssocID="{FF5A98A8-AB74-4B47-A55D-A76A744D0A58}" presName="circleA" presStyleLbl="node1" presStyleIdx="4" presStyleCnt="5"/>
      <dgm:spPr/>
    </dgm:pt>
    <dgm:pt modelId="{479D9B01-83CB-457F-A4C7-37821258070F}" type="pres">
      <dgm:prSet presAssocID="{FF5A98A8-AB74-4B47-A55D-A76A744D0A58}" presName="spaceA" presStyleCnt="0"/>
      <dgm:spPr/>
    </dgm:pt>
  </dgm:ptLst>
  <dgm:cxnLst>
    <dgm:cxn modelId="{E63C1387-C19A-448F-AE05-FEC014084A8B}" type="presOf" srcId="{9FB196C7-F96C-40BB-8081-301058260C95}" destId="{436D81E0-321C-469A-8645-9CEC58E17C5B}" srcOrd="0" destOrd="0" presId="urn:microsoft.com/office/officeart/2005/8/layout/hProcess11"/>
    <dgm:cxn modelId="{7A48496B-0D30-4488-9216-D86463367FE3}" srcId="{F3E89D63-5450-4832-8A28-E33AEDCBAA0C}" destId="{7443A93D-C9AB-486B-97BA-A4E176D190E8}" srcOrd="1" destOrd="0" parTransId="{7ED4ACC4-BC08-4125-A2F2-F710EB3EEBB4}" sibTransId="{14D133E5-85D1-4E56-B251-3E7B40E49003}"/>
    <dgm:cxn modelId="{8D0480D4-A3A3-4EBF-ABFC-90AE0FDB7635}" type="presOf" srcId="{7443A93D-C9AB-486B-97BA-A4E176D190E8}" destId="{5827D364-C0EE-491E-B874-4B7D7E009DFE}" srcOrd="0" destOrd="0" presId="urn:microsoft.com/office/officeart/2005/8/layout/hProcess11"/>
    <dgm:cxn modelId="{C8F640C2-7A89-4F1E-8450-F602F57A5965}" type="presOf" srcId="{A50C2F9A-0EF8-4062-B83D-F66D546CEC71}" destId="{50B04FB4-DB27-4D24-AA79-239569297930}" srcOrd="0" destOrd="0" presId="urn:microsoft.com/office/officeart/2005/8/layout/hProcess11"/>
    <dgm:cxn modelId="{A3423903-5538-4C2F-A007-E9FC79400993}" srcId="{F3E89D63-5450-4832-8A28-E33AEDCBAA0C}" destId="{FF5A98A8-AB74-4B47-A55D-A76A744D0A58}" srcOrd="4" destOrd="0" parTransId="{46D717DF-B232-4B04-8C88-1EE935942C5F}" sibTransId="{4501516A-F633-431B-BC28-D5B2A05A4283}"/>
    <dgm:cxn modelId="{1038DB6B-57E8-44FF-BF60-20B07CEF4DA2}" srcId="{F3E89D63-5450-4832-8A28-E33AEDCBAA0C}" destId="{A50C2F9A-0EF8-4062-B83D-F66D546CEC71}" srcOrd="0" destOrd="0" parTransId="{1B2BAF0B-BA89-49D9-9387-F272A4995C45}" sibTransId="{C53B1B8A-ABF7-445F-AFE2-22B3ECE714D7}"/>
    <dgm:cxn modelId="{67013D14-081E-4BB1-B2E4-3CCAA5B14786}" type="presOf" srcId="{FF5A98A8-AB74-4B47-A55D-A76A744D0A58}" destId="{CF78B440-EDB3-42EE-B86E-C7F57191EA4B}" srcOrd="0" destOrd="0" presId="urn:microsoft.com/office/officeart/2005/8/layout/hProcess11"/>
    <dgm:cxn modelId="{EC571DA4-C11D-4A65-A8C8-8A2A9AF59C25}" srcId="{F3E89D63-5450-4832-8A28-E33AEDCBAA0C}" destId="{9FB196C7-F96C-40BB-8081-301058260C95}" srcOrd="3" destOrd="0" parTransId="{23580D2D-E277-407C-A76C-8C33E51BBD94}" sibTransId="{E1E6D16B-8B64-4606-9D92-8168887FA2E2}"/>
    <dgm:cxn modelId="{AA785AE4-09A7-473F-BFBC-5FDA849602D1}" type="presOf" srcId="{C500E6B2-CEAE-4847-AD9D-022B058EA35C}" destId="{9F3D14CC-649C-4E5E-AC3E-456493B9753C}" srcOrd="0" destOrd="0" presId="urn:microsoft.com/office/officeart/2005/8/layout/hProcess11"/>
    <dgm:cxn modelId="{AB611A73-EDC2-4FC3-8657-1F7D62AF605C}" srcId="{F3E89D63-5450-4832-8A28-E33AEDCBAA0C}" destId="{C500E6B2-CEAE-4847-AD9D-022B058EA35C}" srcOrd="2" destOrd="0" parTransId="{1B262683-FCBA-48E7-AD25-7DFF3A6050A2}" sibTransId="{6CFD3F3A-9ECE-4CDE-B3BE-326B07574361}"/>
    <dgm:cxn modelId="{A319DA2F-8ABF-43BB-9FFD-72BB4F9DCDA5}" type="presOf" srcId="{F3E89D63-5450-4832-8A28-E33AEDCBAA0C}" destId="{8FF7EC1C-F0E7-46F2-A8C8-FE37EC99DE61}" srcOrd="0" destOrd="0" presId="urn:microsoft.com/office/officeart/2005/8/layout/hProcess11"/>
    <dgm:cxn modelId="{3502CCAC-2011-4956-B533-96514AC0AAFD}" type="presParOf" srcId="{8FF7EC1C-F0E7-46F2-A8C8-FE37EC99DE61}" destId="{621E04FF-D7BD-4DB2-91DD-F1F66FEC0E83}" srcOrd="0" destOrd="0" presId="urn:microsoft.com/office/officeart/2005/8/layout/hProcess11"/>
    <dgm:cxn modelId="{49DBBA17-841F-4D72-B8CC-5AF09534BAC1}" type="presParOf" srcId="{8FF7EC1C-F0E7-46F2-A8C8-FE37EC99DE61}" destId="{33A7BA57-27C0-4187-80DA-01B58550A84E}" srcOrd="1" destOrd="0" presId="urn:microsoft.com/office/officeart/2005/8/layout/hProcess11"/>
    <dgm:cxn modelId="{4CF36455-33D8-4411-BF9F-86EC78844467}" type="presParOf" srcId="{33A7BA57-27C0-4187-80DA-01B58550A84E}" destId="{ABE45095-124A-480C-87D4-4BD0E51DAAEE}" srcOrd="0" destOrd="0" presId="urn:microsoft.com/office/officeart/2005/8/layout/hProcess11"/>
    <dgm:cxn modelId="{6B6A5876-B802-41E8-9366-322853CC7668}" type="presParOf" srcId="{ABE45095-124A-480C-87D4-4BD0E51DAAEE}" destId="{50B04FB4-DB27-4D24-AA79-239569297930}" srcOrd="0" destOrd="0" presId="urn:microsoft.com/office/officeart/2005/8/layout/hProcess11"/>
    <dgm:cxn modelId="{7E929FD0-242F-4FA8-B5CE-D99685756741}" type="presParOf" srcId="{ABE45095-124A-480C-87D4-4BD0E51DAAEE}" destId="{70B99712-D233-4E65-A7C2-54C432FE0941}" srcOrd="1" destOrd="0" presId="urn:microsoft.com/office/officeart/2005/8/layout/hProcess11"/>
    <dgm:cxn modelId="{F5B76D8C-B44E-4701-88AB-AAEAF0D1C04C}" type="presParOf" srcId="{ABE45095-124A-480C-87D4-4BD0E51DAAEE}" destId="{F9F19C7B-F383-4BDA-904C-62C2F908E537}" srcOrd="2" destOrd="0" presId="urn:microsoft.com/office/officeart/2005/8/layout/hProcess11"/>
    <dgm:cxn modelId="{332569EB-CD79-41D1-9FB6-758C8D4C9B26}" type="presParOf" srcId="{33A7BA57-27C0-4187-80DA-01B58550A84E}" destId="{524331BF-6BE4-48A5-A736-02E887D1318F}" srcOrd="1" destOrd="0" presId="urn:microsoft.com/office/officeart/2005/8/layout/hProcess11"/>
    <dgm:cxn modelId="{26A53C79-96A8-4FA6-B70D-CF05A6C1C9E5}" type="presParOf" srcId="{33A7BA57-27C0-4187-80DA-01B58550A84E}" destId="{3E8BA790-7272-4351-AEBC-1DC96148B50C}" srcOrd="2" destOrd="0" presId="urn:microsoft.com/office/officeart/2005/8/layout/hProcess11"/>
    <dgm:cxn modelId="{71EDC970-5E0F-459A-9650-7D054F80D9B5}" type="presParOf" srcId="{3E8BA790-7272-4351-AEBC-1DC96148B50C}" destId="{5827D364-C0EE-491E-B874-4B7D7E009DFE}" srcOrd="0" destOrd="0" presId="urn:microsoft.com/office/officeart/2005/8/layout/hProcess11"/>
    <dgm:cxn modelId="{FEDF6872-0BAC-4975-86D5-02DDB390B332}" type="presParOf" srcId="{3E8BA790-7272-4351-AEBC-1DC96148B50C}" destId="{CA8A5DB0-F9D2-417B-B9BB-9F4E4664B9AD}" srcOrd="1" destOrd="0" presId="urn:microsoft.com/office/officeart/2005/8/layout/hProcess11"/>
    <dgm:cxn modelId="{07C89598-FB11-4346-876F-6A4320807CBD}" type="presParOf" srcId="{3E8BA790-7272-4351-AEBC-1DC96148B50C}" destId="{61C5CF93-69FB-46E6-AE1B-6D6F72423D99}" srcOrd="2" destOrd="0" presId="urn:microsoft.com/office/officeart/2005/8/layout/hProcess11"/>
    <dgm:cxn modelId="{40A66ED6-83A8-4CC8-BB18-A39C3BBE2580}" type="presParOf" srcId="{33A7BA57-27C0-4187-80DA-01B58550A84E}" destId="{0F943B0F-7C85-4BF0-BA5A-132218AAD1AE}" srcOrd="3" destOrd="0" presId="urn:microsoft.com/office/officeart/2005/8/layout/hProcess11"/>
    <dgm:cxn modelId="{68807723-A1DA-4A1D-88A0-BDCEA3569142}" type="presParOf" srcId="{33A7BA57-27C0-4187-80DA-01B58550A84E}" destId="{67A8D991-58CC-47F8-8CA8-AE266BD08651}" srcOrd="4" destOrd="0" presId="urn:microsoft.com/office/officeart/2005/8/layout/hProcess11"/>
    <dgm:cxn modelId="{DC2440CC-1F3E-4B9A-B564-A309183D16B5}" type="presParOf" srcId="{67A8D991-58CC-47F8-8CA8-AE266BD08651}" destId="{9F3D14CC-649C-4E5E-AC3E-456493B9753C}" srcOrd="0" destOrd="0" presId="urn:microsoft.com/office/officeart/2005/8/layout/hProcess11"/>
    <dgm:cxn modelId="{2541242A-DD48-413B-8E25-F0A7183F48A4}" type="presParOf" srcId="{67A8D991-58CC-47F8-8CA8-AE266BD08651}" destId="{A6D61F2D-39EF-43A6-8500-8FD2D69288D7}" srcOrd="1" destOrd="0" presId="urn:microsoft.com/office/officeart/2005/8/layout/hProcess11"/>
    <dgm:cxn modelId="{CDDDEA73-5F50-483D-87BE-399F2589C976}" type="presParOf" srcId="{67A8D991-58CC-47F8-8CA8-AE266BD08651}" destId="{25539DC3-A530-4A5F-B076-7547D7171C86}" srcOrd="2" destOrd="0" presId="urn:microsoft.com/office/officeart/2005/8/layout/hProcess11"/>
    <dgm:cxn modelId="{AEADD13C-E21A-4F3A-B15F-B82181D689B0}" type="presParOf" srcId="{33A7BA57-27C0-4187-80DA-01B58550A84E}" destId="{6D4DC4E4-DB46-4556-A212-68FD9A03E101}" srcOrd="5" destOrd="0" presId="urn:microsoft.com/office/officeart/2005/8/layout/hProcess11"/>
    <dgm:cxn modelId="{A170E210-F0C1-408A-915E-86F877CCF82D}" type="presParOf" srcId="{33A7BA57-27C0-4187-80DA-01B58550A84E}" destId="{2F765F64-F8CB-4442-B8D3-F88F7662B16B}" srcOrd="6" destOrd="0" presId="urn:microsoft.com/office/officeart/2005/8/layout/hProcess11"/>
    <dgm:cxn modelId="{C8165299-97A1-4618-ABAC-173CC4AE5AEF}" type="presParOf" srcId="{2F765F64-F8CB-4442-B8D3-F88F7662B16B}" destId="{436D81E0-321C-469A-8645-9CEC58E17C5B}" srcOrd="0" destOrd="0" presId="urn:microsoft.com/office/officeart/2005/8/layout/hProcess11"/>
    <dgm:cxn modelId="{04D39C4B-6FCC-4846-BF5E-FCF045611B0F}" type="presParOf" srcId="{2F765F64-F8CB-4442-B8D3-F88F7662B16B}" destId="{97EFC336-AB04-41FD-8787-FD06DEB79315}" srcOrd="1" destOrd="0" presId="urn:microsoft.com/office/officeart/2005/8/layout/hProcess11"/>
    <dgm:cxn modelId="{7C558598-F956-4A4C-8C8A-C2B9D8B0C917}" type="presParOf" srcId="{2F765F64-F8CB-4442-B8D3-F88F7662B16B}" destId="{1D68EE55-999F-4A33-A964-4ECD60B0FA32}" srcOrd="2" destOrd="0" presId="urn:microsoft.com/office/officeart/2005/8/layout/hProcess11"/>
    <dgm:cxn modelId="{56E5666D-3339-4319-A75B-3924CB0F44A5}" type="presParOf" srcId="{33A7BA57-27C0-4187-80DA-01B58550A84E}" destId="{C50989F7-6F83-44D8-BE7F-EE7DDC545408}" srcOrd="7" destOrd="0" presId="urn:microsoft.com/office/officeart/2005/8/layout/hProcess11"/>
    <dgm:cxn modelId="{13B7A84C-813C-42AF-A2EB-85517120763E}" type="presParOf" srcId="{33A7BA57-27C0-4187-80DA-01B58550A84E}" destId="{B7F03FBE-907F-4DC7-9893-2A965DB40A51}" srcOrd="8" destOrd="0" presId="urn:microsoft.com/office/officeart/2005/8/layout/hProcess11"/>
    <dgm:cxn modelId="{30DCDC04-E2FB-4308-A497-567AC7CE6CF5}" type="presParOf" srcId="{B7F03FBE-907F-4DC7-9893-2A965DB40A51}" destId="{CF78B440-EDB3-42EE-B86E-C7F57191EA4B}" srcOrd="0" destOrd="0" presId="urn:microsoft.com/office/officeart/2005/8/layout/hProcess11"/>
    <dgm:cxn modelId="{B68B8664-7A07-456C-9D85-51FB02B39041}" type="presParOf" srcId="{B7F03FBE-907F-4DC7-9893-2A965DB40A51}" destId="{A52A2D40-D5B2-4CF9-8825-9A361B129215}" srcOrd="1" destOrd="0" presId="urn:microsoft.com/office/officeart/2005/8/layout/hProcess11"/>
    <dgm:cxn modelId="{57871978-81FC-4570-8ED8-990AFE4A97C5}" type="presParOf" srcId="{B7F03FBE-907F-4DC7-9893-2A965DB40A51}" destId="{479D9B01-83CB-457F-A4C7-37821258070F}"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C0CE46-449A-4384-B126-1FB72268BCC2}" type="doc">
      <dgm:prSet loTypeId="urn:microsoft.com/office/officeart/2008/layout/VerticalAccentList" loCatId="list" qsTypeId="urn:microsoft.com/office/officeart/2005/8/quickstyle/simple1" qsCatId="simple" csTypeId="urn:microsoft.com/office/officeart/2005/8/colors/colorful2" csCatId="colorful"/>
      <dgm:spPr/>
      <dgm:t>
        <a:bodyPr/>
        <a:lstStyle/>
        <a:p>
          <a:endParaRPr lang="zh-CN" altLang="en-US"/>
        </a:p>
      </dgm:t>
    </dgm:pt>
    <dgm:pt modelId="{E94A9E92-38F8-462B-8490-8ACD5BEFF789}">
      <dgm:prSet/>
      <dgm:spPr/>
      <dgm:t>
        <a:bodyPr/>
        <a:lstStyle/>
        <a:p>
          <a:pPr rtl="0"/>
          <a:r>
            <a:rPr lang="zh-CN" smtClean="0"/>
            <a:t>联想是根据一定的相关性从一个事物推想到另一个事物的思维过程。</a:t>
          </a:r>
          <a:endParaRPr lang="zh-CN"/>
        </a:p>
      </dgm:t>
    </dgm:pt>
    <dgm:pt modelId="{D7A1A2C3-73B3-4C8C-8BF1-5AA2C6E8E9F1}" type="parTrans" cxnId="{8E8EB23D-7B31-46C3-B6F2-517746ACD45F}">
      <dgm:prSet/>
      <dgm:spPr/>
      <dgm:t>
        <a:bodyPr/>
        <a:lstStyle/>
        <a:p>
          <a:endParaRPr lang="zh-CN" altLang="en-US"/>
        </a:p>
      </dgm:t>
    </dgm:pt>
    <dgm:pt modelId="{86DD23B3-A21C-4948-9769-73EBF909BD21}" type="sibTrans" cxnId="{8E8EB23D-7B31-46C3-B6F2-517746ACD45F}">
      <dgm:prSet/>
      <dgm:spPr/>
      <dgm:t>
        <a:bodyPr/>
        <a:lstStyle/>
        <a:p>
          <a:endParaRPr lang="zh-CN" altLang="en-US"/>
        </a:p>
      </dgm:t>
    </dgm:pt>
    <dgm:pt modelId="{73997BCC-27D4-4457-A851-FE02F8B3EAAE}">
      <dgm:prSet/>
      <dgm:spPr/>
      <dgm:t>
        <a:bodyPr/>
        <a:lstStyle/>
        <a:p>
          <a:pPr rtl="0"/>
          <a:r>
            <a:rPr lang="zh-CN" dirty="0" smtClean="0"/>
            <a:t>联想是视觉创造的开始，设计的前奏。联想是图形创意的起点，把主题与各种相关的形象联系起来，为想象寻找处理的素材。</a:t>
          </a:r>
          <a:endParaRPr lang="zh-CN" dirty="0"/>
        </a:p>
      </dgm:t>
    </dgm:pt>
    <dgm:pt modelId="{F01A6F2E-5292-4D68-975B-2E71A2431099}" type="parTrans" cxnId="{53361F47-056A-402F-99FD-16192C0CF304}">
      <dgm:prSet/>
      <dgm:spPr/>
      <dgm:t>
        <a:bodyPr/>
        <a:lstStyle/>
        <a:p>
          <a:endParaRPr lang="zh-CN" altLang="en-US"/>
        </a:p>
      </dgm:t>
    </dgm:pt>
    <dgm:pt modelId="{76D4FB89-FAE5-417A-93C8-3E1906F51358}" type="sibTrans" cxnId="{53361F47-056A-402F-99FD-16192C0CF304}">
      <dgm:prSet/>
      <dgm:spPr/>
      <dgm:t>
        <a:bodyPr/>
        <a:lstStyle/>
        <a:p>
          <a:endParaRPr lang="zh-CN" altLang="en-US"/>
        </a:p>
      </dgm:t>
    </dgm:pt>
    <dgm:pt modelId="{6195E2A7-FEA6-4412-B34F-DB536379633E}">
      <dgm:prSet/>
      <dgm:spPr/>
      <dgm:t>
        <a:bodyPr/>
        <a:lstStyle/>
        <a:p>
          <a:pPr rtl="0"/>
          <a:r>
            <a:rPr lang="zh-CN" smtClean="0"/>
            <a:t>图形创意中创造的新形象是以现实中存在的物形为基础进行再造的，而这种基础物形的发掘寻找是通过联想来实现的。</a:t>
          </a:r>
          <a:endParaRPr lang="zh-CN"/>
        </a:p>
      </dgm:t>
    </dgm:pt>
    <dgm:pt modelId="{9B865AE9-C512-4478-9976-FDAD35616FE4}" type="parTrans" cxnId="{9E3F722D-870F-42AD-93A1-EB750D90ECE8}">
      <dgm:prSet/>
      <dgm:spPr/>
      <dgm:t>
        <a:bodyPr/>
        <a:lstStyle/>
        <a:p>
          <a:endParaRPr lang="zh-CN" altLang="en-US"/>
        </a:p>
      </dgm:t>
    </dgm:pt>
    <dgm:pt modelId="{9D86A565-6EC7-4AE5-B4C1-D1D90F085E8C}" type="sibTrans" cxnId="{9E3F722D-870F-42AD-93A1-EB750D90ECE8}">
      <dgm:prSet/>
      <dgm:spPr/>
      <dgm:t>
        <a:bodyPr/>
        <a:lstStyle/>
        <a:p>
          <a:endParaRPr lang="zh-CN" altLang="en-US"/>
        </a:p>
      </dgm:t>
    </dgm:pt>
    <dgm:pt modelId="{406DE2C0-1F39-42F4-A83B-D74EB6B9A59F}" type="pres">
      <dgm:prSet presAssocID="{4CC0CE46-449A-4384-B126-1FB72268BCC2}" presName="Name0" presStyleCnt="0">
        <dgm:presLayoutVars>
          <dgm:chMax/>
          <dgm:chPref/>
          <dgm:dir/>
        </dgm:presLayoutVars>
      </dgm:prSet>
      <dgm:spPr/>
    </dgm:pt>
    <dgm:pt modelId="{5D642AC1-547B-448E-8DA2-5D1F7B2C19E5}" type="pres">
      <dgm:prSet presAssocID="{E94A9E92-38F8-462B-8490-8ACD5BEFF789}" presName="parenttextcomposite" presStyleCnt="0"/>
      <dgm:spPr/>
    </dgm:pt>
    <dgm:pt modelId="{51A119E4-F5E2-4AB8-9D1B-9F9D74DA56EC}" type="pres">
      <dgm:prSet presAssocID="{E94A9E92-38F8-462B-8490-8ACD5BEFF789}" presName="parenttext" presStyleLbl="revTx" presStyleIdx="0" presStyleCnt="3">
        <dgm:presLayoutVars>
          <dgm:chMax/>
          <dgm:chPref val="2"/>
          <dgm:bulletEnabled val="1"/>
        </dgm:presLayoutVars>
      </dgm:prSet>
      <dgm:spPr/>
    </dgm:pt>
    <dgm:pt modelId="{1EABDB6A-3442-45E0-AFA7-EA1A1702FF45}" type="pres">
      <dgm:prSet presAssocID="{E94A9E92-38F8-462B-8490-8ACD5BEFF789}" presName="parallelogramComposite" presStyleCnt="0"/>
      <dgm:spPr/>
    </dgm:pt>
    <dgm:pt modelId="{E7FE3AEB-4006-4773-8CA0-7BF4E45E6035}" type="pres">
      <dgm:prSet presAssocID="{E94A9E92-38F8-462B-8490-8ACD5BEFF789}" presName="parallelogram1" presStyleLbl="alignNode1" presStyleIdx="0" presStyleCnt="21"/>
      <dgm:spPr/>
    </dgm:pt>
    <dgm:pt modelId="{4DA9D9C8-60EC-4A3B-96C3-0C09686BDF86}" type="pres">
      <dgm:prSet presAssocID="{E94A9E92-38F8-462B-8490-8ACD5BEFF789}" presName="parallelogram2" presStyleLbl="alignNode1" presStyleIdx="1" presStyleCnt="21"/>
      <dgm:spPr/>
    </dgm:pt>
    <dgm:pt modelId="{AF16D939-8519-43F3-A1C9-D0269FAA950D}" type="pres">
      <dgm:prSet presAssocID="{E94A9E92-38F8-462B-8490-8ACD5BEFF789}" presName="parallelogram3" presStyleLbl="alignNode1" presStyleIdx="2" presStyleCnt="21"/>
      <dgm:spPr/>
    </dgm:pt>
    <dgm:pt modelId="{C5C7C2F4-596A-4FAD-A306-EA3C34A3A5FD}" type="pres">
      <dgm:prSet presAssocID="{E94A9E92-38F8-462B-8490-8ACD5BEFF789}" presName="parallelogram4" presStyleLbl="alignNode1" presStyleIdx="3" presStyleCnt="21"/>
      <dgm:spPr/>
    </dgm:pt>
    <dgm:pt modelId="{9EE77389-A733-4A63-BF88-B09325DF3158}" type="pres">
      <dgm:prSet presAssocID="{E94A9E92-38F8-462B-8490-8ACD5BEFF789}" presName="parallelogram5" presStyleLbl="alignNode1" presStyleIdx="4" presStyleCnt="21"/>
      <dgm:spPr/>
    </dgm:pt>
    <dgm:pt modelId="{BB2F8090-144D-4678-9F3D-2AA18E4FE1E5}" type="pres">
      <dgm:prSet presAssocID="{E94A9E92-38F8-462B-8490-8ACD5BEFF789}" presName="parallelogram6" presStyleLbl="alignNode1" presStyleIdx="5" presStyleCnt="21"/>
      <dgm:spPr/>
    </dgm:pt>
    <dgm:pt modelId="{1E0E069F-EE13-4075-9C90-3DEA6C37EFE8}" type="pres">
      <dgm:prSet presAssocID="{E94A9E92-38F8-462B-8490-8ACD5BEFF789}" presName="parallelogram7" presStyleLbl="alignNode1" presStyleIdx="6" presStyleCnt="21"/>
      <dgm:spPr/>
    </dgm:pt>
    <dgm:pt modelId="{522F8B6C-D635-42C0-B739-5FA250822E97}" type="pres">
      <dgm:prSet presAssocID="{86DD23B3-A21C-4948-9769-73EBF909BD21}" presName="sibTrans" presStyleCnt="0"/>
      <dgm:spPr/>
    </dgm:pt>
    <dgm:pt modelId="{BBDC2EF5-4D0E-447D-B8F1-465983D29C39}" type="pres">
      <dgm:prSet presAssocID="{73997BCC-27D4-4457-A851-FE02F8B3EAAE}" presName="parenttextcomposite" presStyleCnt="0"/>
      <dgm:spPr/>
    </dgm:pt>
    <dgm:pt modelId="{C85D1910-A973-4741-B464-70996D11F86D}" type="pres">
      <dgm:prSet presAssocID="{73997BCC-27D4-4457-A851-FE02F8B3EAAE}" presName="parenttext" presStyleLbl="revTx" presStyleIdx="1" presStyleCnt="3">
        <dgm:presLayoutVars>
          <dgm:chMax/>
          <dgm:chPref val="2"/>
          <dgm:bulletEnabled val="1"/>
        </dgm:presLayoutVars>
      </dgm:prSet>
      <dgm:spPr/>
    </dgm:pt>
    <dgm:pt modelId="{D9BD4853-DD85-4CB0-89AE-71FF2753EA52}" type="pres">
      <dgm:prSet presAssocID="{73997BCC-27D4-4457-A851-FE02F8B3EAAE}" presName="parallelogramComposite" presStyleCnt="0"/>
      <dgm:spPr/>
    </dgm:pt>
    <dgm:pt modelId="{D23499B9-5A66-4112-A30E-516AAC031B42}" type="pres">
      <dgm:prSet presAssocID="{73997BCC-27D4-4457-A851-FE02F8B3EAAE}" presName="parallelogram1" presStyleLbl="alignNode1" presStyleIdx="7" presStyleCnt="21"/>
      <dgm:spPr/>
    </dgm:pt>
    <dgm:pt modelId="{62D082DE-C8C1-4B26-B6C9-D5C6E297E07D}" type="pres">
      <dgm:prSet presAssocID="{73997BCC-27D4-4457-A851-FE02F8B3EAAE}" presName="parallelogram2" presStyleLbl="alignNode1" presStyleIdx="8" presStyleCnt="21"/>
      <dgm:spPr/>
    </dgm:pt>
    <dgm:pt modelId="{244733C9-53CD-4DEA-A849-3061A752EE04}" type="pres">
      <dgm:prSet presAssocID="{73997BCC-27D4-4457-A851-FE02F8B3EAAE}" presName="parallelogram3" presStyleLbl="alignNode1" presStyleIdx="9" presStyleCnt="21"/>
      <dgm:spPr/>
    </dgm:pt>
    <dgm:pt modelId="{48F6901E-9DC3-4F76-B153-E0F4CD6856DB}" type="pres">
      <dgm:prSet presAssocID="{73997BCC-27D4-4457-A851-FE02F8B3EAAE}" presName="parallelogram4" presStyleLbl="alignNode1" presStyleIdx="10" presStyleCnt="21"/>
      <dgm:spPr/>
    </dgm:pt>
    <dgm:pt modelId="{A26AF2BA-F34F-4384-A2CA-0597D2F901F5}" type="pres">
      <dgm:prSet presAssocID="{73997BCC-27D4-4457-A851-FE02F8B3EAAE}" presName="parallelogram5" presStyleLbl="alignNode1" presStyleIdx="11" presStyleCnt="21"/>
      <dgm:spPr/>
    </dgm:pt>
    <dgm:pt modelId="{06DB9AD0-EF09-471D-B88F-5495B635E6C4}" type="pres">
      <dgm:prSet presAssocID="{73997BCC-27D4-4457-A851-FE02F8B3EAAE}" presName="parallelogram6" presStyleLbl="alignNode1" presStyleIdx="12" presStyleCnt="21"/>
      <dgm:spPr/>
    </dgm:pt>
    <dgm:pt modelId="{CCB65B9E-0AAF-4D6D-8866-0745DF615EF5}" type="pres">
      <dgm:prSet presAssocID="{73997BCC-27D4-4457-A851-FE02F8B3EAAE}" presName="parallelogram7" presStyleLbl="alignNode1" presStyleIdx="13" presStyleCnt="21"/>
      <dgm:spPr/>
    </dgm:pt>
    <dgm:pt modelId="{9215A661-0A06-4C2A-99F5-75DD24D9E965}" type="pres">
      <dgm:prSet presAssocID="{76D4FB89-FAE5-417A-93C8-3E1906F51358}" presName="sibTrans" presStyleCnt="0"/>
      <dgm:spPr/>
    </dgm:pt>
    <dgm:pt modelId="{8DB5E290-1D79-40ED-903E-F52FC7A67681}" type="pres">
      <dgm:prSet presAssocID="{6195E2A7-FEA6-4412-B34F-DB536379633E}" presName="parenttextcomposite" presStyleCnt="0"/>
      <dgm:spPr/>
    </dgm:pt>
    <dgm:pt modelId="{FC6D99B9-08C4-4481-8783-0AF2E754664D}" type="pres">
      <dgm:prSet presAssocID="{6195E2A7-FEA6-4412-B34F-DB536379633E}" presName="parenttext" presStyleLbl="revTx" presStyleIdx="2" presStyleCnt="3">
        <dgm:presLayoutVars>
          <dgm:chMax/>
          <dgm:chPref val="2"/>
          <dgm:bulletEnabled val="1"/>
        </dgm:presLayoutVars>
      </dgm:prSet>
      <dgm:spPr/>
    </dgm:pt>
    <dgm:pt modelId="{439CCC40-F764-4C5F-949F-D32F23179B93}" type="pres">
      <dgm:prSet presAssocID="{6195E2A7-FEA6-4412-B34F-DB536379633E}" presName="parallelogramComposite" presStyleCnt="0"/>
      <dgm:spPr/>
    </dgm:pt>
    <dgm:pt modelId="{C4480B15-46B5-4C84-9E9E-EA9C2049555C}" type="pres">
      <dgm:prSet presAssocID="{6195E2A7-FEA6-4412-B34F-DB536379633E}" presName="parallelogram1" presStyleLbl="alignNode1" presStyleIdx="14" presStyleCnt="21"/>
      <dgm:spPr/>
    </dgm:pt>
    <dgm:pt modelId="{0664D2CB-DA2A-4288-B715-06D5C7FBC767}" type="pres">
      <dgm:prSet presAssocID="{6195E2A7-FEA6-4412-B34F-DB536379633E}" presName="parallelogram2" presStyleLbl="alignNode1" presStyleIdx="15" presStyleCnt="21"/>
      <dgm:spPr/>
    </dgm:pt>
    <dgm:pt modelId="{903C6C80-A6B5-4744-9F21-513BF6896AFC}" type="pres">
      <dgm:prSet presAssocID="{6195E2A7-FEA6-4412-B34F-DB536379633E}" presName="parallelogram3" presStyleLbl="alignNode1" presStyleIdx="16" presStyleCnt="21"/>
      <dgm:spPr/>
    </dgm:pt>
    <dgm:pt modelId="{A0C74614-6CA5-4CB1-8EE0-E807A880C087}" type="pres">
      <dgm:prSet presAssocID="{6195E2A7-FEA6-4412-B34F-DB536379633E}" presName="parallelogram4" presStyleLbl="alignNode1" presStyleIdx="17" presStyleCnt="21"/>
      <dgm:spPr/>
    </dgm:pt>
    <dgm:pt modelId="{66B7A0FA-1E73-4A16-98E3-7B33DC1EB292}" type="pres">
      <dgm:prSet presAssocID="{6195E2A7-FEA6-4412-B34F-DB536379633E}" presName="parallelogram5" presStyleLbl="alignNode1" presStyleIdx="18" presStyleCnt="21"/>
      <dgm:spPr/>
    </dgm:pt>
    <dgm:pt modelId="{536B3E4B-91BD-44A0-87FE-7A73CF09AF05}" type="pres">
      <dgm:prSet presAssocID="{6195E2A7-FEA6-4412-B34F-DB536379633E}" presName="parallelogram6" presStyleLbl="alignNode1" presStyleIdx="19" presStyleCnt="21"/>
      <dgm:spPr/>
    </dgm:pt>
    <dgm:pt modelId="{2797A643-7B5B-4FFB-8B6E-F3CF210557AE}" type="pres">
      <dgm:prSet presAssocID="{6195E2A7-FEA6-4412-B34F-DB536379633E}" presName="parallelogram7" presStyleLbl="alignNode1" presStyleIdx="20" presStyleCnt="21"/>
      <dgm:spPr/>
    </dgm:pt>
  </dgm:ptLst>
  <dgm:cxnLst>
    <dgm:cxn modelId="{024C3E39-AB75-446E-9E4A-0704E4758704}" type="presOf" srcId="{6195E2A7-FEA6-4412-B34F-DB536379633E}" destId="{FC6D99B9-08C4-4481-8783-0AF2E754664D}" srcOrd="0" destOrd="0" presId="urn:microsoft.com/office/officeart/2008/layout/VerticalAccentList"/>
    <dgm:cxn modelId="{9E3F722D-870F-42AD-93A1-EB750D90ECE8}" srcId="{4CC0CE46-449A-4384-B126-1FB72268BCC2}" destId="{6195E2A7-FEA6-4412-B34F-DB536379633E}" srcOrd="2" destOrd="0" parTransId="{9B865AE9-C512-4478-9976-FDAD35616FE4}" sibTransId="{9D86A565-6EC7-4AE5-B4C1-D1D90F085E8C}"/>
    <dgm:cxn modelId="{1D77A518-48E6-450B-82C3-430A3C85A790}" type="presOf" srcId="{73997BCC-27D4-4457-A851-FE02F8B3EAAE}" destId="{C85D1910-A973-4741-B464-70996D11F86D}" srcOrd="0" destOrd="0" presId="urn:microsoft.com/office/officeart/2008/layout/VerticalAccentList"/>
    <dgm:cxn modelId="{CDAC7533-EF70-494D-8945-17DD4F489652}" type="presOf" srcId="{E94A9E92-38F8-462B-8490-8ACD5BEFF789}" destId="{51A119E4-F5E2-4AB8-9D1B-9F9D74DA56EC}" srcOrd="0" destOrd="0" presId="urn:microsoft.com/office/officeart/2008/layout/VerticalAccentList"/>
    <dgm:cxn modelId="{5B20F27D-DEA1-4672-8634-AD2FB0B09784}" type="presOf" srcId="{4CC0CE46-449A-4384-B126-1FB72268BCC2}" destId="{406DE2C0-1F39-42F4-A83B-D74EB6B9A59F}" srcOrd="0" destOrd="0" presId="urn:microsoft.com/office/officeart/2008/layout/VerticalAccentList"/>
    <dgm:cxn modelId="{53361F47-056A-402F-99FD-16192C0CF304}" srcId="{4CC0CE46-449A-4384-B126-1FB72268BCC2}" destId="{73997BCC-27D4-4457-A851-FE02F8B3EAAE}" srcOrd="1" destOrd="0" parTransId="{F01A6F2E-5292-4D68-975B-2E71A2431099}" sibTransId="{76D4FB89-FAE5-417A-93C8-3E1906F51358}"/>
    <dgm:cxn modelId="{8E8EB23D-7B31-46C3-B6F2-517746ACD45F}" srcId="{4CC0CE46-449A-4384-B126-1FB72268BCC2}" destId="{E94A9E92-38F8-462B-8490-8ACD5BEFF789}" srcOrd="0" destOrd="0" parTransId="{D7A1A2C3-73B3-4C8C-8BF1-5AA2C6E8E9F1}" sibTransId="{86DD23B3-A21C-4948-9769-73EBF909BD21}"/>
    <dgm:cxn modelId="{301E031E-E222-4F8F-8084-83ABBAD195DF}" type="presParOf" srcId="{406DE2C0-1F39-42F4-A83B-D74EB6B9A59F}" destId="{5D642AC1-547B-448E-8DA2-5D1F7B2C19E5}" srcOrd="0" destOrd="0" presId="urn:microsoft.com/office/officeart/2008/layout/VerticalAccentList"/>
    <dgm:cxn modelId="{CBB10214-901C-43D3-A8C3-5AECF51C9A70}" type="presParOf" srcId="{5D642AC1-547B-448E-8DA2-5D1F7B2C19E5}" destId="{51A119E4-F5E2-4AB8-9D1B-9F9D74DA56EC}" srcOrd="0" destOrd="0" presId="urn:microsoft.com/office/officeart/2008/layout/VerticalAccentList"/>
    <dgm:cxn modelId="{8DFFA850-AD86-4145-B1C7-C526B601C9A5}" type="presParOf" srcId="{406DE2C0-1F39-42F4-A83B-D74EB6B9A59F}" destId="{1EABDB6A-3442-45E0-AFA7-EA1A1702FF45}" srcOrd="1" destOrd="0" presId="urn:microsoft.com/office/officeart/2008/layout/VerticalAccentList"/>
    <dgm:cxn modelId="{FED1C03F-FB54-460B-AF6F-76C52178E291}" type="presParOf" srcId="{1EABDB6A-3442-45E0-AFA7-EA1A1702FF45}" destId="{E7FE3AEB-4006-4773-8CA0-7BF4E45E6035}" srcOrd="0" destOrd="0" presId="urn:microsoft.com/office/officeart/2008/layout/VerticalAccentList"/>
    <dgm:cxn modelId="{CE613712-ED5F-4F96-9A1C-9FDF74AAFA94}" type="presParOf" srcId="{1EABDB6A-3442-45E0-AFA7-EA1A1702FF45}" destId="{4DA9D9C8-60EC-4A3B-96C3-0C09686BDF86}" srcOrd="1" destOrd="0" presId="urn:microsoft.com/office/officeart/2008/layout/VerticalAccentList"/>
    <dgm:cxn modelId="{4DA576E3-F0E9-4B63-A1FE-BF77A76ECC06}" type="presParOf" srcId="{1EABDB6A-3442-45E0-AFA7-EA1A1702FF45}" destId="{AF16D939-8519-43F3-A1C9-D0269FAA950D}" srcOrd="2" destOrd="0" presId="urn:microsoft.com/office/officeart/2008/layout/VerticalAccentList"/>
    <dgm:cxn modelId="{A9C54525-294B-4DD5-8A5D-94F091597FFC}" type="presParOf" srcId="{1EABDB6A-3442-45E0-AFA7-EA1A1702FF45}" destId="{C5C7C2F4-596A-4FAD-A306-EA3C34A3A5FD}" srcOrd="3" destOrd="0" presId="urn:microsoft.com/office/officeart/2008/layout/VerticalAccentList"/>
    <dgm:cxn modelId="{941F1F3D-3AD5-4A26-A66D-00D46CDB6F83}" type="presParOf" srcId="{1EABDB6A-3442-45E0-AFA7-EA1A1702FF45}" destId="{9EE77389-A733-4A63-BF88-B09325DF3158}" srcOrd="4" destOrd="0" presId="urn:microsoft.com/office/officeart/2008/layout/VerticalAccentList"/>
    <dgm:cxn modelId="{A1D0694B-179F-48C1-820F-FD763F94E75D}" type="presParOf" srcId="{1EABDB6A-3442-45E0-AFA7-EA1A1702FF45}" destId="{BB2F8090-144D-4678-9F3D-2AA18E4FE1E5}" srcOrd="5" destOrd="0" presId="urn:microsoft.com/office/officeart/2008/layout/VerticalAccentList"/>
    <dgm:cxn modelId="{71D95D70-0BC5-4875-BF14-FFD9A443F189}" type="presParOf" srcId="{1EABDB6A-3442-45E0-AFA7-EA1A1702FF45}" destId="{1E0E069F-EE13-4075-9C90-3DEA6C37EFE8}" srcOrd="6" destOrd="0" presId="urn:microsoft.com/office/officeart/2008/layout/VerticalAccentList"/>
    <dgm:cxn modelId="{FAC11FB0-CAD2-4F06-92A1-E8045A0F1DE5}" type="presParOf" srcId="{406DE2C0-1F39-42F4-A83B-D74EB6B9A59F}" destId="{522F8B6C-D635-42C0-B739-5FA250822E97}" srcOrd="2" destOrd="0" presId="urn:microsoft.com/office/officeart/2008/layout/VerticalAccentList"/>
    <dgm:cxn modelId="{26095525-7135-4CF1-8777-F3AEC879B8C4}" type="presParOf" srcId="{406DE2C0-1F39-42F4-A83B-D74EB6B9A59F}" destId="{BBDC2EF5-4D0E-447D-B8F1-465983D29C39}" srcOrd="3" destOrd="0" presId="urn:microsoft.com/office/officeart/2008/layout/VerticalAccentList"/>
    <dgm:cxn modelId="{8A91583E-2C4F-4126-A1BF-1A8C36BBD968}" type="presParOf" srcId="{BBDC2EF5-4D0E-447D-B8F1-465983D29C39}" destId="{C85D1910-A973-4741-B464-70996D11F86D}" srcOrd="0" destOrd="0" presId="urn:microsoft.com/office/officeart/2008/layout/VerticalAccentList"/>
    <dgm:cxn modelId="{D7A2747B-81CE-45E0-B5B4-1E7528E281A2}" type="presParOf" srcId="{406DE2C0-1F39-42F4-A83B-D74EB6B9A59F}" destId="{D9BD4853-DD85-4CB0-89AE-71FF2753EA52}" srcOrd="4" destOrd="0" presId="urn:microsoft.com/office/officeart/2008/layout/VerticalAccentList"/>
    <dgm:cxn modelId="{99E72C68-27CE-4D0C-A28E-D460F4EBFA13}" type="presParOf" srcId="{D9BD4853-DD85-4CB0-89AE-71FF2753EA52}" destId="{D23499B9-5A66-4112-A30E-516AAC031B42}" srcOrd="0" destOrd="0" presId="urn:microsoft.com/office/officeart/2008/layout/VerticalAccentList"/>
    <dgm:cxn modelId="{D29102AB-66B3-427A-99CD-18741F9B0E6E}" type="presParOf" srcId="{D9BD4853-DD85-4CB0-89AE-71FF2753EA52}" destId="{62D082DE-C8C1-4B26-B6C9-D5C6E297E07D}" srcOrd="1" destOrd="0" presId="urn:microsoft.com/office/officeart/2008/layout/VerticalAccentList"/>
    <dgm:cxn modelId="{DB283F70-034B-42EF-9866-3B5AF3A45025}" type="presParOf" srcId="{D9BD4853-DD85-4CB0-89AE-71FF2753EA52}" destId="{244733C9-53CD-4DEA-A849-3061A752EE04}" srcOrd="2" destOrd="0" presId="urn:microsoft.com/office/officeart/2008/layout/VerticalAccentList"/>
    <dgm:cxn modelId="{E6B0890B-DF0F-4F3D-A510-2273ADDCBC83}" type="presParOf" srcId="{D9BD4853-DD85-4CB0-89AE-71FF2753EA52}" destId="{48F6901E-9DC3-4F76-B153-E0F4CD6856DB}" srcOrd="3" destOrd="0" presId="urn:microsoft.com/office/officeart/2008/layout/VerticalAccentList"/>
    <dgm:cxn modelId="{41F03CAB-8EEB-4E48-8DA5-495491525C70}" type="presParOf" srcId="{D9BD4853-DD85-4CB0-89AE-71FF2753EA52}" destId="{A26AF2BA-F34F-4384-A2CA-0597D2F901F5}" srcOrd="4" destOrd="0" presId="urn:microsoft.com/office/officeart/2008/layout/VerticalAccentList"/>
    <dgm:cxn modelId="{3C12F105-4052-42F2-AF5A-C288A79A980A}" type="presParOf" srcId="{D9BD4853-DD85-4CB0-89AE-71FF2753EA52}" destId="{06DB9AD0-EF09-471D-B88F-5495B635E6C4}" srcOrd="5" destOrd="0" presId="urn:microsoft.com/office/officeart/2008/layout/VerticalAccentList"/>
    <dgm:cxn modelId="{8BD1BA53-E446-406B-A771-FF90618D2AF6}" type="presParOf" srcId="{D9BD4853-DD85-4CB0-89AE-71FF2753EA52}" destId="{CCB65B9E-0AAF-4D6D-8866-0745DF615EF5}" srcOrd="6" destOrd="0" presId="urn:microsoft.com/office/officeart/2008/layout/VerticalAccentList"/>
    <dgm:cxn modelId="{A15729AC-758E-4664-80DA-03886C2D15F3}" type="presParOf" srcId="{406DE2C0-1F39-42F4-A83B-D74EB6B9A59F}" destId="{9215A661-0A06-4C2A-99F5-75DD24D9E965}" srcOrd="5" destOrd="0" presId="urn:microsoft.com/office/officeart/2008/layout/VerticalAccentList"/>
    <dgm:cxn modelId="{8AB4287F-EA5F-408C-8DAC-C26460D1BE05}" type="presParOf" srcId="{406DE2C0-1F39-42F4-A83B-D74EB6B9A59F}" destId="{8DB5E290-1D79-40ED-903E-F52FC7A67681}" srcOrd="6" destOrd="0" presId="urn:microsoft.com/office/officeart/2008/layout/VerticalAccentList"/>
    <dgm:cxn modelId="{376A86AE-8C1C-4698-9D84-FEB1B8B3345D}" type="presParOf" srcId="{8DB5E290-1D79-40ED-903E-F52FC7A67681}" destId="{FC6D99B9-08C4-4481-8783-0AF2E754664D}" srcOrd="0" destOrd="0" presId="urn:microsoft.com/office/officeart/2008/layout/VerticalAccentList"/>
    <dgm:cxn modelId="{DD003A9E-442E-458F-B1E6-474C39F42EDD}" type="presParOf" srcId="{406DE2C0-1F39-42F4-A83B-D74EB6B9A59F}" destId="{439CCC40-F764-4C5F-949F-D32F23179B93}" srcOrd="7" destOrd="0" presId="urn:microsoft.com/office/officeart/2008/layout/VerticalAccentList"/>
    <dgm:cxn modelId="{E776AED1-264D-4AEC-8060-1591B9F79EA8}" type="presParOf" srcId="{439CCC40-F764-4C5F-949F-D32F23179B93}" destId="{C4480B15-46B5-4C84-9E9E-EA9C2049555C}" srcOrd="0" destOrd="0" presId="urn:microsoft.com/office/officeart/2008/layout/VerticalAccentList"/>
    <dgm:cxn modelId="{7DC6F38C-64E0-4204-88D7-B7F624C199C7}" type="presParOf" srcId="{439CCC40-F764-4C5F-949F-D32F23179B93}" destId="{0664D2CB-DA2A-4288-B715-06D5C7FBC767}" srcOrd="1" destOrd="0" presId="urn:microsoft.com/office/officeart/2008/layout/VerticalAccentList"/>
    <dgm:cxn modelId="{D518E22F-4B36-4991-A1B9-401CFB30FC07}" type="presParOf" srcId="{439CCC40-F764-4C5F-949F-D32F23179B93}" destId="{903C6C80-A6B5-4744-9F21-513BF6896AFC}" srcOrd="2" destOrd="0" presId="urn:microsoft.com/office/officeart/2008/layout/VerticalAccentList"/>
    <dgm:cxn modelId="{2A99A857-81C3-4F66-A5C2-F7E1207CE840}" type="presParOf" srcId="{439CCC40-F764-4C5F-949F-D32F23179B93}" destId="{A0C74614-6CA5-4CB1-8EE0-E807A880C087}" srcOrd="3" destOrd="0" presId="urn:microsoft.com/office/officeart/2008/layout/VerticalAccentList"/>
    <dgm:cxn modelId="{7D5A6473-78C5-4C71-87AC-B492215C26C6}" type="presParOf" srcId="{439CCC40-F764-4C5F-949F-D32F23179B93}" destId="{66B7A0FA-1E73-4A16-98E3-7B33DC1EB292}" srcOrd="4" destOrd="0" presId="urn:microsoft.com/office/officeart/2008/layout/VerticalAccentList"/>
    <dgm:cxn modelId="{58FC7328-5675-4976-8A96-9382983D4D57}" type="presParOf" srcId="{439CCC40-F764-4C5F-949F-D32F23179B93}" destId="{536B3E4B-91BD-44A0-87FE-7A73CF09AF05}" srcOrd="5" destOrd="0" presId="urn:microsoft.com/office/officeart/2008/layout/VerticalAccentList"/>
    <dgm:cxn modelId="{AA23EFEB-80A9-48BB-931D-7CCAA634649F}" type="presParOf" srcId="{439CCC40-F764-4C5F-949F-D32F23179B93}" destId="{2797A643-7B5B-4FFB-8B6E-F3CF210557AE}"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2CBFA7F-8A12-4806-BF16-D84C032BA562}" type="doc">
      <dgm:prSet loTypeId="urn:microsoft.com/office/officeart/2005/8/layout/hProcess4" loCatId="process" qsTypeId="urn:microsoft.com/office/officeart/2005/8/quickstyle/simple1" qsCatId="simple" csTypeId="urn:microsoft.com/office/officeart/2005/8/colors/accent1_3" csCatId="accent1"/>
      <dgm:spPr/>
      <dgm:t>
        <a:bodyPr/>
        <a:lstStyle/>
        <a:p>
          <a:endParaRPr lang="zh-CN" altLang="en-US"/>
        </a:p>
      </dgm:t>
    </dgm:pt>
    <dgm:pt modelId="{939EFF55-13E9-4205-84F3-16B1F61BEA6F}">
      <dgm:prSet/>
      <dgm:spPr/>
      <dgm:t>
        <a:bodyPr/>
        <a:lstStyle/>
        <a:p>
          <a:pPr rtl="0"/>
          <a:r>
            <a:rPr lang="zh-CN" dirty="0" smtClean="0"/>
            <a:t>相似联想</a:t>
          </a:r>
          <a:endParaRPr lang="zh-CN" dirty="0"/>
        </a:p>
      </dgm:t>
    </dgm:pt>
    <dgm:pt modelId="{F5634B5E-6B8D-4010-B014-4C1475DFAF0D}" type="parTrans" cxnId="{A86C037F-CAE4-43B1-A4B4-B088F09C7BAB}">
      <dgm:prSet/>
      <dgm:spPr/>
      <dgm:t>
        <a:bodyPr/>
        <a:lstStyle/>
        <a:p>
          <a:endParaRPr lang="zh-CN" altLang="en-US"/>
        </a:p>
      </dgm:t>
    </dgm:pt>
    <dgm:pt modelId="{8BB2CC73-13C0-4996-930D-714B7EF4FE9B}" type="sibTrans" cxnId="{A86C037F-CAE4-43B1-A4B4-B088F09C7BAB}">
      <dgm:prSet/>
      <dgm:spPr/>
      <dgm:t>
        <a:bodyPr/>
        <a:lstStyle/>
        <a:p>
          <a:endParaRPr lang="zh-CN" altLang="en-US"/>
        </a:p>
      </dgm:t>
    </dgm:pt>
    <dgm:pt modelId="{344DE7CF-F6E5-4749-B131-002F8A15392B}">
      <dgm:prSet/>
      <dgm:spPr/>
      <dgm:t>
        <a:bodyPr/>
        <a:lstStyle/>
        <a:p>
          <a:pPr rtl="0"/>
          <a:r>
            <a:rPr lang="zh-CN" smtClean="0"/>
            <a:t>相关联想</a:t>
          </a:r>
          <a:endParaRPr lang="zh-CN"/>
        </a:p>
      </dgm:t>
    </dgm:pt>
    <dgm:pt modelId="{759ABAC9-35DC-4247-8536-C76E047485DA}" type="parTrans" cxnId="{2A42DEC6-7B44-40E6-B81D-19042774FE4A}">
      <dgm:prSet/>
      <dgm:spPr/>
      <dgm:t>
        <a:bodyPr/>
        <a:lstStyle/>
        <a:p>
          <a:endParaRPr lang="zh-CN" altLang="en-US"/>
        </a:p>
      </dgm:t>
    </dgm:pt>
    <dgm:pt modelId="{8B94832D-271A-46EB-8962-CEB9B329327C}" type="sibTrans" cxnId="{2A42DEC6-7B44-40E6-B81D-19042774FE4A}">
      <dgm:prSet/>
      <dgm:spPr/>
      <dgm:t>
        <a:bodyPr/>
        <a:lstStyle/>
        <a:p>
          <a:endParaRPr lang="zh-CN" altLang="en-US"/>
        </a:p>
      </dgm:t>
    </dgm:pt>
    <dgm:pt modelId="{891B861C-A8D4-4E54-80DD-C08B64C73427}">
      <dgm:prSet/>
      <dgm:spPr/>
      <dgm:t>
        <a:bodyPr/>
        <a:lstStyle/>
        <a:p>
          <a:pPr rtl="0"/>
          <a:r>
            <a:rPr lang="zh-CN" smtClean="0"/>
            <a:t>对比联想</a:t>
          </a:r>
          <a:endParaRPr lang="zh-CN"/>
        </a:p>
      </dgm:t>
    </dgm:pt>
    <dgm:pt modelId="{F1708261-7E53-4B86-9918-B83936E63F44}" type="parTrans" cxnId="{1AEA7439-C4B7-4109-995C-411FCF27C9FB}">
      <dgm:prSet/>
      <dgm:spPr/>
      <dgm:t>
        <a:bodyPr/>
        <a:lstStyle/>
        <a:p>
          <a:endParaRPr lang="zh-CN" altLang="en-US"/>
        </a:p>
      </dgm:t>
    </dgm:pt>
    <dgm:pt modelId="{48BD4D1D-28B3-4EC5-94DD-F15D8669F6EA}" type="sibTrans" cxnId="{1AEA7439-C4B7-4109-995C-411FCF27C9FB}">
      <dgm:prSet/>
      <dgm:spPr/>
      <dgm:t>
        <a:bodyPr/>
        <a:lstStyle/>
        <a:p>
          <a:endParaRPr lang="zh-CN" altLang="en-US"/>
        </a:p>
      </dgm:t>
    </dgm:pt>
    <dgm:pt modelId="{AA4B38CA-1E95-40D0-ABFD-F701A092626C}">
      <dgm:prSet/>
      <dgm:spPr/>
      <dgm:t>
        <a:bodyPr/>
        <a:lstStyle/>
        <a:p>
          <a:pPr rtl="0"/>
          <a:r>
            <a:rPr lang="zh-CN" smtClean="0"/>
            <a:t>因果联想</a:t>
          </a:r>
          <a:endParaRPr lang="zh-CN"/>
        </a:p>
      </dgm:t>
    </dgm:pt>
    <dgm:pt modelId="{89525272-53F4-47EC-B5BB-37A491BC7CDD}" type="parTrans" cxnId="{BC5A98C2-0919-445F-A7BB-25C9D444A5B3}">
      <dgm:prSet/>
      <dgm:spPr/>
      <dgm:t>
        <a:bodyPr/>
        <a:lstStyle/>
        <a:p>
          <a:endParaRPr lang="zh-CN" altLang="en-US"/>
        </a:p>
      </dgm:t>
    </dgm:pt>
    <dgm:pt modelId="{3A0E8C1F-8E04-4B58-9F8C-3655A4512495}" type="sibTrans" cxnId="{BC5A98C2-0919-445F-A7BB-25C9D444A5B3}">
      <dgm:prSet/>
      <dgm:spPr/>
      <dgm:t>
        <a:bodyPr/>
        <a:lstStyle/>
        <a:p>
          <a:endParaRPr lang="zh-CN" altLang="en-US"/>
        </a:p>
      </dgm:t>
    </dgm:pt>
    <dgm:pt modelId="{EA55A52D-B864-4207-BF76-F84E9EB54EB2}" type="pres">
      <dgm:prSet presAssocID="{E2CBFA7F-8A12-4806-BF16-D84C032BA562}" presName="Name0" presStyleCnt="0">
        <dgm:presLayoutVars>
          <dgm:dir/>
          <dgm:animLvl val="lvl"/>
          <dgm:resizeHandles val="exact"/>
        </dgm:presLayoutVars>
      </dgm:prSet>
      <dgm:spPr/>
    </dgm:pt>
    <dgm:pt modelId="{0A180A2D-B24E-4706-BA84-171A01ED23A6}" type="pres">
      <dgm:prSet presAssocID="{E2CBFA7F-8A12-4806-BF16-D84C032BA562}" presName="tSp" presStyleCnt="0"/>
      <dgm:spPr/>
    </dgm:pt>
    <dgm:pt modelId="{9E8BF5EF-8166-4175-B7F4-ED4FE66B2825}" type="pres">
      <dgm:prSet presAssocID="{E2CBFA7F-8A12-4806-BF16-D84C032BA562}" presName="bSp" presStyleCnt="0"/>
      <dgm:spPr/>
    </dgm:pt>
    <dgm:pt modelId="{09906F48-BFA3-4171-861C-E0231421E3E5}" type="pres">
      <dgm:prSet presAssocID="{E2CBFA7F-8A12-4806-BF16-D84C032BA562}" presName="process" presStyleCnt="0"/>
      <dgm:spPr/>
    </dgm:pt>
    <dgm:pt modelId="{1F24C225-0C48-4302-94CF-5A41EA0EC71B}" type="pres">
      <dgm:prSet presAssocID="{939EFF55-13E9-4205-84F3-16B1F61BEA6F}" presName="composite1" presStyleCnt="0"/>
      <dgm:spPr/>
    </dgm:pt>
    <dgm:pt modelId="{EE200CB7-7E59-4806-82EB-D1D219F3F5CE}" type="pres">
      <dgm:prSet presAssocID="{939EFF55-13E9-4205-84F3-16B1F61BEA6F}" presName="dummyNode1" presStyleLbl="node1" presStyleIdx="0" presStyleCnt="4"/>
      <dgm:spPr/>
    </dgm:pt>
    <dgm:pt modelId="{42EB1EA4-59E4-41C6-A4F1-FE3F9F11BA00}" type="pres">
      <dgm:prSet presAssocID="{939EFF55-13E9-4205-84F3-16B1F61BEA6F}" presName="childNode1" presStyleLbl="bgAcc1" presStyleIdx="0" presStyleCnt="4">
        <dgm:presLayoutVars>
          <dgm:bulletEnabled val="1"/>
        </dgm:presLayoutVars>
      </dgm:prSet>
      <dgm:spPr/>
    </dgm:pt>
    <dgm:pt modelId="{8174D186-DEE6-4D3A-A03B-A7B6A750C6D2}" type="pres">
      <dgm:prSet presAssocID="{939EFF55-13E9-4205-84F3-16B1F61BEA6F}" presName="childNode1tx" presStyleLbl="bgAcc1" presStyleIdx="0" presStyleCnt="4">
        <dgm:presLayoutVars>
          <dgm:bulletEnabled val="1"/>
        </dgm:presLayoutVars>
      </dgm:prSet>
      <dgm:spPr/>
    </dgm:pt>
    <dgm:pt modelId="{5DF3B47E-1D02-4E20-ACFC-8F16F45FDA0F}" type="pres">
      <dgm:prSet presAssocID="{939EFF55-13E9-4205-84F3-16B1F61BEA6F}" presName="parentNode1" presStyleLbl="node1" presStyleIdx="0" presStyleCnt="4">
        <dgm:presLayoutVars>
          <dgm:chMax val="1"/>
          <dgm:bulletEnabled val="1"/>
        </dgm:presLayoutVars>
      </dgm:prSet>
      <dgm:spPr/>
    </dgm:pt>
    <dgm:pt modelId="{8ED803AE-6D46-4F6D-9804-A7A5E616B979}" type="pres">
      <dgm:prSet presAssocID="{939EFF55-13E9-4205-84F3-16B1F61BEA6F}" presName="connSite1" presStyleCnt="0"/>
      <dgm:spPr/>
    </dgm:pt>
    <dgm:pt modelId="{63926AFB-3D9D-4B76-B41E-5EBD2B4AF1DB}" type="pres">
      <dgm:prSet presAssocID="{8BB2CC73-13C0-4996-930D-714B7EF4FE9B}" presName="Name9" presStyleLbl="sibTrans2D1" presStyleIdx="0" presStyleCnt="3"/>
      <dgm:spPr/>
    </dgm:pt>
    <dgm:pt modelId="{995B77CB-4D92-4A66-97B6-7965E056BD61}" type="pres">
      <dgm:prSet presAssocID="{344DE7CF-F6E5-4749-B131-002F8A15392B}" presName="composite2" presStyleCnt="0"/>
      <dgm:spPr/>
    </dgm:pt>
    <dgm:pt modelId="{DD78D36F-400D-4F09-A9CA-E648C63CB759}" type="pres">
      <dgm:prSet presAssocID="{344DE7CF-F6E5-4749-B131-002F8A15392B}" presName="dummyNode2" presStyleLbl="node1" presStyleIdx="0" presStyleCnt="4"/>
      <dgm:spPr/>
    </dgm:pt>
    <dgm:pt modelId="{E6FFC88A-44F9-43D5-A443-CC804F79B499}" type="pres">
      <dgm:prSet presAssocID="{344DE7CF-F6E5-4749-B131-002F8A15392B}" presName="childNode2" presStyleLbl="bgAcc1" presStyleIdx="1" presStyleCnt="4">
        <dgm:presLayoutVars>
          <dgm:bulletEnabled val="1"/>
        </dgm:presLayoutVars>
      </dgm:prSet>
      <dgm:spPr/>
    </dgm:pt>
    <dgm:pt modelId="{C08C49D7-4451-44A9-9E79-10A75F924558}" type="pres">
      <dgm:prSet presAssocID="{344DE7CF-F6E5-4749-B131-002F8A15392B}" presName="childNode2tx" presStyleLbl="bgAcc1" presStyleIdx="1" presStyleCnt="4">
        <dgm:presLayoutVars>
          <dgm:bulletEnabled val="1"/>
        </dgm:presLayoutVars>
      </dgm:prSet>
      <dgm:spPr/>
    </dgm:pt>
    <dgm:pt modelId="{970C5689-F98C-4EBD-B3F8-7643DE2AC683}" type="pres">
      <dgm:prSet presAssocID="{344DE7CF-F6E5-4749-B131-002F8A15392B}" presName="parentNode2" presStyleLbl="node1" presStyleIdx="1" presStyleCnt="4">
        <dgm:presLayoutVars>
          <dgm:chMax val="0"/>
          <dgm:bulletEnabled val="1"/>
        </dgm:presLayoutVars>
      </dgm:prSet>
      <dgm:spPr/>
    </dgm:pt>
    <dgm:pt modelId="{1AF5A498-8DF4-48AE-997B-58617FDD9FA5}" type="pres">
      <dgm:prSet presAssocID="{344DE7CF-F6E5-4749-B131-002F8A15392B}" presName="connSite2" presStyleCnt="0"/>
      <dgm:spPr/>
    </dgm:pt>
    <dgm:pt modelId="{C2809C40-2649-4DBA-B1AE-343FE9B53B8C}" type="pres">
      <dgm:prSet presAssocID="{8B94832D-271A-46EB-8962-CEB9B329327C}" presName="Name18" presStyleLbl="sibTrans2D1" presStyleIdx="1" presStyleCnt="3"/>
      <dgm:spPr/>
    </dgm:pt>
    <dgm:pt modelId="{FCD3A56D-F2CC-464D-B8B3-A63C4F355278}" type="pres">
      <dgm:prSet presAssocID="{891B861C-A8D4-4E54-80DD-C08B64C73427}" presName="composite1" presStyleCnt="0"/>
      <dgm:spPr/>
    </dgm:pt>
    <dgm:pt modelId="{1504F7DC-EF97-499E-BA89-E3B1FA69153D}" type="pres">
      <dgm:prSet presAssocID="{891B861C-A8D4-4E54-80DD-C08B64C73427}" presName="dummyNode1" presStyleLbl="node1" presStyleIdx="1" presStyleCnt="4"/>
      <dgm:spPr/>
    </dgm:pt>
    <dgm:pt modelId="{7FE388BB-2825-4847-BE7A-D679AC5F8A52}" type="pres">
      <dgm:prSet presAssocID="{891B861C-A8D4-4E54-80DD-C08B64C73427}" presName="childNode1" presStyleLbl="bgAcc1" presStyleIdx="2" presStyleCnt="4">
        <dgm:presLayoutVars>
          <dgm:bulletEnabled val="1"/>
        </dgm:presLayoutVars>
      </dgm:prSet>
      <dgm:spPr/>
    </dgm:pt>
    <dgm:pt modelId="{13CCEDE6-82F0-43D4-9D2C-3753AE76087B}" type="pres">
      <dgm:prSet presAssocID="{891B861C-A8D4-4E54-80DD-C08B64C73427}" presName="childNode1tx" presStyleLbl="bgAcc1" presStyleIdx="2" presStyleCnt="4">
        <dgm:presLayoutVars>
          <dgm:bulletEnabled val="1"/>
        </dgm:presLayoutVars>
      </dgm:prSet>
      <dgm:spPr/>
    </dgm:pt>
    <dgm:pt modelId="{9679E21A-3E4D-4493-A62E-352CF9626D58}" type="pres">
      <dgm:prSet presAssocID="{891B861C-A8D4-4E54-80DD-C08B64C73427}" presName="parentNode1" presStyleLbl="node1" presStyleIdx="2" presStyleCnt="4">
        <dgm:presLayoutVars>
          <dgm:chMax val="1"/>
          <dgm:bulletEnabled val="1"/>
        </dgm:presLayoutVars>
      </dgm:prSet>
      <dgm:spPr/>
    </dgm:pt>
    <dgm:pt modelId="{6A596162-ED83-4806-B497-8EECC478D7D2}" type="pres">
      <dgm:prSet presAssocID="{891B861C-A8D4-4E54-80DD-C08B64C73427}" presName="connSite1" presStyleCnt="0"/>
      <dgm:spPr/>
    </dgm:pt>
    <dgm:pt modelId="{0A6C4C05-1649-4561-A169-4F029879EFE6}" type="pres">
      <dgm:prSet presAssocID="{48BD4D1D-28B3-4EC5-94DD-F15D8669F6EA}" presName="Name9" presStyleLbl="sibTrans2D1" presStyleIdx="2" presStyleCnt="3"/>
      <dgm:spPr/>
    </dgm:pt>
    <dgm:pt modelId="{C62DDCE9-2807-463B-98CD-8199DBBB460B}" type="pres">
      <dgm:prSet presAssocID="{AA4B38CA-1E95-40D0-ABFD-F701A092626C}" presName="composite2" presStyleCnt="0"/>
      <dgm:spPr/>
    </dgm:pt>
    <dgm:pt modelId="{8B2235DE-27D3-40F3-9BA5-248BE1D6DCC6}" type="pres">
      <dgm:prSet presAssocID="{AA4B38CA-1E95-40D0-ABFD-F701A092626C}" presName="dummyNode2" presStyleLbl="node1" presStyleIdx="2" presStyleCnt="4"/>
      <dgm:spPr/>
    </dgm:pt>
    <dgm:pt modelId="{8D3C15E7-2528-4436-BBC4-CEBCC93A06B3}" type="pres">
      <dgm:prSet presAssocID="{AA4B38CA-1E95-40D0-ABFD-F701A092626C}" presName="childNode2" presStyleLbl="bgAcc1" presStyleIdx="3" presStyleCnt="4">
        <dgm:presLayoutVars>
          <dgm:bulletEnabled val="1"/>
        </dgm:presLayoutVars>
      </dgm:prSet>
      <dgm:spPr/>
    </dgm:pt>
    <dgm:pt modelId="{AC421275-8F17-4665-8C85-B46506530B48}" type="pres">
      <dgm:prSet presAssocID="{AA4B38CA-1E95-40D0-ABFD-F701A092626C}" presName="childNode2tx" presStyleLbl="bgAcc1" presStyleIdx="3" presStyleCnt="4">
        <dgm:presLayoutVars>
          <dgm:bulletEnabled val="1"/>
        </dgm:presLayoutVars>
      </dgm:prSet>
      <dgm:spPr/>
    </dgm:pt>
    <dgm:pt modelId="{E05D34CF-8873-49E3-89BB-D2F0FA4BEE6F}" type="pres">
      <dgm:prSet presAssocID="{AA4B38CA-1E95-40D0-ABFD-F701A092626C}" presName="parentNode2" presStyleLbl="node1" presStyleIdx="3" presStyleCnt="4">
        <dgm:presLayoutVars>
          <dgm:chMax val="0"/>
          <dgm:bulletEnabled val="1"/>
        </dgm:presLayoutVars>
      </dgm:prSet>
      <dgm:spPr/>
    </dgm:pt>
    <dgm:pt modelId="{39E114CC-3B94-4CAF-AF3C-3DCC8ACEE9AE}" type="pres">
      <dgm:prSet presAssocID="{AA4B38CA-1E95-40D0-ABFD-F701A092626C}" presName="connSite2" presStyleCnt="0"/>
      <dgm:spPr/>
    </dgm:pt>
  </dgm:ptLst>
  <dgm:cxnLst>
    <dgm:cxn modelId="{A86C037F-CAE4-43B1-A4B4-B088F09C7BAB}" srcId="{E2CBFA7F-8A12-4806-BF16-D84C032BA562}" destId="{939EFF55-13E9-4205-84F3-16B1F61BEA6F}" srcOrd="0" destOrd="0" parTransId="{F5634B5E-6B8D-4010-B014-4C1475DFAF0D}" sibTransId="{8BB2CC73-13C0-4996-930D-714B7EF4FE9B}"/>
    <dgm:cxn modelId="{61BDAB0B-C423-4E3E-983C-526BEB9560DD}" type="presOf" srcId="{8B94832D-271A-46EB-8962-CEB9B329327C}" destId="{C2809C40-2649-4DBA-B1AE-343FE9B53B8C}" srcOrd="0" destOrd="0" presId="urn:microsoft.com/office/officeart/2005/8/layout/hProcess4"/>
    <dgm:cxn modelId="{1879FB54-4897-4332-A1D3-AAAD87380742}" type="presOf" srcId="{891B861C-A8D4-4E54-80DD-C08B64C73427}" destId="{9679E21A-3E4D-4493-A62E-352CF9626D58}" srcOrd="0" destOrd="0" presId="urn:microsoft.com/office/officeart/2005/8/layout/hProcess4"/>
    <dgm:cxn modelId="{1AEA7439-C4B7-4109-995C-411FCF27C9FB}" srcId="{E2CBFA7F-8A12-4806-BF16-D84C032BA562}" destId="{891B861C-A8D4-4E54-80DD-C08B64C73427}" srcOrd="2" destOrd="0" parTransId="{F1708261-7E53-4B86-9918-B83936E63F44}" sibTransId="{48BD4D1D-28B3-4EC5-94DD-F15D8669F6EA}"/>
    <dgm:cxn modelId="{A86E8651-651F-4CCC-BD77-70E25DC4CC2A}" type="presOf" srcId="{344DE7CF-F6E5-4749-B131-002F8A15392B}" destId="{970C5689-F98C-4EBD-B3F8-7643DE2AC683}" srcOrd="0" destOrd="0" presId="urn:microsoft.com/office/officeart/2005/8/layout/hProcess4"/>
    <dgm:cxn modelId="{672DCD9A-17BE-42A6-A3CB-0AEBCE6DFC1B}" type="presOf" srcId="{48BD4D1D-28B3-4EC5-94DD-F15D8669F6EA}" destId="{0A6C4C05-1649-4561-A169-4F029879EFE6}" srcOrd="0" destOrd="0" presId="urn:microsoft.com/office/officeart/2005/8/layout/hProcess4"/>
    <dgm:cxn modelId="{AFC2192D-B74B-4056-B2BD-3F8EC8BF1E22}" type="presOf" srcId="{939EFF55-13E9-4205-84F3-16B1F61BEA6F}" destId="{5DF3B47E-1D02-4E20-ACFC-8F16F45FDA0F}" srcOrd="0" destOrd="0" presId="urn:microsoft.com/office/officeart/2005/8/layout/hProcess4"/>
    <dgm:cxn modelId="{D5186BBA-AE9E-4E97-9E8B-366C86B07AB9}" type="presOf" srcId="{AA4B38CA-1E95-40D0-ABFD-F701A092626C}" destId="{E05D34CF-8873-49E3-89BB-D2F0FA4BEE6F}" srcOrd="0" destOrd="0" presId="urn:microsoft.com/office/officeart/2005/8/layout/hProcess4"/>
    <dgm:cxn modelId="{15F0BA33-2C15-4000-877D-B700FC342E78}" type="presOf" srcId="{E2CBFA7F-8A12-4806-BF16-D84C032BA562}" destId="{EA55A52D-B864-4207-BF76-F84E9EB54EB2}" srcOrd="0" destOrd="0" presId="urn:microsoft.com/office/officeart/2005/8/layout/hProcess4"/>
    <dgm:cxn modelId="{BC5A98C2-0919-445F-A7BB-25C9D444A5B3}" srcId="{E2CBFA7F-8A12-4806-BF16-D84C032BA562}" destId="{AA4B38CA-1E95-40D0-ABFD-F701A092626C}" srcOrd="3" destOrd="0" parTransId="{89525272-53F4-47EC-B5BB-37A491BC7CDD}" sibTransId="{3A0E8C1F-8E04-4B58-9F8C-3655A4512495}"/>
    <dgm:cxn modelId="{DD0B0647-7C44-40F6-8AB1-8463F389AA43}" type="presOf" srcId="{8BB2CC73-13C0-4996-930D-714B7EF4FE9B}" destId="{63926AFB-3D9D-4B76-B41E-5EBD2B4AF1DB}" srcOrd="0" destOrd="0" presId="urn:microsoft.com/office/officeart/2005/8/layout/hProcess4"/>
    <dgm:cxn modelId="{2A42DEC6-7B44-40E6-B81D-19042774FE4A}" srcId="{E2CBFA7F-8A12-4806-BF16-D84C032BA562}" destId="{344DE7CF-F6E5-4749-B131-002F8A15392B}" srcOrd="1" destOrd="0" parTransId="{759ABAC9-35DC-4247-8536-C76E047485DA}" sibTransId="{8B94832D-271A-46EB-8962-CEB9B329327C}"/>
    <dgm:cxn modelId="{B0F7E65D-8DAD-4B30-A57D-F7BC0A2ECA86}" type="presParOf" srcId="{EA55A52D-B864-4207-BF76-F84E9EB54EB2}" destId="{0A180A2D-B24E-4706-BA84-171A01ED23A6}" srcOrd="0" destOrd="0" presId="urn:microsoft.com/office/officeart/2005/8/layout/hProcess4"/>
    <dgm:cxn modelId="{D946AF3A-B432-4C5B-A8D9-ECEAC7B82CCE}" type="presParOf" srcId="{EA55A52D-B864-4207-BF76-F84E9EB54EB2}" destId="{9E8BF5EF-8166-4175-B7F4-ED4FE66B2825}" srcOrd="1" destOrd="0" presId="urn:microsoft.com/office/officeart/2005/8/layout/hProcess4"/>
    <dgm:cxn modelId="{4E92EE41-93A4-4C2E-BC58-BD71C4DBE4BD}" type="presParOf" srcId="{EA55A52D-B864-4207-BF76-F84E9EB54EB2}" destId="{09906F48-BFA3-4171-861C-E0231421E3E5}" srcOrd="2" destOrd="0" presId="urn:microsoft.com/office/officeart/2005/8/layout/hProcess4"/>
    <dgm:cxn modelId="{6D4E5DF2-F737-48F9-A0CF-770A71C30A01}" type="presParOf" srcId="{09906F48-BFA3-4171-861C-E0231421E3E5}" destId="{1F24C225-0C48-4302-94CF-5A41EA0EC71B}" srcOrd="0" destOrd="0" presId="urn:microsoft.com/office/officeart/2005/8/layout/hProcess4"/>
    <dgm:cxn modelId="{2728C12E-F8A9-428B-911C-4F08C20CAB0B}" type="presParOf" srcId="{1F24C225-0C48-4302-94CF-5A41EA0EC71B}" destId="{EE200CB7-7E59-4806-82EB-D1D219F3F5CE}" srcOrd="0" destOrd="0" presId="urn:microsoft.com/office/officeart/2005/8/layout/hProcess4"/>
    <dgm:cxn modelId="{079956EA-D246-46C2-981D-9CC9C5356AFE}" type="presParOf" srcId="{1F24C225-0C48-4302-94CF-5A41EA0EC71B}" destId="{42EB1EA4-59E4-41C6-A4F1-FE3F9F11BA00}" srcOrd="1" destOrd="0" presId="urn:microsoft.com/office/officeart/2005/8/layout/hProcess4"/>
    <dgm:cxn modelId="{915E4263-2890-47C8-961D-88A43C13F5D2}" type="presParOf" srcId="{1F24C225-0C48-4302-94CF-5A41EA0EC71B}" destId="{8174D186-DEE6-4D3A-A03B-A7B6A750C6D2}" srcOrd="2" destOrd="0" presId="urn:microsoft.com/office/officeart/2005/8/layout/hProcess4"/>
    <dgm:cxn modelId="{73061E60-7774-440B-AF81-1211D20CAC34}" type="presParOf" srcId="{1F24C225-0C48-4302-94CF-5A41EA0EC71B}" destId="{5DF3B47E-1D02-4E20-ACFC-8F16F45FDA0F}" srcOrd="3" destOrd="0" presId="urn:microsoft.com/office/officeart/2005/8/layout/hProcess4"/>
    <dgm:cxn modelId="{87544B25-93BD-498C-A831-ED0329204F54}" type="presParOf" srcId="{1F24C225-0C48-4302-94CF-5A41EA0EC71B}" destId="{8ED803AE-6D46-4F6D-9804-A7A5E616B979}" srcOrd="4" destOrd="0" presId="urn:microsoft.com/office/officeart/2005/8/layout/hProcess4"/>
    <dgm:cxn modelId="{99F01DE7-9685-44F8-9ABB-8E686F48C4B1}" type="presParOf" srcId="{09906F48-BFA3-4171-861C-E0231421E3E5}" destId="{63926AFB-3D9D-4B76-B41E-5EBD2B4AF1DB}" srcOrd="1" destOrd="0" presId="urn:microsoft.com/office/officeart/2005/8/layout/hProcess4"/>
    <dgm:cxn modelId="{1A030FB0-C476-42B1-B111-533978E01BF3}" type="presParOf" srcId="{09906F48-BFA3-4171-861C-E0231421E3E5}" destId="{995B77CB-4D92-4A66-97B6-7965E056BD61}" srcOrd="2" destOrd="0" presId="urn:microsoft.com/office/officeart/2005/8/layout/hProcess4"/>
    <dgm:cxn modelId="{3312E52E-EAC7-44C8-8F58-6D8008BE2930}" type="presParOf" srcId="{995B77CB-4D92-4A66-97B6-7965E056BD61}" destId="{DD78D36F-400D-4F09-A9CA-E648C63CB759}" srcOrd="0" destOrd="0" presId="urn:microsoft.com/office/officeart/2005/8/layout/hProcess4"/>
    <dgm:cxn modelId="{1EC17CA0-5061-4C6B-81F7-5BA93D9D7A49}" type="presParOf" srcId="{995B77CB-4D92-4A66-97B6-7965E056BD61}" destId="{E6FFC88A-44F9-43D5-A443-CC804F79B499}" srcOrd="1" destOrd="0" presId="urn:microsoft.com/office/officeart/2005/8/layout/hProcess4"/>
    <dgm:cxn modelId="{9BD85BC0-23A9-426C-80AA-E5B6CF766D49}" type="presParOf" srcId="{995B77CB-4D92-4A66-97B6-7965E056BD61}" destId="{C08C49D7-4451-44A9-9E79-10A75F924558}" srcOrd="2" destOrd="0" presId="urn:microsoft.com/office/officeart/2005/8/layout/hProcess4"/>
    <dgm:cxn modelId="{7F5D77C8-2844-4929-9A5D-9671097E7B28}" type="presParOf" srcId="{995B77CB-4D92-4A66-97B6-7965E056BD61}" destId="{970C5689-F98C-4EBD-B3F8-7643DE2AC683}" srcOrd="3" destOrd="0" presId="urn:microsoft.com/office/officeart/2005/8/layout/hProcess4"/>
    <dgm:cxn modelId="{838B3ACE-A608-4A00-957B-1AB69F0372FC}" type="presParOf" srcId="{995B77CB-4D92-4A66-97B6-7965E056BD61}" destId="{1AF5A498-8DF4-48AE-997B-58617FDD9FA5}" srcOrd="4" destOrd="0" presId="urn:microsoft.com/office/officeart/2005/8/layout/hProcess4"/>
    <dgm:cxn modelId="{97FE6739-DD90-45BB-8F13-CEABEBFC123B}" type="presParOf" srcId="{09906F48-BFA3-4171-861C-E0231421E3E5}" destId="{C2809C40-2649-4DBA-B1AE-343FE9B53B8C}" srcOrd="3" destOrd="0" presId="urn:microsoft.com/office/officeart/2005/8/layout/hProcess4"/>
    <dgm:cxn modelId="{E1745BBE-1807-4173-B04E-E9A68F93E68C}" type="presParOf" srcId="{09906F48-BFA3-4171-861C-E0231421E3E5}" destId="{FCD3A56D-F2CC-464D-B8B3-A63C4F355278}" srcOrd="4" destOrd="0" presId="urn:microsoft.com/office/officeart/2005/8/layout/hProcess4"/>
    <dgm:cxn modelId="{6989A916-58A7-4FD4-819C-B733BEAE05B9}" type="presParOf" srcId="{FCD3A56D-F2CC-464D-B8B3-A63C4F355278}" destId="{1504F7DC-EF97-499E-BA89-E3B1FA69153D}" srcOrd="0" destOrd="0" presId="urn:microsoft.com/office/officeart/2005/8/layout/hProcess4"/>
    <dgm:cxn modelId="{F96684BC-45F6-4DEB-B0D5-8788EA11F5F6}" type="presParOf" srcId="{FCD3A56D-F2CC-464D-B8B3-A63C4F355278}" destId="{7FE388BB-2825-4847-BE7A-D679AC5F8A52}" srcOrd="1" destOrd="0" presId="urn:microsoft.com/office/officeart/2005/8/layout/hProcess4"/>
    <dgm:cxn modelId="{CD02A16B-3840-413E-83CB-F8F886856F7C}" type="presParOf" srcId="{FCD3A56D-F2CC-464D-B8B3-A63C4F355278}" destId="{13CCEDE6-82F0-43D4-9D2C-3753AE76087B}" srcOrd="2" destOrd="0" presId="urn:microsoft.com/office/officeart/2005/8/layout/hProcess4"/>
    <dgm:cxn modelId="{2D9798F4-680F-42C0-AFDD-8314FD35CE80}" type="presParOf" srcId="{FCD3A56D-F2CC-464D-B8B3-A63C4F355278}" destId="{9679E21A-3E4D-4493-A62E-352CF9626D58}" srcOrd="3" destOrd="0" presId="urn:microsoft.com/office/officeart/2005/8/layout/hProcess4"/>
    <dgm:cxn modelId="{FB7B44C6-BA91-4F36-AF3A-5A3B97B7B7FE}" type="presParOf" srcId="{FCD3A56D-F2CC-464D-B8B3-A63C4F355278}" destId="{6A596162-ED83-4806-B497-8EECC478D7D2}" srcOrd="4" destOrd="0" presId="urn:microsoft.com/office/officeart/2005/8/layout/hProcess4"/>
    <dgm:cxn modelId="{6E4E0CC5-175C-48CF-9E56-8290D5A5A7EF}" type="presParOf" srcId="{09906F48-BFA3-4171-861C-E0231421E3E5}" destId="{0A6C4C05-1649-4561-A169-4F029879EFE6}" srcOrd="5" destOrd="0" presId="urn:microsoft.com/office/officeart/2005/8/layout/hProcess4"/>
    <dgm:cxn modelId="{63C780D6-A554-4246-8CA9-8A749BCAC34F}" type="presParOf" srcId="{09906F48-BFA3-4171-861C-E0231421E3E5}" destId="{C62DDCE9-2807-463B-98CD-8199DBBB460B}" srcOrd="6" destOrd="0" presId="urn:microsoft.com/office/officeart/2005/8/layout/hProcess4"/>
    <dgm:cxn modelId="{831EE2E0-2BC0-470B-A9A4-6102E43F91E6}" type="presParOf" srcId="{C62DDCE9-2807-463B-98CD-8199DBBB460B}" destId="{8B2235DE-27D3-40F3-9BA5-248BE1D6DCC6}" srcOrd="0" destOrd="0" presId="urn:microsoft.com/office/officeart/2005/8/layout/hProcess4"/>
    <dgm:cxn modelId="{417C57E3-C9AC-4D15-9575-DF3772A012FC}" type="presParOf" srcId="{C62DDCE9-2807-463B-98CD-8199DBBB460B}" destId="{8D3C15E7-2528-4436-BBC4-CEBCC93A06B3}" srcOrd="1" destOrd="0" presId="urn:microsoft.com/office/officeart/2005/8/layout/hProcess4"/>
    <dgm:cxn modelId="{8CEA8E5C-B5A5-4C72-BF81-F80913E3A1D3}" type="presParOf" srcId="{C62DDCE9-2807-463B-98CD-8199DBBB460B}" destId="{AC421275-8F17-4665-8C85-B46506530B48}" srcOrd="2" destOrd="0" presId="urn:microsoft.com/office/officeart/2005/8/layout/hProcess4"/>
    <dgm:cxn modelId="{B7E65CF9-9104-4E68-B072-3E03F6950036}" type="presParOf" srcId="{C62DDCE9-2807-463B-98CD-8199DBBB460B}" destId="{E05D34CF-8873-49E3-89BB-D2F0FA4BEE6F}" srcOrd="3" destOrd="0" presId="urn:microsoft.com/office/officeart/2005/8/layout/hProcess4"/>
    <dgm:cxn modelId="{5B364493-6C72-4504-A645-94AEF483C085}" type="presParOf" srcId="{C62DDCE9-2807-463B-98CD-8199DBBB460B}" destId="{39E114CC-3B94-4CAF-AF3C-3DCC8ACEE9A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5957BA5-9DD6-4C84-839D-3D9B2CBC1697}" type="doc">
      <dgm:prSet loTypeId="urn:microsoft.com/office/officeart/2005/8/layout/hList6" loCatId="list" qsTypeId="urn:microsoft.com/office/officeart/2005/8/quickstyle/simple1" qsCatId="simple" csTypeId="urn:microsoft.com/office/officeart/2005/8/colors/accent1_4" csCatId="accent1"/>
      <dgm:spPr/>
      <dgm:t>
        <a:bodyPr/>
        <a:lstStyle/>
        <a:p>
          <a:endParaRPr lang="zh-CN" altLang="en-US"/>
        </a:p>
      </dgm:t>
    </dgm:pt>
    <dgm:pt modelId="{06352E64-F41C-4729-9F64-C772B2DB1B8A}">
      <dgm:prSet/>
      <dgm:spPr/>
      <dgm:t>
        <a:bodyPr/>
        <a:lstStyle/>
        <a:p>
          <a:pPr rtl="0"/>
          <a:r>
            <a:rPr lang="zh-CN" b="1" dirty="0" smtClean="0"/>
            <a:t>想象思维的作用：</a:t>
          </a:r>
          <a:endParaRPr lang="zh-CN" dirty="0"/>
        </a:p>
      </dgm:t>
    </dgm:pt>
    <dgm:pt modelId="{89E7358C-4594-4B6B-89A8-B7692723E314}" type="parTrans" cxnId="{8976D094-9FE6-46B7-AEC8-91215A518383}">
      <dgm:prSet/>
      <dgm:spPr/>
      <dgm:t>
        <a:bodyPr/>
        <a:lstStyle/>
        <a:p>
          <a:endParaRPr lang="zh-CN" altLang="en-US"/>
        </a:p>
      </dgm:t>
    </dgm:pt>
    <dgm:pt modelId="{17326F43-4E84-4F8A-AAE4-DF186F25FE6C}" type="sibTrans" cxnId="{8976D094-9FE6-46B7-AEC8-91215A518383}">
      <dgm:prSet/>
      <dgm:spPr/>
      <dgm:t>
        <a:bodyPr/>
        <a:lstStyle/>
        <a:p>
          <a:endParaRPr lang="zh-CN" altLang="en-US"/>
        </a:p>
      </dgm:t>
    </dgm:pt>
    <dgm:pt modelId="{8879205E-EC17-4554-8F8E-12E247762BD3}">
      <dgm:prSet/>
      <dgm:spPr/>
      <dgm:t>
        <a:bodyPr/>
        <a:lstStyle/>
        <a:p>
          <a:pPr rtl="0"/>
          <a:r>
            <a:rPr lang="zh-CN" b="1" smtClean="0"/>
            <a:t>（</a:t>
          </a:r>
          <a:r>
            <a:rPr lang="en-US" b="1" smtClean="0"/>
            <a:t>1</a:t>
          </a:r>
          <a:r>
            <a:rPr lang="zh-CN" b="1" smtClean="0"/>
            <a:t>）</a:t>
          </a:r>
          <a:r>
            <a:rPr lang="zh-CN" smtClean="0"/>
            <a:t>、在创新思维中具有主干作用；</a:t>
          </a:r>
          <a:endParaRPr lang="zh-CN"/>
        </a:p>
      </dgm:t>
    </dgm:pt>
    <dgm:pt modelId="{A7BD3297-2A79-4DBD-BB39-6AE82166A3EF}" type="parTrans" cxnId="{DE2ED933-1CE9-4230-BB57-93703D729525}">
      <dgm:prSet/>
      <dgm:spPr/>
      <dgm:t>
        <a:bodyPr/>
        <a:lstStyle/>
        <a:p>
          <a:endParaRPr lang="zh-CN" altLang="en-US"/>
        </a:p>
      </dgm:t>
    </dgm:pt>
    <dgm:pt modelId="{EE6842B1-B4AD-4A6C-B0A2-05A3FBC363F0}" type="sibTrans" cxnId="{DE2ED933-1CE9-4230-BB57-93703D729525}">
      <dgm:prSet/>
      <dgm:spPr/>
      <dgm:t>
        <a:bodyPr/>
        <a:lstStyle/>
        <a:p>
          <a:endParaRPr lang="zh-CN" altLang="en-US"/>
        </a:p>
      </dgm:t>
    </dgm:pt>
    <dgm:pt modelId="{38A004E3-3049-45B2-A460-B4E12F1C31EB}">
      <dgm:prSet/>
      <dgm:spPr/>
      <dgm:t>
        <a:bodyPr/>
        <a:lstStyle/>
        <a:p>
          <a:pPr rtl="0"/>
          <a:r>
            <a:rPr lang="zh-CN" smtClean="0"/>
            <a:t>（</a:t>
          </a:r>
          <a:r>
            <a:rPr lang="en-US" smtClean="0"/>
            <a:t>2</a:t>
          </a:r>
          <a:r>
            <a:rPr lang="zh-CN" smtClean="0"/>
            <a:t>）、在人的精神文化生活中具有灵魂作用；</a:t>
          </a:r>
          <a:endParaRPr lang="zh-CN"/>
        </a:p>
      </dgm:t>
    </dgm:pt>
    <dgm:pt modelId="{4157F66C-A2D0-4BFC-ADDB-02F7B0C2C285}" type="parTrans" cxnId="{29A6675F-9346-4CE8-BC65-7198F6EB6425}">
      <dgm:prSet/>
      <dgm:spPr/>
      <dgm:t>
        <a:bodyPr/>
        <a:lstStyle/>
        <a:p>
          <a:endParaRPr lang="zh-CN" altLang="en-US"/>
        </a:p>
      </dgm:t>
    </dgm:pt>
    <dgm:pt modelId="{D6581E3C-7066-439C-AA99-D44D73A9FA89}" type="sibTrans" cxnId="{29A6675F-9346-4CE8-BC65-7198F6EB6425}">
      <dgm:prSet/>
      <dgm:spPr/>
      <dgm:t>
        <a:bodyPr/>
        <a:lstStyle/>
        <a:p>
          <a:endParaRPr lang="zh-CN" altLang="en-US"/>
        </a:p>
      </dgm:t>
    </dgm:pt>
    <dgm:pt modelId="{960BA9CE-517D-4E45-A1EE-207DB7D4A698}">
      <dgm:prSet/>
      <dgm:spPr/>
      <dgm:t>
        <a:bodyPr/>
        <a:lstStyle/>
        <a:p>
          <a:pPr rtl="0"/>
          <a:r>
            <a:rPr lang="zh-CN" smtClean="0"/>
            <a:t>（</a:t>
          </a:r>
          <a:r>
            <a:rPr lang="en-US" smtClean="0"/>
            <a:t>3</a:t>
          </a:r>
          <a:r>
            <a:rPr lang="zh-CN" smtClean="0"/>
            <a:t>）、在发明创造中占主导作用。 </a:t>
          </a:r>
          <a:r>
            <a:rPr lang="en-US" u="sng" smtClean="0">
              <a:hlinkClick xmlns:r="http://schemas.openxmlformats.org/officeDocument/2006/relationships" r:id="rId1"/>
            </a:rPr>
            <a:t> </a:t>
          </a:r>
          <a:r>
            <a:rPr lang="en-US" smtClean="0"/>
            <a:t> </a:t>
          </a:r>
          <a:endParaRPr lang="zh-CN"/>
        </a:p>
      </dgm:t>
    </dgm:pt>
    <dgm:pt modelId="{94FD5EB2-3503-4C6D-B20A-7F78E4206641}" type="parTrans" cxnId="{F7EB6627-7ABA-444A-A661-2088F742057F}">
      <dgm:prSet/>
      <dgm:spPr/>
      <dgm:t>
        <a:bodyPr/>
        <a:lstStyle/>
        <a:p>
          <a:endParaRPr lang="zh-CN" altLang="en-US"/>
        </a:p>
      </dgm:t>
    </dgm:pt>
    <dgm:pt modelId="{DC85DA47-3B95-4F0C-A9F0-BC1EA99B1A52}" type="sibTrans" cxnId="{F7EB6627-7ABA-444A-A661-2088F742057F}">
      <dgm:prSet/>
      <dgm:spPr/>
      <dgm:t>
        <a:bodyPr/>
        <a:lstStyle/>
        <a:p>
          <a:endParaRPr lang="zh-CN" altLang="en-US"/>
        </a:p>
      </dgm:t>
    </dgm:pt>
    <dgm:pt modelId="{90615EFB-AC53-4707-8B07-23AAB95FB11C}" type="pres">
      <dgm:prSet presAssocID="{A5957BA5-9DD6-4C84-839D-3D9B2CBC1697}" presName="Name0" presStyleCnt="0">
        <dgm:presLayoutVars>
          <dgm:dir/>
          <dgm:resizeHandles val="exact"/>
        </dgm:presLayoutVars>
      </dgm:prSet>
      <dgm:spPr/>
    </dgm:pt>
    <dgm:pt modelId="{5A1813BF-3606-4F01-9121-7118ED03DE50}" type="pres">
      <dgm:prSet presAssocID="{06352E64-F41C-4729-9F64-C772B2DB1B8A}" presName="node" presStyleLbl="node1" presStyleIdx="0" presStyleCnt="4">
        <dgm:presLayoutVars>
          <dgm:bulletEnabled val="1"/>
        </dgm:presLayoutVars>
      </dgm:prSet>
      <dgm:spPr/>
    </dgm:pt>
    <dgm:pt modelId="{545394C2-B59E-4FA1-A7A8-1D5AEF6249FA}" type="pres">
      <dgm:prSet presAssocID="{17326F43-4E84-4F8A-AAE4-DF186F25FE6C}" presName="sibTrans" presStyleCnt="0"/>
      <dgm:spPr/>
    </dgm:pt>
    <dgm:pt modelId="{DE89CB3E-AB54-4361-A2F4-65068FEA010C}" type="pres">
      <dgm:prSet presAssocID="{8879205E-EC17-4554-8F8E-12E247762BD3}" presName="node" presStyleLbl="node1" presStyleIdx="1" presStyleCnt="4">
        <dgm:presLayoutVars>
          <dgm:bulletEnabled val="1"/>
        </dgm:presLayoutVars>
      </dgm:prSet>
      <dgm:spPr/>
    </dgm:pt>
    <dgm:pt modelId="{13A477EE-3E0A-4DA2-B2EA-8F1F5929B276}" type="pres">
      <dgm:prSet presAssocID="{EE6842B1-B4AD-4A6C-B0A2-05A3FBC363F0}" presName="sibTrans" presStyleCnt="0"/>
      <dgm:spPr/>
    </dgm:pt>
    <dgm:pt modelId="{42932CB6-1CE7-4CAC-9D54-61FD8D10942C}" type="pres">
      <dgm:prSet presAssocID="{38A004E3-3049-45B2-A460-B4E12F1C31EB}" presName="node" presStyleLbl="node1" presStyleIdx="2" presStyleCnt="4">
        <dgm:presLayoutVars>
          <dgm:bulletEnabled val="1"/>
        </dgm:presLayoutVars>
      </dgm:prSet>
      <dgm:spPr/>
    </dgm:pt>
    <dgm:pt modelId="{F412C341-07E6-4E14-8E0D-EFAA5A9D4378}" type="pres">
      <dgm:prSet presAssocID="{D6581E3C-7066-439C-AA99-D44D73A9FA89}" presName="sibTrans" presStyleCnt="0"/>
      <dgm:spPr/>
    </dgm:pt>
    <dgm:pt modelId="{DE70075C-7371-4B56-B73A-422298855496}" type="pres">
      <dgm:prSet presAssocID="{960BA9CE-517D-4E45-A1EE-207DB7D4A698}" presName="node" presStyleLbl="node1" presStyleIdx="3" presStyleCnt="4">
        <dgm:presLayoutVars>
          <dgm:bulletEnabled val="1"/>
        </dgm:presLayoutVars>
      </dgm:prSet>
      <dgm:spPr/>
    </dgm:pt>
  </dgm:ptLst>
  <dgm:cxnLst>
    <dgm:cxn modelId="{ADDB2477-C2AC-4F08-8BCC-6A06831D9927}" type="presOf" srcId="{8879205E-EC17-4554-8F8E-12E247762BD3}" destId="{DE89CB3E-AB54-4361-A2F4-65068FEA010C}" srcOrd="0" destOrd="0" presId="urn:microsoft.com/office/officeart/2005/8/layout/hList6"/>
    <dgm:cxn modelId="{DE2ED933-1CE9-4230-BB57-93703D729525}" srcId="{A5957BA5-9DD6-4C84-839D-3D9B2CBC1697}" destId="{8879205E-EC17-4554-8F8E-12E247762BD3}" srcOrd="1" destOrd="0" parTransId="{A7BD3297-2A79-4DBD-BB39-6AE82166A3EF}" sibTransId="{EE6842B1-B4AD-4A6C-B0A2-05A3FBC363F0}"/>
    <dgm:cxn modelId="{8976D094-9FE6-46B7-AEC8-91215A518383}" srcId="{A5957BA5-9DD6-4C84-839D-3D9B2CBC1697}" destId="{06352E64-F41C-4729-9F64-C772B2DB1B8A}" srcOrd="0" destOrd="0" parTransId="{89E7358C-4594-4B6B-89A8-B7692723E314}" sibTransId="{17326F43-4E84-4F8A-AAE4-DF186F25FE6C}"/>
    <dgm:cxn modelId="{0F3E1992-A4CC-4956-821E-F66BBFC09DDB}" type="presOf" srcId="{38A004E3-3049-45B2-A460-B4E12F1C31EB}" destId="{42932CB6-1CE7-4CAC-9D54-61FD8D10942C}" srcOrd="0" destOrd="0" presId="urn:microsoft.com/office/officeart/2005/8/layout/hList6"/>
    <dgm:cxn modelId="{F96B54B2-2814-44B2-A016-8590EE475704}" type="presOf" srcId="{960BA9CE-517D-4E45-A1EE-207DB7D4A698}" destId="{DE70075C-7371-4B56-B73A-422298855496}" srcOrd="0" destOrd="0" presId="urn:microsoft.com/office/officeart/2005/8/layout/hList6"/>
    <dgm:cxn modelId="{F7EB6627-7ABA-444A-A661-2088F742057F}" srcId="{A5957BA5-9DD6-4C84-839D-3D9B2CBC1697}" destId="{960BA9CE-517D-4E45-A1EE-207DB7D4A698}" srcOrd="3" destOrd="0" parTransId="{94FD5EB2-3503-4C6D-B20A-7F78E4206641}" sibTransId="{DC85DA47-3B95-4F0C-A9F0-BC1EA99B1A52}"/>
    <dgm:cxn modelId="{29A6675F-9346-4CE8-BC65-7198F6EB6425}" srcId="{A5957BA5-9DD6-4C84-839D-3D9B2CBC1697}" destId="{38A004E3-3049-45B2-A460-B4E12F1C31EB}" srcOrd="2" destOrd="0" parTransId="{4157F66C-A2D0-4BFC-ADDB-02F7B0C2C285}" sibTransId="{D6581E3C-7066-439C-AA99-D44D73A9FA89}"/>
    <dgm:cxn modelId="{317732B3-6EC9-4116-BE0D-E3A9C7385A31}" type="presOf" srcId="{A5957BA5-9DD6-4C84-839D-3D9B2CBC1697}" destId="{90615EFB-AC53-4707-8B07-23AAB95FB11C}" srcOrd="0" destOrd="0" presId="urn:microsoft.com/office/officeart/2005/8/layout/hList6"/>
    <dgm:cxn modelId="{731B3C4F-64E1-4029-BFE2-8DED1812E0A8}" type="presOf" srcId="{06352E64-F41C-4729-9F64-C772B2DB1B8A}" destId="{5A1813BF-3606-4F01-9121-7118ED03DE50}" srcOrd="0" destOrd="0" presId="urn:microsoft.com/office/officeart/2005/8/layout/hList6"/>
    <dgm:cxn modelId="{44FD76B0-2822-4417-AAD4-D043D0D67F08}" type="presParOf" srcId="{90615EFB-AC53-4707-8B07-23AAB95FB11C}" destId="{5A1813BF-3606-4F01-9121-7118ED03DE50}" srcOrd="0" destOrd="0" presId="urn:microsoft.com/office/officeart/2005/8/layout/hList6"/>
    <dgm:cxn modelId="{7D29CC70-BA8E-47D3-B38A-7529D03BAA7A}" type="presParOf" srcId="{90615EFB-AC53-4707-8B07-23AAB95FB11C}" destId="{545394C2-B59E-4FA1-A7A8-1D5AEF6249FA}" srcOrd="1" destOrd="0" presId="urn:microsoft.com/office/officeart/2005/8/layout/hList6"/>
    <dgm:cxn modelId="{FBF10E83-B8C4-401D-BE5D-20D57BA76A4D}" type="presParOf" srcId="{90615EFB-AC53-4707-8B07-23AAB95FB11C}" destId="{DE89CB3E-AB54-4361-A2F4-65068FEA010C}" srcOrd="2" destOrd="0" presId="urn:microsoft.com/office/officeart/2005/8/layout/hList6"/>
    <dgm:cxn modelId="{8E9EE32C-70AC-4A16-9C6B-C69B7A67E6D5}" type="presParOf" srcId="{90615EFB-AC53-4707-8B07-23AAB95FB11C}" destId="{13A477EE-3E0A-4DA2-B2EA-8F1F5929B276}" srcOrd="3" destOrd="0" presId="urn:microsoft.com/office/officeart/2005/8/layout/hList6"/>
    <dgm:cxn modelId="{A8E019E0-D9E5-42C2-859E-4EA52B2FD74F}" type="presParOf" srcId="{90615EFB-AC53-4707-8B07-23AAB95FB11C}" destId="{42932CB6-1CE7-4CAC-9D54-61FD8D10942C}" srcOrd="4" destOrd="0" presId="urn:microsoft.com/office/officeart/2005/8/layout/hList6"/>
    <dgm:cxn modelId="{CD7F3455-44B9-4E4D-BC1D-8D6BF3453C07}" type="presParOf" srcId="{90615EFB-AC53-4707-8B07-23AAB95FB11C}" destId="{F412C341-07E6-4E14-8E0D-EFAA5A9D4378}" srcOrd="5" destOrd="0" presId="urn:microsoft.com/office/officeart/2005/8/layout/hList6"/>
    <dgm:cxn modelId="{77E63BDF-0E79-4149-8B98-3B55ACE30FC9}" type="presParOf" srcId="{90615EFB-AC53-4707-8B07-23AAB95FB11C}" destId="{DE70075C-7371-4B56-B73A-422298855496}" srcOrd="6"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1A975AA-83FE-4FC9-AE81-31DA798B58BF}" type="doc">
      <dgm:prSet loTypeId="urn:microsoft.com/office/officeart/2008/layout/VerticalCurvedList" loCatId="list" qsTypeId="urn:microsoft.com/office/officeart/2005/8/quickstyle/simple1" qsCatId="simple" csTypeId="urn:microsoft.com/office/officeart/2005/8/colors/accent1_5" csCatId="accent1"/>
      <dgm:spPr/>
      <dgm:t>
        <a:bodyPr/>
        <a:lstStyle/>
        <a:p>
          <a:endParaRPr lang="zh-CN" altLang="en-US"/>
        </a:p>
      </dgm:t>
    </dgm:pt>
    <dgm:pt modelId="{24AA1D39-27AD-47B6-AF5F-F300148F21F5}">
      <dgm:prSet/>
      <dgm:spPr/>
      <dgm:t>
        <a:bodyPr/>
        <a:lstStyle/>
        <a:p>
          <a:pPr rtl="0"/>
          <a:r>
            <a:rPr lang="zh-CN" dirty="0" smtClean="0"/>
            <a:t>（</a:t>
          </a:r>
          <a:r>
            <a:rPr lang="en-US" dirty="0" smtClean="0"/>
            <a:t>1</a:t>
          </a:r>
          <a:r>
            <a:rPr lang="zh-CN" dirty="0" smtClean="0"/>
            <a:t>）、形象性；</a:t>
          </a:r>
          <a:r>
            <a:rPr lang="en-US" dirty="0" smtClean="0"/>
            <a:t>                    </a:t>
          </a:r>
          <a:endParaRPr lang="zh-CN" dirty="0"/>
        </a:p>
      </dgm:t>
    </dgm:pt>
    <dgm:pt modelId="{971582C6-2549-4409-88C6-64B6539932A0}" type="parTrans" cxnId="{BC9C601B-94CE-46DC-B71C-07DAA00CBF7A}">
      <dgm:prSet/>
      <dgm:spPr/>
      <dgm:t>
        <a:bodyPr/>
        <a:lstStyle/>
        <a:p>
          <a:endParaRPr lang="zh-CN" altLang="en-US"/>
        </a:p>
      </dgm:t>
    </dgm:pt>
    <dgm:pt modelId="{2101BE19-619F-43A5-A4D4-3913DF0906A8}" type="sibTrans" cxnId="{BC9C601B-94CE-46DC-B71C-07DAA00CBF7A}">
      <dgm:prSet/>
      <dgm:spPr/>
      <dgm:t>
        <a:bodyPr/>
        <a:lstStyle/>
        <a:p>
          <a:endParaRPr lang="zh-CN" altLang="en-US"/>
        </a:p>
      </dgm:t>
    </dgm:pt>
    <dgm:pt modelId="{74EE8F66-455A-4989-92F5-0E609B60C29E}">
      <dgm:prSet/>
      <dgm:spPr/>
      <dgm:t>
        <a:bodyPr/>
        <a:lstStyle/>
        <a:p>
          <a:pPr rtl="0"/>
          <a:r>
            <a:rPr lang="zh-CN" smtClean="0"/>
            <a:t>（</a:t>
          </a:r>
          <a:r>
            <a:rPr lang="en-US" smtClean="0"/>
            <a:t>2</a:t>
          </a:r>
          <a:r>
            <a:rPr lang="zh-CN" smtClean="0"/>
            <a:t>）、概括性；</a:t>
          </a:r>
          <a:r>
            <a:rPr lang="en-US" smtClean="0"/>
            <a:t>                     </a:t>
          </a:r>
          <a:endParaRPr lang="zh-CN"/>
        </a:p>
      </dgm:t>
    </dgm:pt>
    <dgm:pt modelId="{245C1D26-4C88-495E-94C2-13AC0BF62C8E}" type="parTrans" cxnId="{04BF2BC6-9BB0-4333-9440-4EAD3234A7AB}">
      <dgm:prSet/>
      <dgm:spPr/>
      <dgm:t>
        <a:bodyPr/>
        <a:lstStyle/>
        <a:p>
          <a:endParaRPr lang="zh-CN" altLang="en-US"/>
        </a:p>
      </dgm:t>
    </dgm:pt>
    <dgm:pt modelId="{6F68EA60-0769-4940-AA10-5A3E20C42D15}" type="sibTrans" cxnId="{04BF2BC6-9BB0-4333-9440-4EAD3234A7AB}">
      <dgm:prSet/>
      <dgm:spPr/>
      <dgm:t>
        <a:bodyPr/>
        <a:lstStyle/>
        <a:p>
          <a:endParaRPr lang="zh-CN" altLang="en-US"/>
        </a:p>
      </dgm:t>
    </dgm:pt>
    <dgm:pt modelId="{9C5558B1-C132-432E-A9C3-06F597E2222D}">
      <dgm:prSet/>
      <dgm:spPr/>
      <dgm:t>
        <a:bodyPr/>
        <a:lstStyle/>
        <a:p>
          <a:pPr rtl="0"/>
          <a:r>
            <a:rPr lang="zh-CN" smtClean="0"/>
            <a:t>（</a:t>
          </a:r>
          <a:r>
            <a:rPr lang="en-US" smtClean="0"/>
            <a:t>3</a:t>
          </a:r>
          <a:r>
            <a:rPr lang="zh-CN" smtClean="0"/>
            <a:t>）、超越性</a:t>
          </a:r>
          <a:endParaRPr lang="zh-CN"/>
        </a:p>
      </dgm:t>
    </dgm:pt>
    <dgm:pt modelId="{125C4F1C-B9C6-4B2F-B6F8-75E690CEE1DE}" type="parTrans" cxnId="{2FA9B35A-4884-4A9B-96E4-CB2D59E803EC}">
      <dgm:prSet/>
      <dgm:spPr/>
      <dgm:t>
        <a:bodyPr/>
        <a:lstStyle/>
        <a:p>
          <a:endParaRPr lang="zh-CN" altLang="en-US"/>
        </a:p>
      </dgm:t>
    </dgm:pt>
    <dgm:pt modelId="{19508694-8AEE-47A6-8351-83632BC6865C}" type="sibTrans" cxnId="{2FA9B35A-4884-4A9B-96E4-CB2D59E803EC}">
      <dgm:prSet/>
      <dgm:spPr/>
      <dgm:t>
        <a:bodyPr/>
        <a:lstStyle/>
        <a:p>
          <a:endParaRPr lang="zh-CN" altLang="en-US"/>
        </a:p>
      </dgm:t>
    </dgm:pt>
    <dgm:pt modelId="{ABE4AB92-35CE-43B9-A5B2-EB3E8627421F}" type="pres">
      <dgm:prSet presAssocID="{E1A975AA-83FE-4FC9-AE81-31DA798B58BF}" presName="Name0" presStyleCnt="0">
        <dgm:presLayoutVars>
          <dgm:chMax val="7"/>
          <dgm:chPref val="7"/>
          <dgm:dir/>
        </dgm:presLayoutVars>
      </dgm:prSet>
      <dgm:spPr/>
    </dgm:pt>
    <dgm:pt modelId="{B05CA0D3-F6EA-44E0-8A90-3E49BF71F2DA}" type="pres">
      <dgm:prSet presAssocID="{E1A975AA-83FE-4FC9-AE81-31DA798B58BF}" presName="Name1" presStyleCnt="0"/>
      <dgm:spPr/>
    </dgm:pt>
    <dgm:pt modelId="{62C69A77-BA95-4944-BD70-918E30B58CF5}" type="pres">
      <dgm:prSet presAssocID="{E1A975AA-83FE-4FC9-AE81-31DA798B58BF}" presName="cycle" presStyleCnt="0"/>
      <dgm:spPr/>
    </dgm:pt>
    <dgm:pt modelId="{1B48D6A5-9DCE-4AC9-B6AB-D432AC5A4B1F}" type="pres">
      <dgm:prSet presAssocID="{E1A975AA-83FE-4FC9-AE81-31DA798B58BF}" presName="srcNode" presStyleLbl="node1" presStyleIdx="0" presStyleCnt="3"/>
      <dgm:spPr/>
    </dgm:pt>
    <dgm:pt modelId="{C95E3EAB-B14E-4542-B8EE-832D26F9A097}" type="pres">
      <dgm:prSet presAssocID="{E1A975AA-83FE-4FC9-AE81-31DA798B58BF}" presName="conn" presStyleLbl="parChTrans1D2" presStyleIdx="0" presStyleCnt="1"/>
      <dgm:spPr/>
    </dgm:pt>
    <dgm:pt modelId="{D4D03386-D1EB-4F7F-942F-2666DAD6A11A}" type="pres">
      <dgm:prSet presAssocID="{E1A975AA-83FE-4FC9-AE81-31DA798B58BF}" presName="extraNode" presStyleLbl="node1" presStyleIdx="0" presStyleCnt="3"/>
      <dgm:spPr/>
    </dgm:pt>
    <dgm:pt modelId="{17916F6B-96A1-4303-8120-F974B53E068C}" type="pres">
      <dgm:prSet presAssocID="{E1A975AA-83FE-4FC9-AE81-31DA798B58BF}" presName="dstNode" presStyleLbl="node1" presStyleIdx="0" presStyleCnt="3"/>
      <dgm:spPr/>
    </dgm:pt>
    <dgm:pt modelId="{C77E9E35-04E5-4049-B484-47D53246B041}" type="pres">
      <dgm:prSet presAssocID="{24AA1D39-27AD-47B6-AF5F-F300148F21F5}" presName="text_1" presStyleLbl="node1" presStyleIdx="0" presStyleCnt="3">
        <dgm:presLayoutVars>
          <dgm:bulletEnabled val="1"/>
        </dgm:presLayoutVars>
      </dgm:prSet>
      <dgm:spPr/>
    </dgm:pt>
    <dgm:pt modelId="{A9B7A518-A8B0-4A14-BA16-C42B9EB3F4EC}" type="pres">
      <dgm:prSet presAssocID="{24AA1D39-27AD-47B6-AF5F-F300148F21F5}" presName="accent_1" presStyleCnt="0"/>
      <dgm:spPr/>
    </dgm:pt>
    <dgm:pt modelId="{35681EEB-14A4-46F5-80EF-3FA46CE6F912}" type="pres">
      <dgm:prSet presAssocID="{24AA1D39-27AD-47B6-AF5F-F300148F21F5}" presName="accentRepeatNode" presStyleLbl="solidFgAcc1" presStyleIdx="0" presStyleCnt="3"/>
      <dgm:spPr/>
    </dgm:pt>
    <dgm:pt modelId="{DE9FE191-72F5-4AF7-8E04-AF313B822C34}" type="pres">
      <dgm:prSet presAssocID="{74EE8F66-455A-4989-92F5-0E609B60C29E}" presName="text_2" presStyleLbl="node1" presStyleIdx="1" presStyleCnt="3">
        <dgm:presLayoutVars>
          <dgm:bulletEnabled val="1"/>
        </dgm:presLayoutVars>
      </dgm:prSet>
      <dgm:spPr/>
    </dgm:pt>
    <dgm:pt modelId="{E4607924-E7B0-41AA-9DE3-849272380843}" type="pres">
      <dgm:prSet presAssocID="{74EE8F66-455A-4989-92F5-0E609B60C29E}" presName="accent_2" presStyleCnt="0"/>
      <dgm:spPr/>
    </dgm:pt>
    <dgm:pt modelId="{791E3E9A-9C5F-4C83-8F32-40F149031C82}" type="pres">
      <dgm:prSet presAssocID="{74EE8F66-455A-4989-92F5-0E609B60C29E}" presName="accentRepeatNode" presStyleLbl="solidFgAcc1" presStyleIdx="1" presStyleCnt="3"/>
      <dgm:spPr/>
    </dgm:pt>
    <dgm:pt modelId="{8EC48B60-7F2F-4514-8144-9CE5A296CA0D}" type="pres">
      <dgm:prSet presAssocID="{9C5558B1-C132-432E-A9C3-06F597E2222D}" presName="text_3" presStyleLbl="node1" presStyleIdx="2" presStyleCnt="3">
        <dgm:presLayoutVars>
          <dgm:bulletEnabled val="1"/>
        </dgm:presLayoutVars>
      </dgm:prSet>
      <dgm:spPr/>
    </dgm:pt>
    <dgm:pt modelId="{9AC3B2B7-0D9B-4C4B-8E43-AF6FB652A0C5}" type="pres">
      <dgm:prSet presAssocID="{9C5558B1-C132-432E-A9C3-06F597E2222D}" presName="accent_3" presStyleCnt="0"/>
      <dgm:spPr/>
    </dgm:pt>
    <dgm:pt modelId="{AAD5D742-5995-4FA9-9E33-01FDD7CBF3A9}" type="pres">
      <dgm:prSet presAssocID="{9C5558B1-C132-432E-A9C3-06F597E2222D}" presName="accentRepeatNode" presStyleLbl="solidFgAcc1" presStyleIdx="2" presStyleCnt="3"/>
      <dgm:spPr/>
    </dgm:pt>
  </dgm:ptLst>
  <dgm:cxnLst>
    <dgm:cxn modelId="{27D21218-D853-4FE2-952A-54C6A594CFA1}" type="presOf" srcId="{2101BE19-619F-43A5-A4D4-3913DF0906A8}" destId="{C95E3EAB-B14E-4542-B8EE-832D26F9A097}" srcOrd="0" destOrd="0" presId="urn:microsoft.com/office/officeart/2008/layout/VerticalCurvedList"/>
    <dgm:cxn modelId="{D93350C2-40DB-4343-BB1B-C39671B323C9}" type="presOf" srcId="{24AA1D39-27AD-47B6-AF5F-F300148F21F5}" destId="{C77E9E35-04E5-4049-B484-47D53246B041}" srcOrd="0" destOrd="0" presId="urn:microsoft.com/office/officeart/2008/layout/VerticalCurvedList"/>
    <dgm:cxn modelId="{0BDD192E-213A-47D0-8E94-1236D0E92779}" type="presOf" srcId="{74EE8F66-455A-4989-92F5-0E609B60C29E}" destId="{DE9FE191-72F5-4AF7-8E04-AF313B822C34}" srcOrd="0" destOrd="0" presId="urn:microsoft.com/office/officeart/2008/layout/VerticalCurvedList"/>
    <dgm:cxn modelId="{04BF2BC6-9BB0-4333-9440-4EAD3234A7AB}" srcId="{E1A975AA-83FE-4FC9-AE81-31DA798B58BF}" destId="{74EE8F66-455A-4989-92F5-0E609B60C29E}" srcOrd="1" destOrd="0" parTransId="{245C1D26-4C88-495E-94C2-13AC0BF62C8E}" sibTransId="{6F68EA60-0769-4940-AA10-5A3E20C42D15}"/>
    <dgm:cxn modelId="{BC9C601B-94CE-46DC-B71C-07DAA00CBF7A}" srcId="{E1A975AA-83FE-4FC9-AE81-31DA798B58BF}" destId="{24AA1D39-27AD-47B6-AF5F-F300148F21F5}" srcOrd="0" destOrd="0" parTransId="{971582C6-2549-4409-88C6-64B6539932A0}" sibTransId="{2101BE19-619F-43A5-A4D4-3913DF0906A8}"/>
    <dgm:cxn modelId="{9333D8BC-F367-4943-8B36-F7BD1F0566BF}" type="presOf" srcId="{9C5558B1-C132-432E-A9C3-06F597E2222D}" destId="{8EC48B60-7F2F-4514-8144-9CE5A296CA0D}" srcOrd="0" destOrd="0" presId="urn:microsoft.com/office/officeart/2008/layout/VerticalCurvedList"/>
    <dgm:cxn modelId="{2FA9B35A-4884-4A9B-96E4-CB2D59E803EC}" srcId="{E1A975AA-83FE-4FC9-AE81-31DA798B58BF}" destId="{9C5558B1-C132-432E-A9C3-06F597E2222D}" srcOrd="2" destOrd="0" parTransId="{125C4F1C-B9C6-4B2F-B6F8-75E690CEE1DE}" sibTransId="{19508694-8AEE-47A6-8351-83632BC6865C}"/>
    <dgm:cxn modelId="{1D1D9BCA-746F-43AB-9271-B4517413056F}" type="presOf" srcId="{E1A975AA-83FE-4FC9-AE81-31DA798B58BF}" destId="{ABE4AB92-35CE-43B9-A5B2-EB3E8627421F}" srcOrd="0" destOrd="0" presId="urn:microsoft.com/office/officeart/2008/layout/VerticalCurvedList"/>
    <dgm:cxn modelId="{9E6C9EE8-6A28-46A6-AFE8-BC91B5DCC738}" type="presParOf" srcId="{ABE4AB92-35CE-43B9-A5B2-EB3E8627421F}" destId="{B05CA0D3-F6EA-44E0-8A90-3E49BF71F2DA}" srcOrd="0" destOrd="0" presId="urn:microsoft.com/office/officeart/2008/layout/VerticalCurvedList"/>
    <dgm:cxn modelId="{A1DD4369-70C5-412C-B18A-330889C6EBB8}" type="presParOf" srcId="{B05CA0D3-F6EA-44E0-8A90-3E49BF71F2DA}" destId="{62C69A77-BA95-4944-BD70-918E30B58CF5}" srcOrd="0" destOrd="0" presId="urn:microsoft.com/office/officeart/2008/layout/VerticalCurvedList"/>
    <dgm:cxn modelId="{2C21D239-0E08-44C5-B495-CFEBFC5C9978}" type="presParOf" srcId="{62C69A77-BA95-4944-BD70-918E30B58CF5}" destId="{1B48D6A5-9DCE-4AC9-B6AB-D432AC5A4B1F}" srcOrd="0" destOrd="0" presId="urn:microsoft.com/office/officeart/2008/layout/VerticalCurvedList"/>
    <dgm:cxn modelId="{1F65AEC5-EA10-471B-B60A-A75AA451291C}" type="presParOf" srcId="{62C69A77-BA95-4944-BD70-918E30B58CF5}" destId="{C95E3EAB-B14E-4542-B8EE-832D26F9A097}" srcOrd="1" destOrd="0" presId="urn:microsoft.com/office/officeart/2008/layout/VerticalCurvedList"/>
    <dgm:cxn modelId="{B951FE24-4FCF-4386-A809-F918EF078CCB}" type="presParOf" srcId="{62C69A77-BA95-4944-BD70-918E30B58CF5}" destId="{D4D03386-D1EB-4F7F-942F-2666DAD6A11A}" srcOrd="2" destOrd="0" presId="urn:microsoft.com/office/officeart/2008/layout/VerticalCurvedList"/>
    <dgm:cxn modelId="{31A5CEA8-E9B6-4657-A9F7-41040C18661C}" type="presParOf" srcId="{62C69A77-BA95-4944-BD70-918E30B58CF5}" destId="{17916F6B-96A1-4303-8120-F974B53E068C}" srcOrd="3" destOrd="0" presId="urn:microsoft.com/office/officeart/2008/layout/VerticalCurvedList"/>
    <dgm:cxn modelId="{4D2090B5-D33C-4B14-923D-9C3E7BF6D79F}" type="presParOf" srcId="{B05CA0D3-F6EA-44E0-8A90-3E49BF71F2DA}" destId="{C77E9E35-04E5-4049-B484-47D53246B041}" srcOrd="1" destOrd="0" presId="urn:microsoft.com/office/officeart/2008/layout/VerticalCurvedList"/>
    <dgm:cxn modelId="{E1603956-E57D-4783-A039-374639E2F7B9}" type="presParOf" srcId="{B05CA0D3-F6EA-44E0-8A90-3E49BF71F2DA}" destId="{A9B7A518-A8B0-4A14-BA16-C42B9EB3F4EC}" srcOrd="2" destOrd="0" presId="urn:microsoft.com/office/officeart/2008/layout/VerticalCurvedList"/>
    <dgm:cxn modelId="{FEFCE9AC-311C-4D9C-9B72-C5B4EDEB6D48}" type="presParOf" srcId="{A9B7A518-A8B0-4A14-BA16-C42B9EB3F4EC}" destId="{35681EEB-14A4-46F5-80EF-3FA46CE6F912}" srcOrd="0" destOrd="0" presId="urn:microsoft.com/office/officeart/2008/layout/VerticalCurvedList"/>
    <dgm:cxn modelId="{D9E67AFC-7633-40DA-8563-C4BC0D4BA79C}" type="presParOf" srcId="{B05CA0D3-F6EA-44E0-8A90-3E49BF71F2DA}" destId="{DE9FE191-72F5-4AF7-8E04-AF313B822C34}" srcOrd="3" destOrd="0" presId="urn:microsoft.com/office/officeart/2008/layout/VerticalCurvedList"/>
    <dgm:cxn modelId="{5227EE55-7394-490C-9D9C-6278B46B3378}" type="presParOf" srcId="{B05CA0D3-F6EA-44E0-8A90-3E49BF71F2DA}" destId="{E4607924-E7B0-41AA-9DE3-849272380843}" srcOrd="4" destOrd="0" presId="urn:microsoft.com/office/officeart/2008/layout/VerticalCurvedList"/>
    <dgm:cxn modelId="{637B4286-37F9-4528-BB96-817FC63CA91E}" type="presParOf" srcId="{E4607924-E7B0-41AA-9DE3-849272380843}" destId="{791E3E9A-9C5F-4C83-8F32-40F149031C82}" srcOrd="0" destOrd="0" presId="urn:microsoft.com/office/officeart/2008/layout/VerticalCurvedList"/>
    <dgm:cxn modelId="{01360B91-33B3-4657-94ED-7C55E12CE5EC}" type="presParOf" srcId="{B05CA0D3-F6EA-44E0-8A90-3E49BF71F2DA}" destId="{8EC48B60-7F2F-4514-8144-9CE5A296CA0D}" srcOrd="5" destOrd="0" presId="urn:microsoft.com/office/officeart/2008/layout/VerticalCurvedList"/>
    <dgm:cxn modelId="{786107A5-2BD7-4C10-B8ED-C586106CACDD}" type="presParOf" srcId="{B05CA0D3-F6EA-44E0-8A90-3E49BF71F2DA}" destId="{9AC3B2B7-0D9B-4C4B-8E43-AF6FB652A0C5}" srcOrd="6" destOrd="0" presId="urn:microsoft.com/office/officeart/2008/layout/VerticalCurvedList"/>
    <dgm:cxn modelId="{00D855AF-B6EB-4E4F-8E38-89872A3453C5}" type="presParOf" srcId="{9AC3B2B7-0D9B-4C4B-8E43-AF6FB652A0C5}" destId="{AAD5D742-5995-4FA9-9E33-01FDD7CBF3A9}"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CC9AC3A-8C10-4D6D-B173-5C3AC6F83134}"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FB39DAB7-E49B-4747-BAE9-25E197C1658D}">
      <dgm:prSet custT="1"/>
      <dgm:spPr/>
      <dgm:t>
        <a:bodyPr/>
        <a:lstStyle/>
        <a:p>
          <a:pPr rtl="0"/>
          <a:r>
            <a:rPr lang="zh-CN" altLang="en-US" sz="2000" dirty="0" smtClean="0"/>
            <a:t>图形设计的过程反应了设计师的思维过程，不同的思维过程会产生不同的图形设计作品。</a:t>
          </a:r>
          <a:endParaRPr lang="zh-CN" altLang="en-US" sz="2000" dirty="0"/>
        </a:p>
      </dgm:t>
    </dgm:pt>
    <dgm:pt modelId="{3DA8AA84-33C4-4783-B9F7-AF173D286B38}" type="parTrans" cxnId="{A49BB3EF-1C56-45F7-9370-3239C04C53B7}">
      <dgm:prSet/>
      <dgm:spPr/>
      <dgm:t>
        <a:bodyPr/>
        <a:lstStyle/>
        <a:p>
          <a:endParaRPr lang="zh-CN" altLang="en-US"/>
        </a:p>
      </dgm:t>
    </dgm:pt>
    <dgm:pt modelId="{C0052C93-302C-4859-B996-400A8C88F551}" type="sibTrans" cxnId="{A49BB3EF-1C56-45F7-9370-3239C04C53B7}">
      <dgm:prSet/>
      <dgm:spPr/>
      <dgm:t>
        <a:bodyPr/>
        <a:lstStyle/>
        <a:p>
          <a:endParaRPr lang="zh-CN" altLang="en-US"/>
        </a:p>
      </dgm:t>
    </dgm:pt>
    <dgm:pt modelId="{5A9708D8-598F-4343-BBD0-FDC94289966E}">
      <dgm:prSet custT="1"/>
      <dgm:spPr/>
      <dgm:t>
        <a:bodyPr/>
        <a:lstStyle/>
        <a:p>
          <a:pPr rtl="0"/>
          <a:r>
            <a:rPr lang="zh-CN" altLang="en-US" sz="2000" dirty="0" smtClean="0"/>
            <a:t>设计师运用逻辑思维设计出抽象的，充满逻辑推理性质的图形。</a:t>
          </a:r>
          <a:endParaRPr lang="zh-CN" altLang="en-US" sz="2000" dirty="0"/>
        </a:p>
      </dgm:t>
    </dgm:pt>
    <dgm:pt modelId="{B2D0F608-D327-48C4-AFA9-186BB80F902C}" type="parTrans" cxnId="{0E155020-1B5F-4E0F-8BE6-FD22DF23DBED}">
      <dgm:prSet/>
      <dgm:spPr/>
      <dgm:t>
        <a:bodyPr/>
        <a:lstStyle/>
        <a:p>
          <a:endParaRPr lang="zh-CN" altLang="en-US"/>
        </a:p>
      </dgm:t>
    </dgm:pt>
    <dgm:pt modelId="{87A63E37-FE2D-426D-AF58-284C21C8FA80}" type="sibTrans" cxnId="{0E155020-1B5F-4E0F-8BE6-FD22DF23DBED}">
      <dgm:prSet/>
      <dgm:spPr/>
      <dgm:t>
        <a:bodyPr/>
        <a:lstStyle/>
        <a:p>
          <a:endParaRPr lang="zh-CN" altLang="en-US"/>
        </a:p>
      </dgm:t>
    </dgm:pt>
    <dgm:pt modelId="{45D8D687-0EDA-4A54-A5D8-12C2761F1D48}">
      <dgm:prSet custT="1"/>
      <dgm:spPr/>
      <dgm:t>
        <a:bodyPr/>
        <a:lstStyle/>
        <a:p>
          <a:pPr rtl="0"/>
          <a:r>
            <a:rPr lang="zh-CN" altLang="en-US" sz="2000" smtClean="0"/>
            <a:t>例如著名设计师马克思</a:t>
          </a:r>
          <a:r>
            <a:rPr lang="en-US" altLang="zh-CN" sz="2000" smtClean="0"/>
            <a:t>·</a:t>
          </a:r>
          <a:r>
            <a:rPr lang="zh-CN" altLang="en-US" sz="2000" smtClean="0"/>
            <a:t>比尔的作品用数理模式做为其艺术创作的支撑点，从而给我们呈现出独特的视觉效果。</a:t>
          </a:r>
          <a:endParaRPr lang="zh-CN" altLang="en-US" sz="2000"/>
        </a:p>
      </dgm:t>
    </dgm:pt>
    <dgm:pt modelId="{93E36A85-1FC6-4721-BCD8-DA0AB2530D80}" type="parTrans" cxnId="{FDB3E193-67D6-4EC5-A96C-3431BA2AAFE8}">
      <dgm:prSet/>
      <dgm:spPr/>
      <dgm:t>
        <a:bodyPr/>
        <a:lstStyle/>
        <a:p>
          <a:endParaRPr lang="zh-CN" altLang="en-US"/>
        </a:p>
      </dgm:t>
    </dgm:pt>
    <dgm:pt modelId="{12EE2411-DFBB-4D1F-A317-2E7396AEE1CD}" type="sibTrans" cxnId="{FDB3E193-67D6-4EC5-A96C-3431BA2AAFE8}">
      <dgm:prSet/>
      <dgm:spPr/>
      <dgm:t>
        <a:bodyPr/>
        <a:lstStyle/>
        <a:p>
          <a:endParaRPr lang="zh-CN" altLang="en-US"/>
        </a:p>
      </dgm:t>
    </dgm:pt>
    <dgm:pt modelId="{CE4F331D-6CA8-4E7F-BD1D-1FACFC5214B6}" type="pres">
      <dgm:prSet presAssocID="{CCC9AC3A-8C10-4D6D-B173-5C3AC6F83134}" presName="linear" presStyleCnt="0">
        <dgm:presLayoutVars>
          <dgm:animLvl val="lvl"/>
          <dgm:resizeHandles val="exact"/>
        </dgm:presLayoutVars>
      </dgm:prSet>
      <dgm:spPr/>
    </dgm:pt>
    <dgm:pt modelId="{60A43CC0-CF01-43A9-9C09-197635749A9A}" type="pres">
      <dgm:prSet presAssocID="{FB39DAB7-E49B-4747-BAE9-25E197C1658D}" presName="parentText" presStyleLbl="node1" presStyleIdx="0" presStyleCnt="3">
        <dgm:presLayoutVars>
          <dgm:chMax val="0"/>
          <dgm:bulletEnabled val="1"/>
        </dgm:presLayoutVars>
      </dgm:prSet>
      <dgm:spPr/>
    </dgm:pt>
    <dgm:pt modelId="{5D6AD985-6A3B-47A3-A958-755032D3939E}" type="pres">
      <dgm:prSet presAssocID="{C0052C93-302C-4859-B996-400A8C88F551}" presName="spacer" presStyleCnt="0"/>
      <dgm:spPr/>
    </dgm:pt>
    <dgm:pt modelId="{4E8F5197-8569-4463-B905-5D5443F525B0}" type="pres">
      <dgm:prSet presAssocID="{5A9708D8-598F-4343-BBD0-FDC94289966E}" presName="parentText" presStyleLbl="node1" presStyleIdx="1" presStyleCnt="3" custLinFactNeighborX="5915" custLinFactNeighborY="-21395">
        <dgm:presLayoutVars>
          <dgm:chMax val="0"/>
          <dgm:bulletEnabled val="1"/>
        </dgm:presLayoutVars>
      </dgm:prSet>
      <dgm:spPr/>
    </dgm:pt>
    <dgm:pt modelId="{A6407DBA-A3FC-447B-AD5B-60D0A0608C6E}" type="pres">
      <dgm:prSet presAssocID="{87A63E37-FE2D-426D-AF58-284C21C8FA80}" presName="spacer" presStyleCnt="0"/>
      <dgm:spPr/>
    </dgm:pt>
    <dgm:pt modelId="{1A7EFDD1-07A2-4269-B4CA-C624F763E216}" type="pres">
      <dgm:prSet presAssocID="{45D8D687-0EDA-4A54-A5D8-12C2761F1D48}" presName="parentText" presStyleLbl="node1" presStyleIdx="2" presStyleCnt="3">
        <dgm:presLayoutVars>
          <dgm:chMax val="0"/>
          <dgm:bulletEnabled val="1"/>
        </dgm:presLayoutVars>
      </dgm:prSet>
      <dgm:spPr/>
    </dgm:pt>
  </dgm:ptLst>
  <dgm:cxnLst>
    <dgm:cxn modelId="{748A91AF-E6B9-488C-AA24-98D9D5F4CCCC}" type="presOf" srcId="{45D8D687-0EDA-4A54-A5D8-12C2761F1D48}" destId="{1A7EFDD1-07A2-4269-B4CA-C624F763E216}" srcOrd="0" destOrd="0" presId="urn:microsoft.com/office/officeart/2005/8/layout/vList2"/>
    <dgm:cxn modelId="{0E155020-1B5F-4E0F-8BE6-FD22DF23DBED}" srcId="{CCC9AC3A-8C10-4D6D-B173-5C3AC6F83134}" destId="{5A9708D8-598F-4343-BBD0-FDC94289966E}" srcOrd="1" destOrd="0" parTransId="{B2D0F608-D327-48C4-AFA9-186BB80F902C}" sibTransId="{87A63E37-FE2D-426D-AF58-284C21C8FA80}"/>
    <dgm:cxn modelId="{FDB3E193-67D6-4EC5-A96C-3431BA2AAFE8}" srcId="{CCC9AC3A-8C10-4D6D-B173-5C3AC6F83134}" destId="{45D8D687-0EDA-4A54-A5D8-12C2761F1D48}" srcOrd="2" destOrd="0" parTransId="{93E36A85-1FC6-4721-BCD8-DA0AB2530D80}" sibTransId="{12EE2411-DFBB-4D1F-A317-2E7396AEE1CD}"/>
    <dgm:cxn modelId="{A49BB3EF-1C56-45F7-9370-3239C04C53B7}" srcId="{CCC9AC3A-8C10-4D6D-B173-5C3AC6F83134}" destId="{FB39DAB7-E49B-4747-BAE9-25E197C1658D}" srcOrd="0" destOrd="0" parTransId="{3DA8AA84-33C4-4783-B9F7-AF173D286B38}" sibTransId="{C0052C93-302C-4859-B996-400A8C88F551}"/>
    <dgm:cxn modelId="{9BE2E36D-C2EA-4738-A778-0694D19AD69A}" type="presOf" srcId="{5A9708D8-598F-4343-BBD0-FDC94289966E}" destId="{4E8F5197-8569-4463-B905-5D5443F525B0}" srcOrd="0" destOrd="0" presId="urn:microsoft.com/office/officeart/2005/8/layout/vList2"/>
    <dgm:cxn modelId="{86575656-4CD5-40B5-94BD-A558F6213A69}" type="presOf" srcId="{CCC9AC3A-8C10-4D6D-B173-5C3AC6F83134}" destId="{CE4F331D-6CA8-4E7F-BD1D-1FACFC5214B6}" srcOrd="0" destOrd="0" presId="urn:microsoft.com/office/officeart/2005/8/layout/vList2"/>
    <dgm:cxn modelId="{B7FF18E9-5AD6-4CE6-B34E-C4328407B5D1}" type="presOf" srcId="{FB39DAB7-E49B-4747-BAE9-25E197C1658D}" destId="{60A43CC0-CF01-43A9-9C09-197635749A9A}" srcOrd="0" destOrd="0" presId="urn:microsoft.com/office/officeart/2005/8/layout/vList2"/>
    <dgm:cxn modelId="{D107EC3D-19D2-42FD-A3C5-9BA707D4C860}" type="presParOf" srcId="{CE4F331D-6CA8-4E7F-BD1D-1FACFC5214B6}" destId="{60A43CC0-CF01-43A9-9C09-197635749A9A}" srcOrd="0" destOrd="0" presId="urn:microsoft.com/office/officeart/2005/8/layout/vList2"/>
    <dgm:cxn modelId="{360BC685-D912-4738-AF60-4E05CCB57972}" type="presParOf" srcId="{CE4F331D-6CA8-4E7F-BD1D-1FACFC5214B6}" destId="{5D6AD985-6A3B-47A3-A958-755032D3939E}" srcOrd="1" destOrd="0" presId="urn:microsoft.com/office/officeart/2005/8/layout/vList2"/>
    <dgm:cxn modelId="{3B1539E1-0DE6-4419-A0B5-54DFA9357257}" type="presParOf" srcId="{CE4F331D-6CA8-4E7F-BD1D-1FACFC5214B6}" destId="{4E8F5197-8569-4463-B905-5D5443F525B0}" srcOrd="2" destOrd="0" presId="urn:microsoft.com/office/officeart/2005/8/layout/vList2"/>
    <dgm:cxn modelId="{9C5A5664-BF2C-4183-8E45-5E3020541537}" type="presParOf" srcId="{CE4F331D-6CA8-4E7F-BD1D-1FACFC5214B6}" destId="{A6407DBA-A3FC-447B-AD5B-60D0A0608C6E}" srcOrd="3" destOrd="0" presId="urn:microsoft.com/office/officeart/2005/8/layout/vList2"/>
    <dgm:cxn modelId="{C1028A15-564D-430B-A5BC-B0F790C4E922}" type="presParOf" srcId="{CE4F331D-6CA8-4E7F-BD1D-1FACFC5214B6}" destId="{1A7EFDD1-07A2-4269-B4CA-C624F763E21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1C67B-6CAD-4278-9A78-265213A55A8A}">
      <dsp:nvSpPr>
        <dsp:cNvPr id="0" name=""/>
        <dsp:cNvSpPr/>
      </dsp:nvSpPr>
      <dsp:spPr>
        <a:xfrm>
          <a:off x="0" y="102942"/>
          <a:ext cx="9673026" cy="2046506"/>
        </a:xfrm>
        <a:prstGeom prst="roundRect">
          <a:avLst>
            <a:gd name="adj" fmla="val 10000"/>
          </a:avLst>
        </a:prstGeom>
        <a:solidFill>
          <a:schemeClr val="accent5">
            <a:tint val="40000"/>
            <a:alpha val="90000"/>
            <a:hueOff val="0"/>
            <a:satOff val="0"/>
            <a:lumOff val="0"/>
            <a:alphaOff val="0"/>
          </a:schemeClr>
        </a:solidFill>
        <a:ln w="1905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A5B227-81F0-409F-9A6A-15DD6C8218B7}">
      <dsp:nvSpPr>
        <dsp:cNvPr id="0" name=""/>
        <dsp:cNvSpPr/>
      </dsp:nvSpPr>
      <dsp:spPr>
        <a:xfrm>
          <a:off x="303735" y="231657"/>
          <a:ext cx="4551294" cy="3048382"/>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9000" b="-29000"/>
          </a:stretch>
        </a:blipFill>
        <a:ln w="1905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DEEAEA78-5668-4F2B-8BB0-789A29E82409}">
      <dsp:nvSpPr>
        <dsp:cNvPr id="0" name=""/>
        <dsp:cNvSpPr/>
      </dsp:nvSpPr>
      <dsp:spPr>
        <a:xfrm rot="10800000">
          <a:off x="761731" y="3539070"/>
          <a:ext cx="3609531" cy="927651"/>
        </a:xfrm>
        <a:prstGeom prst="round2SameRect">
          <a:avLst>
            <a:gd name="adj1" fmla="val 10500"/>
            <a:gd name="adj2" fmla="val 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r>
            <a:rPr lang="en-US" sz="2800" b="1" kern="1200" dirty="0" smtClean="0"/>
            <a:t>2.1   </a:t>
          </a:r>
          <a:r>
            <a:rPr lang="zh-CN" sz="2800" b="1" kern="1200" dirty="0" smtClean="0"/>
            <a:t>关于思维</a:t>
          </a:r>
          <a:endParaRPr lang="zh-CN" altLang="en-US" sz="2800" kern="1200" dirty="0"/>
        </a:p>
      </dsp:txBody>
      <dsp:txXfrm rot="10800000">
        <a:off x="790259" y="3539070"/>
        <a:ext cx="3552475" cy="899123"/>
      </dsp:txXfrm>
    </dsp:sp>
    <dsp:sp modelId="{797786FD-C8F6-46AF-BBBB-EC5ED61944BD}">
      <dsp:nvSpPr>
        <dsp:cNvPr id="0" name=""/>
        <dsp:cNvSpPr/>
      </dsp:nvSpPr>
      <dsp:spPr>
        <a:xfrm>
          <a:off x="5203096" y="185605"/>
          <a:ext cx="4179079" cy="3125191"/>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000" r="-2000"/>
          </a:stretch>
        </a:blipFill>
        <a:ln w="1905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218E5C8A-BAB5-47DB-8C05-7967772C4C14}">
      <dsp:nvSpPr>
        <dsp:cNvPr id="0" name=""/>
        <dsp:cNvSpPr/>
      </dsp:nvSpPr>
      <dsp:spPr>
        <a:xfrm rot="10800000">
          <a:off x="5487870" y="3558272"/>
          <a:ext cx="3609531" cy="927651"/>
        </a:xfrm>
        <a:prstGeom prst="round2SameRect">
          <a:avLst>
            <a:gd name="adj1" fmla="val 10500"/>
            <a:gd name="adj2" fmla="val 0"/>
          </a:avLst>
        </a:prstGeom>
        <a:solidFill>
          <a:schemeClr val="accent5">
            <a:hueOff val="-1931520"/>
            <a:satOff val="0"/>
            <a:lumOff val="-5098"/>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t" anchorCtr="0">
          <a:noAutofit/>
        </a:bodyPr>
        <a:lstStyle/>
        <a:p>
          <a:pPr lvl="0" algn="ctr" defTabSz="1244600">
            <a:lnSpc>
              <a:spcPct val="90000"/>
            </a:lnSpc>
            <a:spcBef>
              <a:spcPct val="0"/>
            </a:spcBef>
            <a:spcAft>
              <a:spcPct val="35000"/>
            </a:spcAft>
          </a:pPr>
          <a:r>
            <a:rPr lang="en-US" sz="2800" b="1" kern="1200" dirty="0" smtClean="0"/>
            <a:t>2.2   </a:t>
          </a:r>
          <a:r>
            <a:rPr lang="zh-CN" sz="2800" b="1" kern="1200" dirty="0" smtClean="0"/>
            <a:t>思维过程</a:t>
          </a:r>
          <a:endParaRPr lang="zh-CN" altLang="en-US" sz="2800" kern="1200" dirty="0"/>
        </a:p>
      </dsp:txBody>
      <dsp:txXfrm rot="10800000">
        <a:off x="5516398" y="3558272"/>
        <a:ext cx="3552475" cy="8991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8854DD-B6BE-4355-B560-1FDAC92265EC}">
      <dsp:nvSpPr>
        <dsp:cNvPr id="0" name=""/>
        <dsp:cNvSpPr/>
      </dsp:nvSpPr>
      <dsp:spPr>
        <a:xfrm>
          <a:off x="12874" y="0"/>
          <a:ext cx="1914668" cy="4029886"/>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rtl="0">
            <a:lnSpc>
              <a:spcPct val="90000"/>
            </a:lnSpc>
            <a:spcBef>
              <a:spcPct val="0"/>
            </a:spcBef>
            <a:spcAft>
              <a:spcPct val="35000"/>
            </a:spcAft>
          </a:pPr>
          <a:r>
            <a:rPr lang="en-US" sz="2900" b="1" kern="1200" dirty="0" smtClean="0"/>
            <a:t>2.1.1 </a:t>
          </a:r>
        </a:p>
        <a:p>
          <a:pPr lvl="0" algn="ctr" defTabSz="1289050" rtl="0">
            <a:lnSpc>
              <a:spcPct val="90000"/>
            </a:lnSpc>
            <a:spcBef>
              <a:spcPct val="0"/>
            </a:spcBef>
            <a:spcAft>
              <a:spcPct val="35000"/>
            </a:spcAft>
          </a:pPr>
          <a:r>
            <a:rPr lang="zh-CN" sz="2900" b="1" kern="1200" dirty="0" smtClean="0"/>
            <a:t>逻辑思维</a:t>
          </a:r>
          <a:endParaRPr lang="zh-CN" sz="2900" kern="1200" dirty="0"/>
        </a:p>
      </dsp:txBody>
      <dsp:txXfrm>
        <a:off x="12874" y="1611954"/>
        <a:ext cx="1914668" cy="1611954"/>
      </dsp:txXfrm>
    </dsp:sp>
    <dsp:sp modelId="{4FFEF2E9-6770-4965-B379-AA0909933A57}">
      <dsp:nvSpPr>
        <dsp:cNvPr id="0" name=""/>
        <dsp:cNvSpPr/>
      </dsp:nvSpPr>
      <dsp:spPr>
        <a:xfrm>
          <a:off x="288184" y="241793"/>
          <a:ext cx="1341952" cy="1341952"/>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52000" r="-52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25A5AE-A863-4827-8410-3353F8B28B78}">
      <dsp:nvSpPr>
        <dsp:cNvPr id="0" name=""/>
        <dsp:cNvSpPr/>
      </dsp:nvSpPr>
      <dsp:spPr>
        <a:xfrm>
          <a:off x="1973935" y="0"/>
          <a:ext cx="1914668" cy="4029886"/>
        </a:xfrm>
        <a:prstGeom prst="roundRect">
          <a:avLst>
            <a:gd name="adj" fmla="val 10000"/>
          </a:avLst>
        </a:prstGeom>
        <a:solidFill>
          <a:schemeClr val="accent4">
            <a:hueOff val="383341"/>
            <a:satOff val="0"/>
            <a:lumOff val="-588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rtl="0">
            <a:lnSpc>
              <a:spcPct val="90000"/>
            </a:lnSpc>
            <a:spcBef>
              <a:spcPct val="0"/>
            </a:spcBef>
            <a:spcAft>
              <a:spcPct val="35000"/>
            </a:spcAft>
          </a:pPr>
          <a:r>
            <a:rPr lang="en-US" sz="2900" b="1" kern="1200" dirty="0" smtClean="0"/>
            <a:t>2.1.2 </a:t>
          </a:r>
        </a:p>
        <a:p>
          <a:pPr lvl="0" algn="ctr" defTabSz="1289050" rtl="0">
            <a:lnSpc>
              <a:spcPct val="90000"/>
            </a:lnSpc>
            <a:spcBef>
              <a:spcPct val="0"/>
            </a:spcBef>
            <a:spcAft>
              <a:spcPct val="35000"/>
            </a:spcAft>
          </a:pPr>
          <a:r>
            <a:rPr lang="zh-CN" sz="2900" b="1" kern="1200" dirty="0" smtClean="0"/>
            <a:t>形象思维</a:t>
          </a:r>
          <a:r>
            <a:rPr lang="en-US" sz="2900" kern="1200" dirty="0" smtClean="0"/>
            <a:t> </a:t>
          </a:r>
          <a:endParaRPr lang="zh-CN" sz="2900" kern="1200" dirty="0"/>
        </a:p>
      </dsp:txBody>
      <dsp:txXfrm>
        <a:off x="1973935" y="1611954"/>
        <a:ext cx="1914668" cy="1611954"/>
      </dsp:txXfrm>
    </dsp:sp>
    <dsp:sp modelId="{0AE779DB-FFF0-44E6-B7BF-E51C09477E50}">
      <dsp:nvSpPr>
        <dsp:cNvPr id="0" name=""/>
        <dsp:cNvSpPr/>
      </dsp:nvSpPr>
      <dsp:spPr>
        <a:xfrm>
          <a:off x="2260293" y="241793"/>
          <a:ext cx="1341952" cy="1341952"/>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5000" r="-25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6B33AE1-6F10-4D4B-8500-5BE34FB7F870}">
      <dsp:nvSpPr>
        <dsp:cNvPr id="0" name=""/>
        <dsp:cNvSpPr/>
      </dsp:nvSpPr>
      <dsp:spPr>
        <a:xfrm>
          <a:off x="3946044" y="0"/>
          <a:ext cx="1914668" cy="4029886"/>
        </a:xfrm>
        <a:prstGeom prst="roundRect">
          <a:avLst>
            <a:gd name="adj" fmla="val 10000"/>
          </a:avLst>
        </a:prstGeom>
        <a:solidFill>
          <a:schemeClr val="accent4">
            <a:hueOff val="766681"/>
            <a:satOff val="0"/>
            <a:lumOff val="-1176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rtl="0">
            <a:lnSpc>
              <a:spcPct val="90000"/>
            </a:lnSpc>
            <a:spcBef>
              <a:spcPct val="0"/>
            </a:spcBef>
            <a:spcAft>
              <a:spcPct val="35000"/>
            </a:spcAft>
          </a:pPr>
          <a:r>
            <a:rPr lang="en-US" sz="2900" b="1" kern="1200" dirty="0" smtClean="0"/>
            <a:t>2.1.3 </a:t>
          </a:r>
        </a:p>
        <a:p>
          <a:pPr lvl="0" algn="ctr" defTabSz="1289050" rtl="0">
            <a:lnSpc>
              <a:spcPct val="90000"/>
            </a:lnSpc>
            <a:spcBef>
              <a:spcPct val="0"/>
            </a:spcBef>
            <a:spcAft>
              <a:spcPct val="35000"/>
            </a:spcAft>
          </a:pPr>
          <a:r>
            <a:rPr lang="zh-CN" sz="2900" b="1" kern="1200" dirty="0" smtClean="0"/>
            <a:t>灵感思维</a:t>
          </a:r>
          <a:endParaRPr lang="zh-CN" sz="2900" kern="1200" dirty="0"/>
        </a:p>
      </dsp:txBody>
      <dsp:txXfrm>
        <a:off x="3946044" y="1611954"/>
        <a:ext cx="1914668" cy="1611954"/>
      </dsp:txXfrm>
    </dsp:sp>
    <dsp:sp modelId="{692BB7F2-6B4D-4D20-B743-1B38E9149264}">
      <dsp:nvSpPr>
        <dsp:cNvPr id="0" name=""/>
        <dsp:cNvSpPr/>
      </dsp:nvSpPr>
      <dsp:spPr>
        <a:xfrm>
          <a:off x="4232402" y="241793"/>
          <a:ext cx="1341952" cy="1341952"/>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t="-5000" b="-5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7107C3-C4F3-41DC-92E1-4374F948AB97}">
      <dsp:nvSpPr>
        <dsp:cNvPr id="0" name=""/>
        <dsp:cNvSpPr/>
      </dsp:nvSpPr>
      <dsp:spPr>
        <a:xfrm>
          <a:off x="5918152" y="0"/>
          <a:ext cx="1914668" cy="4029886"/>
        </a:xfrm>
        <a:prstGeom prst="roundRect">
          <a:avLst>
            <a:gd name="adj" fmla="val 10000"/>
          </a:avLst>
        </a:prstGeom>
        <a:solidFill>
          <a:schemeClr val="accent4">
            <a:hueOff val="1150022"/>
            <a:satOff val="0"/>
            <a:lumOff val="-17647"/>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206248" rIns="206248" bIns="206248" numCol="1" spcCol="1270" anchor="ctr" anchorCtr="0">
          <a:noAutofit/>
        </a:bodyPr>
        <a:lstStyle/>
        <a:p>
          <a:pPr lvl="0" algn="ctr" defTabSz="1289050" rtl="0">
            <a:lnSpc>
              <a:spcPct val="90000"/>
            </a:lnSpc>
            <a:spcBef>
              <a:spcPct val="0"/>
            </a:spcBef>
            <a:spcAft>
              <a:spcPct val="35000"/>
            </a:spcAft>
          </a:pPr>
          <a:r>
            <a:rPr lang="en-US" sz="2900" b="1" kern="1200" dirty="0" smtClean="0"/>
            <a:t>2.1.4 </a:t>
          </a:r>
        </a:p>
        <a:p>
          <a:pPr lvl="0" algn="ctr" defTabSz="1289050" rtl="0">
            <a:lnSpc>
              <a:spcPct val="90000"/>
            </a:lnSpc>
            <a:spcBef>
              <a:spcPct val="0"/>
            </a:spcBef>
            <a:spcAft>
              <a:spcPct val="35000"/>
            </a:spcAft>
          </a:pPr>
          <a:r>
            <a:rPr lang="zh-CN" sz="2900" b="1" kern="1200" dirty="0" smtClean="0"/>
            <a:t>创意思维</a:t>
          </a:r>
          <a:endParaRPr lang="zh-CN" sz="2900" kern="1200" dirty="0"/>
        </a:p>
      </dsp:txBody>
      <dsp:txXfrm>
        <a:off x="5918152" y="1611954"/>
        <a:ext cx="1914668" cy="1611954"/>
      </dsp:txXfrm>
    </dsp:sp>
    <dsp:sp modelId="{F232736B-4143-40B7-877C-D583E1D61F43}">
      <dsp:nvSpPr>
        <dsp:cNvPr id="0" name=""/>
        <dsp:cNvSpPr/>
      </dsp:nvSpPr>
      <dsp:spPr>
        <a:xfrm>
          <a:off x="6204510" y="241793"/>
          <a:ext cx="1341952" cy="1341952"/>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25000" r="-25000"/>
          </a:stretch>
        </a:blip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F394B8-A193-4769-B91E-BB2271DBE554}">
      <dsp:nvSpPr>
        <dsp:cNvPr id="0" name=""/>
        <dsp:cNvSpPr/>
      </dsp:nvSpPr>
      <dsp:spPr>
        <a:xfrm>
          <a:off x="313385" y="3223908"/>
          <a:ext cx="7207876" cy="604482"/>
        </a:xfrm>
        <a:prstGeom prst="leftRightArrow">
          <a:avLst/>
        </a:prstGeom>
        <a:solidFill>
          <a:schemeClr val="accent4">
            <a:tint val="4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FB362D-5781-47FD-A94A-B5F613E5FBCA}">
      <dsp:nvSpPr>
        <dsp:cNvPr id="0" name=""/>
        <dsp:cNvSpPr/>
      </dsp:nvSpPr>
      <dsp:spPr>
        <a:xfrm>
          <a:off x="1326247" y="695253"/>
          <a:ext cx="2085759" cy="2085759"/>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DF582B-D418-4C5A-8A64-6282EA9F2CE6}">
      <dsp:nvSpPr>
        <dsp:cNvPr id="0" name=""/>
        <dsp:cNvSpPr/>
      </dsp:nvSpPr>
      <dsp:spPr>
        <a:xfrm>
          <a:off x="1743399" y="1112405"/>
          <a:ext cx="1251455" cy="1251455"/>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AD1575-CA07-4E08-AEC7-F6ED97CBC9B2}">
      <dsp:nvSpPr>
        <dsp:cNvPr id="0" name=""/>
        <dsp:cNvSpPr/>
      </dsp:nvSpPr>
      <dsp:spPr>
        <a:xfrm>
          <a:off x="2160551" y="1529557"/>
          <a:ext cx="417151" cy="417151"/>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1FFE55-08A9-456B-9F67-F2D96092074F}">
      <dsp:nvSpPr>
        <dsp:cNvPr id="0" name=""/>
        <dsp:cNvSpPr/>
      </dsp:nvSpPr>
      <dsp:spPr>
        <a:xfrm>
          <a:off x="3908077" y="173038"/>
          <a:ext cx="2652064" cy="60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lvl="0" algn="l" defTabSz="800100" rtl="0">
            <a:lnSpc>
              <a:spcPct val="90000"/>
            </a:lnSpc>
            <a:spcBef>
              <a:spcPct val="0"/>
            </a:spcBef>
            <a:spcAft>
              <a:spcPct val="35000"/>
            </a:spcAft>
          </a:pPr>
          <a:r>
            <a:rPr lang="en-US" sz="1800" kern="1200" dirty="0" smtClean="0">
              <a:solidFill>
                <a:schemeClr val="accent3">
                  <a:lumMod val="75000"/>
                </a:schemeClr>
              </a:solidFill>
            </a:rPr>
            <a:t>(1)</a:t>
          </a:r>
          <a:r>
            <a:rPr lang="zh-CN" sz="1800" kern="1200" dirty="0" smtClean="0">
              <a:solidFill>
                <a:schemeClr val="accent3">
                  <a:lumMod val="75000"/>
                </a:schemeClr>
              </a:solidFill>
            </a:rPr>
            <a:t>以具体形象为基础</a:t>
          </a:r>
          <a:endParaRPr lang="zh-CN" sz="1800" kern="1200" dirty="0">
            <a:solidFill>
              <a:schemeClr val="accent3">
                <a:lumMod val="75000"/>
              </a:schemeClr>
            </a:solidFill>
          </a:endParaRPr>
        </a:p>
      </dsp:txBody>
      <dsp:txXfrm>
        <a:off x="3908077" y="173038"/>
        <a:ext cx="2652064" cy="608346"/>
      </dsp:txXfrm>
    </dsp:sp>
    <dsp:sp modelId="{443FE004-2C89-458A-BA0C-D0B9FB359DD6}">
      <dsp:nvSpPr>
        <dsp:cNvPr id="0" name=""/>
        <dsp:cNvSpPr/>
      </dsp:nvSpPr>
      <dsp:spPr>
        <a:xfrm>
          <a:off x="3498914" y="304173"/>
          <a:ext cx="260719" cy="0"/>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375866-AF19-4908-B5B6-6CFAFD0888C9}">
      <dsp:nvSpPr>
        <dsp:cNvPr id="0" name=""/>
        <dsp:cNvSpPr/>
      </dsp:nvSpPr>
      <dsp:spPr>
        <a:xfrm rot="5400000">
          <a:off x="2216693" y="456955"/>
          <a:ext cx="1433612" cy="1128743"/>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1E9EEC-6016-42C3-B906-D4112621956C}">
      <dsp:nvSpPr>
        <dsp:cNvPr id="0" name=""/>
        <dsp:cNvSpPr/>
      </dsp:nvSpPr>
      <dsp:spPr>
        <a:xfrm>
          <a:off x="3982346" y="781384"/>
          <a:ext cx="2039883" cy="60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lvl="0" algn="l" defTabSz="800100" rtl="0">
            <a:lnSpc>
              <a:spcPct val="90000"/>
            </a:lnSpc>
            <a:spcBef>
              <a:spcPct val="0"/>
            </a:spcBef>
            <a:spcAft>
              <a:spcPct val="35000"/>
            </a:spcAft>
          </a:pPr>
          <a:r>
            <a:rPr lang="en-US" sz="1800" kern="1200" smtClean="0">
              <a:solidFill>
                <a:schemeClr val="accent3">
                  <a:lumMod val="75000"/>
                </a:schemeClr>
              </a:solidFill>
            </a:rPr>
            <a:t>(2)</a:t>
          </a:r>
          <a:r>
            <a:rPr lang="zh-CN" sz="1800" kern="1200" smtClean="0">
              <a:solidFill>
                <a:schemeClr val="accent3">
                  <a:lumMod val="75000"/>
                </a:schemeClr>
              </a:solidFill>
            </a:rPr>
            <a:t>运用想象</a:t>
          </a:r>
          <a:endParaRPr lang="zh-CN" sz="1800" kern="1200">
            <a:solidFill>
              <a:schemeClr val="accent3">
                <a:lumMod val="75000"/>
              </a:schemeClr>
            </a:solidFill>
          </a:endParaRPr>
        </a:p>
      </dsp:txBody>
      <dsp:txXfrm>
        <a:off x="3982346" y="781384"/>
        <a:ext cx="2039883" cy="608346"/>
      </dsp:txXfrm>
    </dsp:sp>
    <dsp:sp modelId="{40DB4BDF-C383-4A93-B59E-A30279159005}">
      <dsp:nvSpPr>
        <dsp:cNvPr id="0" name=""/>
        <dsp:cNvSpPr/>
      </dsp:nvSpPr>
      <dsp:spPr>
        <a:xfrm>
          <a:off x="3498914" y="912519"/>
          <a:ext cx="260719" cy="0"/>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2E1263-AE45-42B6-AB47-71AF553CF503}">
      <dsp:nvSpPr>
        <dsp:cNvPr id="0" name=""/>
        <dsp:cNvSpPr/>
      </dsp:nvSpPr>
      <dsp:spPr>
        <a:xfrm rot="5400000">
          <a:off x="2524412" y="1055811"/>
          <a:ext cx="1117132" cy="829784"/>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0BD17DD-561D-48A7-A758-857A14E52A4A}">
      <dsp:nvSpPr>
        <dsp:cNvPr id="0" name=""/>
        <dsp:cNvSpPr/>
      </dsp:nvSpPr>
      <dsp:spPr>
        <a:xfrm>
          <a:off x="3982346" y="1389731"/>
          <a:ext cx="2039883" cy="6083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22860" rIns="22860" bIns="22860" numCol="1" spcCol="1270" anchor="ctr" anchorCtr="0">
          <a:noAutofit/>
        </a:bodyPr>
        <a:lstStyle/>
        <a:p>
          <a:pPr lvl="0" algn="l" defTabSz="800100" rtl="0">
            <a:lnSpc>
              <a:spcPct val="90000"/>
            </a:lnSpc>
            <a:spcBef>
              <a:spcPct val="0"/>
            </a:spcBef>
            <a:spcAft>
              <a:spcPct val="35000"/>
            </a:spcAft>
          </a:pPr>
          <a:r>
            <a:rPr lang="en-US" sz="1800" kern="1200" dirty="0" smtClean="0">
              <a:solidFill>
                <a:schemeClr val="accent3">
                  <a:lumMod val="75000"/>
                </a:schemeClr>
              </a:solidFill>
            </a:rPr>
            <a:t>(3)</a:t>
          </a:r>
          <a:r>
            <a:rPr lang="zh-CN" sz="1800" kern="1200" dirty="0" smtClean="0">
              <a:solidFill>
                <a:schemeClr val="accent3">
                  <a:lumMod val="75000"/>
                </a:schemeClr>
              </a:solidFill>
            </a:rPr>
            <a:t>相似性</a:t>
          </a:r>
          <a:endParaRPr lang="zh-CN" sz="1800" kern="1200" dirty="0">
            <a:solidFill>
              <a:schemeClr val="accent3">
                <a:lumMod val="75000"/>
              </a:schemeClr>
            </a:solidFill>
          </a:endParaRPr>
        </a:p>
      </dsp:txBody>
      <dsp:txXfrm>
        <a:off x="3982346" y="1389731"/>
        <a:ext cx="2039883" cy="608346"/>
      </dsp:txXfrm>
    </dsp:sp>
    <dsp:sp modelId="{9CB2D9F9-1C33-426C-9871-9C16E7922DF5}">
      <dsp:nvSpPr>
        <dsp:cNvPr id="0" name=""/>
        <dsp:cNvSpPr/>
      </dsp:nvSpPr>
      <dsp:spPr>
        <a:xfrm>
          <a:off x="3498914" y="1520866"/>
          <a:ext cx="260719" cy="0"/>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783E264-B9DE-4B89-8E80-7D5AE64F1015}">
      <dsp:nvSpPr>
        <dsp:cNvPr id="0" name=""/>
        <dsp:cNvSpPr/>
      </dsp:nvSpPr>
      <dsp:spPr>
        <a:xfrm rot="5400000">
          <a:off x="2832513" y="1654181"/>
          <a:ext cx="798150" cy="530825"/>
        </a:xfrm>
        <a:prstGeom prst="line">
          <a:avLst/>
        </a:prstGeom>
        <a:solidFill>
          <a:schemeClr val="accent1">
            <a:hueOff val="0"/>
            <a:satOff val="0"/>
            <a:lumOff val="0"/>
            <a:alphaOff val="0"/>
          </a:schemeClr>
        </a:solidFill>
        <a:ln w="1905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1E04FF-D7BD-4DB2-91DD-F1F66FEC0E83}">
      <dsp:nvSpPr>
        <dsp:cNvPr id="0" name=""/>
        <dsp:cNvSpPr/>
      </dsp:nvSpPr>
      <dsp:spPr>
        <a:xfrm>
          <a:off x="0" y="775596"/>
          <a:ext cx="10322265" cy="1034129"/>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B04FB4-DB27-4D24-AA79-239569297930}">
      <dsp:nvSpPr>
        <dsp:cNvPr id="0" name=""/>
        <dsp:cNvSpPr/>
      </dsp:nvSpPr>
      <dsp:spPr>
        <a:xfrm>
          <a:off x="4082" y="0"/>
          <a:ext cx="1784975" cy="1034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en-US" sz="2000" b="1" kern="1200" dirty="0" smtClean="0"/>
            <a:t>2.1.4.1</a:t>
          </a:r>
        </a:p>
        <a:p>
          <a:pPr lvl="0" algn="ctr" defTabSz="889000" rtl="0">
            <a:lnSpc>
              <a:spcPct val="90000"/>
            </a:lnSpc>
            <a:spcBef>
              <a:spcPct val="0"/>
            </a:spcBef>
            <a:spcAft>
              <a:spcPct val="35000"/>
            </a:spcAft>
          </a:pPr>
          <a:r>
            <a:rPr lang="zh-CN" sz="2000" b="1" kern="1200" dirty="0" smtClean="0"/>
            <a:t>发散思维</a:t>
          </a:r>
          <a:endParaRPr lang="zh-CN" sz="2000" kern="1200" dirty="0"/>
        </a:p>
      </dsp:txBody>
      <dsp:txXfrm>
        <a:off x="4082" y="0"/>
        <a:ext cx="1784975" cy="1034129"/>
      </dsp:txXfrm>
    </dsp:sp>
    <dsp:sp modelId="{70B99712-D233-4E65-A7C2-54C432FE0941}">
      <dsp:nvSpPr>
        <dsp:cNvPr id="0" name=""/>
        <dsp:cNvSpPr/>
      </dsp:nvSpPr>
      <dsp:spPr>
        <a:xfrm>
          <a:off x="767304" y="1163395"/>
          <a:ext cx="258532" cy="2585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27D364-C0EE-491E-B874-4B7D7E009DFE}">
      <dsp:nvSpPr>
        <dsp:cNvPr id="0" name=""/>
        <dsp:cNvSpPr/>
      </dsp:nvSpPr>
      <dsp:spPr>
        <a:xfrm>
          <a:off x="1878306" y="1551193"/>
          <a:ext cx="1784975" cy="1034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en-US" sz="2000" b="1" kern="1200" dirty="0" smtClean="0"/>
            <a:t>2.1.4.2</a:t>
          </a:r>
        </a:p>
        <a:p>
          <a:pPr lvl="0" algn="ctr" defTabSz="889000" rtl="0">
            <a:lnSpc>
              <a:spcPct val="90000"/>
            </a:lnSpc>
            <a:spcBef>
              <a:spcPct val="0"/>
            </a:spcBef>
            <a:spcAft>
              <a:spcPct val="35000"/>
            </a:spcAft>
          </a:pPr>
          <a:r>
            <a:rPr lang="zh-CN" sz="2000" b="1" kern="1200" dirty="0" smtClean="0"/>
            <a:t>聚合思维</a:t>
          </a:r>
          <a:endParaRPr lang="zh-CN" sz="2000" kern="1200" dirty="0"/>
        </a:p>
      </dsp:txBody>
      <dsp:txXfrm>
        <a:off x="1878306" y="1551193"/>
        <a:ext cx="1784975" cy="1034129"/>
      </dsp:txXfrm>
    </dsp:sp>
    <dsp:sp modelId="{CA8A5DB0-F9D2-417B-B9BB-9F4E4664B9AD}">
      <dsp:nvSpPr>
        <dsp:cNvPr id="0" name=""/>
        <dsp:cNvSpPr/>
      </dsp:nvSpPr>
      <dsp:spPr>
        <a:xfrm>
          <a:off x="2641528" y="1163395"/>
          <a:ext cx="258532" cy="2585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3D14CC-649C-4E5E-AC3E-456493B9753C}">
      <dsp:nvSpPr>
        <dsp:cNvPr id="0" name=""/>
        <dsp:cNvSpPr/>
      </dsp:nvSpPr>
      <dsp:spPr>
        <a:xfrm>
          <a:off x="3752531" y="0"/>
          <a:ext cx="1784975" cy="1034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en-US" sz="2000" b="1" kern="1200" dirty="0" smtClean="0"/>
            <a:t>2.1.4.3</a:t>
          </a:r>
        </a:p>
        <a:p>
          <a:pPr lvl="0" algn="ctr" defTabSz="889000" rtl="0">
            <a:lnSpc>
              <a:spcPct val="90000"/>
            </a:lnSpc>
            <a:spcBef>
              <a:spcPct val="0"/>
            </a:spcBef>
            <a:spcAft>
              <a:spcPct val="35000"/>
            </a:spcAft>
          </a:pPr>
          <a:r>
            <a:rPr lang="zh-CN" sz="2000" b="1" kern="1200" dirty="0" smtClean="0"/>
            <a:t>联想</a:t>
          </a:r>
          <a:endParaRPr lang="zh-CN" sz="2000" kern="1200" dirty="0"/>
        </a:p>
      </dsp:txBody>
      <dsp:txXfrm>
        <a:off x="3752531" y="0"/>
        <a:ext cx="1784975" cy="1034129"/>
      </dsp:txXfrm>
    </dsp:sp>
    <dsp:sp modelId="{A6D61F2D-39EF-43A6-8500-8FD2D69288D7}">
      <dsp:nvSpPr>
        <dsp:cNvPr id="0" name=""/>
        <dsp:cNvSpPr/>
      </dsp:nvSpPr>
      <dsp:spPr>
        <a:xfrm>
          <a:off x="4515753" y="1163395"/>
          <a:ext cx="258532" cy="2585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36D81E0-321C-469A-8645-9CEC58E17C5B}">
      <dsp:nvSpPr>
        <dsp:cNvPr id="0" name=""/>
        <dsp:cNvSpPr/>
      </dsp:nvSpPr>
      <dsp:spPr>
        <a:xfrm>
          <a:off x="5626755" y="1551193"/>
          <a:ext cx="1784975" cy="1034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t" anchorCtr="0">
          <a:noAutofit/>
        </a:bodyPr>
        <a:lstStyle/>
        <a:p>
          <a:pPr lvl="0" algn="ctr" defTabSz="889000" rtl="0">
            <a:lnSpc>
              <a:spcPct val="90000"/>
            </a:lnSpc>
            <a:spcBef>
              <a:spcPct val="0"/>
            </a:spcBef>
            <a:spcAft>
              <a:spcPct val="35000"/>
            </a:spcAft>
          </a:pPr>
          <a:r>
            <a:rPr lang="en-US" sz="2000" b="1" kern="1200" dirty="0" smtClean="0"/>
            <a:t>2.1.4.4</a:t>
          </a:r>
        </a:p>
        <a:p>
          <a:pPr lvl="0" algn="ctr" defTabSz="889000" rtl="0">
            <a:lnSpc>
              <a:spcPct val="90000"/>
            </a:lnSpc>
            <a:spcBef>
              <a:spcPct val="0"/>
            </a:spcBef>
            <a:spcAft>
              <a:spcPct val="35000"/>
            </a:spcAft>
          </a:pPr>
          <a:r>
            <a:rPr lang="zh-CN" sz="2000" b="1" kern="1200" dirty="0" smtClean="0"/>
            <a:t>想象</a:t>
          </a:r>
          <a:endParaRPr lang="zh-CN" sz="2000" kern="1200" dirty="0"/>
        </a:p>
      </dsp:txBody>
      <dsp:txXfrm>
        <a:off x="5626755" y="1551193"/>
        <a:ext cx="1784975" cy="1034129"/>
      </dsp:txXfrm>
    </dsp:sp>
    <dsp:sp modelId="{97EFC336-AB04-41FD-8787-FD06DEB79315}">
      <dsp:nvSpPr>
        <dsp:cNvPr id="0" name=""/>
        <dsp:cNvSpPr/>
      </dsp:nvSpPr>
      <dsp:spPr>
        <a:xfrm>
          <a:off x="6389977" y="1163395"/>
          <a:ext cx="258532" cy="2585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78B440-EDB3-42EE-B86E-C7F57191EA4B}">
      <dsp:nvSpPr>
        <dsp:cNvPr id="0" name=""/>
        <dsp:cNvSpPr/>
      </dsp:nvSpPr>
      <dsp:spPr>
        <a:xfrm>
          <a:off x="7500980" y="0"/>
          <a:ext cx="1784975" cy="1034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142240" numCol="1" spcCol="1270" anchor="b" anchorCtr="0">
          <a:noAutofit/>
        </a:bodyPr>
        <a:lstStyle/>
        <a:p>
          <a:pPr lvl="0" algn="ctr" defTabSz="889000" rtl="0">
            <a:lnSpc>
              <a:spcPct val="90000"/>
            </a:lnSpc>
            <a:spcBef>
              <a:spcPct val="0"/>
            </a:spcBef>
            <a:spcAft>
              <a:spcPct val="35000"/>
            </a:spcAft>
          </a:pPr>
          <a:r>
            <a:rPr lang="en-US" sz="2000" b="1" kern="1200" dirty="0" smtClean="0"/>
            <a:t>2.1.4.5 </a:t>
          </a:r>
        </a:p>
        <a:p>
          <a:pPr lvl="0" algn="ctr" defTabSz="889000" rtl="0">
            <a:lnSpc>
              <a:spcPct val="90000"/>
            </a:lnSpc>
            <a:spcBef>
              <a:spcPct val="0"/>
            </a:spcBef>
            <a:spcAft>
              <a:spcPct val="35000"/>
            </a:spcAft>
          </a:pPr>
          <a:r>
            <a:rPr lang="zh-CN" sz="2000" b="1" kern="1200" dirty="0" smtClean="0"/>
            <a:t>逆向思维</a:t>
          </a:r>
          <a:endParaRPr lang="zh-CN" sz="2000" kern="1200" dirty="0"/>
        </a:p>
      </dsp:txBody>
      <dsp:txXfrm>
        <a:off x="7500980" y="0"/>
        <a:ext cx="1784975" cy="1034129"/>
      </dsp:txXfrm>
    </dsp:sp>
    <dsp:sp modelId="{A52A2D40-D5B2-4CF9-8825-9A361B129215}">
      <dsp:nvSpPr>
        <dsp:cNvPr id="0" name=""/>
        <dsp:cNvSpPr/>
      </dsp:nvSpPr>
      <dsp:spPr>
        <a:xfrm>
          <a:off x="8264201" y="1163395"/>
          <a:ext cx="258532" cy="25853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119E4-F5E2-4AB8-9D1B-9F9D74DA56EC}">
      <dsp:nvSpPr>
        <dsp:cNvPr id="0" name=""/>
        <dsp:cNvSpPr/>
      </dsp:nvSpPr>
      <dsp:spPr>
        <a:xfrm>
          <a:off x="462136" y="654323"/>
          <a:ext cx="8318465" cy="756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联想是根据一定的相关性从一个事物推想到另一个事物的思维过程。</a:t>
          </a:r>
          <a:endParaRPr lang="zh-CN" sz="1800" kern="1200"/>
        </a:p>
      </dsp:txBody>
      <dsp:txXfrm>
        <a:off x="462136" y="654323"/>
        <a:ext cx="8318465" cy="756224"/>
      </dsp:txXfrm>
    </dsp:sp>
    <dsp:sp modelId="{E7FE3AEB-4006-4773-8CA0-7BF4E45E6035}">
      <dsp:nvSpPr>
        <dsp:cNvPr id="0" name=""/>
        <dsp:cNvSpPr/>
      </dsp:nvSpPr>
      <dsp:spPr>
        <a:xfrm>
          <a:off x="462136" y="1410547"/>
          <a:ext cx="1109128" cy="184854"/>
        </a:xfrm>
        <a:prstGeom prst="parallelogram">
          <a:avLst>
            <a:gd name="adj" fmla="val 140840"/>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A9D9C8-60EC-4A3B-96C3-0C09686BDF86}">
      <dsp:nvSpPr>
        <dsp:cNvPr id="0" name=""/>
        <dsp:cNvSpPr/>
      </dsp:nvSpPr>
      <dsp:spPr>
        <a:xfrm>
          <a:off x="1635964" y="1410547"/>
          <a:ext cx="1109128" cy="184854"/>
        </a:xfrm>
        <a:prstGeom prst="parallelogram">
          <a:avLst>
            <a:gd name="adj" fmla="val 140840"/>
          </a:avLst>
        </a:prstGeom>
        <a:solidFill>
          <a:schemeClr val="accent2">
            <a:hueOff val="-71679"/>
            <a:satOff val="-1727"/>
            <a:lumOff val="-1039"/>
            <a:alphaOff val="0"/>
          </a:schemeClr>
        </a:solidFill>
        <a:ln w="19050" cap="flat" cmpd="sng" algn="ctr">
          <a:solidFill>
            <a:schemeClr val="accent2">
              <a:hueOff val="-71679"/>
              <a:satOff val="-1727"/>
              <a:lumOff val="-103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F16D939-8519-43F3-A1C9-D0269FAA950D}">
      <dsp:nvSpPr>
        <dsp:cNvPr id="0" name=""/>
        <dsp:cNvSpPr/>
      </dsp:nvSpPr>
      <dsp:spPr>
        <a:xfrm>
          <a:off x="2809792" y="1410547"/>
          <a:ext cx="1109128" cy="184854"/>
        </a:xfrm>
        <a:prstGeom prst="parallelogram">
          <a:avLst>
            <a:gd name="adj" fmla="val 140840"/>
          </a:avLst>
        </a:prstGeom>
        <a:solidFill>
          <a:schemeClr val="accent2">
            <a:hueOff val="-143358"/>
            <a:satOff val="-3454"/>
            <a:lumOff val="-2079"/>
            <a:alphaOff val="0"/>
          </a:schemeClr>
        </a:solidFill>
        <a:ln w="19050" cap="flat" cmpd="sng" algn="ctr">
          <a:solidFill>
            <a:schemeClr val="accent2">
              <a:hueOff val="-143358"/>
              <a:satOff val="-3454"/>
              <a:lumOff val="-207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5C7C2F4-596A-4FAD-A306-EA3C34A3A5FD}">
      <dsp:nvSpPr>
        <dsp:cNvPr id="0" name=""/>
        <dsp:cNvSpPr/>
      </dsp:nvSpPr>
      <dsp:spPr>
        <a:xfrm>
          <a:off x="3983620" y="1410547"/>
          <a:ext cx="1109128" cy="184854"/>
        </a:xfrm>
        <a:prstGeom prst="parallelogram">
          <a:avLst>
            <a:gd name="adj" fmla="val 140840"/>
          </a:avLst>
        </a:prstGeom>
        <a:solidFill>
          <a:schemeClr val="accent2">
            <a:hueOff val="-215037"/>
            <a:satOff val="-5182"/>
            <a:lumOff val="-3118"/>
            <a:alphaOff val="0"/>
          </a:schemeClr>
        </a:solidFill>
        <a:ln w="19050" cap="flat" cmpd="sng" algn="ctr">
          <a:solidFill>
            <a:schemeClr val="accent2">
              <a:hueOff val="-215037"/>
              <a:satOff val="-5182"/>
              <a:lumOff val="-31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E77389-A733-4A63-BF88-B09325DF3158}">
      <dsp:nvSpPr>
        <dsp:cNvPr id="0" name=""/>
        <dsp:cNvSpPr/>
      </dsp:nvSpPr>
      <dsp:spPr>
        <a:xfrm>
          <a:off x="5157448" y="1410547"/>
          <a:ext cx="1109128" cy="184854"/>
        </a:xfrm>
        <a:prstGeom prst="parallelogram">
          <a:avLst>
            <a:gd name="adj" fmla="val 140840"/>
          </a:avLst>
        </a:prstGeom>
        <a:solidFill>
          <a:schemeClr val="accent2">
            <a:hueOff val="-286716"/>
            <a:satOff val="-6909"/>
            <a:lumOff val="-4157"/>
            <a:alphaOff val="0"/>
          </a:schemeClr>
        </a:solidFill>
        <a:ln w="19050" cap="flat" cmpd="sng" algn="ctr">
          <a:solidFill>
            <a:schemeClr val="accent2">
              <a:hueOff val="-286716"/>
              <a:satOff val="-6909"/>
              <a:lumOff val="-415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B2F8090-144D-4678-9F3D-2AA18E4FE1E5}">
      <dsp:nvSpPr>
        <dsp:cNvPr id="0" name=""/>
        <dsp:cNvSpPr/>
      </dsp:nvSpPr>
      <dsp:spPr>
        <a:xfrm>
          <a:off x="6331276" y="1410547"/>
          <a:ext cx="1109128" cy="184854"/>
        </a:xfrm>
        <a:prstGeom prst="parallelogram">
          <a:avLst>
            <a:gd name="adj" fmla="val 140840"/>
          </a:avLst>
        </a:prstGeom>
        <a:solidFill>
          <a:schemeClr val="accent2">
            <a:hueOff val="-358396"/>
            <a:satOff val="-8636"/>
            <a:lumOff val="-5196"/>
            <a:alphaOff val="0"/>
          </a:schemeClr>
        </a:solidFill>
        <a:ln w="19050" cap="flat" cmpd="sng" algn="ctr">
          <a:solidFill>
            <a:schemeClr val="accent2">
              <a:hueOff val="-358396"/>
              <a:satOff val="-8636"/>
              <a:lumOff val="-519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0E069F-EE13-4075-9C90-3DEA6C37EFE8}">
      <dsp:nvSpPr>
        <dsp:cNvPr id="0" name=""/>
        <dsp:cNvSpPr/>
      </dsp:nvSpPr>
      <dsp:spPr>
        <a:xfrm>
          <a:off x="7505104" y="1410547"/>
          <a:ext cx="1109128" cy="184854"/>
        </a:xfrm>
        <a:prstGeom prst="parallelogram">
          <a:avLst>
            <a:gd name="adj" fmla="val 140840"/>
          </a:avLst>
        </a:prstGeom>
        <a:solidFill>
          <a:schemeClr val="accent2">
            <a:hueOff val="-430075"/>
            <a:satOff val="-10363"/>
            <a:lumOff val="-6236"/>
            <a:alphaOff val="0"/>
          </a:schemeClr>
        </a:solidFill>
        <a:ln w="19050" cap="flat" cmpd="sng" algn="ctr">
          <a:solidFill>
            <a:schemeClr val="accent2">
              <a:hueOff val="-430075"/>
              <a:satOff val="-10363"/>
              <a:lumOff val="-623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85D1910-A973-4741-B464-70996D11F86D}">
      <dsp:nvSpPr>
        <dsp:cNvPr id="0" name=""/>
        <dsp:cNvSpPr/>
      </dsp:nvSpPr>
      <dsp:spPr>
        <a:xfrm>
          <a:off x="462136" y="1681483"/>
          <a:ext cx="8318465" cy="756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dirty="0" smtClean="0"/>
            <a:t>联想是视觉创造的开始，设计的前奏。联想是图形创意的起点，把主题与各种相关的形象联系起来，为想象寻找处理的素材。</a:t>
          </a:r>
          <a:endParaRPr lang="zh-CN" sz="1800" kern="1200" dirty="0"/>
        </a:p>
      </dsp:txBody>
      <dsp:txXfrm>
        <a:off x="462136" y="1681483"/>
        <a:ext cx="8318465" cy="756224"/>
      </dsp:txXfrm>
    </dsp:sp>
    <dsp:sp modelId="{D23499B9-5A66-4112-A30E-516AAC031B42}">
      <dsp:nvSpPr>
        <dsp:cNvPr id="0" name=""/>
        <dsp:cNvSpPr/>
      </dsp:nvSpPr>
      <dsp:spPr>
        <a:xfrm>
          <a:off x="462136" y="2437707"/>
          <a:ext cx="1109128" cy="184854"/>
        </a:xfrm>
        <a:prstGeom prst="parallelogram">
          <a:avLst>
            <a:gd name="adj" fmla="val 140840"/>
          </a:avLst>
        </a:prstGeom>
        <a:solidFill>
          <a:schemeClr val="accent2">
            <a:hueOff val="-501754"/>
            <a:satOff val="-12090"/>
            <a:lumOff val="-7275"/>
            <a:alphaOff val="0"/>
          </a:schemeClr>
        </a:solidFill>
        <a:ln w="19050" cap="flat" cmpd="sng" algn="ctr">
          <a:solidFill>
            <a:schemeClr val="accent2">
              <a:hueOff val="-501754"/>
              <a:satOff val="-12090"/>
              <a:lumOff val="-727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D082DE-C8C1-4B26-B6C9-D5C6E297E07D}">
      <dsp:nvSpPr>
        <dsp:cNvPr id="0" name=""/>
        <dsp:cNvSpPr/>
      </dsp:nvSpPr>
      <dsp:spPr>
        <a:xfrm>
          <a:off x="1635964" y="2437707"/>
          <a:ext cx="1109128" cy="184854"/>
        </a:xfrm>
        <a:prstGeom prst="parallelogram">
          <a:avLst>
            <a:gd name="adj" fmla="val 140840"/>
          </a:avLst>
        </a:prstGeom>
        <a:solidFill>
          <a:schemeClr val="accent2">
            <a:hueOff val="-573433"/>
            <a:satOff val="-13818"/>
            <a:lumOff val="-8314"/>
            <a:alphaOff val="0"/>
          </a:schemeClr>
        </a:solidFill>
        <a:ln w="19050" cap="flat" cmpd="sng" algn="ctr">
          <a:solidFill>
            <a:schemeClr val="accent2">
              <a:hueOff val="-573433"/>
              <a:satOff val="-13818"/>
              <a:lumOff val="-8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4733C9-53CD-4DEA-A849-3061A752EE04}">
      <dsp:nvSpPr>
        <dsp:cNvPr id="0" name=""/>
        <dsp:cNvSpPr/>
      </dsp:nvSpPr>
      <dsp:spPr>
        <a:xfrm>
          <a:off x="2809792" y="2437707"/>
          <a:ext cx="1109128" cy="184854"/>
        </a:xfrm>
        <a:prstGeom prst="parallelogram">
          <a:avLst>
            <a:gd name="adj" fmla="val 140840"/>
          </a:avLst>
        </a:prstGeom>
        <a:solidFill>
          <a:schemeClr val="accent2">
            <a:hueOff val="-645112"/>
            <a:satOff val="-15545"/>
            <a:lumOff val="-9353"/>
            <a:alphaOff val="0"/>
          </a:schemeClr>
        </a:solidFill>
        <a:ln w="19050" cap="flat" cmpd="sng" algn="ctr">
          <a:solidFill>
            <a:schemeClr val="accent2">
              <a:hueOff val="-645112"/>
              <a:satOff val="-15545"/>
              <a:lumOff val="-935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8F6901E-9DC3-4F76-B153-E0F4CD6856DB}">
      <dsp:nvSpPr>
        <dsp:cNvPr id="0" name=""/>
        <dsp:cNvSpPr/>
      </dsp:nvSpPr>
      <dsp:spPr>
        <a:xfrm>
          <a:off x="3983620" y="2437707"/>
          <a:ext cx="1109128" cy="184854"/>
        </a:xfrm>
        <a:prstGeom prst="parallelogram">
          <a:avLst>
            <a:gd name="adj" fmla="val 140840"/>
          </a:avLst>
        </a:prstGeom>
        <a:solidFill>
          <a:schemeClr val="accent2">
            <a:hueOff val="-716791"/>
            <a:satOff val="-17272"/>
            <a:lumOff val="-10393"/>
            <a:alphaOff val="0"/>
          </a:schemeClr>
        </a:solidFill>
        <a:ln w="19050" cap="flat" cmpd="sng" algn="ctr">
          <a:solidFill>
            <a:schemeClr val="accent2">
              <a:hueOff val="-716791"/>
              <a:satOff val="-17272"/>
              <a:lumOff val="-1039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6AF2BA-F34F-4384-A2CA-0597D2F901F5}">
      <dsp:nvSpPr>
        <dsp:cNvPr id="0" name=""/>
        <dsp:cNvSpPr/>
      </dsp:nvSpPr>
      <dsp:spPr>
        <a:xfrm>
          <a:off x="5157448" y="2437707"/>
          <a:ext cx="1109128" cy="184854"/>
        </a:xfrm>
        <a:prstGeom prst="parallelogram">
          <a:avLst>
            <a:gd name="adj" fmla="val 140840"/>
          </a:avLst>
        </a:prstGeom>
        <a:solidFill>
          <a:schemeClr val="accent2">
            <a:hueOff val="-788470"/>
            <a:satOff val="-18999"/>
            <a:lumOff val="-11432"/>
            <a:alphaOff val="0"/>
          </a:schemeClr>
        </a:solidFill>
        <a:ln w="19050" cap="flat" cmpd="sng" algn="ctr">
          <a:solidFill>
            <a:schemeClr val="accent2">
              <a:hueOff val="-788470"/>
              <a:satOff val="-18999"/>
              <a:lumOff val="-1143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DB9AD0-EF09-471D-B88F-5495B635E6C4}">
      <dsp:nvSpPr>
        <dsp:cNvPr id="0" name=""/>
        <dsp:cNvSpPr/>
      </dsp:nvSpPr>
      <dsp:spPr>
        <a:xfrm>
          <a:off x="6331276" y="2437707"/>
          <a:ext cx="1109128" cy="184854"/>
        </a:xfrm>
        <a:prstGeom prst="parallelogram">
          <a:avLst>
            <a:gd name="adj" fmla="val 140840"/>
          </a:avLst>
        </a:prstGeom>
        <a:solidFill>
          <a:schemeClr val="accent2">
            <a:hueOff val="-860149"/>
            <a:satOff val="-20726"/>
            <a:lumOff val="-12471"/>
            <a:alphaOff val="0"/>
          </a:schemeClr>
        </a:solidFill>
        <a:ln w="19050" cap="flat" cmpd="sng" algn="ctr">
          <a:solidFill>
            <a:schemeClr val="accent2">
              <a:hueOff val="-860149"/>
              <a:satOff val="-20726"/>
              <a:lumOff val="-1247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B65B9E-0AAF-4D6D-8866-0745DF615EF5}">
      <dsp:nvSpPr>
        <dsp:cNvPr id="0" name=""/>
        <dsp:cNvSpPr/>
      </dsp:nvSpPr>
      <dsp:spPr>
        <a:xfrm>
          <a:off x="7505104" y="2437707"/>
          <a:ext cx="1109128" cy="184854"/>
        </a:xfrm>
        <a:prstGeom prst="parallelogram">
          <a:avLst>
            <a:gd name="adj" fmla="val 140840"/>
          </a:avLst>
        </a:prstGeom>
        <a:solidFill>
          <a:schemeClr val="accent2">
            <a:hueOff val="-931828"/>
            <a:satOff val="-22454"/>
            <a:lumOff val="-13510"/>
            <a:alphaOff val="0"/>
          </a:schemeClr>
        </a:solidFill>
        <a:ln w="19050" cap="flat" cmpd="sng" algn="ctr">
          <a:solidFill>
            <a:schemeClr val="accent2">
              <a:hueOff val="-931828"/>
              <a:satOff val="-22454"/>
              <a:lumOff val="-1351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C6D99B9-08C4-4481-8783-0AF2E754664D}">
      <dsp:nvSpPr>
        <dsp:cNvPr id="0" name=""/>
        <dsp:cNvSpPr/>
      </dsp:nvSpPr>
      <dsp:spPr>
        <a:xfrm>
          <a:off x="462136" y="2708643"/>
          <a:ext cx="8318465" cy="756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smtClean="0"/>
            <a:t>图形创意中创造的新形象是以现实中存在的物形为基础进行再造的，而这种基础物形的发掘寻找是通过联想来实现的。</a:t>
          </a:r>
          <a:endParaRPr lang="zh-CN" sz="1800" kern="1200"/>
        </a:p>
      </dsp:txBody>
      <dsp:txXfrm>
        <a:off x="462136" y="2708643"/>
        <a:ext cx="8318465" cy="756224"/>
      </dsp:txXfrm>
    </dsp:sp>
    <dsp:sp modelId="{C4480B15-46B5-4C84-9E9E-EA9C2049555C}">
      <dsp:nvSpPr>
        <dsp:cNvPr id="0" name=""/>
        <dsp:cNvSpPr/>
      </dsp:nvSpPr>
      <dsp:spPr>
        <a:xfrm>
          <a:off x="462136" y="3464867"/>
          <a:ext cx="1109128" cy="184854"/>
        </a:xfrm>
        <a:prstGeom prst="parallelogram">
          <a:avLst>
            <a:gd name="adj" fmla="val 140840"/>
          </a:avLst>
        </a:prstGeom>
        <a:solidFill>
          <a:schemeClr val="accent2">
            <a:hueOff val="-1003507"/>
            <a:satOff val="-24181"/>
            <a:lumOff val="-14549"/>
            <a:alphaOff val="0"/>
          </a:schemeClr>
        </a:solidFill>
        <a:ln w="19050" cap="flat" cmpd="sng" algn="ctr">
          <a:solidFill>
            <a:schemeClr val="accent2">
              <a:hueOff val="-1003507"/>
              <a:satOff val="-24181"/>
              <a:lumOff val="-1454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64D2CB-DA2A-4288-B715-06D5C7FBC767}">
      <dsp:nvSpPr>
        <dsp:cNvPr id="0" name=""/>
        <dsp:cNvSpPr/>
      </dsp:nvSpPr>
      <dsp:spPr>
        <a:xfrm>
          <a:off x="1635964" y="3464867"/>
          <a:ext cx="1109128" cy="184854"/>
        </a:xfrm>
        <a:prstGeom prst="parallelogram">
          <a:avLst>
            <a:gd name="adj" fmla="val 140840"/>
          </a:avLst>
        </a:prstGeom>
        <a:solidFill>
          <a:schemeClr val="accent2">
            <a:hueOff val="-1075187"/>
            <a:satOff val="-25908"/>
            <a:lumOff val="-15589"/>
            <a:alphaOff val="0"/>
          </a:schemeClr>
        </a:solidFill>
        <a:ln w="19050" cap="flat" cmpd="sng" algn="ctr">
          <a:solidFill>
            <a:schemeClr val="accent2">
              <a:hueOff val="-1075187"/>
              <a:satOff val="-25908"/>
              <a:lumOff val="-1558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3C6C80-A6B5-4744-9F21-513BF6896AFC}">
      <dsp:nvSpPr>
        <dsp:cNvPr id="0" name=""/>
        <dsp:cNvSpPr/>
      </dsp:nvSpPr>
      <dsp:spPr>
        <a:xfrm>
          <a:off x="2809792" y="3464867"/>
          <a:ext cx="1109128" cy="184854"/>
        </a:xfrm>
        <a:prstGeom prst="parallelogram">
          <a:avLst>
            <a:gd name="adj" fmla="val 140840"/>
          </a:avLst>
        </a:prstGeom>
        <a:solidFill>
          <a:schemeClr val="accent2">
            <a:hueOff val="-1146866"/>
            <a:satOff val="-27635"/>
            <a:lumOff val="-16628"/>
            <a:alphaOff val="0"/>
          </a:schemeClr>
        </a:solidFill>
        <a:ln w="19050" cap="flat" cmpd="sng" algn="ctr">
          <a:solidFill>
            <a:schemeClr val="accent2">
              <a:hueOff val="-1146866"/>
              <a:satOff val="-27635"/>
              <a:lumOff val="-166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C74614-6CA5-4CB1-8EE0-E807A880C087}">
      <dsp:nvSpPr>
        <dsp:cNvPr id="0" name=""/>
        <dsp:cNvSpPr/>
      </dsp:nvSpPr>
      <dsp:spPr>
        <a:xfrm>
          <a:off x="3983620" y="3464867"/>
          <a:ext cx="1109128" cy="184854"/>
        </a:xfrm>
        <a:prstGeom prst="parallelogram">
          <a:avLst>
            <a:gd name="adj" fmla="val 140840"/>
          </a:avLst>
        </a:prstGeom>
        <a:solidFill>
          <a:schemeClr val="accent2">
            <a:hueOff val="-1218545"/>
            <a:satOff val="-29362"/>
            <a:lumOff val="-17667"/>
            <a:alphaOff val="0"/>
          </a:schemeClr>
        </a:solidFill>
        <a:ln w="19050" cap="flat" cmpd="sng" algn="ctr">
          <a:solidFill>
            <a:schemeClr val="accent2">
              <a:hueOff val="-1218545"/>
              <a:satOff val="-29362"/>
              <a:lumOff val="-1766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6B7A0FA-1E73-4A16-98E3-7B33DC1EB292}">
      <dsp:nvSpPr>
        <dsp:cNvPr id="0" name=""/>
        <dsp:cNvSpPr/>
      </dsp:nvSpPr>
      <dsp:spPr>
        <a:xfrm>
          <a:off x="5157448" y="3464867"/>
          <a:ext cx="1109128" cy="184854"/>
        </a:xfrm>
        <a:prstGeom prst="parallelogram">
          <a:avLst>
            <a:gd name="adj" fmla="val 140840"/>
          </a:avLst>
        </a:prstGeom>
        <a:solidFill>
          <a:schemeClr val="accent2">
            <a:hueOff val="-1290224"/>
            <a:satOff val="-31090"/>
            <a:lumOff val="-18707"/>
            <a:alphaOff val="0"/>
          </a:schemeClr>
        </a:solidFill>
        <a:ln w="19050" cap="flat" cmpd="sng" algn="ctr">
          <a:solidFill>
            <a:schemeClr val="accent2">
              <a:hueOff val="-1290224"/>
              <a:satOff val="-31090"/>
              <a:lumOff val="-1870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6B3E4B-91BD-44A0-87FE-7A73CF09AF05}">
      <dsp:nvSpPr>
        <dsp:cNvPr id="0" name=""/>
        <dsp:cNvSpPr/>
      </dsp:nvSpPr>
      <dsp:spPr>
        <a:xfrm>
          <a:off x="6331276" y="3464867"/>
          <a:ext cx="1109128" cy="184854"/>
        </a:xfrm>
        <a:prstGeom prst="parallelogram">
          <a:avLst>
            <a:gd name="adj" fmla="val 140840"/>
          </a:avLst>
        </a:prstGeom>
        <a:solidFill>
          <a:schemeClr val="accent2">
            <a:hueOff val="-1361903"/>
            <a:satOff val="-32817"/>
            <a:lumOff val="-19746"/>
            <a:alphaOff val="0"/>
          </a:schemeClr>
        </a:solidFill>
        <a:ln w="19050" cap="flat" cmpd="sng" algn="ctr">
          <a:solidFill>
            <a:schemeClr val="accent2">
              <a:hueOff val="-1361903"/>
              <a:satOff val="-32817"/>
              <a:lumOff val="-197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97A643-7B5B-4FFB-8B6E-F3CF210557AE}">
      <dsp:nvSpPr>
        <dsp:cNvPr id="0" name=""/>
        <dsp:cNvSpPr/>
      </dsp:nvSpPr>
      <dsp:spPr>
        <a:xfrm>
          <a:off x="7505104" y="3464867"/>
          <a:ext cx="1109128" cy="184854"/>
        </a:xfrm>
        <a:prstGeom prst="parallelogram">
          <a:avLst>
            <a:gd name="adj" fmla="val 140840"/>
          </a:avLst>
        </a:prstGeom>
        <a:solidFill>
          <a:schemeClr val="accent2">
            <a:hueOff val="-1433582"/>
            <a:satOff val="-34544"/>
            <a:lumOff val="-20785"/>
            <a:alphaOff val="0"/>
          </a:schemeClr>
        </a:solidFill>
        <a:ln w="19050" cap="flat" cmpd="sng" algn="ctr">
          <a:solidFill>
            <a:schemeClr val="accent2">
              <a:hueOff val="-1433582"/>
              <a:satOff val="-34544"/>
              <a:lumOff val="-2078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EB1EA4-59E4-41C6-A4F1-FE3F9F11BA00}">
      <dsp:nvSpPr>
        <dsp:cNvPr id="0" name=""/>
        <dsp:cNvSpPr/>
      </dsp:nvSpPr>
      <dsp:spPr>
        <a:xfrm>
          <a:off x="1998" y="889375"/>
          <a:ext cx="1541198" cy="1271166"/>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926AFB-3D9D-4B76-B41E-5EBD2B4AF1DB}">
      <dsp:nvSpPr>
        <dsp:cNvPr id="0" name=""/>
        <dsp:cNvSpPr/>
      </dsp:nvSpPr>
      <dsp:spPr>
        <a:xfrm>
          <a:off x="844270" y="1106501"/>
          <a:ext cx="1826152" cy="1826152"/>
        </a:xfrm>
        <a:prstGeom prst="leftCircularArrow">
          <a:avLst>
            <a:gd name="adj1" fmla="val 3842"/>
            <a:gd name="adj2" fmla="val 480654"/>
            <a:gd name="adj3" fmla="val 2256165"/>
            <a:gd name="adj4" fmla="val 9024489"/>
            <a:gd name="adj5" fmla="val 4483"/>
          </a:avLst>
        </a:prstGeom>
        <a:solidFill>
          <a:schemeClr val="accent1">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DF3B47E-1D02-4E20-ACFC-8F16F45FDA0F}">
      <dsp:nvSpPr>
        <dsp:cNvPr id="0" name=""/>
        <dsp:cNvSpPr/>
      </dsp:nvSpPr>
      <dsp:spPr>
        <a:xfrm>
          <a:off x="344486" y="1888149"/>
          <a:ext cx="1369954" cy="544785"/>
        </a:xfrm>
        <a:prstGeom prst="roundRect">
          <a:avLst>
            <a:gd name="adj" fmla="val 10000"/>
          </a:avLst>
        </a:prstGeom>
        <a:solidFill>
          <a:schemeClr val="accent1">
            <a:shade val="8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sz="2400" kern="1200" dirty="0" smtClean="0"/>
            <a:t>相似联想</a:t>
          </a:r>
          <a:endParaRPr lang="zh-CN" sz="2400" kern="1200" dirty="0"/>
        </a:p>
      </dsp:txBody>
      <dsp:txXfrm>
        <a:off x="360442" y="1904105"/>
        <a:ext cx="1338042" cy="512873"/>
      </dsp:txXfrm>
    </dsp:sp>
    <dsp:sp modelId="{E6FFC88A-44F9-43D5-A443-CC804F79B499}">
      <dsp:nvSpPr>
        <dsp:cNvPr id="0" name=""/>
        <dsp:cNvSpPr/>
      </dsp:nvSpPr>
      <dsp:spPr>
        <a:xfrm>
          <a:off x="2048556" y="889375"/>
          <a:ext cx="1541198" cy="1271166"/>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27808"/>
              <a:lumOff val="13892"/>
              <a:alphaOff val="0"/>
            </a:schemeClr>
          </a:solidFill>
          <a:prstDash val="solid"/>
        </a:ln>
        <a:effectLst/>
      </dsp:spPr>
      <dsp:style>
        <a:lnRef idx="2">
          <a:scrgbClr r="0" g="0" b="0"/>
        </a:lnRef>
        <a:fillRef idx="1">
          <a:scrgbClr r="0" g="0" b="0"/>
        </a:fillRef>
        <a:effectRef idx="0">
          <a:scrgbClr r="0" g="0" b="0"/>
        </a:effectRef>
        <a:fontRef idx="minor"/>
      </dsp:style>
    </dsp:sp>
    <dsp:sp modelId="{C2809C40-2649-4DBA-B1AE-343FE9B53B8C}">
      <dsp:nvSpPr>
        <dsp:cNvPr id="0" name=""/>
        <dsp:cNvSpPr/>
      </dsp:nvSpPr>
      <dsp:spPr>
        <a:xfrm>
          <a:off x="2877985" y="67423"/>
          <a:ext cx="2023083" cy="2023083"/>
        </a:xfrm>
        <a:prstGeom prst="circularArrow">
          <a:avLst>
            <a:gd name="adj1" fmla="val 3468"/>
            <a:gd name="adj2" fmla="val 429995"/>
            <a:gd name="adj3" fmla="val 19394495"/>
            <a:gd name="adj4" fmla="val 12575511"/>
            <a:gd name="adj5" fmla="val 4046"/>
          </a:avLst>
        </a:prstGeom>
        <a:solidFill>
          <a:schemeClr val="accent1">
            <a:shade val="90000"/>
            <a:hueOff val="0"/>
            <a:satOff val="-41712"/>
            <a:lumOff val="2020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70C5689-F98C-4EBD-B3F8-7643DE2AC683}">
      <dsp:nvSpPr>
        <dsp:cNvPr id="0" name=""/>
        <dsp:cNvSpPr/>
      </dsp:nvSpPr>
      <dsp:spPr>
        <a:xfrm>
          <a:off x="2391044" y="616982"/>
          <a:ext cx="1369954" cy="544785"/>
        </a:xfrm>
        <a:prstGeom prst="roundRect">
          <a:avLst>
            <a:gd name="adj" fmla="val 10000"/>
          </a:avLst>
        </a:prstGeom>
        <a:solidFill>
          <a:schemeClr val="accent1">
            <a:shade val="80000"/>
            <a:hueOff val="0"/>
            <a:satOff val="-27808"/>
            <a:lumOff val="13892"/>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sz="2400" kern="1200" smtClean="0"/>
            <a:t>相关联想</a:t>
          </a:r>
          <a:endParaRPr lang="zh-CN" sz="2400" kern="1200"/>
        </a:p>
      </dsp:txBody>
      <dsp:txXfrm>
        <a:off x="2407000" y="632938"/>
        <a:ext cx="1338042" cy="512873"/>
      </dsp:txXfrm>
    </dsp:sp>
    <dsp:sp modelId="{7FE388BB-2825-4847-BE7A-D679AC5F8A52}">
      <dsp:nvSpPr>
        <dsp:cNvPr id="0" name=""/>
        <dsp:cNvSpPr/>
      </dsp:nvSpPr>
      <dsp:spPr>
        <a:xfrm>
          <a:off x="4095113" y="889375"/>
          <a:ext cx="1541198" cy="1271166"/>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55616"/>
              <a:lumOff val="27783"/>
              <a:alphaOff val="0"/>
            </a:schemeClr>
          </a:solidFill>
          <a:prstDash val="solid"/>
        </a:ln>
        <a:effectLst/>
      </dsp:spPr>
      <dsp:style>
        <a:lnRef idx="2">
          <a:scrgbClr r="0" g="0" b="0"/>
        </a:lnRef>
        <a:fillRef idx="1">
          <a:scrgbClr r="0" g="0" b="0"/>
        </a:fillRef>
        <a:effectRef idx="0">
          <a:scrgbClr r="0" g="0" b="0"/>
        </a:effectRef>
        <a:fontRef idx="minor"/>
      </dsp:style>
    </dsp:sp>
    <dsp:sp modelId="{0A6C4C05-1649-4561-A169-4F029879EFE6}">
      <dsp:nvSpPr>
        <dsp:cNvPr id="0" name=""/>
        <dsp:cNvSpPr/>
      </dsp:nvSpPr>
      <dsp:spPr>
        <a:xfrm>
          <a:off x="4937386" y="1106501"/>
          <a:ext cx="1826152" cy="1826152"/>
        </a:xfrm>
        <a:prstGeom prst="leftCircularArrow">
          <a:avLst>
            <a:gd name="adj1" fmla="val 3842"/>
            <a:gd name="adj2" fmla="val 480654"/>
            <a:gd name="adj3" fmla="val 2256165"/>
            <a:gd name="adj4" fmla="val 9024489"/>
            <a:gd name="adj5" fmla="val 4483"/>
          </a:avLst>
        </a:prstGeom>
        <a:solidFill>
          <a:schemeClr val="accent1">
            <a:shade val="90000"/>
            <a:hueOff val="0"/>
            <a:satOff val="-83424"/>
            <a:lumOff val="4039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679E21A-3E4D-4493-A62E-352CF9626D58}">
      <dsp:nvSpPr>
        <dsp:cNvPr id="0" name=""/>
        <dsp:cNvSpPr/>
      </dsp:nvSpPr>
      <dsp:spPr>
        <a:xfrm>
          <a:off x="4437602" y="1888149"/>
          <a:ext cx="1369954" cy="544785"/>
        </a:xfrm>
        <a:prstGeom prst="roundRect">
          <a:avLst>
            <a:gd name="adj" fmla="val 10000"/>
          </a:avLst>
        </a:prstGeom>
        <a:solidFill>
          <a:schemeClr val="accent1">
            <a:shade val="80000"/>
            <a:hueOff val="0"/>
            <a:satOff val="-55616"/>
            <a:lumOff val="2778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sz="2400" kern="1200" smtClean="0"/>
            <a:t>对比联想</a:t>
          </a:r>
          <a:endParaRPr lang="zh-CN" sz="2400" kern="1200"/>
        </a:p>
      </dsp:txBody>
      <dsp:txXfrm>
        <a:off x="4453558" y="1904105"/>
        <a:ext cx="1338042" cy="512873"/>
      </dsp:txXfrm>
    </dsp:sp>
    <dsp:sp modelId="{8D3C15E7-2528-4436-BBC4-CEBCC93A06B3}">
      <dsp:nvSpPr>
        <dsp:cNvPr id="0" name=""/>
        <dsp:cNvSpPr/>
      </dsp:nvSpPr>
      <dsp:spPr>
        <a:xfrm>
          <a:off x="6141671" y="889375"/>
          <a:ext cx="1541198" cy="1271166"/>
        </a:xfrm>
        <a:prstGeom prst="roundRect">
          <a:avLst>
            <a:gd name="adj" fmla="val 10000"/>
          </a:avLst>
        </a:prstGeom>
        <a:solidFill>
          <a:schemeClr val="lt1">
            <a:alpha val="90000"/>
            <a:hueOff val="0"/>
            <a:satOff val="0"/>
            <a:lumOff val="0"/>
            <a:alphaOff val="0"/>
          </a:schemeClr>
        </a:solidFill>
        <a:ln w="19050" cap="flat" cmpd="sng" algn="ctr">
          <a:solidFill>
            <a:schemeClr val="accent1">
              <a:shade val="80000"/>
              <a:hueOff val="0"/>
              <a:satOff val="-83424"/>
              <a:lumOff val="41675"/>
              <a:alphaOff val="0"/>
            </a:schemeClr>
          </a:solidFill>
          <a:prstDash val="solid"/>
        </a:ln>
        <a:effectLst/>
      </dsp:spPr>
      <dsp:style>
        <a:lnRef idx="2">
          <a:scrgbClr r="0" g="0" b="0"/>
        </a:lnRef>
        <a:fillRef idx="1">
          <a:scrgbClr r="0" g="0" b="0"/>
        </a:fillRef>
        <a:effectRef idx="0">
          <a:scrgbClr r="0" g="0" b="0"/>
        </a:effectRef>
        <a:fontRef idx="minor"/>
      </dsp:style>
    </dsp:sp>
    <dsp:sp modelId="{E05D34CF-8873-49E3-89BB-D2F0FA4BEE6F}">
      <dsp:nvSpPr>
        <dsp:cNvPr id="0" name=""/>
        <dsp:cNvSpPr/>
      </dsp:nvSpPr>
      <dsp:spPr>
        <a:xfrm>
          <a:off x="6484160" y="616982"/>
          <a:ext cx="1369954" cy="544785"/>
        </a:xfrm>
        <a:prstGeom prst="roundRect">
          <a:avLst>
            <a:gd name="adj" fmla="val 10000"/>
          </a:avLst>
        </a:prstGeom>
        <a:solidFill>
          <a:schemeClr val="accent1">
            <a:shade val="80000"/>
            <a:hueOff val="0"/>
            <a:satOff val="-83424"/>
            <a:lumOff val="4167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zh-CN" sz="2400" kern="1200" smtClean="0"/>
            <a:t>因果联想</a:t>
          </a:r>
          <a:endParaRPr lang="zh-CN" sz="2400" kern="1200"/>
        </a:p>
      </dsp:txBody>
      <dsp:txXfrm>
        <a:off x="6500116" y="632938"/>
        <a:ext cx="1338042" cy="51287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1813BF-3606-4F01-9121-7118ED03DE50}">
      <dsp:nvSpPr>
        <dsp:cNvPr id="0" name=""/>
        <dsp:cNvSpPr/>
      </dsp:nvSpPr>
      <dsp:spPr>
        <a:xfrm rot="16200000">
          <a:off x="-329241" y="330723"/>
          <a:ext cx="2115778" cy="1454331"/>
        </a:xfrm>
        <a:prstGeom prst="flowChartManualOperation">
          <a:avLst/>
        </a:prstGeom>
        <a:solidFill>
          <a:schemeClr val="accent1">
            <a:shade val="5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639" bIns="0" numCol="1" spcCol="1270" anchor="ctr" anchorCtr="0">
          <a:noAutofit/>
        </a:bodyPr>
        <a:lstStyle/>
        <a:p>
          <a:pPr lvl="0" algn="ctr" defTabSz="800100" rtl="0">
            <a:lnSpc>
              <a:spcPct val="90000"/>
            </a:lnSpc>
            <a:spcBef>
              <a:spcPct val="0"/>
            </a:spcBef>
            <a:spcAft>
              <a:spcPct val="35000"/>
            </a:spcAft>
          </a:pPr>
          <a:r>
            <a:rPr lang="zh-CN" sz="1800" b="1" kern="1200" dirty="0" smtClean="0"/>
            <a:t>想象思维的作用：</a:t>
          </a:r>
          <a:endParaRPr lang="zh-CN" sz="1800" kern="1200" dirty="0"/>
        </a:p>
      </dsp:txBody>
      <dsp:txXfrm rot="5400000">
        <a:off x="1483" y="423155"/>
        <a:ext cx="1454331" cy="1269466"/>
      </dsp:txXfrm>
    </dsp:sp>
    <dsp:sp modelId="{DE89CB3E-AB54-4361-A2F4-65068FEA010C}">
      <dsp:nvSpPr>
        <dsp:cNvPr id="0" name=""/>
        <dsp:cNvSpPr/>
      </dsp:nvSpPr>
      <dsp:spPr>
        <a:xfrm rot="16200000">
          <a:off x="1234165" y="330723"/>
          <a:ext cx="2115778" cy="1454331"/>
        </a:xfrm>
        <a:prstGeom prst="flowChartManualOperation">
          <a:avLst/>
        </a:prstGeom>
        <a:solidFill>
          <a:schemeClr val="accent1">
            <a:shade val="50000"/>
            <a:hueOff val="0"/>
            <a:satOff val="-42542"/>
            <a:lumOff val="2795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639" bIns="0" numCol="1" spcCol="1270" anchor="ctr" anchorCtr="0">
          <a:noAutofit/>
        </a:bodyPr>
        <a:lstStyle/>
        <a:p>
          <a:pPr lvl="0" algn="ctr" defTabSz="800100" rtl="0">
            <a:lnSpc>
              <a:spcPct val="90000"/>
            </a:lnSpc>
            <a:spcBef>
              <a:spcPct val="0"/>
            </a:spcBef>
            <a:spcAft>
              <a:spcPct val="35000"/>
            </a:spcAft>
          </a:pPr>
          <a:r>
            <a:rPr lang="zh-CN" sz="1800" b="1" kern="1200" smtClean="0"/>
            <a:t>（</a:t>
          </a:r>
          <a:r>
            <a:rPr lang="en-US" sz="1800" b="1" kern="1200" smtClean="0"/>
            <a:t>1</a:t>
          </a:r>
          <a:r>
            <a:rPr lang="zh-CN" sz="1800" b="1" kern="1200" smtClean="0"/>
            <a:t>）</a:t>
          </a:r>
          <a:r>
            <a:rPr lang="zh-CN" sz="1800" kern="1200" smtClean="0"/>
            <a:t>、在创新思维中具有主干作用；</a:t>
          </a:r>
          <a:endParaRPr lang="zh-CN" sz="1800" kern="1200"/>
        </a:p>
      </dsp:txBody>
      <dsp:txXfrm rot="5400000">
        <a:off x="1564889" y="423155"/>
        <a:ext cx="1454331" cy="1269466"/>
      </dsp:txXfrm>
    </dsp:sp>
    <dsp:sp modelId="{42932CB6-1CE7-4CAC-9D54-61FD8D10942C}">
      <dsp:nvSpPr>
        <dsp:cNvPr id="0" name=""/>
        <dsp:cNvSpPr/>
      </dsp:nvSpPr>
      <dsp:spPr>
        <a:xfrm rot="16200000">
          <a:off x="2797571" y="330723"/>
          <a:ext cx="2115778" cy="1454331"/>
        </a:xfrm>
        <a:prstGeom prst="flowChartManualOperation">
          <a:avLst/>
        </a:prstGeom>
        <a:solidFill>
          <a:schemeClr val="accent1">
            <a:shade val="50000"/>
            <a:hueOff val="0"/>
            <a:satOff val="-85084"/>
            <a:lumOff val="5590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639" bIns="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2</a:t>
          </a:r>
          <a:r>
            <a:rPr lang="zh-CN" sz="1800" kern="1200" smtClean="0"/>
            <a:t>）、在人的精神文化生活中具有灵魂作用；</a:t>
          </a:r>
          <a:endParaRPr lang="zh-CN" sz="1800" kern="1200"/>
        </a:p>
      </dsp:txBody>
      <dsp:txXfrm rot="5400000">
        <a:off x="3128295" y="423155"/>
        <a:ext cx="1454331" cy="1269466"/>
      </dsp:txXfrm>
    </dsp:sp>
    <dsp:sp modelId="{DE70075C-7371-4B56-B73A-422298855496}">
      <dsp:nvSpPr>
        <dsp:cNvPr id="0" name=""/>
        <dsp:cNvSpPr/>
      </dsp:nvSpPr>
      <dsp:spPr>
        <a:xfrm rot="16200000">
          <a:off x="4360978" y="330723"/>
          <a:ext cx="2115778" cy="1454331"/>
        </a:xfrm>
        <a:prstGeom prst="flowChartManualOperation">
          <a:avLst/>
        </a:prstGeom>
        <a:solidFill>
          <a:schemeClr val="accent1">
            <a:shade val="50000"/>
            <a:hueOff val="0"/>
            <a:satOff val="-42542"/>
            <a:lumOff val="27953"/>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0" rIns="114639" bIns="0" numCol="1" spcCol="1270" anchor="ctr" anchorCtr="0">
          <a:noAutofit/>
        </a:bodyPr>
        <a:lstStyle/>
        <a:p>
          <a:pPr lvl="0" algn="ctr" defTabSz="800100" rtl="0">
            <a:lnSpc>
              <a:spcPct val="90000"/>
            </a:lnSpc>
            <a:spcBef>
              <a:spcPct val="0"/>
            </a:spcBef>
            <a:spcAft>
              <a:spcPct val="35000"/>
            </a:spcAft>
          </a:pPr>
          <a:r>
            <a:rPr lang="zh-CN" sz="1800" kern="1200" smtClean="0"/>
            <a:t>（</a:t>
          </a:r>
          <a:r>
            <a:rPr lang="en-US" sz="1800" kern="1200" smtClean="0"/>
            <a:t>3</a:t>
          </a:r>
          <a:r>
            <a:rPr lang="zh-CN" sz="1800" kern="1200" smtClean="0"/>
            <a:t>）、在发明创造中占主导作用。 </a:t>
          </a:r>
          <a:r>
            <a:rPr lang="en-US" sz="1800" u="sng" kern="1200" smtClean="0">
              <a:hlinkClick xmlns:r="http://schemas.openxmlformats.org/officeDocument/2006/relationships" r:id="rId1"/>
            </a:rPr>
            <a:t> </a:t>
          </a:r>
          <a:r>
            <a:rPr lang="en-US" sz="1800" kern="1200" smtClean="0"/>
            <a:t> </a:t>
          </a:r>
          <a:endParaRPr lang="zh-CN" sz="1800" kern="1200"/>
        </a:p>
      </dsp:txBody>
      <dsp:txXfrm rot="5400000">
        <a:off x="4691702" y="423155"/>
        <a:ext cx="1454331" cy="126946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5E3EAB-B14E-4542-B8EE-832D26F9A097}">
      <dsp:nvSpPr>
        <dsp:cNvPr id="0" name=""/>
        <dsp:cNvSpPr/>
      </dsp:nvSpPr>
      <dsp:spPr>
        <a:xfrm>
          <a:off x="-2654489" y="-409500"/>
          <a:ext cx="3168419" cy="3168419"/>
        </a:xfrm>
        <a:prstGeom prst="blockArc">
          <a:avLst>
            <a:gd name="adj1" fmla="val 18900000"/>
            <a:gd name="adj2" fmla="val 2700000"/>
            <a:gd name="adj3" fmla="val 682"/>
          </a:avLst>
        </a:prstGeom>
        <a:noFill/>
        <a:ln w="1905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77E9E35-04E5-4049-B484-47D53246B041}">
      <dsp:nvSpPr>
        <dsp:cNvPr id="0" name=""/>
        <dsp:cNvSpPr/>
      </dsp:nvSpPr>
      <dsp:spPr>
        <a:xfrm>
          <a:off x="330414" y="234941"/>
          <a:ext cx="3174582" cy="469883"/>
        </a:xfrm>
        <a:prstGeom prst="rect">
          <a:avLst/>
        </a:prstGeom>
        <a:solidFill>
          <a:schemeClr val="accent1">
            <a:alpha val="90000"/>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970" tIns="50800" rIns="50800" bIns="50800" numCol="1" spcCol="1270" anchor="ctr" anchorCtr="0">
          <a:noAutofit/>
        </a:bodyPr>
        <a:lstStyle/>
        <a:p>
          <a:pPr lvl="0" algn="l" defTabSz="889000" rtl="0">
            <a:lnSpc>
              <a:spcPct val="90000"/>
            </a:lnSpc>
            <a:spcBef>
              <a:spcPct val="0"/>
            </a:spcBef>
            <a:spcAft>
              <a:spcPct val="35000"/>
            </a:spcAft>
          </a:pPr>
          <a:r>
            <a:rPr lang="zh-CN" sz="2000" kern="1200" dirty="0" smtClean="0"/>
            <a:t>（</a:t>
          </a:r>
          <a:r>
            <a:rPr lang="en-US" sz="2000" kern="1200" dirty="0" smtClean="0"/>
            <a:t>1</a:t>
          </a:r>
          <a:r>
            <a:rPr lang="zh-CN" sz="2000" kern="1200" dirty="0" smtClean="0"/>
            <a:t>）、形象性；</a:t>
          </a:r>
          <a:r>
            <a:rPr lang="en-US" sz="2000" kern="1200" dirty="0" smtClean="0"/>
            <a:t>                    </a:t>
          </a:r>
          <a:endParaRPr lang="zh-CN" sz="2000" kern="1200" dirty="0"/>
        </a:p>
      </dsp:txBody>
      <dsp:txXfrm>
        <a:off x="330414" y="234941"/>
        <a:ext cx="3174582" cy="469883"/>
      </dsp:txXfrm>
    </dsp:sp>
    <dsp:sp modelId="{35681EEB-14A4-46F5-80EF-3FA46CE6F912}">
      <dsp:nvSpPr>
        <dsp:cNvPr id="0" name=""/>
        <dsp:cNvSpPr/>
      </dsp:nvSpPr>
      <dsp:spPr>
        <a:xfrm>
          <a:off x="36737" y="176206"/>
          <a:ext cx="587354" cy="587354"/>
        </a:xfrm>
        <a:prstGeom prst="ellipse">
          <a:avLst/>
        </a:prstGeom>
        <a:solidFill>
          <a:schemeClr val="lt1">
            <a:hueOff val="0"/>
            <a:satOff val="0"/>
            <a:lumOff val="0"/>
            <a:alphaOff val="0"/>
          </a:schemeClr>
        </a:solidFill>
        <a:ln w="1905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E9FE191-72F5-4AF7-8E04-AF313B822C34}">
      <dsp:nvSpPr>
        <dsp:cNvPr id="0" name=""/>
        <dsp:cNvSpPr/>
      </dsp:nvSpPr>
      <dsp:spPr>
        <a:xfrm>
          <a:off x="501217" y="939767"/>
          <a:ext cx="3003779" cy="469883"/>
        </a:xfrm>
        <a:prstGeom prst="rect">
          <a:avLst/>
        </a:prstGeom>
        <a:solidFill>
          <a:schemeClr val="accent1">
            <a:alpha val="90000"/>
            <a:hueOff val="0"/>
            <a:satOff val="0"/>
            <a:lumOff val="0"/>
            <a:alphaOff val="-2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970" tIns="50800" rIns="50800" bIns="50800" numCol="1" spcCol="1270" anchor="ctr" anchorCtr="0">
          <a:noAutofit/>
        </a:bodyPr>
        <a:lstStyle/>
        <a:p>
          <a:pPr lvl="0" algn="l" defTabSz="889000" rtl="0">
            <a:lnSpc>
              <a:spcPct val="90000"/>
            </a:lnSpc>
            <a:spcBef>
              <a:spcPct val="0"/>
            </a:spcBef>
            <a:spcAft>
              <a:spcPct val="35000"/>
            </a:spcAft>
          </a:pPr>
          <a:r>
            <a:rPr lang="zh-CN" sz="2000" kern="1200" smtClean="0"/>
            <a:t>（</a:t>
          </a:r>
          <a:r>
            <a:rPr lang="en-US" sz="2000" kern="1200" smtClean="0"/>
            <a:t>2</a:t>
          </a:r>
          <a:r>
            <a:rPr lang="zh-CN" sz="2000" kern="1200" smtClean="0"/>
            <a:t>）、概括性；</a:t>
          </a:r>
          <a:r>
            <a:rPr lang="en-US" sz="2000" kern="1200" smtClean="0"/>
            <a:t>                     </a:t>
          </a:r>
          <a:endParaRPr lang="zh-CN" sz="2000" kern="1200"/>
        </a:p>
      </dsp:txBody>
      <dsp:txXfrm>
        <a:off x="501217" y="939767"/>
        <a:ext cx="3003779" cy="469883"/>
      </dsp:txXfrm>
    </dsp:sp>
    <dsp:sp modelId="{791E3E9A-9C5F-4C83-8F32-40F149031C82}">
      <dsp:nvSpPr>
        <dsp:cNvPr id="0" name=""/>
        <dsp:cNvSpPr/>
      </dsp:nvSpPr>
      <dsp:spPr>
        <a:xfrm>
          <a:off x="207540" y="881032"/>
          <a:ext cx="587354" cy="587354"/>
        </a:xfrm>
        <a:prstGeom prst="ellipse">
          <a:avLst/>
        </a:prstGeom>
        <a:solidFill>
          <a:schemeClr val="lt1">
            <a:hueOff val="0"/>
            <a:satOff val="0"/>
            <a:lumOff val="0"/>
            <a:alphaOff val="0"/>
          </a:schemeClr>
        </a:solidFill>
        <a:ln w="19050" cap="flat" cmpd="sng" algn="ctr">
          <a:solidFill>
            <a:schemeClr val="accent1">
              <a:alpha val="90000"/>
              <a:hueOff val="0"/>
              <a:satOff val="0"/>
              <a:lumOff val="0"/>
              <a:alphaOff val="-20000"/>
            </a:schemeClr>
          </a:solidFill>
          <a:prstDash val="solid"/>
        </a:ln>
        <a:effectLst/>
      </dsp:spPr>
      <dsp:style>
        <a:lnRef idx="2">
          <a:scrgbClr r="0" g="0" b="0"/>
        </a:lnRef>
        <a:fillRef idx="1">
          <a:scrgbClr r="0" g="0" b="0"/>
        </a:fillRef>
        <a:effectRef idx="0">
          <a:scrgbClr r="0" g="0" b="0"/>
        </a:effectRef>
        <a:fontRef idx="minor"/>
      </dsp:style>
    </dsp:sp>
    <dsp:sp modelId="{8EC48B60-7F2F-4514-8144-9CE5A296CA0D}">
      <dsp:nvSpPr>
        <dsp:cNvPr id="0" name=""/>
        <dsp:cNvSpPr/>
      </dsp:nvSpPr>
      <dsp:spPr>
        <a:xfrm>
          <a:off x="330414" y="1644593"/>
          <a:ext cx="3174582" cy="469883"/>
        </a:xfrm>
        <a:prstGeom prst="rect">
          <a:avLst/>
        </a:prstGeom>
        <a:solidFill>
          <a:schemeClr val="accent1">
            <a:alpha val="90000"/>
            <a:hueOff val="0"/>
            <a:satOff val="0"/>
            <a:lumOff val="0"/>
            <a:alphaOff val="-4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2970" tIns="50800" rIns="50800" bIns="50800" numCol="1" spcCol="1270" anchor="ctr" anchorCtr="0">
          <a:noAutofit/>
        </a:bodyPr>
        <a:lstStyle/>
        <a:p>
          <a:pPr lvl="0" algn="l" defTabSz="889000" rtl="0">
            <a:lnSpc>
              <a:spcPct val="90000"/>
            </a:lnSpc>
            <a:spcBef>
              <a:spcPct val="0"/>
            </a:spcBef>
            <a:spcAft>
              <a:spcPct val="35000"/>
            </a:spcAft>
          </a:pPr>
          <a:r>
            <a:rPr lang="zh-CN" sz="2000" kern="1200" smtClean="0"/>
            <a:t>（</a:t>
          </a:r>
          <a:r>
            <a:rPr lang="en-US" sz="2000" kern="1200" smtClean="0"/>
            <a:t>3</a:t>
          </a:r>
          <a:r>
            <a:rPr lang="zh-CN" sz="2000" kern="1200" smtClean="0"/>
            <a:t>）、超越性</a:t>
          </a:r>
          <a:endParaRPr lang="zh-CN" sz="2000" kern="1200"/>
        </a:p>
      </dsp:txBody>
      <dsp:txXfrm>
        <a:off x="330414" y="1644593"/>
        <a:ext cx="3174582" cy="469883"/>
      </dsp:txXfrm>
    </dsp:sp>
    <dsp:sp modelId="{AAD5D742-5995-4FA9-9E33-01FDD7CBF3A9}">
      <dsp:nvSpPr>
        <dsp:cNvPr id="0" name=""/>
        <dsp:cNvSpPr/>
      </dsp:nvSpPr>
      <dsp:spPr>
        <a:xfrm>
          <a:off x="36737" y="1585857"/>
          <a:ext cx="587354" cy="587354"/>
        </a:xfrm>
        <a:prstGeom prst="ellipse">
          <a:avLst/>
        </a:prstGeom>
        <a:solidFill>
          <a:schemeClr val="lt1">
            <a:hueOff val="0"/>
            <a:satOff val="0"/>
            <a:lumOff val="0"/>
            <a:alphaOff val="0"/>
          </a:schemeClr>
        </a:solidFill>
        <a:ln w="19050" cap="flat" cmpd="sng" algn="ctr">
          <a:solidFill>
            <a:schemeClr val="accent1">
              <a:alpha val="90000"/>
              <a:hueOff val="0"/>
              <a:satOff val="0"/>
              <a:lumOff val="0"/>
              <a:alphaOff val="-4000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A43CC0-CF01-43A9-9C09-197635749A9A}">
      <dsp:nvSpPr>
        <dsp:cNvPr id="0" name=""/>
        <dsp:cNvSpPr/>
      </dsp:nvSpPr>
      <dsp:spPr>
        <a:xfrm>
          <a:off x="0" y="2389"/>
          <a:ext cx="9424257" cy="992160"/>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图形设计的过程反应了设计师的思维过程，不同的思维过程会产生不同的图形设计作品。</a:t>
          </a:r>
          <a:endParaRPr lang="zh-CN" altLang="en-US" sz="2000" kern="1200" dirty="0"/>
        </a:p>
      </dsp:txBody>
      <dsp:txXfrm>
        <a:off x="48433" y="50822"/>
        <a:ext cx="9327391" cy="895294"/>
      </dsp:txXfrm>
    </dsp:sp>
    <dsp:sp modelId="{4E8F5197-8569-4463-B905-5D5443F525B0}">
      <dsp:nvSpPr>
        <dsp:cNvPr id="0" name=""/>
        <dsp:cNvSpPr/>
      </dsp:nvSpPr>
      <dsp:spPr>
        <a:xfrm>
          <a:off x="0" y="1114532"/>
          <a:ext cx="9424257" cy="992160"/>
        </a:xfrm>
        <a:prstGeom prst="roundRect">
          <a:avLst/>
        </a:prstGeom>
        <a:solidFill>
          <a:schemeClr val="accent3">
            <a:hueOff val="337438"/>
            <a:satOff val="17272"/>
            <a:lumOff val="7255"/>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设计师运用逻辑思维设计出抽象的，充满逻辑推理性质的图形。</a:t>
          </a:r>
          <a:endParaRPr lang="zh-CN" altLang="en-US" sz="2000" kern="1200" dirty="0"/>
        </a:p>
      </dsp:txBody>
      <dsp:txXfrm>
        <a:off x="48433" y="1162965"/>
        <a:ext cx="9327391" cy="895294"/>
      </dsp:txXfrm>
    </dsp:sp>
    <dsp:sp modelId="{1A7EFDD1-07A2-4269-B4CA-C624F763E216}">
      <dsp:nvSpPr>
        <dsp:cNvPr id="0" name=""/>
        <dsp:cNvSpPr/>
      </dsp:nvSpPr>
      <dsp:spPr>
        <a:xfrm>
          <a:off x="0" y="2291989"/>
          <a:ext cx="9424257" cy="992160"/>
        </a:xfrm>
        <a:prstGeom prst="roundRect">
          <a:avLst/>
        </a:prstGeom>
        <a:solidFill>
          <a:schemeClr val="accent3">
            <a:hueOff val="674876"/>
            <a:satOff val="34544"/>
            <a:lumOff val="1451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例如著名设计师马克思</a:t>
          </a:r>
          <a:r>
            <a:rPr lang="en-US" altLang="zh-CN" sz="2000" kern="1200" smtClean="0"/>
            <a:t>·</a:t>
          </a:r>
          <a:r>
            <a:rPr lang="zh-CN" altLang="en-US" sz="2000" kern="1200" smtClean="0"/>
            <a:t>比尔的作品用数理模式做为其艺术创作的支撑点，从而给我们呈现出独特的视觉效果。</a:t>
          </a:r>
          <a:endParaRPr lang="zh-CN" altLang="en-US" sz="2000" kern="1200"/>
        </a:p>
      </dsp:txBody>
      <dsp:txXfrm>
        <a:off x="48433" y="2340422"/>
        <a:ext cx="9327391" cy="895294"/>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mj-lt"/>
                <a:ea typeface="+mn-ea"/>
                <a:cs typeface="+mn-cs"/>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chemeClr val="accent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lvl1pPr>
              <a:defRPr>
                <a:solidFill>
                  <a:schemeClr val="accent1"/>
                </a:solidFill>
              </a:defRPr>
            </a:lvl1p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lvl1pPr>
              <a:defRPr>
                <a:solidFill>
                  <a:schemeClr val="accent1"/>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E6826FCC-9132-4558-BD3E-6F1610A08529}" type="slidenum">
              <a:rPr lang="zh-CN" altLang="en-US" smtClean="0"/>
              <a:t>‹#›</a:t>
            </a:fld>
            <a:endParaRPr lang="zh-CN" altLang="en-US"/>
          </a:p>
        </p:txBody>
      </p:sp>
      <p:cxnSp>
        <p:nvCxnSpPr>
          <p:cNvPr id="8" name="Straight Connector 7"/>
          <p:cNvCxnSpPr/>
          <p:nvPr/>
        </p:nvCxnSpPr>
        <p:spPr>
          <a:xfrm>
            <a:off x="1978660" y="3733800"/>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957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3630003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3102301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145923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marL="0" algn="ctr" defTabSz="914400" rtl="0" eaLnBrk="1" latinLnBrk="0" hangingPunct="1">
              <a:lnSpc>
                <a:spcPct val="85000"/>
              </a:lnSpc>
              <a:spcBef>
                <a:spcPct val="0"/>
              </a:spcBef>
              <a:buNone/>
              <a:defRPr kumimoji="0" lang="en-US" sz="7200" b="1" i="0" u="none" strike="noStrike" kern="1200" cap="all" spc="0" normalizeH="0" baseline="0" dirty="0">
                <a:ln w="15875">
                  <a:solidFill>
                    <a:sysClr val="window" lastClr="FFFFFF"/>
                  </a:solidFill>
                </a:ln>
                <a:solidFill>
                  <a:srgbClr val="DF5327"/>
                </a:solidFill>
                <a:effectLst>
                  <a:outerShdw dist="38100" dir="2700000" algn="tl" rotWithShape="0">
                    <a:srgbClr val="DF5327"/>
                  </a:outerShdw>
                </a:effectLst>
                <a:uLnTx/>
                <a:uFillTx/>
                <a:latin typeface="Corbel" pitchFamily="34" charset="0"/>
                <a:ea typeface="+mn-ea"/>
                <a:cs typeface="+mn-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6826FCC-9132-4558-BD3E-6F1610A08529}" type="slidenum">
              <a:rPr lang="zh-CN" altLang="en-US" smtClean="0"/>
              <a:t>‹#›</a:t>
            </a:fld>
            <a:endParaRPr lang="zh-CN" alt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40162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14341294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6037003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20372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3316006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1344037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77B945F-41C8-4116-BEA0-5B43DB42625D}"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33059358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677B945F-41C8-4116-BEA0-5B43DB42625D}" type="datetimeFigureOut">
              <a:rPr lang="zh-CN" altLang="en-US" smtClean="0"/>
              <a:t>2017-09-07</a:t>
            </a:fld>
            <a:endParaRPr lang="zh-CN" altLang="en-US"/>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E6826FCC-9132-4558-BD3E-6F1610A08529}" type="slidenum">
              <a:rPr lang="zh-CN" altLang="en-US" smtClean="0"/>
              <a:t>‹#›</a:t>
            </a:fld>
            <a:endParaRPr lang="zh-CN" altLang="en-US"/>
          </a:p>
        </p:txBody>
      </p:sp>
    </p:spTree>
    <p:extLst>
      <p:ext uri="{BB962C8B-B14F-4D97-AF65-F5344CB8AC3E}">
        <p14:creationId xmlns:p14="http://schemas.microsoft.com/office/powerpoint/2010/main" val="365986143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 Id="rId4" Type="http://schemas.openxmlformats.org/officeDocument/2006/relationships/image" Target="../media/image2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7.xml"/><Relationship Id="rId4" Type="http://schemas.openxmlformats.org/officeDocument/2006/relationships/image" Target="../media/image32.jpg"/></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5" Type="http://schemas.openxmlformats.org/officeDocument/2006/relationships/image" Target="../media/image50.jpeg"/><Relationship Id="rId4" Type="http://schemas.openxmlformats.org/officeDocument/2006/relationships/image" Target="../media/image49.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baike.baidu.com/view/354564.htm" TargetMode="External"/><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4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 Id="rId4" Type="http://schemas.openxmlformats.org/officeDocument/2006/relationships/image" Target="../media/image75.jpeg"/></Relationships>
</file>

<file path=ppt/slides/_rels/slide4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3" Type="http://schemas.openxmlformats.org/officeDocument/2006/relationships/hyperlink" Target="http://baike.baidu.com/view/316862.htm" TargetMode="External"/><Relationship Id="rId2" Type="http://schemas.openxmlformats.org/officeDocument/2006/relationships/hyperlink" Target="http://baike.baidu.com/view/316893.htm"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baike.baidu.com/view/358850.htm" TargetMode="Externa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289273" y="574983"/>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graphicFrame>
        <p:nvGraphicFramePr>
          <p:cNvPr id="11" name="图示 10"/>
          <p:cNvGraphicFramePr/>
          <p:nvPr>
            <p:extLst>
              <p:ext uri="{D42A27DB-BD31-4B8C-83A1-F6EECF244321}">
                <p14:modId xmlns:p14="http://schemas.microsoft.com/office/powerpoint/2010/main" val="1447814807"/>
              </p:ext>
            </p:extLst>
          </p:nvPr>
        </p:nvGraphicFramePr>
        <p:xfrm>
          <a:off x="1547023" y="1304756"/>
          <a:ext cx="9673026" cy="45477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46273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graphicFrame>
        <p:nvGraphicFramePr>
          <p:cNvPr id="3" name="图示 2"/>
          <p:cNvGraphicFramePr/>
          <p:nvPr>
            <p:extLst>
              <p:ext uri="{D42A27DB-BD31-4B8C-83A1-F6EECF244321}">
                <p14:modId xmlns:p14="http://schemas.microsoft.com/office/powerpoint/2010/main" val="3468371123"/>
              </p:ext>
            </p:extLst>
          </p:nvPr>
        </p:nvGraphicFramePr>
        <p:xfrm>
          <a:off x="1122392" y="2410445"/>
          <a:ext cx="10322265" cy="25853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4257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973744" y="892845"/>
            <a:ext cx="6933883" cy="3000821"/>
          </a:xfrm>
          <a:prstGeom prst="rect">
            <a:avLst/>
          </a:prstGeom>
        </p:spPr>
        <p:txBody>
          <a:bodyPr wrap="square">
            <a:spAutoFit/>
          </a:bodyPr>
          <a:lstStyle/>
          <a:p>
            <a:pPr>
              <a:lnSpc>
                <a:spcPct val="150000"/>
              </a:lnSpc>
              <a:spcBef>
                <a:spcPts val="1200"/>
              </a:spcBef>
              <a:spcAft>
                <a:spcPts val="0"/>
              </a:spcAft>
            </a:pPr>
            <a:r>
              <a:rPr lang="en-US" altLang="zh-CN" sz="1900" kern="100" dirty="0" smtClean="0">
                <a:solidFill>
                  <a:srgbClr val="008000"/>
                </a:solidFill>
                <a:latin typeface="Calibri" panose="020F0502020204030204" pitchFamily="34" charset="0"/>
                <a:cs typeface="宋体" panose="02010600030101010101" pitchFamily="2" charset="-122"/>
              </a:rPr>
              <a:t>2.1.4.1  </a:t>
            </a:r>
            <a:r>
              <a:rPr lang="zh-CN" altLang="zh-CN" sz="1900" kern="100" dirty="0" smtClean="0">
                <a:solidFill>
                  <a:srgbClr val="008000"/>
                </a:solidFill>
                <a:latin typeface="Calibri" panose="020F0502020204030204" pitchFamily="34" charset="0"/>
                <a:cs typeface="宋体" panose="02010600030101010101" pitchFamily="2" charset="-122"/>
              </a:rPr>
              <a:t>发散思维</a:t>
            </a:r>
            <a:endParaRPr lang="zh-CN" altLang="zh-CN" sz="1900" kern="100" dirty="0">
              <a:solidFill>
                <a:srgbClr val="008000"/>
              </a:solidFill>
              <a:latin typeface="Calibri" panose="020F0502020204030204" pitchFamily="34" charset="0"/>
              <a:cs typeface="宋体" panose="02010600030101010101" pitchFamily="2" charset="-122"/>
            </a:endParaRPr>
          </a:p>
          <a:p>
            <a:pPr marL="342900" indent="-342900">
              <a:lnSpc>
                <a:spcPct val="150000"/>
              </a:lnSpc>
              <a:spcAft>
                <a:spcPts val="0"/>
              </a:spcAft>
              <a:buFont typeface="Arial" panose="020B0604020202020204" pitchFamily="34" charset="0"/>
              <a:buChar char="•"/>
            </a:pPr>
            <a:r>
              <a:rPr lang="zh-CN" altLang="zh-CN" sz="1900" kern="100" dirty="0">
                <a:latin typeface="Calibri" panose="020F0502020204030204" pitchFamily="34" charset="0"/>
                <a:cs typeface="宋体" panose="02010600030101010101" pitchFamily="2" charset="-122"/>
              </a:rPr>
              <a:t>发散思维是图形创意的基本思维方式，是指从问题出发，沿着不同的途径去思考，探求多种答案的思维方法和过程</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Arial" panose="020B0604020202020204" pitchFamily="34" charset="0"/>
              <a:buChar char="•"/>
            </a:pPr>
            <a:r>
              <a:rPr lang="zh-CN" altLang="zh-CN" sz="1900" kern="100" dirty="0" smtClean="0">
                <a:latin typeface="Calibri" panose="020F0502020204030204" pitchFamily="34" charset="0"/>
                <a:cs typeface="宋体" panose="02010600030101010101" pitchFamily="2" charset="-122"/>
              </a:rPr>
              <a:t>它</a:t>
            </a:r>
            <a:r>
              <a:rPr lang="zh-CN" altLang="zh-CN" sz="1900" kern="100" dirty="0">
                <a:latin typeface="Calibri" panose="020F0502020204030204" pitchFamily="34" charset="0"/>
                <a:cs typeface="宋体" panose="02010600030101010101" pitchFamily="2" charset="-122"/>
              </a:rPr>
              <a:t>又称为“放射思维”、“多向思维”、“求异思维”</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Arial" panose="020B0604020202020204" pitchFamily="34" charset="0"/>
              <a:buChar char="•"/>
            </a:pPr>
            <a:r>
              <a:rPr lang="zh-CN" altLang="zh-CN" sz="1900" kern="100" dirty="0" smtClean="0">
                <a:latin typeface="Calibri" panose="020F0502020204030204" pitchFamily="34" charset="0"/>
                <a:cs typeface="宋体" panose="02010600030101010101" pitchFamily="2" charset="-122"/>
              </a:rPr>
              <a:t>这种思维</a:t>
            </a:r>
            <a:r>
              <a:rPr lang="zh-CN" altLang="zh-CN" sz="1900" kern="100" dirty="0">
                <a:latin typeface="Calibri" panose="020F0502020204030204" pitchFamily="34" charset="0"/>
                <a:cs typeface="宋体" panose="02010600030101010101" pitchFamily="2" charset="-122"/>
              </a:rPr>
              <a:t>就像发射的电波一样，向四面八方辐射，产生异想天开、标新立异的效果，与联想、直觉、灵感有密切关系。</a:t>
            </a:r>
          </a:p>
          <a:p>
            <a:pPr indent="304800" algn="just">
              <a:spcAft>
                <a:spcPts val="0"/>
              </a:spcAft>
            </a:pPr>
            <a:r>
              <a:rPr lang="en-US" altLang="zh-CN" kern="100" dirty="0">
                <a:latin typeface="宋体" panose="02010600030101010101" pitchFamily="2" charset="-122"/>
                <a:cs typeface="宋体" panose="02010600030101010101" pitchFamily="2" charset="-122"/>
              </a:rPr>
              <a:t> </a:t>
            </a:r>
            <a:endParaRPr lang="zh-CN" altLang="zh-CN" sz="1400" kern="100" dirty="0">
              <a:latin typeface="Calibri" panose="020F0502020204030204" pitchFamily="34" charset="0"/>
              <a:cs typeface="Times New Roman" panose="02020603050405020304" pitchFamily="18" charset="0"/>
            </a:endParaRPr>
          </a:p>
        </p:txBody>
      </p:sp>
      <p:sp>
        <p:nvSpPr>
          <p:cNvPr id="3" name="矩形 2"/>
          <p:cNvSpPr/>
          <p:nvPr/>
        </p:nvSpPr>
        <p:spPr>
          <a:xfrm>
            <a:off x="9507627" y="4000399"/>
            <a:ext cx="2223686" cy="369332"/>
          </a:xfrm>
          <a:prstGeom prst="rect">
            <a:avLst/>
          </a:prstGeom>
        </p:spPr>
        <p:txBody>
          <a:bodyPr wrap="none">
            <a:spAutoFit/>
          </a:bodyPr>
          <a:lstStyle/>
          <a:p>
            <a:pPr indent="304800" algn="just">
              <a:spcAft>
                <a:spcPts val="0"/>
              </a:spcAft>
            </a:pPr>
            <a:r>
              <a:rPr lang="zh-CN" altLang="zh-CN" kern="100" dirty="0" smtClean="0">
                <a:solidFill>
                  <a:srgbClr val="0066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smtClean="0">
                <a:solidFill>
                  <a:srgbClr val="006600"/>
                </a:solidFill>
                <a:latin typeface="楷体" panose="02010609060101010101" pitchFamily="49" charset="-122"/>
                <a:ea typeface="楷体" panose="02010609060101010101" pitchFamily="49" charset="-122"/>
                <a:cs typeface="宋体" panose="02010600030101010101" pitchFamily="2" charset="-122"/>
              </a:rPr>
              <a:t>2-1  </a:t>
            </a:r>
            <a:r>
              <a:rPr lang="zh-CN" altLang="zh-CN" kern="100" dirty="0" smtClean="0">
                <a:solidFill>
                  <a:srgbClr val="006600"/>
                </a:solidFill>
                <a:latin typeface="楷体" panose="02010609060101010101" pitchFamily="49" charset="-122"/>
                <a:ea typeface="楷体" panose="02010609060101010101" pitchFamily="49" charset="-122"/>
                <a:cs typeface="宋体" panose="02010600030101010101" pitchFamily="2" charset="-122"/>
              </a:rPr>
              <a:t>发散思维</a:t>
            </a:r>
            <a:endParaRPr lang="zh-CN" altLang="zh-CN" sz="1400" kern="100" dirty="0">
              <a:solidFill>
                <a:srgbClr val="0066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213411" y="1285680"/>
            <a:ext cx="3436303" cy="24303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线形标注 2(带边框和强调线) 4"/>
          <p:cNvSpPr/>
          <p:nvPr/>
        </p:nvSpPr>
        <p:spPr>
          <a:xfrm>
            <a:off x="3013656" y="3893666"/>
            <a:ext cx="4662153" cy="2248598"/>
          </a:xfrm>
          <a:prstGeom prst="accentBorderCallout2">
            <a:avLst/>
          </a:prstGeom>
        </p:spPr>
        <p:style>
          <a:lnRef idx="1">
            <a:schemeClr val="accent1"/>
          </a:lnRef>
          <a:fillRef idx="2">
            <a:schemeClr val="accent1"/>
          </a:fillRef>
          <a:effectRef idx="1">
            <a:schemeClr val="accent1"/>
          </a:effectRef>
          <a:fontRef idx="minor">
            <a:schemeClr val="dk1"/>
          </a:fontRef>
        </p:style>
        <p:txBody>
          <a:bodyPr rtlCol="0" anchor="ctr"/>
          <a:lstStyle/>
          <a:p>
            <a:pPr>
              <a:lnSpc>
                <a:spcPct val="150000"/>
              </a:lnSpc>
            </a:pPr>
            <a:r>
              <a:rPr lang="zh-CN" altLang="zh-CN" kern="100" dirty="0">
                <a:solidFill>
                  <a:srgbClr val="FFFF00"/>
                </a:solidFill>
                <a:latin typeface="楷体" panose="02010609060101010101" pitchFamily="49" charset="-122"/>
                <a:ea typeface="楷体" panose="02010609060101010101" pitchFamily="49" charset="-122"/>
                <a:cs typeface="宋体" panose="02010600030101010101" pitchFamily="2" charset="-122"/>
              </a:rPr>
              <a:t>许多心理学家认为，发散思维是大脑在思考时呈现的流畅、灵活、独创的多维发散状的视野广阔的思维模式，是测定创造力的重要指标，也是创意思维最主要的特点。</a:t>
            </a:r>
            <a:endParaRPr lang="zh-CN" altLang="en-US" dirty="0">
              <a:solidFill>
                <a:srgbClr val="FFFF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412845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471421" y="1184776"/>
            <a:ext cx="9698841" cy="2746906"/>
          </a:xfrm>
          <a:prstGeom prst="rect">
            <a:avLst/>
          </a:prstGeom>
        </p:spPr>
        <p:txBody>
          <a:bodyPr wrap="square">
            <a:spAutoFit/>
          </a:bodyPr>
          <a:lstStyle/>
          <a:p>
            <a:pPr>
              <a:lnSpc>
                <a:spcPct val="150000"/>
              </a:lnSpc>
              <a:spcBef>
                <a:spcPts val="1200"/>
              </a:spcBef>
              <a:spcAft>
                <a:spcPts val="0"/>
              </a:spcAft>
            </a:pPr>
            <a:r>
              <a:rPr lang="en-US" altLang="zh-CN" sz="1900" kern="100" dirty="0" smtClean="0">
                <a:solidFill>
                  <a:srgbClr val="008000"/>
                </a:solidFill>
                <a:latin typeface="Calibri" panose="020F0502020204030204" pitchFamily="34" charset="0"/>
                <a:cs typeface="宋体" panose="02010600030101010101" pitchFamily="2" charset="-122"/>
              </a:rPr>
              <a:t>2.1.4.2 </a:t>
            </a:r>
            <a:r>
              <a:rPr lang="zh-CN" altLang="zh-CN" sz="1900" kern="100" dirty="0" smtClean="0">
                <a:solidFill>
                  <a:srgbClr val="008000"/>
                </a:solidFill>
                <a:latin typeface="Calibri" panose="020F0502020204030204" pitchFamily="34" charset="0"/>
                <a:cs typeface="宋体" panose="02010600030101010101" pitchFamily="2" charset="-122"/>
              </a:rPr>
              <a:t>聚合</a:t>
            </a:r>
            <a:r>
              <a:rPr lang="zh-CN" altLang="zh-CN" sz="1900" kern="100" dirty="0">
                <a:solidFill>
                  <a:srgbClr val="008000"/>
                </a:solidFill>
                <a:latin typeface="Calibri" panose="020F0502020204030204" pitchFamily="34" charset="0"/>
                <a:cs typeface="宋体" panose="02010600030101010101" pitchFamily="2" charset="-122"/>
              </a:rPr>
              <a:t>思维</a:t>
            </a:r>
          </a:p>
          <a:p>
            <a:pPr indent="305435">
              <a:lnSpc>
                <a:spcPct val="150000"/>
              </a:lnSpc>
              <a:spcBef>
                <a:spcPts val="1200"/>
              </a:spcBef>
              <a:spcAft>
                <a:spcPts val="0"/>
              </a:spcAft>
            </a:pPr>
            <a:r>
              <a:rPr lang="zh-CN" altLang="zh-CN" sz="1900" kern="100" dirty="0">
                <a:latin typeface="Calibri" panose="020F0502020204030204" pitchFamily="34" charset="0"/>
                <a:cs typeface="宋体" panose="02010600030101010101" pitchFamily="2" charset="-122"/>
              </a:rPr>
              <a:t>聚合思维就是调动各方面的元素，指向问题的核心</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indent="305435">
              <a:lnSpc>
                <a:spcPct val="150000"/>
              </a:lnSpc>
              <a:spcBef>
                <a:spcPts val="1200"/>
              </a:spcBef>
              <a:spcAft>
                <a:spcPts val="0"/>
              </a:spcAft>
            </a:pPr>
            <a:r>
              <a:rPr lang="zh-CN" altLang="en-US" sz="1900" kern="100" dirty="0" smtClean="0">
                <a:latin typeface="Calibri" panose="020F0502020204030204" pitchFamily="34" charset="0"/>
                <a:cs typeface="宋体" panose="02010600030101010101" pitchFamily="2" charset="-122"/>
              </a:rPr>
              <a:t>它</a:t>
            </a:r>
            <a:r>
              <a:rPr lang="zh-CN" altLang="zh-CN" sz="1900" kern="100" dirty="0" smtClean="0">
                <a:latin typeface="Calibri" panose="020F0502020204030204" pitchFamily="34" charset="0"/>
                <a:cs typeface="宋体" panose="02010600030101010101" pitchFamily="2" charset="-122"/>
              </a:rPr>
              <a:t>建立</a:t>
            </a:r>
            <a:r>
              <a:rPr lang="zh-CN" altLang="zh-CN" sz="1900" kern="100" dirty="0">
                <a:latin typeface="Calibri" panose="020F0502020204030204" pitchFamily="34" charset="0"/>
                <a:cs typeface="宋体" panose="02010600030101010101" pitchFamily="2" charset="-122"/>
              </a:rPr>
              <a:t>在发散思维基础上，从已有的图形信息中清理和筛选出最佳形式，从中推断出一个正确的、理想的设计方案</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indent="305435">
              <a:lnSpc>
                <a:spcPct val="150000"/>
              </a:lnSpc>
              <a:spcBef>
                <a:spcPts val="1200"/>
              </a:spcBef>
              <a:spcAft>
                <a:spcPts val="0"/>
              </a:spcAft>
            </a:pPr>
            <a:r>
              <a:rPr lang="zh-CN" altLang="zh-CN" sz="1900" kern="100" dirty="0" smtClean="0">
                <a:latin typeface="Calibri" panose="020F0502020204030204" pitchFamily="34" charset="0"/>
                <a:cs typeface="宋体" panose="02010600030101010101" pitchFamily="2" charset="-122"/>
              </a:rPr>
              <a:t>它</a:t>
            </a:r>
            <a:r>
              <a:rPr lang="zh-CN" altLang="zh-CN" sz="1900" kern="100" dirty="0">
                <a:latin typeface="Calibri" panose="020F0502020204030204" pitchFamily="34" charset="0"/>
                <a:cs typeface="宋体" panose="02010600030101010101" pitchFamily="2" charset="-122"/>
              </a:rPr>
              <a:t>是一个有方向、有范围、有结果、有条理的思维方式</a:t>
            </a:r>
            <a:r>
              <a:rPr lang="zh-CN" altLang="zh-CN" sz="1900" kern="100" dirty="0" smtClean="0">
                <a:latin typeface="Calibri" panose="020F0502020204030204" pitchFamily="34" charset="0"/>
                <a:cs typeface="宋体" panose="02010600030101010101" pitchFamily="2" charset="-122"/>
              </a:rPr>
              <a:t>。</a:t>
            </a:r>
            <a:r>
              <a:rPr lang="en-US" altLang="zh-CN" kern="100" dirty="0">
                <a:latin typeface="宋体" panose="02010600030101010101" pitchFamily="2" charset="-122"/>
                <a:cs typeface="宋体" panose="02010600030101010101" pitchFamily="2" charset="-122"/>
              </a:rPr>
              <a:t> </a:t>
            </a:r>
            <a:endParaRPr lang="zh-CN" altLang="zh-CN" sz="1400" kern="100" dirty="0">
              <a:latin typeface="Calibri" panose="020F0502020204030204" pitchFamily="34" charset="0"/>
              <a:cs typeface="Times New Roman" panose="02020603050405020304" pitchFamily="18" charset="0"/>
            </a:endParaRPr>
          </a:p>
        </p:txBody>
      </p:sp>
      <p:sp>
        <p:nvSpPr>
          <p:cNvPr id="3" name="矩形 2"/>
          <p:cNvSpPr/>
          <p:nvPr/>
        </p:nvSpPr>
        <p:spPr>
          <a:xfrm>
            <a:off x="4829289" y="5463861"/>
            <a:ext cx="2224327" cy="369332"/>
          </a:xfrm>
          <a:prstGeom prst="rect">
            <a:avLst/>
          </a:prstGeom>
        </p:spPr>
        <p:txBody>
          <a:bodyPr wrap="none">
            <a:spAutoFit/>
          </a:bodyPr>
          <a:lstStyle/>
          <a:p>
            <a:pPr indent="305435" algn="just">
              <a:spcBef>
                <a:spcPts val="1200"/>
              </a:spcBef>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2-2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聚合思维</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0397" y="3539382"/>
            <a:ext cx="3659317" cy="268104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1287774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2085612" y="419612"/>
            <a:ext cx="5744743" cy="1015663"/>
          </a:xfrm>
          <a:prstGeom prst="rect">
            <a:avLst/>
          </a:prstGeom>
        </p:spPr>
        <p:txBody>
          <a:bodyPr wrap="square">
            <a:spAutoFit/>
          </a:bodyPr>
          <a:lstStyle/>
          <a:p>
            <a:pPr indent="305435" algn="just">
              <a:spcBef>
                <a:spcPts val="1200"/>
              </a:spcBef>
              <a:spcAft>
                <a:spcPts val="0"/>
              </a:spcAft>
            </a:pPr>
            <a:r>
              <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2-3</a:t>
            </a:r>
            <a:r>
              <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从埃菲尔铁塔出发进行发散思维想到法国，想到时尚，最后运用聚合思维，把象征时尚的美女的腿和埃菲尔铁塔进行同构</a:t>
            </a:r>
            <a:r>
              <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a:t>
            </a:r>
            <a:endPar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sp>
        <p:nvSpPr>
          <p:cNvPr id="16" name="矩形 15"/>
          <p:cNvSpPr/>
          <p:nvPr/>
        </p:nvSpPr>
        <p:spPr>
          <a:xfrm>
            <a:off x="9166964" y="1902614"/>
            <a:ext cx="2385385" cy="3170099"/>
          </a:xfrm>
          <a:prstGeom prst="rect">
            <a:avLst/>
          </a:prstGeom>
        </p:spPr>
        <p:txBody>
          <a:bodyPr wrap="square">
            <a:spAutoFit/>
          </a:bodyPr>
          <a:lstStyle/>
          <a:p>
            <a:pPr indent="305435" algn="just">
              <a:spcBef>
                <a:spcPts val="1200"/>
              </a:spcBef>
              <a:spcAft>
                <a:spcPts val="0"/>
              </a:spcAft>
            </a:pPr>
            <a:r>
              <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2-4</a:t>
            </a:r>
            <a:r>
              <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rPr>
              <a:t>从埃菲尔铁塔出发进行发散思维想到线条，想到毛线，想到织毛线，最终把织毛线和埃菲尔铁塔进行结合完成创意，这正是发散思维和聚合思维的有效结合表现。</a:t>
            </a:r>
            <a:endParaRPr lang="zh-CN" altLang="zh-CN" sz="2000"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1217" y="2005350"/>
            <a:ext cx="3339597" cy="44987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612" y="2005350"/>
            <a:ext cx="3135861" cy="45896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下箭头 2"/>
          <p:cNvSpPr/>
          <p:nvPr/>
        </p:nvSpPr>
        <p:spPr>
          <a:xfrm>
            <a:off x="3245476" y="1596980"/>
            <a:ext cx="408066" cy="3056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左箭头 3"/>
          <p:cNvSpPr/>
          <p:nvPr/>
        </p:nvSpPr>
        <p:spPr>
          <a:xfrm>
            <a:off x="9388699" y="5241700"/>
            <a:ext cx="579549" cy="50227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7629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3" name="矩形 2"/>
          <p:cNvSpPr/>
          <p:nvPr/>
        </p:nvSpPr>
        <p:spPr>
          <a:xfrm>
            <a:off x="1985493" y="1007564"/>
            <a:ext cx="2882721" cy="530915"/>
          </a:xfrm>
          <a:prstGeom prst="rect">
            <a:avLst/>
          </a:prstGeom>
        </p:spPr>
        <p:txBody>
          <a:bodyPr wrap="square">
            <a:spAutoFit/>
          </a:bodyPr>
          <a:lstStyle/>
          <a:p>
            <a:pPr>
              <a:lnSpc>
                <a:spcPct val="150000"/>
              </a:lnSpc>
              <a:spcAft>
                <a:spcPts val="0"/>
              </a:spcAft>
            </a:pPr>
            <a:r>
              <a:rPr lang="en-US" altLang="zh-CN" sz="1900" kern="100" dirty="0" smtClean="0">
                <a:solidFill>
                  <a:srgbClr val="006600"/>
                </a:solidFill>
                <a:latin typeface="Calibri" panose="020F0502020204030204" pitchFamily="34" charset="0"/>
                <a:cs typeface="宋体" panose="02010600030101010101" pitchFamily="2" charset="-122"/>
              </a:rPr>
              <a:t>2.1.4.3 </a:t>
            </a:r>
            <a:r>
              <a:rPr lang="zh-CN" altLang="zh-CN" sz="1900" kern="100" dirty="0" smtClean="0">
                <a:solidFill>
                  <a:srgbClr val="006600"/>
                </a:solidFill>
                <a:latin typeface="Calibri" panose="020F0502020204030204" pitchFamily="34" charset="0"/>
                <a:cs typeface="宋体" panose="02010600030101010101" pitchFamily="2" charset="-122"/>
              </a:rPr>
              <a:t>联想</a:t>
            </a:r>
            <a:endParaRPr lang="zh-CN" altLang="zh-CN" sz="1900" kern="100" dirty="0">
              <a:solidFill>
                <a:srgbClr val="006600"/>
              </a:solidFill>
              <a:latin typeface="Calibri" panose="020F0502020204030204" pitchFamily="34" charset="0"/>
              <a:cs typeface="宋体" panose="02010600030101010101" pitchFamily="2" charset="-122"/>
            </a:endParaRPr>
          </a:p>
        </p:txBody>
      </p:sp>
      <p:graphicFrame>
        <p:nvGraphicFramePr>
          <p:cNvPr id="4" name="图示 3"/>
          <p:cNvGraphicFramePr/>
          <p:nvPr>
            <p:extLst>
              <p:ext uri="{D42A27DB-BD31-4B8C-83A1-F6EECF244321}">
                <p14:modId xmlns:p14="http://schemas.microsoft.com/office/powerpoint/2010/main" val="1082135052"/>
              </p:ext>
            </p:extLst>
          </p:nvPr>
        </p:nvGraphicFramePr>
        <p:xfrm>
          <a:off x="1485362" y="1095043"/>
          <a:ext cx="9242739" cy="43040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02955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graphicFrame>
        <p:nvGraphicFramePr>
          <p:cNvPr id="4" name="图示 3"/>
          <p:cNvGraphicFramePr/>
          <p:nvPr>
            <p:extLst>
              <p:ext uri="{D42A27DB-BD31-4B8C-83A1-F6EECF244321}">
                <p14:modId xmlns:p14="http://schemas.microsoft.com/office/powerpoint/2010/main" val="1430554964"/>
              </p:ext>
            </p:extLst>
          </p:nvPr>
        </p:nvGraphicFramePr>
        <p:xfrm>
          <a:off x="1784724" y="2590970"/>
          <a:ext cx="7856113" cy="30499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6" name="组合 15"/>
          <p:cNvGrpSpPr/>
          <p:nvPr/>
        </p:nvGrpSpPr>
        <p:grpSpPr>
          <a:xfrm>
            <a:off x="1784724" y="1166883"/>
            <a:ext cx="2382007" cy="790705"/>
            <a:chOff x="899521" y="945489"/>
            <a:chExt cx="780147" cy="310238"/>
          </a:xfrm>
        </p:grpSpPr>
        <p:sp>
          <p:nvSpPr>
            <p:cNvPr id="17" name="圆角矩形 16"/>
            <p:cNvSpPr/>
            <p:nvPr/>
          </p:nvSpPr>
          <p:spPr>
            <a:xfrm>
              <a:off x="899521" y="945489"/>
              <a:ext cx="780147" cy="310238"/>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圆角矩形 4"/>
            <p:cNvSpPr/>
            <p:nvPr/>
          </p:nvSpPr>
          <p:spPr>
            <a:xfrm>
              <a:off x="908608" y="954576"/>
              <a:ext cx="761973" cy="29206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955" tIns="13970" rIns="20955" bIns="13970" numCol="1" spcCol="1270" anchor="ctr" anchorCtr="0">
              <a:noAutofit/>
            </a:bodyPr>
            <a:lstStyle/>
            <a:p>
              <a:pPr lvl="0" algn="ctr" defTabSz="488950" rtl="0">
                <a:lnSpc>
                  <a:spcPct val="90000"/>
                </a:lnSpc>
                <a:spcBef>
                  <a:spcPct val="0"/>
                </a:spcBef>
                <a:spcAft>
                  <a:spcPct val="35000"/>
                </a:spcAft>
              </a:pPr>
              <a:r>
                <a:rPr lang="zh-CN" sz="2000" b="1" kern="1200" smtClean="0"/>
                <a:t>主要类型有：</a:t>
              </a:r>
              <a:endParaRPr lang="zh-CN" sz="2000" kern="1200"/>
            </a:p>
          </p:txBody>
        </p:sp>
      </p:grpSp>
    </p:spTree>
    <p:extLst>
      <p:ext uri="{BB962C8B-B14F-4D97-AF65-F5344CB8AC3E}">
        <p14:creationId xmlns:p14="http://schemas.microsoft.com/office/powerpoint/2010/main" val="2989974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570074" y="1120287"/>
            <a:ext cx="9158027" cy="4916731"/>
          </a:xfrm>
          <a:prstGeom prst="rect">
            <a:avLst/>
          </a:prstGeom>
        </p:spPr>
        <p:txBody>
          <a:bodyPr wrap="square">
            <a:spAutoFit/>
          </a:bodyPr>
          <a:lstStyle/>
          <a:p>
            <a:pPr>
              <a:lnSpc>
                <a:spcPct val="150000"/>
              </a:lnSpc>
              <a:spcAft>
                <a:spcPts val="0"/>
              </a:spcAft>
            </a:pPr>
            <a:r>
              <a:rPr lang="en-US" altLang="zh-CN" sz="1900" kern="100" dirty="0">
                <a:latin typeface="Calibri" panose="020F0502020204030204" pitchFamily="34" charset="0"/>
                <a:cs typeface="宋体" panose="02010600030101010101" pitchFamily="2" charset="-122"/>
              </a:rPr>
              <a:t>1</a:t>
            </a:r>
            <a:r>
              <a:rPr lang="zh-CN" altLang="zh-CN" sz="1900" kern="100" dirty="0">
                <a:latin typeface="Calibri" panose="020F0502020204030204" pitchFamily="34" charset="0"/>
                <a:cs typeface="宋体" panose="02010600030101010101" pitchFamily="2" charset="-122"/>
              </a:rPr>
              <a:t>、相似联想</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是指由一个事物外部构造、形状或某种状态与另一种事物的类同、近似而引发的想像延伸和连接。如看到圆形想到篮球等。</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2</a:t>
            </a:r>
            <a:r>
              <a:rPr lang="zh-CN" altLang="zh-CN" sz="1900" kern="100" dirty="0">
                <a:latin typeface="Calibri" panose="020F0502020204030204" pitchFamily="34" charset="0"/>
                <a:cs typeface="宋体" panose="02010600030101010101" pitchFamily="2" charset="-122"/>
              </a:rPr>
              <a:t>、相关联想</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是指联想物和触发物之间存在一种或多种相同而又具有极为明显属性的联想。例如看到礼物想到圣诞老人。</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3</a:t>
            </a:r>
            <a:r>
              <a:rPr lang="zh-CN" altLang="zh-CN" sz="1900" kern="100" dirty="0">
                <a:latin typeface="Calibri" panose="020F0502020204030204" pitchFamily="34" charset="0"/>
                <a:cs typeface="宋体" panose="02010600030101010101" pitchFamily="2" charset="-122"/>
              </a:rPr>
              <a:t>、对比联想</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指联想物和触发物之间具有相反性质的联想。例如看到白色想到黑色。</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4</a:t>
            </a:r>
            <a:r>
              <a:rPr lang="zh-CN" altLang="zh-CN" sz="1900" kern="100" dirty="0">
                <a:latin typeface="Calibri" panose="020F0502020204030204" pitchFamily="34" charset="0"/>
                <a:cs typeface="宋体" panose="02010600030101010101" pitchFamily="2" charset="-122"/>
              </a:rPr>
              <a:t>、因果联想</a:t>
            </a:r>
          </a:p>
          <a:p>
            <a:pPr>
              <a:lnSpc>
                <a:spcPct val="150000"/>
              </a:lnSpc>
              <a:spcAft>
                <a:spcPts val="0"/>
              </a:spcAft>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源于人们对事物发展变化结果的经验性判断和想象，触发物和联想物之间存在一定因果关系。如看到下雨就想到水涨，看到过度饮食就想到肥胖。</a:t>
            </a:r>
          </a:p>
        </p:txBody>
      </p:sp>
    </p:spTree>
    <p:extLst>
      <p:ext uri="{BB962C8B-B14F-4D97-AF65-F5344CB8AC3E}">
        <p14:creationId xmlns:p14="http://schemas.microsoft.com/office/powerpoint/2010/main" val="3472085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6967925" y="5827782"/>
            <a:ext cx="2146742" cy="369332"/>
          </a:xfrm>
          <a:prstGeom prst="rect">
            <a:avLst/>
          </a:prstGeom>
        </p:spPr>
        <p:txBody>
          <a:bodyPr wrap="none">
            <a:spAutoFit/>
          </a:bodyPr>
          <a:lstStyle/>
          <a:p>
            <a:pPr algn="just">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2-5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的类型</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2270" y="910984"/>
            <a:ext cx="7559040" cy="42915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45398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231984" y="6077687"/>
            <a:ext cx="9187130" cy="369332"/>
          </a:xfrm>
          <a:prstGeom prst="rect">
            <a:avLst/>
          </a:prstGeom>
        </p:spPr>
        <p:txBody>
          <a:bodyPr wrap="none">
            <a:spAutoFit/>
          </a:bodyPr>
          <a:lstStyle/>
          <a:p>
            <a:pPr algn="just">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2-6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相似</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1 </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2-7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相似</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9255" y="988830"/>
            <a:ext cx="3333361" cy="4782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1316" y="988830"/>
            <a:ext cx="3367762" cy="47822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1656740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996225" y="5839119"/>
            <a:ext cx="9301325" cy="369332"/>
          </a:xfrm>
          <a:prstGeom prst="rect">
            <a:avLst/>
          </a:prstGeom>
        </p:spPr>
        <p:txBody>
          <a:bodyPr wrap="square">
            <a:spAutoFit/>
          </a:bodyPr>
          <a:lstStyle/>
          <a:p>
            <a:pPr algn="just">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2-8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相关</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1  </a:t>
            </a:r>
            <a:r>
              <a:rPr lang="en-US" altLang="zh-CN" kern="100" dirty="0" smtClean="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2-9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相关</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   </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en-US" altLang="zh-CN" kern="100" dirty="0" smtClean="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2-10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相关</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3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3778" y="1366420"/>
            <a:ext cx="3319477" cy="430425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434" y="1366420"/>
            <a:ext cx="3319477" cy="430425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5180" y="1356035"/>
            <a:ext cx="3319477" cy="4304255"/>
          </a:xfrm>
          <a:prstGeom prst="rect">
            <a:avLst/>
          </a:prstGeom>
        </p:spPr>
      </p:pic>
    </p:spTree>
    <p:extLst>
      <p:ext uri="{BB962C8B-B14F-4D97-AF65-F5344CB8AC3E}">
        <p14:creationId xmlns:p14="http://schemas.microsoft.com/office/powerpoint/2010/main" val="2955798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781563" y="2179613"/>
            <a:ext cx="9388699" cy="1754326"/>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pPr>
              <a:lnSpc>
                <a:spcPct val="150000"/>
              </a:lnSpc>
            </a:pPr>
            <a:r>
              <a:rPr lang="zh-CN" altLang="zh-CN" sz="2400" kern="100" spc="40" dirty="0">
                <a:latin typeface="楷体" panose="02010609060101010101" pitchFamily="49" charset="-122"/>
                <a:ea typeface="楷体" panose="02010609060101010101" pitchFamily="49" charset="-122"/>
                <a:cs typeface="宋体" panose="02010600030101010101" pitchFamily="2" charset="-122"/>
              </a:rPr>
              <a:t>思维是人脑对客观现实的间接的、概括的反映，是认识的高级形式</a:t>
            </a:r>
            <a:r>
              <a:rPr lang="zh-CN" altLang="zh-CN" sz="2400" kern="100" spc="40" dirty="0" smtClean="0">
                <a:latin typeface="楷体" panose="02010609060101010101" pitchFamily="49" charset="-122"/>
                <a:ea typeface="楷体" panose="02010609060101010101" pitchFamily="49" charset="-122"/>
                <a:cs typeface="宋体" panose="02010600030101010101" pitchFamily="2" charset="-122"/>
              </a:rPr>
              <a:t>。</a:t>
            </a:r>
            <a:endParaRPr lang="en-US" altLang="zh-CN" sz="2400" kern="100" spc="40" dirty="0" smtClean="0">
              <a:latin typeface="楷体" panose="02010609060101010101" pitchFamily="49" charset="-122"/>
              <a:ea typeface="楷体" panose="02010609060101010101" pitchFamily="49" charset="-122"/>
              <a:cs typeface="宋体" panose="02010600030101010101" pitchFamily="2" charset="-122"/>
            </a:endParaRPr>
          </a:p>
          <a:p>
            <a:pPr>
              <a:lnSpc>
                <a:spcPct val="150000"/>
              </a:lnSpc>
            </a:pPr>
            <a:r>
              <a:rPr lang="zh-CN" altLang="zh-CN" sz="2400" kern="100" spc="40" dirty="0" smtClean="0">
                <a:latin typeface="楷体" panose="02010609060101010101" pitchFamily="49" charset="-122"/>
                <a:ea typeface="楷体" panose="02010609060101010101" pitchFamily="49" charset="-122"/>
                <a:cs typeface="宋体" panose="02010600030101010101" pitchFamily="2" charset="-122"/>
              </a:rPr>
              <a:t>它</a:t>
            </a:r>
            <a:r>
              <a:rPr lang="zh-CN" altLang="zh-CN" sz="2400" kern="100" spc="40" dirty="0">
                <a:latin typeface="楷体" panose="02010609060101010101" pitchFamily="49" charset="-122"/>
                <a:ea typeface="楷体" panose="02010609060101010101" pitchFamily="49" charset="-122"/>
                <a:cs typeface="宋体" panose="02010600030101010101" pitchFamily="2" charset="-122"/>
              </a:rPr>
              <a:t>反映的是客观事物的本质属性和规律性的联系</a:t>
            </a:r>
            <a:r>
              <a:rPr lang="zh-CN" altLang="zh-CN" sz="2400" kern="100" spc="40" dirty="0" smtClean="0">
                <a:latin typeface="楷体" panose="02010609060101010101" pitchFamily="49" charset="-122"/>
                <a:ea typeface="楷体" panose="02010609060101010101" pitchFamily="49" charset="-122"/>
                <a:cs typeface="宋体" panose="02010600030101010101" pitchFamily="2" charset="-122"/>
              </a:rPr>
              <a:t>。</a:t>
            </a:r>
            <a:endParaRPr lang="en-US" altLang="zh-CN" sz="2400" kern="100" spc="40" dirty="0" smtClean="0">
              <a:latin typeface="楷体" panose="02010609060101010101" pitchFamily="49" charset="-122"/>
              <a:ea typeface="楷体" panose="02010609060101010101" pitchFamily="49" charset="-122"/>
              <a:cs typeface="宋体" panose="02010600030101010101" pitchFamily="2" charset="-122"/>
            </a:endParaRPr>
          </a:p>
          <a:p>
            <a:pPr>
              <a:lnSpc>
                <a:spcPct val="150000"/>
              </a:lnSpc>
            </a:pPr>
            <a:r>
              <a:rPr lang="zh-CN" altLang="zh-CN" sz="2400" kern="100" spc="40" dirty="0" smtClean="0">
                <a:latin typeface="楷体" panose="02010609060101010101" pitchFamily="49" charset="-122"/>
                <a:ea typeface="楷体" panose="02010609060101010101" pitchFamily="49" charset="-122"/>
                <a:cs typeface="宋体" panose="02010600030101010101" pitchFamily="2" charset="-122"/>
              </a:rPr>
              <a:t>思维形式</a:t>
            </a:r>
            <a:r>
              <a:rPr lang="zh-CN" altLang="zh-CN" sz="2400" kern="100" spc="40" dirty="0">
                <a:latin typeface="楷体" panose="02010609060101010101" pitchFamily="49" charset="-122"/>
                <a:ea typeface="楷体" panose="02010609060101010101" pitchFamily="49" charset="-122"/>
                <a:cs typeface="宋体" panose="02010600030101010101" pitchFamily="2" charset="-122"/>
              </a:rPr>
              <a:t>包括逻辑思维、形象思维、灵感思维、创意思维等。</a:t>
            </a:r>
            <a:endParaRPr lang="zh-CN" altLang="en-US" sz="24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320927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2303577" y="4597890"/>
            <a:ext cx="2010846" cy="369332"/>
          </a:xfrm>
          <a:prstGeom prst="rect">
            <a:avLst/>
          </a:prstGeom>
        </p:spPr>
        <p:txBody>
          <a:bodyPr wrap="square">
            <a:spAutoFit/>
          </a:bodyPr>
          <a:lstStyle/>
          <a:p>
            <a:pPr algn="just">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相关联想</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219" y="350420"/>
            <a:ext cx="4576400" cy="323604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7574" y="3849095"/>
            <a:ext cx="4151504" cy="293559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15649" y="807874"/>
            <a:ext cx="3929470" cy="27785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627476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2313904" y="623208"/>
            <a:ext cx="1446727" cy="369332"/>
          </a:xfrm>
          <a:prstGeom prst="rect">
            <a:avLst/>
          </a:prstGeom>
        </p:spPr>
        <p:txBody>
          <a:bodyPr wrap="square">
            <a:spAutoFit/>
          </a:bodyPr>
          <a:lstStyle/>
          <a:p>
            <a:pPr algn="just">
              <a:spcAft>
                <a:spcPts val="0"/>
              </a:spcAft>
            </a:pPr>
            <a:r>
              <a:rPr lang="en-US" altLang="zh-CN" kern="100" dirty="0" smtClean="0">
                <a:latin typeface="Calibri" panose="020F0502020204030204" pitchFamily="34" charset="0"/>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相关联想</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98342" y="1425574"/>
            <a:ext cx="3422204" cy="483966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972" y="1425574"/>
            <a:ext cx="3422204" cy="483966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42062" y="1425574"/>
            <a:ext cx="3422204" cy="4839668"/>
          </a:xfrm>
          <a:prstGeom prst="rect">
            <a:avLst/>
          </a:prstGeom>
        </p:spPr>
      </p:pic>
    </p:spTree>
    <p:extLst>
      <p:ext uri="{BB962C8B-B14F-4D97-AF65-F5344CB8AC3E}">
        <p14:creationId xmlns:p14="http://schemas.microsoft.com/office/powerpoint/2010/main" val="39537023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844646" y="908325"/>
            <a:ext cx="1305059" cy="369332"/>
          </a:xfrm>
          <a:prstGeom prst="rect">
            <a:avLst/>
          </a:prstGeom>
        </p:spPr>
        <p:txBody>
          <a:bodyPr wrap="square">
            <a:spAutoFit/>
          </a:bodyPr>
          <a:lstStyle/>
          <a:p>
            <a:pPr algn="just">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相反联想</a:t>
            </a:r>
            <a:endPar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1898" y="1888151"/>
            <a:ext cx="3377263" cy="466062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4623" y="2112174"/>
            <a:ext cx="3285107" cy="466062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1329" y="1249682"/>
            <a:ext cx="3377263" cy="4660623"/>
          </a:xfrm>
          <a:prstGeom prst="rect">
            <a:avLst/>
          </a:prstGeom>
        </p:spPr>
      </p:pic>
    </p:spTree>
    <p:extLst>
      <p:ext uri="{BB962C8B-B14F-4D97-AF65-F5344CB8AC3E}">
        <p14:creationId xmlns:p14="http://schemas.microsoft.com/office/powerpoint/2010/main" val="1034324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860646" y="483314"/>
            <a:ext cx="1194095" cy="369332"/>
          </a:xfrm>
          <a:prstGeom prst="rect">
            <a:avLst/>
          </a:prstGeom>
        </p:spPr>
        <p:txBody>
          <a:bodyPr wrap="square">
            <a:spAutoFit/>
          </a:bodyPr>
          <a:lstStyle/>
          <a:p>
            <a:pPr algn="just"/>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因果联想</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95552">
            <a:off x="6058895" y="3764722"/>
            <a:ext cx="3971905" cy="280595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623" y="1202963"/>
            <a:ext cx="4798721" cy="339006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95552">
            <a:off x="6492528" y="854989"/>
            <a:ext cx="3971905" cy="2805959"/>
          </a:xfrm>
          <a:prstGeom prst="rect">
            <a:avLst/>
          </a:prstGeom>
        </p:spPr>
      </p:pic>
    </p:spTree>
    <p:extLst>
      <p:ext uri="{BB962C8B-B14F-4D97-AF65-F5344CB8AC3E}">
        <p14:creationId xmlns:p14="http://schemas.microsoft.com/office/powerpoint/2010/main" val="1193600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3" name="矩形 2"/>
          <p:cNvSpPr/>
          <p:nvPr/>
        </p:nvSpPr>
        <p:spPr>
          <a:xfrm>
            <a:off x="2326781" y="1885154"/>
            <a:ext cx="8221015" cy="2723823"/>
          </a:xfrm>
          <a:prstGeom prst="rect">
            <a:avLst/>
          </a:prstGeom>
        </p:spPr>
        <p:txBody>
          <a:bodyPr wrap="square">
            <a:spAutoFit/>
          </a:bodyPr>
          <a:lstStyle/>
          <a:p>
            <a:pPr>
              <a:lnSpc>
                <a:spcPct val="150000"/>
              </a:lnSpc>
              <a:spcBef>
                <a:spcPts val="1200"/>
              </a:spcBef>
              <a:spcAft>
                <a:spcPts val="0"/>
              </a:spcAft>
            </a:pPr>
            <a:r>
              <a:rPr lang="en-US" altLang="zh-CN" sz="1900" kern="100" dirty="0" smtClean="0">
                <a:solidFill>
                  <a:srgbClr val="006600"/>
                </a:solidFill>
                <a:latin typeface="Calibri" panose="020F0502020204030204" pitchFamily="34" charset="0"/>
                <a:cs typeface="宋体" panose="02010600030101010101" pitchFamily="2" charset="-122"/>
              </a:rPr>
              <a:t>2.1.4.4  </a:t>
            </a:r>
            <a:r>
              <a:rPr lang="zh-CN" altLang="zh-CN" sz="1900" kern="100" dirty="0" smtClean="0">
                <a:solidFill>
                  <a:srgbClr val="006600"/>
                </a:solidFill>
                <a:latin typeface="Calibri" panose="020F0502020204030204" pitchFamily="34" charset="0"/>
                <a:cs typeface="宋体" panose="02010600030101010101" pitchFamily="2" charset="-122"/>
              </a:rPr>
              <a:t>想象</a:t>
            </a:r>
            <a:endParaRPr lang="zh-CN" altLang="zh-CN" sz="1900" kern="100" dirty="0">
              <a:solidFill>
                <a:srgbClr val="006600"/>
              </a:solidFill>
              <a:latin typeface="Calibri" panose="020F0502020204030204" pitchFamily="34" charset="0"/>
              <a:cs typeface="宋体" panose="02010600030101010101" pitchFamily="2" charset="-122"/>
            </a:endParaRPr>
          </a:p>
          <a:p>
            <a:pPr marL="342900" indent="-342900">
              <a:lnSpc>
                <a:spcPct val="150000"/>
              </a:lnSpc>
              <a:spcAft>
                <a:spcPts val="0"/>
              </a:spcAft>
              <a:buFont typeface="Arial" panose="020B0604020202020204" pitchFamily="34" charset="0"/>
              <a:buChar char="•"/>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想象思维是人体大脑通过形象化的概括作用，对脑内已有的记忆表象进行加工、改造或重组的思维活动。</a:t>
            </a:r>
          </a:p>
          <a:p>
            <a:pPr marL="342900" indent="-342900">
              <a:lnSpc>
                <a:spcPct val="150000"/>
              </a:lnSpc>
              <a:spcAft>
                <a:spcPts val="0"/>
              </a:spcAft>
              <a:buFont typeface="Arial" panose="020B0604020202020204" pitchFamily="34" charset="0"/>
              <a:buChar char="•"/>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想象是思维和创造的基础，是形象思维的具体化，是人脑借助表象进行加工操作的最主要形式，是人类进行创新及其活动的重要的</a:t>
            </a:r>
            <a:r>
              <a:rPr lang="zh-CN" altLang="zh-CN" sz="1900" kern="100" dirty="0" smtClean="0">
                <a:latin typeface="Calibri" panose="020F0502020204030204" pitchFamily="34" charset="0"/>
                <a:cs typeface="宋体" panose="02010600030101010101" pitchFamily="2" charset="-122"/>
              </a:rPr>
              <a:t>思维形式</a:t>
            </a:r>
            <a:r>
              <a:rPr lang="zh-CN" altLang="en-US" sz="1900" kern="100" dirty="0" smtClean="0">
                <a:latin typeface="Calibri" panose="020F0502020204030204" pitchFamily="34" charset="0"/>
                <a:cs typeface="宋体" panose="02010600030101010101" pitchFamily="2" charset="-122"/>
              </a:rPr>
              <a:t>，</a:t>
            </a:r>
            <a:r>
              <a:rPr lang="zh-CN" altLang="zh-CN" sz="1900" kern="100" dirty="0" smtClean="0">
                <a:latin typeface="Calibri" panose="020F0502020204030204" pitchFamily="34" charset="0"/>
                <a:cs typeface="宋体" panose="02010600030101010101" pitchFamily="2" charset="-122"/>
              </a:rPr>
              <a:t>是</a:t>
            </a:r>
            <a:r>
              <a:rPr lang="zh-CN" altLang="zh-CN" sz="1900" kern="100" dirty="0">
                <a:latin typeface="Calibri" panose="020F0502020204030204" pitchFamily="34" charset="0"/>
                <a:cs typeface="宋体" panose="02010600030101010101" pitchFamily="2" charset="-122"/>
              </a:rPr>
              <a:t>思维飞跃的内在动力。</a:t>
            </a:r>
          </a:p>
        </p:txBody>
      </p:sp>
    </p:spTree>
    <p:extLst>
      <p:ext uri="{BB962C8B-B14F-4D97-AF65-F5344CB8AC3E}">
        <p14:creationId xmlns:p14="http://schemas.microsoft.com/office/powerpoint/2010/main" val="1314190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442249" y="1838988"/>
            <a:ext cx="9457387" cy="1408078"/>
          </a:xfrm>
          <a:prstGeom prst="rect">
            <a:avLst/>
          </a:prstGeom>
        </p:spPr>
        <p:txBody>
          <a:bodyPr wrap="square">
            <a:spAutoFit/>
          </a:bodyPr>
          <a:lstStyle/>
          <a:p>
            <a:pPr>
              <a:lnSpc>
                <a:spcPct val="150000"/>
              </a:lnSpc>
              <a:spcAft>
                <a:spcPts val="0"/>
              </a:spcAft>
            </a:pPr>
            <a:r>
              <a:rPr lang="zh-CN" altLang="zh-CN" sz="1900" kern="100" dirty="0">
                <a:latin typeface="Calibri" panose="020F0502020204030204" pitchFamily="34" charset="0"/>
                <a:cs typeface="宋体" panose="02010600030101010101" pitchFamily="2" charset="-122"/>
              </a:rPr>
              <a:t>想象思维的类型：</a:t>
            </a:r>
          </a:p>
          <a:p>
            <a:pPr marL="342900" indent="-342900">
              <a:lnSpc>
                <a:spcPct val="150000"/>
              </a:lnSpc>
              <a:spcAft>
                <a:spcPts val="0"/>
              </a:spcAft>
              <a:buFont typeface="Wingdings" panose="05000000000000000000" pitchFamily="2" charset="2"/>
              <a:buChar char="Ø"/>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再造想象思维（是指主体在经验记忆的基础上，在头脑中再现客观事物的表象）；</a:t>
            </a:r>
            <a:r>
              <a:rPr lang="en-US" altLang="zh-CN" sz="1900" kern="100" dirty="0">
                <a:latin typeface="Calibri" panose="020F0502020204030204" pitchFamily="34" charset="0"/>
                <a:cs typeface="宋体" panose="02010600030101010101" pitchFamily="2" charset="-122"/>
              </a:rPr>
              <a:t> </a:t>
            </a:r>
            <a:endParaRPr lang="zh-CN" altLang="zh-CN" sz="1900" kern="100" dirty="0">
              <a:latin typeface="Calibri" panose="020F0502020204030204" pitchFamily="34" charset="0"/>
              <a:cs typeface="宋体" panose="02010600030101010101" pitchFamily="2" charset="-122"/>
            </a:endParaRPr>
          </a:p>
          <a:p>
            <a:pPr marL="342900" indent="-342900">
              <a:lnSpc>
                <a:spcPct val="150000"/>
              </a:lnSpc>
              <a:spcAft>
                <a:spcPts val="0"/>
              </a:spcAft>
              <a:buFont typeface="Wingdings" panose="05000000000000000000" pitchFamily="2" charset="2"/>
              <a:buChar char="Ø"/>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创造想象思维（不仅再现现成事物，而且创造出全新的形象）。</a:t>
            </a:r>
          </a:p>
        </p:txBody>
      </p:sp>
    </p:spTree>
    <p:extLst>
      <p:ext uri="{BB962C8B-B14F-4D97-AF65-F5344CB8AC3E}">
        <p14:creationId xmlns:p14="http://schemas.microsoft.com/office/powerpoint/2010/main" val="34010278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graphicFrame>
        <p:nvGraphicFramePr>
          <p:cNvPr id="4" name="图示 3"/>
          <p:cNvGraphicFramePr/>
          <p:nvPr>
            <p:extLst>
              <p:ext uri="{D42A27DB-BD31-4B8C-83A1-F6EECF244321}">
                <p14:modId xmlns:p14="http://schemas.microsoft.com/office/powerpoint/2010/main" val="764665732"/>
              </p:ext>
            </p:extLst>
          </p:nvPr>
        </p:nvGraphicFramePr>
        <p:xfrm>
          <a:off x="2223751" y="1131288"/>
          <a:ext cx="6147515" cy="21157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extLst>
              <p:ext uri="{D42A27DB-BD31-4B8C-83A1-F6EECF244321}">
                <p14:modId xmlns:p14="http://schemas.microsoft.com/office/powerpoint/2010/main" val="233989938"/>
              </p:ext>
            </p:extLst>
          </p:nvPr>
        </p:nvGraphicFramePr>
        <p:xfrm>
          <a:off x="3382851" y="4008979"/>
          <a:ext cx="3533104" cy="23494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16" name="组合 15"/>
          <p:cNvGrpSpPr/>
          <p:nvPr/>
        </p:nvGrpSpPr>
        <p:grpSpPr>
          <a:xfrm rot="16200000" flipV="1">
            <a:off x="1619073" y="4757754"/>
            <a:ext cx="2369264" cy="832024"/>
            <a:chOff x="-5437446" y="-24077"/>
            <a:chExt cx="5943799" cy="193009"/>
          </a:xfrm>
        </p:grpSpPr>
        <p:sp>
          <p:nvSpPr>
            <p:cNvPr id="17" name="矩形 16"/>
            <p:cNvSpPr/>
            <p:nvPr/>
          </p:nvSpPr>
          <p:spPr>
            <a:xfrm>
              <a:off x="-5437446" y="-15726"/>
              <a:ext cx="5943798" cy="184658"/>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17"/>
            <p:cNvSpPr/>
            <p:nvPr/>
          </p:nvSpPr>
          <p:spPr>
            <a:xfrm>
              <a:off x="-5437445" y="-24077"/>
              <a:ext cx="5943798" cy="184658"/>
            </a:xfrm>
            <a:prstGeom prst="rect">
              <a:avLst/>
            </a:prstGeom>
          </p:spPr>
          <p:style>
            <a:lnRef idx="0">
              <a:scrgbClr r="0" g="0" b="0"/>
            </a:lnRef>
            <a:fillRef idx="0">
              <a:scrgbClr r="0" g="0" b="0"/>
            </a:fillRef>
            <a:effectRef idx="0">
              <a:scrgbClr r="0" g="0" b="0"/>
            </a:effectRef>
            <a:fontRef idx="minor">
              <a:schemeClr val="lt1"/>
            </a:fontRef>
          </p:style>
          <p:txBody>
            <a:bodyPr spcFirstLastPara="0" vert="vert270" wrap="square" lIns="146573" tIns="20320" rIns="20320" bIns="20320" numCol="1" spcCol="1270" anchor="ctr" anchorCtr="0">
              <a:noAutofit/>
            </a:bodyPr>
            <a:lstStyle/>
            <a:p>
              <a:pPr lvl="0" algn="l" defTabSz="355600" rtl="0">
                <a:lnSpc>
                  <a:spcPct val="90000"/>
                </a:lnSpc>
                <a:spcBef>
                  <a:spcPct val="0"/>
                </a:spcBef>
                <a:spcAft>
                  <a:spcPct val="35000"/>
                </a:spcAft>
              </a:pPr>
              <a:r>
                <a:rPr lang="zh-CN" sz="2400" b="1" kern="1200" dirty="0" smtClean="0"/>
                <a:t>想象思维的特征：</a:t>
              </a:r>
              <a:r>
                <a:rPr lang="en-US" sz="2400" b="1" kern="1200" dirty="0" smtClean="0"/>
                <a:t> </a:t>
              </a:r>
              <a:endParaRPr lang="zh-CN" sz="2400" kern="1200" dirty="0"/>
            </a:p>
          </p:txBody>
        </p:sp>
      </p:grpSp>
    </p:spTree>
    <p:extLst>
      <p:ext uri="{BB962C8B-B14F-4D97-AF65-F5344CB8AC3E}">
        <p14:creationId xmlns:p14="http://schemas.microsoft.com/office/powerpoint/2010/main" val="1704149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9425377" y="1710395"/>
            <a:ext cx="2199641" cy="369332"/>
          </a:xfrm>
          <a:prstGeom prst="rect">
            <a:avLst/>
          </a:prstGeom>
        </p:spPr>
        <p:txBody>
          <a:bodyPr wrap="none">
            <a:spAutoFit/>
          </a:bodyPr>
          <a:lstStyle/>
          <a:p>
            <a:pPr algn="just">
              <a:spcAft>
                <a:spcPts val="0"/>
              </a:spcAft>
            </a:pPr>
            <a:r>
              <a:rPr lang="en-US" altLang="zh-CN" kern="100" dirty="0" smtClean="0">
                <a:latin typeface="Calibri" panose="020F0502020204030204" pitchFamily="34" charset="0"/>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图形</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创意——</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想象</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26298" y="2901479"/>
            <a:ext cx="6478321" cy="3647295"/>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9747" y="374840"/>
            <a:ext cx="5079185" cy="2859581"/>
          </a:xfrm>
          <a:prstGeom prst="rect">
            <a:avLst/>
          </a:prstGeom>
        </p:spPr>
      </p:pic>
    </p:spTree>
    <p:extLst>
      <p:ext uri="{BB962C8B-B14F-4D97-AF65-F5344CB8AC3E}">
        <p14:creationId xmlns:p14="http://schemas.microsoft.com/office/powerpoint/2010/main" val="13826486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2028538" y="1716698"/>
            <a:ext cx="2262158" cy="369332"/>
          </a:xfrm>
          <a:prstGeom prst="rect">
            <a:avLst/>
          </a:prstGeom>
        </p:spPr>
        <p:txBody>
          <a:bodyPr wrap="none">
            <a:spAutoFit/>
          </a:bodyPr>
          <a:lstStyle/>
          <a:p>
            <a:pPr algn="just">
              <a:spcAft>
                <a:spcPts val="0"/>
              </a:spcAft>
            </a:pP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图形</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创意——</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想象</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62649">
            <a:off x="1740145" y="3261346"/>
            <a:ext cx="5238585" cy="2949323"/>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62649">
            <a:off x="6119821" y="765035"/>
            <a:ext cx="5351947" cy="3013146"/>
          </a:xfrm>
          <a:prstGeom prst="rect">
            <a:avLst/>
          </a:prstGeom>
        </p:spPr>
      </p:pic>
    </p:spTree>
    <p:extLst>
      <p:ext uri="{BB962C8B-B14F-4D97-AF65-F5344CB8AC3E}">
        <p14:creationId xmlns:p14="http://schemas.microsoft.com/office/powerpoint/2010/main" val="17957353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7508382" y="1310706"/>
            <a:ext cx="3374265" cy="369332"/>
          </a:xfrm>
          <a:prstGeom prst="rect">
            <a:avLst/>
          </a:prstGeom>
        </p:spPr>
        <p:txBody>
          <a:bodyPr wrap="square">
            <a:spAutoFit/>
          </a:bodyPr>
          <a:lstStyle/>
          <a:p>
            <a:pPr algn="just">
              <a:spcAft>
                <a:spcPts val="0"/>
              </a:spcAft>
              <a:tabLst>
                <a:tab pos="1001395" algn="l"/>
              </a:tabLst>
            </a:pP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图形</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创意——</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想象</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1724" y="3594034"/>
            <a:ext cx="4841930" cy="2726007"/>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724" y="633705"/>
            <a:ext cx="4841930" cy="2726007"/>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91017" y="2037337"/>
            <a:ext cx="5412414" cy="3788690"/>
          </a:xfrm>
          <a:prstGeom prst="rect">
            <a:avLst/>
          </a:prstGeom>
          <a:ln>
            <a:noFill/>
          </a:ln>
          <a:effectLst>
            <a:softEdge rad="112500"/>
          </a:effectLst>
        </p:spPr>
      </p:pic>
    </p:spTree>
    <p:extLst>
      <p:ext uri="{BB962C8B-B14F-4D97-AF65-F5344CB8AC3E}">
        <p14:creationId xmlns:p14="http://schemas.microsoft.com/office/powerpoint/2010/main" val="931039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graphicFrame>
        <p:nvGraphicFramePr>
          <p:cNvPr id="3" name="图示 2"/>
          <p:cNvGraphicFramePr/>
          <p:nvPr>
            <p:extLst>
              <p:ext uri="{D42A27DB-BD31-4B8C-83A1-F6EECF244321}">
                <p14:modId xmlns:p14="http://schemas.microsoft.com/office/powerpoint/2010/main" val="882589791"/>
              </p:ext>
            </p:extLst>
          </p:nvPr>
        </p:nvGraphicFramePr>
        <p:xfrm>
          <a:off x="2004811" y="1563710"/>
          <a:ext cx="7834648" cy="40298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52635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667960" y="275753"/>
            <a:ext cx="461665" cy="2107308"/>
          </a:xfrm>
          <a:prstGeom prst="rect">
            <a:avLst/>
          </a:prstGeom>
        </p:spPr>
        <p:txBody>
          <a:bodyPr vert="eaVert" wrap="none">
            <a:spAutoFit/>
          </a:bodyPr>
          <a:lstStyle/>
          <a:p>
            <a:pPr algn="just">
              <a:spcBef>
                <a:spcPts val="1200"/>
              </a:spcBef>
              <a:spcAft>
                <a:spcPts val="0"/>
              </a:spcAft>
              <a:tabLst>
                <a:tab pos="1316355" algn="l"/>
              </a:tabLst>
            </a:pPr>
            <a:r>
              <a:rPr lang="en-US" altLang="zh-CN" kern="100" dirty="0" smtClean="0">
                <a:latin typeface="Calibri" panose="020F0502020204030204" pitchFamily="34" charset="0"/>
                <a:cs typeface="宋体" panose="02010600030101010101" pitchFamily="2" charset="-122"/>
              </a:rPr>
              <a:t> </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图形</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创意——</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想象</a:t>
            </a:r>
            <a:r>
              <a:rPr lang="en-US"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 </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05772" y="2329360"/>
            <a:ext cx="2787389" cy="3746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8660" y="376002"/>
            <a:ext cx="2402903" cy="3229501"/>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7691" y="3164824"/>
            <a:ext cx="2402903" cy="322950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5870" y="2326141"/>
            <a:ext cx="2789784" cy="37494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233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6976284" y="631982"/>
            <a:ext cx="2502794" cy="369332"/>
          </a:xfrm>
          <a:prstGeom prst="rect">
            <a:avLst/>
          </a:prstGeom>
        </p:spPr>
        <p:txBody>
          <a:bodyPr wrap="square">
            <a:spAutoFit/>
          </a:bodyPr>
          <a:lstStyle/>
          <a:p>
            <a:pPr algn="just">
              <a:spcBef>
                <a:spcPts val="1200"/>
              </a:spcBef>
              <a:spcAft>
                <a:spcPts val="0"/>
              </a:spcAft>
            </a:pP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图形</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创意——</a:t>
            </a:r>
            <a:r>
              <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rPr>
              <a:t>想象</a:t>
            </a:r>
            <a:endParaRPr lang="zh-CN" altLang="zh-CN" kern="100" dirty="0">
              <a:solidFill>
                <a:srgbClr val="008000"/>
              </a:solidFill>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3277" y="3059830"/>
            <a:ext cx="2632904" cy="3538622"/>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4982" y="1249682"/>
            <a:ext cx="2392697" cy="3215784"/>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9875" y="3578653"/>
            <a:ext cx="2219509" cy="2983020"/>
          </a:xfrm>
          <a:prstGeom prst="rect">
            <a:avLst/>
          </a:prstGeom>
        </p:spPr>
      </p:pic>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41779" y="1249682"/>
            <a:ext cx="2219509" cy="2983020"/>
          </a:xfrm>
          <a:prstGeom prst="rect">
            <a:avLst/>
          </a:prstGeom>
        </p:spPr>
      </p:pic>
    </p:spTree>
    <p:extLst>
      <p:ext uri="{BB962C8B-B14F-4D97-AF65-F5344CB8AC3E}">
        <p14:creationId xmlns:p14="http://schemas.microsoft.com/office/powerpoint/2010/main" val="7898001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777284" y="631982"/>
            <a:ext cx="3442419" cy="369332"/>
          </a:xfrm>
          <a:prstGeom prst="rect">
            <a:avLst/>
          </a:prstGeom>
        </p:spPr>
        <p:txBody>
          <a:bodyPr wrap="square">
            <a:spAutoFit/>
          </a:bodyPr>
          <a:lstStyle/>
          <a:p>
            <a:pPr algn="just">
              <a:spcBef>
                <a:spcPts val="1200"/>
              </a:spcBef>
              <a:spcAft>
                <a:spcPts val="0"/>
              </a:spcAft>
            </a:pPr>
            <a:r>
              <a:rPr lang="en-US" altLang="zh-CN" kern="100" dirty="0" smtClean="0">
                <a:solidFill>
                  <a:srgbClr val="008000"/>
                </a:solidFill>
                <a:latin typeface="Arial Rounded MT Bold" panose="020F0704030504030204" pitchFamily="34" charset="0"/>
                <a:cs typeface="宋体" panose="02010600030101010101" pitchFamily="2" charset="-122"/>
              </a:rPr>
              <a:t>Nike </a:t>
            </a:r>
            <a:r>
              <a:rPr lang="en-US" altLang="zh-CN" kern="100" dirty="0">
                <a:solidFill>
                  <a:srgbClr val="008000"/>
                </a:solidFill>
                <a:latin typeface="Arial Rounded MT Bold" panose="020F0704030504030204" pitchFamily="34" charset="0"/>
                <a:cs typeface="宋体" panose="02010600030101010101" pitchFamily="2" charset="-122"/>
              </a:rPr>
              <a:t>Air Max </a:t>
            </a:r>
            <a:r>
              <a:rPr lang="en-US" altLang="zh-CN" kern="100" dirty="0" smtClean="0">
                <a:solidFill>
                  <a:srgbClr val="008000"/>
                </a:solidFill>
                <a:latin typeface="Arial Rounded MT Bold" panose="020F0704030504030204" pitchFamily="34" charset="0"/>
                <a:cs typeface="宋体" panose="02010600030101010101" pitchFamily="2" charset="-122"/>
              </a:rPr>
              <a:t>Day 2016</a:t>
            </a:r>
            <a:endParaRPr lang="en-US" altLang="zh-CN" sz="1400" kern="100" dirty="0" smtClean="0">
              <a:solidFill>
                <a:srgbClr val="008000"/>
              </a:solidFill>
              <a:latin typeface="Arial Rounded MT Bold" panose="020F0704030504030204" pitchFamily="34" charset="0"/>
              <a:cs typeface="Times New Roman" panose="02020603050405020304"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9704" y="1476329"/>
            <a:ext cx="6389904" cy="4847198"/>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6981" y="1476329"/>
            <a:ext cx="3202491" cy="48471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930497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8474299" y="1398440"/>
            <a:ext cx="3175415" cy="369332"/>
          </a:xfrm>
          <a:prstGeom prst="rect">
            <a:avLst/>
          </a:prstGeom>
        </p:spPr>
        <p:txBody>
          <a:bodyPr wrap="square">
            <a:spAutoFit/>
          </a:bodyPr>
          <a:lstStyle/>
          <a:p>
            <a:pPr algn="just">
              <a:spcBef>
                <a:spcPts val="1200"/>
              </a:spcBef>
            </a:pPr>
            <a:r>
              <a:rPr lang="en-US" altLang="zh-CN" dirty="0" smtClean="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rPr>
              <a:t>Nike Air Max Day 2016</a:t>
            </a:r>
            <a:endParaRPr lang="zh-CN" altLang="en-US" dirty="0">
              <a:solidFill>
                <a:srgbClr val="008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9405" y="1903893"/>
            <a:ext cx="5124931" cy="34190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584" y="1583106"/>
            <a:ext cx="5181368" cy="388602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8587194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667960" y="1207984"/>
            <a:ext cx="3245476" cy="400110"/>
          </a:xfrm>
          <a:prstGeom prst="rect">
            <a:avLst/>
          </a:prstGeom>
        </p:spPr>
        <p:txBody>
          <a:bodyPr wrap="square">
            <a:spAutoFit/>
          </a:bodyPr>
          <a:lstStyle/>
          <a:p>
            <a:pPr indent="266700">
              <a:spcAft>
                <a:spcPts val="0"/>
              </a:spcAft>
            </a:pPr>
            <a:r>
              <a:rPr lang="zh-CN" altLang="zh-CN" sz="2000" dirty="0">
                <a:solidFill>
                  <a:srgbClr val="008000"/>
                </a:solidFill>
                <a:latin typeface="楷体" panose="02010609060101010101" pitchFamily="49" charset="-122"/>
                <a:ea typeface="楷体" panose="02010609060101010101" pitchFamily="49" charset="-122"/>
              </a:rPr>
              <a:t>启动</a:t>
            </a:r>
            <a:r>
              <a:rPr lang="en-US" altLang="zh-CN" sz="2000" dirty="0">
                <a:solidFill>
                  <a:srgbClr val="008000"/>
                </a:solidFill>
                <a:latin typeface="楷体" panose="02010609060101010101" pitchFamily="49" charset="-122"/>
                <a:ea typeface="楷体" panose="02010609060101010101" pitchFamily="49" charset="-122"/>
              </a:rPr>
              <a:t>2016</a:t>
            </a:r>
            <a:r>
              <a:rPr lang="zh-CN" altLang="zh-CN" sz="2000" dirty="0">
                <a:solidFill>
                  <a:srgbClr val="008000"/>
                </a:solidFill>
                <a:latin typeface="楷体" panose="02010609060101010101" pitchFamily="49" charset="-122"/>
                <a:ea typeface="楷体" panose="02010609060101010101" pitchFamily="49" charset="-122"/>
              </a:rPr>
              <a:t>年日历全球</a:t>
            </a:r>
            <a:r>
              <a:rPr lang="zh-CN" altLang="zh-CN" sz="2000" dirty="0">
                <a:solidFill>
                  <a:srgbClr val="008000"/>
                </a:solidFill>
                <a:latin typeface="楷体" panose="02010609060101010101" pitchFamily="49" charset="-122"/>
                <a:ea typeface="楷体" panose="02010609060101010101" pitchFamily="49" charset="-122"/>
              </a:rPr>
              <a:t>目标</a:t>
            </a:r>
            <a:endParaRPr lang="zh-CN" altLang="zh-CN" sz="2000"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2707" y="1207984"/>
            <a:ext cx="3626313" cy="4351575"/>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208" y="2203161"/>
            <a:ext cx="3452250" cy="435157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37770" y="1233282"/>
            <a:ext cx="3736552" cy="4351575"/>
          </a:xfrm>
          <a:prstGeom prst="rect">
            <a:avLst/>
          </a:prstGeom>
        </p:spPr>
      </p:pic>
    </p:spTree>
    <p:extLst>
      <p:ext uri="{BB962C8B-B14F-4D97-AF65-F5344CB8AC3E}">
        <p14:creationId xmlns:p14="http://schemas.microsoft.com/office/powerpoint/2010/main" val="11360041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4768879" y="807874"/>
            <a:ext cx="3327042" cy="400110"/>
          </a:xfrm>
          <a:prstGeom prst="rect">
            <a:avLst/>
          </a:prstGeom>
        </p:spPr>
        <p:txBody>
          <a:bodyPr wrap="square">
            <a:spAutoFit/>
          </a:bodyPr>
          <a:lstStyle/>
          <a:p>
            <a:pPr indent="266700" algn="just">
              <a:spcAft>
                <a:spcPts val="0"/>
              </a:spcAft>
            </a:pPr>
            <a:r>
              <a:rPr lang="zh-CN" altLang="zh-CN" sz="2000" dirty="0">
                <a:solidFill>
                  <a:srgbClr val="008000"/>
                </a:solidFill>
                <a:latin typeface="楷体" panose="02010609060101010101" pitchFamily="49" charset="-122"/>
                <a:ea typeface="楷体" panose="02010609060101010101" pitchFamily="49" charset="-122"/>
              </a:rPr>
              <a:t>启动</a:t>
            </a:r>
            <a:r>
              <a:rPr lang="en-US" altLang="zh-CN" sz="2000" dirty="0">
                <a:solidFill>
                  <a:srgbClr val="008000"/>
                </a:solidFill>
                <a:latin typeface="楷体" panose="02010609060101010101" pitchFamily="49" charset="-122"/>
                <a:ea typeface="楷体" panose="02010609060101010101" pitchFamily="49" charset="-122"/>
              </a:rPr>
              <a:t>2016</a:t>
            </a:r>
            <a:r>
              <a:rPr lang="zh-CN" altLang="zh-CN" sz="2000" dirty="0">
                <a:solidFill>
                  <a:srgbClr val="008000"/>
                </a:solidFill>
                <a:latin typeface="楷体" panose="02010609060101010101" pitchFamily="49" charset="-122"/>
                <a:ea typeface="楷体" panose="02010609060101010101" pitchFamily="49" charset="-122"/>
              </a:rPr>
              <a:t>年日历全球</a:t>
            </a:r>
            <a:r>
              <a:rPr lang="zh-CN" altLang="zh-CN" sz="2000" dirty="0">
                <a:solidFill>
                  <a:srgbClr val="008000"/>
                </a:solidFill>
                <a:latin typeface="楷体" panose="02010609060101010101" pitchFamily="49" charset="-122"/>
                <a:ea typeface="楷体" panose="02010609060101010101" pitchFamily="49" charset="-122"/>
              </a:rPr>
              <a:t>目标</a:t>
            </a:r>
            <a:endParaRPr lang="zh-CN" altLang="zh-CN" sz="2000"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1964" y="500511"/>
            <a:ext cx="3572307" cy="4121893"/>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3451" y="2713586"/>
            <a:ext cx="3415784" cy="372631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07381" y="2713586"/>
            <a:ext cx="3415784" cy="3726310"/>
          </a:xfrm>
          <a:prstGeom prst="rect">
            <a:avLst/>
          </a:prstGeom>
        </p:spPr>
      </p:pic>
    </p:spTree>
    <p:extLst>
      <p:ext uri="{BB962C8B-B14F-4D97-AF65-F5344CB8AC3E}">
        <p14:creationId xmlns:p14="http://schemas.microsoft.com/office/powerpoint/2010/main" val="20434583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745139" y="1584804"/>
            <a:ext cx="3577605" cy="400110"/>
          </a:xfrm>
          <a:prstGeom prst="rect">
            <a:avLst/>
          </a:prstGeom>
        </p:spPr>
        <p:txBody>
          <a:bodyPr wrap="square">
            <a:spAutoFit/>
          </a:bodyPr>
          <a:lstStyle/>
          <a:p>
            <a:pPr indent="266700" algn="just">
              <a:spcAft>
                <a:spcPts val="0"/>
              </a:spcAft>
            </a:pPr>
            <a:r>
              <a:rPr lang="zh-CN" altLang="zh-CN" sz="2000" dirty="0">
                <a:solidFill>
                  <a:srgbClr val="008000"/>
                </a:solidFill>
                <a:latin typeface="楷体" panose="02010609060101010101" pitchFamily="49" charset="-122"/>
                <a:ea typeface="楷体" panose="02010609060101010101" pitchFamily="49" charset="-122"/>
              </a:rPr>
              <a:t>启动</a:t>
            </a:r>
            <a:r>
              <a:rPr lang="en-US" altLang="zh-CN" sz="2000" dirty="0">
                <a:solidFill>
                  <a:srgbClr val="008000"/>
                </a:solidFill>
                <a:latin typeface="楷体" panose="02010609060101010101" pitchFamily="49" charset="-122"/>
                <a:ea typeface="楷体" panose="02010609060101010101" pitchFamily="49" charset="-122"/>
              </a:rPr>
              <a:t>2016</a:t>
            </a:r>
            <a:r>
              <a:rPr lang="zh-CN" altLang="zh-CN" sz="2000" dirty="0">
                <a:solidFill>
                  <a:srgbClr val="008000"/>
                </a:solidFill>
                <a:latin typeface="楷体" panose="02010609060101010101" pitchFamily="49" charset="-122"/>
                <a:ea typeface="楷体" panose="02010609060101010101" pitchFamily="49" charset="-122"/>
              </a:rPr>
              <a:t>年日历全球</a:t>
            </a:r>
            <a:r>
              <a:rPr lang="zh-CN" altLang="zh-CN" sz="2000" dirty="0">
                <a:solidFill>
                  <a:srgbClr val="008000"/>
                </a:solidFill>
                <a:latin typeface="楷体" panose="02010609060101010101" pitchFamily="49" charset="-122"/>
                <a:ea typeface="楷体" panose="02010609060101010101" pitchFamily="49" charset="-122"/>
              </a:rPr>
              <a:t>目标</a:t>
            </a:r>
            <a:endParaRPr lang="zh-CN" altLang="zh-CN" sz="2000"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6348" y="486772"/>
            <a:ext cx="3739910" cy="4079902"/>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782" y="2468872"/>
            <a:ext cx="3535915" cy="407990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58562" y="2570671"/>
            <a:ext cx="3739910" cy="4079902"/>
          </a:xfrm>
          <a:prstGeom prst="rect">
            <a:avLst/>
          </a:prstGeom>
        </p:spPr>
      </p:pic>
    </p:spTree>
    <p:extLst>
      <p:ext uri="{BB962C8B-B14F-4D97-AF65-F5344CB8AC3E}">
        <p14:creationId xmlns:p14="http://schemas.microsoft.com/office/powerpoint/2010/main" val="33960477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2185115" y="1665864"/>
            <a:ext cx="7087673" cy="3162404"/>
          </a:xfrm>
          <a:prstGeom prst="rect">
            <a:avLst/>
          </a:prstGeom>
        </p:spPr>
        <p:txBody>
          <a:bodyPr wrap="square">
            <a:spAutoFit/>
          </a:bodyPr>
          <a:lstStyle/>
          <a:p>
            <a:pPr indent="266700">
              <a:lnSpc>
                <a:spcPct val="150000"/>
              </a:lnSpc>
              <a:spcAft>
                <a:spcPts val="0"/>
              </a:spcAft>
            </a:pPr>
            <a:r>
              <a:rPr lang="en-US" altLang="zh-CN" sz="1900" kern="100" dirty="0" smtClean="0">
                <a:solidFill>
                  <a:srgbClr val="006600"/>
                </a:solidFill>
                <a:latin typeface="Calibri" panose="020F0502020204030204" pitchFamily="34" charset="0"/>
                <a:cs typeface="宋体" panose="02010600030101010101" pitchFamily="2" charset="-122"/>
              </a:rPr>
              <a:t>2.1.4.5  </a:t>
            </a:r>
            <a:r>
              <a:rPr lang="zh-CN" altLang="zh-CN" sz="1900" kern="100" dirty="0">
                <a:solidFill>
                  <a:srgbClr val="006600"/>
                </a:solidFill>
                <a:latin typeface="Calibri" panose="020F0502020204030204" pitchFamily="34" charset="0"/>
                <a:cs typeface="宋体" panose="02010600030101010101" pitchFamily="2" charset="-122"/>
              </a:rPr>
              <a:t>逆向思维</a:t>
            </a:r>
          </a:p>
          <a:p>
            <a:pPr marL="342900" indent="-342900">
              <a:lnSpc>
                <a:spcPct val="150000"/>
              </a:lnSpc>
              <a:spcAft>
                <a:spcPts val="0"/>
              </a:spcAft>
              <a:buFont typeface="Wingdings" panose="05000000000000000000" pitchFamily="2" charset="2"/>
              <a:buChar char="u"/>
            </a:pPr>
            <a:r>
              <a:rPr lang="en-US" altLang="zh-CN" sz="1900" kern="100" dirty="0">
                <a:latin typeface="Calibri" panose="020F0502020204030204" pitchFamily="34" charset="0"/>
                <a:cs typeface="宋体" panose="02010600030101010101" pitchFamily="2" charset="-122"/>
              </a:rPr>
              <a:t> </a:t>
            </a:r>
            <a:r>
              <a:rPr lang="zh-CN" altLang="zh-CN" sz="1900" kern="100" dirty="0">
                <a:latin typeface="Calibri" panose="020F0502020204030204" pitchFamily="34" charset="0"/>
                <a:cs typeface="宋体" panose="02010600030101010101" pitchFamily="2" charset="-122"/>
              </a:rPr>
              <a:t>逆向思维，它是对司空见惯的似乎已成定论的事物或观点反过来思考的一种思维方式</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Wingdings" panose="05000000000000000000" pitchFamily="2" charset="2"/>
              <a:buChar char="u"/>
            </a:pPr>
            <a:r>
              <a:rPr lang="zh-CN" altLang="zh-CN" sz="1900" kern="100" dirty="0" smtClean="0">
                <a:latin typeface="Calibri" panose="020F0502020204030204" pitchFamily="34" charset="0"/>
                <a:cs typeface="宋体" panose="02010600030101010101" pitchFamily="2" charset="-122"/>
              </a:rPr>
              <a:t>敢于</a:t>
            </a:r>
            <a:r>
              <a:rPr lang="zh-CN" altLang="zh-CN" sz="1900" kern="100" dirty="0">
                <a:latin typeface="Calibri" panose="020F0502020204030204" pitchFamily="34" charset="0"/>
                <a:cs typeface="宋体" panose="02010600030101010101" pitchFamily="2" charset="-122"/>
              </a:rPr>
              <a:t>“反其道而思之”，让思维向对立面的方向发展，从问题的相反面深入地进行探索，使人们领悟其中暗藏的幽默和机智</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Wingdings" panose="05000000000000000000" pitchFamily="2" charset="2"/>
              <a:buChar char="u"/>
            </a:pPr>
            <a:r>
              <a:rPr lang="zh-CN" altLang="zh-CN" sz="1900" kern="100" dirty="0" smtClean="0">
                <a:latin typeface="Calibri" panose="020F0502020204030204" pitchFamily="34" charset="0"/>
                <a:cs typeface="宋体" panose="02010600030101010101" pitchFamily="2" charset="-122"/>
              </a:rPr>
              <a:t>运用</a:t>
            </a:r>
            <a:r>
              <a:rPr lang="zh-CN" altLang="zh-CN" sz="1900" kern="100" dirty="0">
                <a:latin typeface="Calibri" panose="020F0502020204030204" pitchFamily="34" charset="0"/>
                <a:cs typeface="宋体" panose="02010600030101010101" pitchFamily="2" charset="-122"/>
              </a:rPr>
              <a:t>逆向思维进行创意的图形，往往能使设计创意体现出不合常理或违背逻辑的智慧，能达到出其不意的效果。</a:t>
            </a:r>
          </a:p>
        </p:txBody>
      </p:sp>
    </p:spTree>
    <p:extLst>
      <p:ext uri="{BB962C8B-B14F-4D97-AF65-F5344CB8AC3E}">
        <p14:creationId xmlns:p14="http://schemas.microsoft.com/office/powerpoint/2010/main" val="5207479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5821251" y="5900612"/>
            <a:ext cx="3811387" cy="646331"/>
          </a:xfrm>
          <a:prstGeom prst="rect">
            <a:avLst/>
          </a:prstGeom>
        </p:spPr>
        <p:txBody>
          <a:bodyPr wrap="square">
            <a:spAutoFit/>
          </a:bodyPr>
          <a:lstStyle/>
          <a:p>
            <a:pPr indent="266700" algn="just">
              <a:spcAft>
                <a:spcPts val="0"/>
              </a:spcAft>
            </a:pPr>
            <a:r>
              <a:rPr lang="zh-CN" altLang="zh-CN" dirty="0">
                <a:solidFill>
                  <a:srgbClr val="008000"/>
                </a:solidFill>
                <a:latin typeface="楷体" panose="02010609060101010101" pitchFamily="49" charset="-122"/>
                <a:ea typeface="楷体" panose="02010609060101010101" pitchFamily="49" charset="-122"/>
              </a:rPr>
              <a:t>图</a:t>
            </a:r>
            <a:r>
              <a:rPr lang="en-US" altLang="zh-CN" dirty="0">
                <a:solidFill>
                  <a:srgbClr val="008000"/>
                </a:solidFill>
                <a:latin typeface="楷体" panose="02010609060101010101" pitchFamily="49" charset="-122"/>
                <a:ea typeface="楷体" panose="02010609060101010101" pitchFamily="49" charset="-122"/>
              </a:rPr>
              <a:t>2-51  </a:t>
            </a:r>
            <a:r>
              <a:rPr lang="zh-CN" altLang="zh-CN" dirty="0">
                <a:solidFill>
                  <a:srgbClr val="008000"/>
                </a:solidFill>
                <a:latin typeface="楷体" panose="02010609060101010101" pitchFamily="49" charset="-122"/>
                <a:ea typeface="楷体" panose="02010609060101010101" pitchFamily="49" charset="-122"/>
              </a:rPr>
              <a:t>运用</a:t>
            </a:r>
            <a:r>
              <a:rPr lang="zh-CN" altLang="zh-CN" dirty="0">
                <a:solidFill>
                  <a:srgbClr val="008000"/>
                </a:solidFill>
                <a:latin typeface="楷体" panose="02010609060101010101" pitchFamily="49" charset="-122"/>
                <a:ea typeface="楷体" panose="02010609060101010101" pitchFamily="49" charset="-122"/>
              </a:rPr>
              <a:t>逆向思维的图形</a:t>
            </a:r>
            <a:r>
              <a:rPr lang="zh-CN" altLang="zh-CN" dirty="0">
                <a:solidFill>
                  <a:srgbClr val="008000"/>
                </a:solidFill>
                <a:latin typeface="楷体" panose="02010609060101010101" pitchFamily="49" charset="-122"/>
                <a:ea typeface="楷体" panose="02010609060101010101" pitchFamily="49" charset="-122"/>
              </a:rPr>
              <a:t>创意</a:t>
            </a:r>
            <a:endParaRPr lang="zh-CN" altLang="zh-CN"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5737" y="1207984"/>
            <a:ext cx="7641890" cy="4301292"/>
          </a:xfrm>
          <a:prstGeom prst="rect">
            <a:avLst/>
          </a:prstGeom>
        </p:spPr>
      </p:pic>
    </p:spTree>
    <p:extLst>
      <p:ext uri="{BB962C8B-B14F-4D97-AF65-F5344CB8AC3E}">
        <p14:creationId xmlns:p14="http://schemas.microsoft.com/office/powerpoint/2010/main" val="20159710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850265" y="774950"/>
            <a:ext cx="2721735" cy="369332"/>
          </a:xfrm>
          <a:prstGeom prst="rect">
            <a:avLst/>
          </a:prstGeom>
        </p:spPr>
        <p:txBody>
          <a:bodyPr wrap="square">
            <a:spAutoFit/>
          </a:bodyPr>
          <a:lstStyle/>
          <a:p>
            <a:pPr algn="just">
              <a:spcAft>
                <a:spcPts val="0"/>
              </a:spcAft>
            </a:pPr>
            <a:r>
              <a:rPr lang="zh-CN" altLang="zh-CN" dirty="0">
                <a:solidFill>
                  <a:srgbClr val="008000"/>
                </a:solidFill>
                <a:latin typeface="楷体" panose="02010609060101010101" pitchFamily="49" charset="-122"/>
                <a:ea typeface="楷体" panose="02010609060101010101" pitchFamily="49" charset="-122"/>
              </a:rPr>
              <a:t>运用</a:t>
            </a:r>
            <a:r>
              <a:rPr lang="zh-CN" altLang="zh-CN" dirty="0">
                <a:solidFill>
                  <a:srgbClr val="008000"/>
                </a:solidFill>
                <a:latin typeface="楷体" panose="02010609060101010101" pitchFamily="49" charset="-122"/>
                <a:ea typeface="楷体" panose="02010609060101010101" pitchFamily="49" charset="-122"/>
              </a:rPr>
              <a:t>逆向思维的图形</a:t>
            </a:r>
            <a:r>
              <a:rPr lang="zh-CN" altLang="zh-CN" dirty="0">
                <a:solidFill>
                  <a:srgbClr val="008000"/>
                </a:solidFill>
                <a:latin typeface="楷体" panose="02010609060101010101" pitchFamily="49" charset="-122"/>
                <a:ea typeface="楷体" panose="02010609060101010101" pitchFamily="49" charset="-122"/>
              </a:rPr>
              <a:t>创意</a:t>
            </a:r>
            <a:r>
              <a:rPr lang="en-US" altLang="zh-CN" dirty="0">
                <a:solidFill>
                  <a:srgbClr val="008000"/>
                </a:solidFill>
                <a:latin typeface="楷体" panose="02010609060101010101" pitchFamily="49" charset="-122"/>
                <a:ea typeface="楷体" panose="02010609060101010101" pitchFamily="49" charset="-122"/>
              </a:rPr>
              <a:t> </a:t>
            </a:r>
            <a:endParaRPr lang="zh-CN" altLang="zh-CN"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7288" y="1513517"/>
            <a:ext cx="3214449" cy="483633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8192" y="1513517"/>
            <a:ext cx="3214449" cy="4836330"/>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6384" y="1513517"/>
            <a:ext cx="3214449" cy="4836330"/>
          </a:xfrm>
          <a:prstGeom prst="rect">
            <a:avLst/>
          </a:prstGeom>
        </p:spPr>
      </p:pic>
    </p:spTree>
    <p:extLst>
      <p:ext uri="{BB962C8B-B14F-4D97-AF65-F5344CB8AC3E}">
        <p14:creationId xmlns:p14="http://schemas.microsoft.com/office/powerpoint/2010/main" val="2765581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541171" y="1207984"/>
            <a:ext cx="9109657" cy="2862322"/>
          </a:xfrm>
          <a:prstGeom prst="rect">
            <a:avLst/>
          </a:prstGeom>
        </p:spPr>
        <p:txBody>
          <a:bodyPr wrap="square">
            <a:spAutoFit/>
          </a:bodyPr>
          <a:lstStyle/>
          <a:p>
            <a:pPr algn="just">
              <a:lnSpc>
                <a:spcPct val="150000"/>
              </a:lnSpc>
              <a:spcAft>
                <a:spcPts val="0"/>
              </a:spcAft>
            </a:pPr>
            <a:r>
              <a:rPr lang="en-US" altLang="zh-CN" sz="2400" b="1" kern="0" spc="40" dirty="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rPr>
              <a:t>2.1.1 </a:t>
            </a:r>
            <a:r>
              <a:rPr lang="zh-CN" altLang="zh-CN" sz="2400" b="1" kern="0" spc="40" dirty="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rPr>
              <a:t>逻辑思维</a:t>
            </a:r>
            <a:endParaRPr lang="zh-CN" altLang="zh-CN" sz="2400" b="1" kern="0" spc="40" dirty="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endParaRPr>
          </a:p>
          <a:p>
            <a:pPr algn="just">
              <a:lnSpc>
                <a:spcPct val="150000"/>
              </a:lnSpc>
              <a:spcAft>
                <a:spcPts val="0"/>
              </a:spcAft>
            </a:pPr>
            <a:r>
              <a:rPr lang="en-US" altLang="zh-CN" kern="100" dirty="0">
                <a:latin typeface="宋体" panose="02010600030101010101" pitchFamily="2" charset="-122"/>
                <a:cs typeface="宋体" panose="02010600030101010101" pitchFamily="2" charset="-122"/>
              </a:rPr>
              <a:t>    </a:t>
            </a:r>
            <a:r>
              <a:rPr lang="zh-CN" altLang="zh-CN" kern="100" dirty="0">
                <a:latin typeface="Calibri" panose="020F0502020204030204" pitchFamily="34" charset="0"/>
                <a:cs typeface="宋体" panose="02010600030101010101" pitchFamily="2" charset="-122"/>
              </a:rPr>
              <a:t>逻辑思维是运用概念、判断、推理等来反映现实的思维过程，亦称抽象思维。逻辑思维有以</a:t>
            </a:r>
            <a:r>
              <a:rPr lang="zh-CN" altLang="zh-CN" kern="100" dirty="0">
                <a:latin typeface="Calibri" panose="020F0502020204030204" pitchFamily="34" charset="0"/>
                <a:cs typeface="宋体" panose="02010600030101010101" pitchFamily="2" charset="-122"/>
              </a:rPr>
              <a:t>下两种特征：</a:t>
            </a:r>
          </a:p>
          <a:p>
            <a:pPr indent="304800" algn="just">
              <a:lnSpc>
                <a:spcPct val="150000"/>
              </a:lnSpc>
              <a:spcAft>
                <a:spcPts val="0"/>
              </a:spcAft>
            </a:pPr>
            <a:r>
              <a:rPr lang="zh-CN" altLang="zh-CN" kern="100" dirty="0">
                <a:latin typeface="Calibri" panose="020F0502020204030204" pitchFamily="34" charset="0"/>
                <a:cs typeface="宋体" panose="02010600030101010101" pitchFamily="2" charset="-122"/>
              </a:rPr>
              <a:t>抽象性：抽象思维撇开事物的具体形象而提取其</a:t>
            </a:r>
            <a:r>
              <a:rPr lang="en-US" altLang="zh-CN" kern="100" dirty="0" err="1">
                <a:latin typeface="Calibri" panose="020F0502020204030204" pitchFamily="34" charset="0"/>
                <a:cs typeface="宋体" panose="02010600030101010101" pitchFamily="2" charset="-122"/>
                <a:hlinkClick r:id="rId2"/>
              </a:rPr>
              <a:t>本质</a:t>
            </a:r>
            <a:r>
              <a:rPr lang="zh-CN" altLang="zh-CN" kern="100" dirty="0">
                <a:latin typeface="Calibri" panose="020F0502020204030204" pitchFamily="34" charset="0"/>
                <a:cs typeface="宋体" panose="02010600030101010101" pitchFamily="2" charset="-122"/>
              </a:rPr>
              <a:t>，因而具有抽象性的特征。</a:t>
            </a:r>
          </a:p>
          <a:p>
            <a:pPr indent="304800" algn="just">
              <a:lnSpc>
                <a:spcPct val="150000"/>
              </a:lnSpc>
              <a:spcAft>
                <a:spcPts val="0"/>
              </a:spcAft>
            </a:pPr>
            <a:r>
              <a:rPr lang="zh-CN" altLang="zh-CN" kern="100" dirty="0">
                <a:latin typeface="Calibri" panose="020F0502020204030204" pitchFamily="34" charset="0"/>
                <a:cs typeface="宋体" panose="02010600030101010101" pitchFamily="2" charset="-122"/>
              </a:rPr>
              <a:t>逻辑性：</a:t>
            </a:r>
            <a:r>
              <a:rPr lang="zh-CN" altLang="zh-CN" kern="100" dirty="0">
                <a:latin typeface="Calibri" panose="020F0502020204030204" pitchFamily="34" charset="0"/>
                <a:cs typeface="宋体" panose="02010600030101010101" pitchFamily="2" charset="-122"/>
              </a:rPr>
              <a:t>抽象思维的过程，是合理展开、科学抽取事物本质的过程，因而具有逻辑性。</a:t>
            </a:r>
            <a:endParaRPr lang="zh-CN" altLang="zh-CN" sz="1400" kern="100" dirty="0">
              <a:latin typeface="Calibri" panose="020F0502020204030204" pitchFamily="34" charset="0"/>
              <a:cs typeface="Times New Roman" panose="02020603050405020304" pitchFamily="18" charset="0"/>
            </a:endParaRPr>
          </a:p>
          <a:p>
            <a:pPr>
              <a:lnSpc>
                <a:spcPct val="150000"/>
              </a:lnSpc>
            </a:pPr>
            <a:r>
              <a:rPr lang="en-US" altLang="zh-CN" sz="2400" b="1" kern="0" spc="40" dirty="0" smtClean="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rPr>
              <a:t> </a:t>
            </a:r>
            <a:endParaRPr lang="zh-CN" altLang="zh-CN" sz="1400" kern="100" dirty="0">
              <a:latin typeface="Calibri" panose="020F0502020204030204" pitchFamily="34" charset="0"/>
              <a:cs typeface="Times New Roman" panose="02020603050405020304" pitchFamily="18"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64578" y="3703107"/>
            <a:ext cx="4286250" cy="2581275"/>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355" y="3703107"/>
            <a:ext cx="3871913" cy="2581275"/>
          </a:xfrm>
          <a:prstGeom prst="rect">
            <a:avLst/>
          </a:prstGeom>
        </p:spPr>
      </p:pic>
    </p:spTree>
    <p:extLst>
      <p:ext uri="{BB962C8B-B14F-4D97-AF65-F5344CB8AC3E}">
        <p14:creationId xmlns:p14="http://schemas.microsoft.com/office/powerpoint/2010/main" val="16447120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graphicFrame>
        <p:nvGraphicFramePr>
          <p:cNvPr id="3" name="图示 2"/>
          <p:cNvGraphicFramePr/>
          <p:nvPr>
            <p:extLst>
              <p:ext uri="{D42A27DB-BD31-4B8C-83A1-F6EECF244321}">
                <p14:modId xmlns:p14="http://schemas.microsoft.com/office/powerpoint/2010/main" val="2334203717"/>
              </p:ext>
            </p:extLst>
          </p:nvPr>
        </p:nvGraphicFramePr>
        <p:xfrm>
          <a:off x="1415093" y="1935383"/>
          <a:ext cx="9424257" cy="32865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6591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3" name="矩形 2"/>
          <p:cNvSpPr/>
          <p:nvPr/>
        </p:nvSpPr>
        <p:spPr>
          <a:xfrm>
            <a:off x="1438142" y="5968260"/>
            <a:ext cx="2631583" cy="646331"/>
          </a:xfrm>
          <a:prstGeom prst="rect">
            <a:avLst/>
          </a:prstGeom>
        </p:spPr>
        <p:txBody>
          <a:bodyPr wrap="square">
            <a:spAutoFit/>
          </a:bodyPr>
          <a:lstStyle/>
          <a:p>
            <a:r>
              <a:rPr lang="zh-CN" altLang="zh-CN" dirty="0">
                <a:solidFill>
                  <a:srgbClr val="008000"/>
                </a:solidFill>
                <a:latin typeface="楷体" panose="02010609060101010101" pitchFamily="49" charset="-122"/>
                <a:ea typeface="楷体" panose="02010609060101010101" pitchFamily="49" charset="-122"/>
              </a:rPr>
              <a:t>马克思·比尔</a:t>
            </a:r>
            <a:r>
              <a:rPr lang="zh-CN" altLang="zh-CN" dirty="0">
                <a:solidFill>
                  <a:srgbClr val="008000"/>
                </a:solidFill>
                <a:latin typeface="楷体" panose="02010609060101010101" pitchFamily="49" charset="-122"/>
                <a:ea typeface="楷体" panose="02010609060101010101" pitchFamily="49" charset="-122"/>
              </a:rPr>
              <a:t>的图形</a:t>
            </a:r>
            <a:r>
              <a:rPr lang="zh-CN" altLang="zh-CN" dirty="0">
                <a:solidFill>
                  <a:srgbClr val="008000"/>
                </a:solidFill>
                <a:latin typeface="楷体" panose="02010609060101010101" pitchFamily="49" charset="-122"/>
                <a:ea typeface="楷体" panose="02010609060101010101" pitchFamily="49" charset="-122"/>
              </a:rPr>
              <a:t>作品</a:t>
            </a:r>
            <a:endParaRPr lang="zh-CN" altLang="en-US" dirty="0">
              <a:solidFill>
                <a:srgbClr val="00800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5827" y="1078612"/>
            <a:ext cx="5243251" cy="5258980"/>
          </a:xfrm>
          <a:prstGeom prst="rect">
            <a:avLst/>
          </a:prstGeom>
        </p:spPr>
      </p:pic>
    </p:spTree>
    <p:extLst>
      <p:ext uri="{BB962C8B-B14F-4D97-AF65-F5344CB8AC3E}">
        <p14:creationId xmlns:p14="http://schemas.microsoft.com/office/powerpoint/2010/main" val="33796143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2" name="矩形 1"/>
          <p:cNvSpPr/>
          <p:nvPr/>
        </p:nvSpPr>
        <p:spPr>
          <a:xfrm>
            <a:off x="2739134" y="2523604"/>
            <a:ext cx="6739944" cy="1408078"/>
          </a:xfrm>
          <a:prstGeom prst="rect">
            <a:avLst/>
          </a:prstGeom>
        </p:spPr>
        <p:txBody>
          <a:bodyPr wrap="square">
            <a:spAutoFit/>
          </a:bodyPr>
          <a:lstStyle/>
          <a:p>
            <a:pPr indent="266700">
              <a:lnSpc>
                <a:spcPct val="150000"/>
              </a:lnSpc>
              <a:spcAft>
                <a:spcPts val="0"/>
              </a:spcAft>
            </a:pPr>
            <a:r>
              <a:rPr lang="zh-CN" altLang="zh-CN" sz="2000" kern="100" dirty="0">
                <a:solidFill>
                  <a:srgbClr val="006600"/>
                </a:solidFill>
                <a:latin typeface="+mj-ea"/>
                <a:ea typeface="+mj-ea"/>
                <a:cs typeface="宋体" panose="02010600030101010101" pitchFamily="2" charset="-122"/>
              </a:rPr>
              <a:t>图形设计过程中创意思维发挥着重要作用</a:t>
            </a:r>
            <a:r>
              <a:rPr lang="en-US" altLang="zh-CN" sz="2000" kern="100" dirty="0">
                <a:solidFill>
                  <a:srgbClr val="006600"/>
                </a:solidFill>
                <a:latin typeface="+mj-ea"/>
                <a:ea typeface="+mj-ea"/>
                <a:cs typeface="宋体" panose="02010600030101010101" pitchFamily="2" charset="-122"/>
              </a:rPr>
              <a:t>,</a:t>
            </a:r>
            <a:r>
              <a:rPr lang="zh-CN" altLang="zh-CN" sz="2000" kern="100" dirty="0">
                <a:solidFill>
                  <a:srgbClr val="006600"/>
                </a:solidFill>
                <a:latin typeface="+mj-ea"/>
                <a:ea typeface="+mj-ea"/>
                <a:cs typeface="宋体" panose="02010600030101010101" pitchFamily="2" charset="-122"/>
              </a:rPr>
              <a:t>设计师通过创意思维设计出多样的图形，给人们带来不同视觉感受，这一过程使我们的视觉表现语言多样化</a:t>
            </a:r>
            <a:r>
              <a:rPr lang="zh-CN" altLang="zh-CN" sz="2000" kern="100" dirty="0" smtClean="0">
                <a:solidFill>
                  <a:srgbClr val="006600"/>
                </a:solidFill>
                <a:latin typeface="+mj-ea"/>
                <a:ea typeface="+mj-ea"/>
                <a:cs typeface="宋体" panose="02010600030101010101" pitchFamily="2" charset="-122"/>
              </a:rPr>
              <a:t>。</a:t>
            </a:r>
            <a:endParaRPr lang="zh-CN" altLang="zh-CN" sz="2000" kern="100" dirty="0">
              <a:solidFill>
                <a:srgbClr val="006600"/>
              </a:solidFill>
              <a:latin typeface="+mj-ea"/>
              <a:ea typeface="+mj-ea"/>
              <a:cs typeface="宋体" panose="02010600030101010101" pitchFamily="2" charset="-122"/>
            </a:endParaRPr>
          </a:p>
        </p:txBody>
      </p:sp>
    </p:spTree>
    <p:extLst>
      <p:ext uri="{BB962C8B-B14F-4D97-AF65-F5344CB8AC3E}">
        <p14:creationId xmlns:p14="http://schemas.microsoft.com/office/powerpoint/2010/main" val="41437026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2" name="矩形 1"/>
          <p:cNvSpPr/>
          <p:nvPr/>
        </p:nvSpPr>
        <p:spPr>
          <a:xfrm>
            <a:off x="4754025" y="5492818"/>
            <a:ext cx="2954655" cy="369332"/>
          </a:xfrm>
          <a:prstGeom prst="rect">
            <a:avLst/>
          </a:prstGeom>
        </p:spPr>
        <p:txBody>
          <a:bodyPr wrap="none">
            <a:spAutoFit/>
          </a:bodyPr>
          <a:lstStyle/>
          <a:p>
            <a:r>
              <a:rPr lang="zh-CN" altLang="zh-CN" dirty="0">
                <a:solidFill>
                  <a:srgbClr val="008000"/>
                </a:solidFill>
                <a:latin typeface="楷体" panose="02010609060101010101" pitchFamily="49" charset="-122"/>
                <a:ea typeface="楷体" panose="02010609060101010101" pitchFamily="49" charset="-122"/>
              </a:rPr>
              <a:t>图</a:t>
            </a:r>
            <a:r>
              <a:rPr lang="en-US" altLang="zh-CN" dirty="0">
                <a:solidFill>
                  <a:srgbClr val="008000"/>
                </a:solidFill>
                <a:latin typeface="楷体" panose="02010609060101010101" pitchFamily="49" charset="-122"/>
                <a:ea typeface="楷体" panose="02010609060101010101" pitchFamily="49" charset="-122"/>
              </a:rPr>
              <a:t>2-56  </a:t>
            </a:r>
            <a:r>
              <a:rPr lang="zh-CN" altLang="zh-CN" dirty="0">
                <a:solidFill>
                  <a:srgbClr val="008000"/>
                </a:solidFill>
                <a:latin typeface="楷体" panose="02010609060101010101" pitchFamily="49" charset="-122"/>
                <a:ea typeface="楷体" panose="02010609060101010101" pitchFamily="49" charset="-122"/>
              </a:rPr>
              <a:t>图形设计思维过程</a:t>
            </a:r>
            <a:endParaRPr lang="zh-CN" altLang="en-US"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8405" y="1451331"/>
            <a:ext cx="10174374" cy="359147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263934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23509" y="2833080"/>
            <a:ext cx="3713948" cy="3600949"/>
          </a:xfrm>
          <a:prstGeom prst="rect">
            <a:avLst/>
          </a:prstGeom>
        </p:spPr>
      </p:pic>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2" name="矩形 1"/>
          <p:cNvSpPr/>
          <p:nvPr/>
        </p:nvSpPr>
        <p:spPr>
          <a:xfrm>
            <a:off x="987380" y="500421"/>
            <a:ext cx="3017949" cy="369332"/>
          </a:xfrm>
          <a:prstGeom prst="rect">
            <a:avLst/>
          </a:prstGeom>
        </p:spPr>
        <p:txBody>
          <a:bodyPr wrap="square">
            <a:spAutoFit/>
          </a:bodyPr>
          <a:lstStyle/>
          <a:p>
            <a:r>
              <a:rPr lang="zh-CN" altLang="zh-CN" dirty="0">
                <a:solidFill>
                  <a:srgbClr val="008000"/>
                </a:solidFill>
                <a:latin typeface="楷体" panose="02010609060101010101" pitchFamily="49" charset="-122"/>
                <a:ea typeface="楷体" panose="02010609060101010101" pitchFamily="49" charset="-122"/>
              </a:rPr>
              <a:t>“窗格”</a:t>
            </a:r>
            <a:r>
              <a:rPr lang="zh-CN" altLang="zh-CN" dirty="0">
                <a:solidFill>
                  <a:srgbClr val="008000"/>
                </a:solidFill>
                <a:latin typeface="楷体" panose="02010609060101010101" pitchFamily="49" charset="-122"/>
                <a:ea typeface="楷体" panose="02010609060101010101" pitchFamily="49" charset="-122"/>
              </a:rPr>
              <a:t>图形设计</a:t>
            </a:r>
            <a:r>
              <a:rPr lang="zh-CN" altLang="zh-CN" dirty="0">
                <a:solidFill>
                  <a:srgbClr val="008000"/>
                </a:solidFill>
                <a:latin typeface="楷体" panose="02010609060101010101" pitchFamily="49" charset="-122"/>
                <a:ea typeface="楷体" panose="02010609060101010101" pitchFamily="49" charset="-122"/>
              </a:rPr>
              <a:t>思维过程</a:t>
            </a:r>
            <a:endParaRPr lang="zh-CN" altLang="en-US"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31189" y="1819240"/>
            <a:ext cx="4352875" cy="33017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341" y="1099798"/>
            <a:ext cx="2974025" cy="2831884"/>
          </a:xfrm>
          <a:prstGeom prst="rect">
            <a:avLst/>
          </a:prstGeom>
        </p:spPr>
      </p:pic>
    </p:spTree>
    <p:extLst>
      <p:ext uri="{BB962C8B-B14F-4D97-AF65-F5344CB8AC3E}">
        <p14:creationId xmlns:p14="http://schemas.microsoft.com/office/powerpoint/2010/main" val="40172505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6754" y="374840"/>
            <a:ext cx="6727288" cy="4958688"/>
          </a:xfrm>
          <a:prstGeom prst="rect">
            <a:avLst/>
          </a:prstGeom>
        </p:spPr>
      </p:pic>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11" name="矩形 10"/>
          <p:cNvSpPr/>
          <p:nvPr/>
        </p:nvSpPr>
        <p:spPr>
          <a:xfrm>
            <a:off x="3612755" y="5998060"/>
            <a:ext cx="3133859" cy="369332"/>
          </a:xfrm>
          <a:prstGeom prst="rect">
            <a:avLst/>
          </a:prstGeom>
        </p:spPr>
        <p:txBody>
          <a:bodyPr wrap="square">
            <a:spAutoFit/>
          </a:bodyPr>
          <a:lstStyle/>
          <a:p>
            <a:r>
              <a:rPr lang="zh-CN" altLang="zh-CN" dirty="0">
                <a:solidFill>
                  <a:srgbClr val="008000"/>
                </a:solidFill>
                <a:latin typeface="楷体" panose="02010609060101010101" pitchFamily="49" charset="-122"/>
                <a:ea typeface="楷体" panose="02010609060101010101" pitchFamily="49" charset="-122"/>
              </a:rPr>
              <a:t>“窗格”图形设计思维过程</a:t>
            </a:r>
            <a:endParaRPr lang="zh-CN" altLang="en-US"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8100" y="1249682"/>
            <a:ext cx="3356237" cy="3386552"/>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28100" y="4038496"/>
            <a:ext cx="2506058" cy="2510890"/>
          </a:xfrm>
          <a:prstGeom prst="rect">
            <a:avLst/>
          </a:prstGeom>
        </p:spPr>
      </p:pic>
    </p:spTree>
    <p:extLst>
      <p:ext uri="{BB962C8B-B14F-4D97-AF65-F5344CB8AC3E}">
        <p14:creationId xmlns:p14="http://schemas.microsoft.com/office/powerpoint/2010/main" val="115887997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740" y="331482"/>
            <a:ext cx="3371625" cy="3371625"/>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726806">
            <a:off x="6060259" y="-224481"/>
            <a:ext cx="4808695" cy="6613370"/>
          </a:xfrm>
          <a:prstGeom prst="rect">
            <a:avLst/>
          </a:prstGeom>
        </p:spPr>
      </p:pic>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725152"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2.2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过程</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11" name="矩形 10"/>
          <p:cNvSpPr/>
          <p:nvPr/>
        </p:nvSpPr>
        <p:spPr>
          <a:xfrm>
            <a:off x="3999746" y="413744"/>
            <a:ext cx="2902039" cy="369332"/>
          </a:xfrm>
          <a:prstGeom prst="rect">
            <a:avLst/>
          </a:prstGeom>
        </p:spPr>
        <p:txBody>
          <a:bodyPr wrap="square">
            <a:spAutoFit/>
          </a:bodyPr>
          <a:lstStyle/>
          <a:p>
            <a:r>
              <a:rPr lang="zh-CN" altLang="zh-CN" dirty="0">
                <a:solidFill>
                  <a:srgbClr val="008000"/>
                </a:solidFill>
                <a:latin typeface="楷体" panose="02010609060101010101" pitchFamily="49" charset="-122"/>
                <a:ea typeface="楷体" panose="02010609060101010101" pitchFamily="49" charset="-122"/>
              </a:rPr>
              <a:t>“</a:t>
            </a:r>
            <a:r>
              <a:rPr lang="zh-CN" altLang="en-US" dirty="0">
                <a:solidFill>
                  <a:srgbClr val="008000"/>
                </a:solidFill>
                <a:latin typeface="楷体" panose="02010609060101010101" pitchFamily="49" charset="-122"/>
                <a:ea typeface="楷体" panose="02010609060101010101" pitchFamily="49" charset="-122"/>
              </a:rPr>
              <a:t>家</a:t>
            </a:r>
            <a:r>
              <a:rPr lang="zh-CN" altLang="zh-CN" dirty="0">
                <a:solidFill>
                  <a:srgbClr val="008000"/>
                </a:solidFill>
                <a:latin typeface="楷体" panose="02010609060101010101" pitchFamily="49" charset="-122"/>
                <a:ea typeface="楷体" panose="02010609060101010101" pitchFamily="49" charset="-122"/>
              </a:rPr>
              <a:t>”</a:t>
            </a:r>
            <a:r>
              <a:rPr lang="zh-CN" altLang="zh-CN" dirty="0">
                <a:solidFill>
                  <a:srgbClr val="008000"/>
                </a:solidFill>
                <a:latin typeface="楷体" panose="02010609060101010101" pitchFamily="49" charset="-122"/>
                <a:ea typeface="楷体" panose="02010609060101010101" pitchFamily="49" charset="-122"/>
              </a:rPr>
              <a:t>图形设计</a:t>
            </a:r>
            <a:r>
              <a:rPr lang="zh-CN" altLang="zh-CN" dirty="0">
                <a:solidFill>
                  <a:srgbClr val="008000"/>
                </a:solidFill>
                <a:latin typeface="楷体" panose="02010609060101010101" pitchFamily="49" charset="-122"/>
                <a:ea typeface="楷体" panose="02010609060101010101" pitchFamily="49" charset="-122"/>
              </a:rPr>
              <a:t>思维过程</a:t>
            </a:r>
            <a:endParaRPr lang="zh-CN" altLang="en-US" dirty="0">
              <a:solidFill>
                <a:srgbClr val="008000"/>
              </a:solidFill>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5365" y="3578653"/>
            <a:ext cx="2921392" cy="2967753"/>
          </a:xfrm>
          <a:prstGeom prst="rect">
            <a:avLst/>
          </a:prstGeom>
        </p:spPr>
      </p:pic>
    </p:spTree>
    <p:extLst>
      <p:ext uri="{BB962C8B-B14F-4D97-AF65-F5344CB8AC3E}">
        <p14:creationId xmlns:p14="http://schemas.microsoft.com/office/powerpoint/2010/main" val="3248374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467068" cy="400110"/>
          </a:xfrm>
          <a:prstGeom prst="rect">
            <a:avLst/>
          </a:prstGeom>
          <a:noFill/>
        </p:spPr>
        <p:txBody>
          <a:bodyPr wrap="none" lIns="91440" tIns="45720" rIns="91440" bIns="45720">
            <a:spAutoFit/>
          </a:bodyPr>
          <a:lstStyle/>
          <a:p>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a:t>
            </a:r>
            <a:r>
              <a:rPr lang="zh-CN" altLang="en-US"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考与练习</a:t>
            </a:r>
            <a:endPar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endParaRPr>
          </a:p>
        </p:txBody>
      </p:sp>
      <p:sp>
        <p:nvSpPr>
          <p:cNvPr id="2" name="矩形 1"/>
          <p:cNvSpPr/>
          <p:nvPr/>
        </p:nvSpPr>
        <p:spPr>
          <a:xfrm>
            <a:off x="2256950" y="2347089"/>
            <a:ext cx="8396657" cy="1408078"/>
          </a:xfrm>
          <a:prstGeom prst="rect">
            <a:avLst/>
          </a:prstGeom>
        </p:spPr>
        <p:txBody>
          <a:bodyPr wrap="square">
            <a:spAutoFit/>
          </a:bodyPr>
          <a:lstStyle/>
          <a:p>
            <a:pPr indent="76200">
              <a:lnSpc>
                <a:spcPct val="150000"/>
              </a:lnSpc>
            </a:pPr>
            <a:r>
              <a:rPr lang="en-US" altLang="zh-CN" sz="1900" kern="100" dirty="0">
                <a:solidFill>
                  <a:srgbClr val="006600"/>
                </a:solidFill>
                <a:latin typeface="Calibri" panose="020F0502020204030204" pitchFamily="34" charset="0"/>
                <a:cs typeface="宋体" panose="02010600030101010101" pitchFamily="2" charset="-122"/>
              </a:rPr>
              <a:t>1</a:t>
            </a:r>
            <a:r>
              <a:rPr lang="zh-CN" altLang="zh-CN" sz="1900" kern="100" dirty="0">
                <a:solidFill>
                  <a:srgbClr val="006600"/>
                </a:solidFill>
                <a:latin typeface="Calibri" panose="020F0502020204030204" pitchFamily="34" charset="0"/>
                <a:cs typeface="宋体" panose="02010600030101010101" pitchFamily="2" charset="-122"/>
              </a:rPr>
              <a:t>、以“家”为主题进行联想，完成图形创意表现。</a:t>
            </a:r>
          </a:p>
          <a:p>
            <a:pPr indent="76200">
              <a:lnSpc>
                <a:spcPct val="150000"/>
              </a:lnSpc>
            </a:pPr>
            <a:r>
              <a:rPr lang="en-US" altLang="zh-CN" sz="1900" kern="100" dirty="0">
                <a:solidFill>
                  <a:srgbClr val="006600"/>
                </a:solidFill>
                <a:latin typeface="Calibri" panose="020F0502020204030204" pitchFamily="34" charset="0"/>
                <a:cs typeface="宋体" panose="02010600030101010101" pitchFamily="2" charset="-122"/>
              </a:rPr>
              <a:t>2</a:t>
            </a:r>
            <a:r>
              <a:rPr lang="zh-CN" altLang="zh-CN" sz="1900" kern="100" dirty="0">
                <a:solidFill>
                  <a:srgbClr val="006600"/>
                </a:solidFill>
                <a:latin typeface="Calibri" panose="020F0502020204030204" pitchFamily="34" charset="0"/>
                <a:cs typeface="宋体" panose="02010600030101010101" pitchFamily="2" charset="-122"/>
              </a:rPr>
              <a:t>、以“水”为主体，设计</a:t>
            </a:r>
            <a:r>
              <a:rPr lang="en-US" altLang="zh-CN" sz="1900" kern="100" dirty="0">
                <a:solidFill>
                  <a:srgbClr val="006600"/>
                </a:solidFill>
                <a:latin typeface="Calibri" panose="020F0502020204030204" pitchFamily="34" charset="0"/>
                <a:cs typeface="宋体" panose="02010600030101010101" pitchFamily="2" charset="-122"/>
              </a:rPr>
              <a:t>4</a:t>
            </a:r>
            <a:r>
              <a:rPr lang="zh-CN" altLang="zh-CN" sz="1900" kern="100" dirty="0">
                <a:solidFill>
                  <a:srgbClr val="006600"/>
                </a:solidFill>
                <a:latin typeface="Calibri" panose="020F0502020204030204" pitchFamily="34" charset="0"/>
                <a:cs typeface="宋体" panose="02010600030101010101" pitchFamily="2" charset="-122"/>
              </a:rPr>
              <a:t>幅图形，反映和“水”联系的寓意。</a:t>
            </a:r>
          </a:p>
          <a:p>
            <a:pPr indent="76200">
              <a:lnSpc>
                <a:spcPct val="150000"/>
              </a:lnSpc>
            </a:pPr>
            <a:r>
              <a:rPr lang="en-US" altLang="zh-CN" sz="1900" kern="100" dirty="0">
                <a:solidFill>
                  <a:srgbClr val="006600"/>
                </a:solidFill>
                <a:latin typeface="Calibri" panose="020F0502020204030204" pitchFamily="34" charset="0"/>
                <a:cs typeface="宋体" panose="02010600030101010101" pitchFamily="2" charset="-122"/>
              </a:rPr>
              <a:t>3</a:t>
            </a:r>
            <a:r>
              <a:rPr lang="zh-CN" altLang="zh-CN" sz="1900" kern="100" dirty="0">
                <a:solidFill>
                  <a:srgbClr val="006600"/>
                </a:solidFill>
                <a:latin typeface="Calibri" panose="020F0502020204030204" pitchFamily="34" charset="0"/>
                <a:cs typeface="宋体" panose="02010600030101010101" pitchFamily="2" charset="-122"/>
              </a:rPr>
              <a:t>、数字</a:t>
            </a:r>
            <a:r>
              <a:rPr lang="en-US" altLang="zh-CN" sz="1900" kern="100" dirty="0">
                <a:solidFill>
                  <a:srgbClr val="006600"/>
                </a:solidFill>
                <a:latin typeface="Calibri" panose="020F0502020204030204" pitchFamily="34" charset="0"/>
                <a:cs typeface="宋体" panose="02010600030101010101" pitchFamily="2" charset="-122"/>
              </a:rPr>
              <a:t>1</a:t>
            </a:r>
            <a:r>
              <a:rPr lang="zh-CN" altLang="zh-CN" sz="1900" kern="100" dirty="0">
                <a:solidFill>
                  <a:srgbClr val="006600"/>
                </a:solidFill>
                <a:latin typeface="Calibri" panose="020F0502020204030204" pitchFamily="34" charset="0"/>
                <a:cs typeface="宋体" panose="02010600030101010101" pitchFamily="2" charset="-122"/>
              </a:rPr>
              <a:t>、</a:t>
            </a:r>
            <a:r>
              <a:rPr lang="en-US" altLang="zh-CN" sz="1900" kern="100" dirty="0">
                <a:solidFill>
                  <a:srgbClr val="006600"/>
                </a:solidFill>
                <a:latin typeface="Calibri" panose="020F0502020204030204" pitchFamily="34" charset="0"/>
                <a:cs typeface="宋体" panose="02010600030101010101" pitchFamily="2" charset="-122"/>
              </a:rPr>
              <a:t>2</a:t>
            </a:r>
            <a:r>
              <a:rPr lang="zh-CN" altLang="zh-CN" sz="1900" kern="100" dirty="0">
                <a:solidFill>
                  <a:srgbClr val="006600"/>
                </a:solidFill>
                <a:latin typeface="Calibri" panose="020F0502020204030204" pitchFamily="34" charset="0"/>
                <a:cs typeface="宋体" panose="02010600030101010101" pitchFamily="2" charset="-122"/>
              </a:rPr>
              <a:t>、</a:t>
            </a:r>
            <a:r>
              <a:rPr lang="en-US" altLang="zh-CN" sz="1900" kern="100" dirty="0">
                <a:solidFill>
                  <a:srgbClr val="006600"/>
                </a:solidFill>
                <a:latin typeface="Calibri" panose="020F0502020204030204" pitchFamily="34" charset="0"/>
                <a:cs typeface="宋体" panose="02010600030101010101" pitchFamily="2" charset="-122"/>
              </a:rPr>
              <a:t>3</a:t>
            </a:r>
            <a:r>
              <a:rPr lang="zh-CN" altLang="zh-CN" sz="1900" kern="100" dirty="0">
                <a:solidFill>
                  <a:srgbClr val="006600"/>
                </a:solidFill>
                <a:latin typeface="Calibri" panose="020F0502020204030204" pitchFamily="34" charset="0"/>
                <a:cs typeface="宋体" panose="02010600030101010101" pitchFamily="2" charset="-122"/>
              </a:rPr>
              <a:t>的视觉联想与想象。</a:t>
            </a:r>
          </a:p>
        </p:txBody>
      </p:sp>
    </p:spTree>
    <p:extLst>
      <p:ext uri="{BB962C8B-B14F-4D97-AF65-F5344CB8AC3E}">
        <p14:creationId xmlns:p14="http://schemas.microsoft.com/office/powerpoint/2010/main" val="42023539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216405" y="1007991"/>
            <a:ext cx="10003643" cy="3139321"/>
          </a:xfrm>
          <a:prstGeom prst="rect">
            <a:avLst/>
          </a:prstGeom>
        </p:spPr>
        <p:txBody>
          <a:bodyPr wrap="square">
            <a:spAutoFit/>
          </a:bodyPr>
          <a:lstStyle/>
          <a:p>
            <a:pPr>
              <a:lnSpc>
                <a:spcPct val="150000"/>
              </a:lnSpc>
            </a:pPr>
            <a:r>
              <a:rPr lang="en-US" altLang="zh-CN" sz="2400" b="1" kern="0" spc="40" dirty="0" smtClean="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rPr>
              <a:t>2.1.2 </a:t>
            </a:r>
            <a:r>
              <a:rPr lang="zh-CN" altLang="zh-CN" sz="2400" b="1" kern="0" spc="40" dirty="0" smtClean="0">
                <a:solidFill>
                  <a:schemeClr val="accent3">
                    <a:lumMod val="75000"/>
                  </a:schemeClr>
                </a:solidFill>
                <a:latin typeface="楷体" panose="02010609060101010101" pitchFamily="49" charset="-122"/>
                <a:ea typeface="楷体" panose="02010609060101010101" pitchFamily="49" charset="-122"/>
                <a:cs typeface="宋体" panose="02010600030101010101" pitchFamily="2" charset="-122"/>
              </a:rPr>
              <a:t>形象思维</a:t>
            </a:r>
            <a:endParaRPr lang="zh-CN" altLang="zh-CN" kern="100" dirty="0" smtClean="0">
              <a:solidFill>
                <a:schemeClr val="accent3">
                  <a:lumMod val="75000"/>
                </a:schemeClr>
              </a:solidFill>
              <a:latin typeface="楷体" panose="02010609060101010101" pitchFamily="49" charset="-122"/>
              <a:ea typeface="楷体" panose="02010609060101010101" pitchFamily="49" charset="-122"/>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宋体" panose="02010600030101010101" pitchFamily="2" charset="-122"/>
              </a:rPr>
              <a:t>形象思维是借助于具体形象来展开的思维过程，亦称直感思维。由于艺术家、文学家在进行创造活动时较多地运用形象思维，所以也有人称之为艺术思维。</a:t>
            </a:r>
            <a:endParaRPr lang="en-US" altLang="zh-CN" kern="100" dirty="0" smtClean="0">
              <a:latin typeface="Calibri" panose="020F0502020204030204" pitchFamily="34" charset="0"/>
              <a:cs typeface="宋体" panose="02010600030101010101" pitchFamily="2" charset="-122"/>
            </a:endParaRPr>
          </a:p>
          <a:p>
            <a:pPr indent="304800" algn="just">
              <a:lnSpc>
                <a:spcPct val="150000"/>
              </a:lnSpc>
              <a:spcAft>
                <a:spcPts val="0"/>
              </a:spcAft>
            </a:pPr>
            <a:r>
              <a:rPr lang="zh-CN" altLang="zh-CN" kern="100" dirty="0" smtClean="0">
                <a:latin typeface="Calibri" panose="020F0502020204030204" pitchFamily="34" charset="0"/>
                <a:cs typeface="宋体" panose="02010600030101010101" pitchFamily="2" charset="-122"/>
              </a:rPr>
              <a:t>形象思维有以下三个特征：</a:t>
            </a:r>
          </a:p>
          <a:p>
            <a:pPr indent="304800" algn="just">
              <a:lnSpc>
                <a:spcPct val="150000"/>
              </a:lnSpc>
              <a:spcAft>
                <a:spcPts val="0"/>
              </a:spcAft>
            </a:pPr>
            <a:r>
              <a:rPr lang="en-US" altLang="zh-CN" kern="100" dirty="0" smtClean="0">
                <a:latin typeface="宋体" panose="02010600030101010101" pitchFamily="2" charset="-122"/>
                <a:cs typeface="宋体" panose="02010600030101010101" pitchFamily="2" charset="-122"/>
              </a:rPr>
              <a:t>(1)</a:t>
            </a:r>
            <a:r>
              <a:rPr lang="zh-CN" altLang="zh-CN" kern="100" dirty="0" smtClean="0">
                <a:latin typeface="Calibri" panose="020F0502020204030204" pitchFamily="34" charset="0"/>
                <a:cs typeface="宋体" panose="02010600030101010101" pitchFamily="2" charset="-122"/>
              </a:rPr>
              <a:t>以具体形象为基础：形象思维是以事物的具体形象为基础的。</a:t>
            </a:r>
            <a:endParaRPr lang="zh-CN" altLang="zh-CN" sz="1400"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en-US" altLang="zh-CN" kern="100" dirty="0" smtClean="0">
                <a:latin typeface="宋体" panose="02010600030101010101" pitchFamily="2" charset="-122"/>
                <a:cs typeface="宋体" panose="02010600030101010101" pitchFamily="2" charset="-122"/>
              </a:rPr>
              <a:t>(2)</a:t>
            </a:r>
            <a:r>
              <a:rPr lang="zh-CN" altLang="zh-CN" kern="100" dirty="0" smtClean="0">
                <a:latin typeface="Calibri" panose="020F0502020204030204" pitchFamily="34" charset="0"/>
                <a:cs typeface="宋体" panose="02010600030101010101" pitchFamily="2" charset="-122"/>
              </a:rPr>
              <a:t>运用想象：形象思维必须从客观世界获取材料并且运用想象。</a:t>
            </a:r>
            <a:endParaRPr lang="zh-CN" altLang="zh-CN" sz="1400"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en-US" altLang="zh-CN" kern="100" dirty="0" smtClean="0">
                <a:latin typeface="宋体" panose="02010600030101010101" pitchFamily="2" charset="-122"/>
                <a:cs typeface="宋体" panose="02010600030101010101" pitchFamily="2" charset="-122"/>
              </a:rPr>
              <a:t>(3)</a:t>
            </a:r>
            <a:r>
              <a:rPr lang="zh-CN" altLang="zh-CN" kern="100" dirty="0" smtClean="0">
                <a:latin typeface="Calibri" panose="020F0502020204030204" pitchFamily="34" charset="0"/>
                <a:cs typeface="宋体" panose="02010600030101010101" pitchFamily="2" charset="-122"/>
              </a:rPr>
              <a:t>相似性：形象思维不像抽象思维中的归纳和演绎那样直接，它的过程可能比较复杂。</a:t>
            </a:r>
            <a:endParaRPr lang="zh-CN" altLang="zh-CN" sz="1400" kern="100" dirty="0">
              <a:latin typeface="Calibri" panose="020F0502020204030204" pitchFamily="34" charset="0"/>
              <a:cs typeface="Times New Roman" panose="02020603050405020304" pitchFamily="18" charset="0"/>
            </a:endParaRPr>
          </a:p>
        </p:txBody>
      </p:sp>
      <p:graphicFrame>
        <p:nvGraphicFramePr>
          <p:cNvPr id="5" name="图示 4"/>
          <p:cNvGraphicFramePr/>
          <p:nvPr>
            <p:extLst>
              <p:ext uri="{D42A27DB-BD31-4B8C-83A1-F6EECF244321}">
                <p14:modId xmlns:p14="http://schemas.microsoft.com/office/powerpoint/2010/main" val="1577966573"/>
              </p:ext>
            </p:extLst>
          </p:nvPr>
        </p:nvGraphicFramePr>
        <p:xfrm>
          <a:off x="2545724" y="3822965"/>
          <a:ext cx="6933354" cy="27810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191069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528064" y="1207984"/>
            <a:ext cx="9691985" cy="2585323"/>
          </a:xfrm>
          <a:prstGeom prst="rect">
            <a:avLst/>
          </a:prstGeom>
        </p:spPr>
        <p:txBody>
          <a:bodyPr wrap="square">
            <a:spAutoFit/>
          </a:bodyPr>
          <a:lstStyle/>
          <a:p>
            <a:r>
              <a:rPr lang="en-US" altLang="zh-CN" sz="2800" kern="0" spc="40" dirty="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2.1.3</a:t>
            </a:r>
            <a:r>
              <a:rPr lang="zh-CN" altLang="zh-CN" sz="2800" kern="0" spc="40" dirty="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灵感</a:t>
            </a:r>
            <a:r>
              <a:rPr lang="zh-CN" altLang="zh-CN" sz="2800" kern="0" spc="40" dirty="0" smtClean="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思维</a:t>
            </a:r>
            <a:endParaRPr lang="en-US" altLang="zh-CN" sz="2800" kern="0" spc="40" dirty="0" smtClean="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endParaRPr>
          </a:p>
          <a:p>
            <a:endParaRPr lang="zh-CN" altLang="zh-CN" sz="2000" kern="100" dirty="0">
              <a:solidFill>
                <a:schemeClr val="accent1">
                  <a:lumMod val="50000"/>
                </a:schemeClr>
              </a:solidFill>
              <a:latin typeface="楷体" panose="02010609060101010101" pitchFamily="49" charset="-122"/>
              <a:ea typeface="楷体" panose="02010609060101010101" pitchFamily="49" charset="-122"/>
              <a:cs typeface="Times New Roman" panose="02020603050405020304" pitchFamily="18" charset="0"/>
            </a:endParaRPr>
          </a:p>
          <a:p>
            <a:pPr indent="304800" algn="just">
              <a:lnSpc>
                <a:spcPct val="150000"/>
              </a:lnSpc>
              <a:spcAft>
                <a:spcPts val="0"/>
              </a:spcAft>
            </a:pPr>
            <a:r>
              <a:rPr lang="zh-CN" altLang="zh-CN" sz="1900" kern="100" dirty="0">
                <a:latin typeface="Calibri" panose="020F0502020204030204" pitchFamily="34" charset="0"/>
                <a:cs typeface="宋体" panose="02010600030101010101" pitchFamily="2" charset="-122"/>
              </a:rPr>
              <a:t>灵感思维是在不知不觉之中突然迅速发生的特殊思维形式，亦称顿悟思维或直觉思维。</a:t>
            </a:r>
          </a:p>
          <a:p>
            <a:pPr indent="304800" algn="just">
              <a:lnSpc>
                <a:spcPct val="150000"/>
              </a:lnSpc>
              <a:spcAft>
                <a:spcPts val="0"/>
              </a:spcAft>
            </a:pPr>
            <a:r>
              <a:rPr lang="zh-CN" altLang="zh-CN" sz="1900" kern="100" dirty="0">
                <a:latin typeface="Calibri" panose="020F0502020204030204" pitchFamily="34" charset="0"/>
                <a:cs typeface="宋体" panose="02010600030101010101" pitchFamily="2" charset="-122"/>
              </a:rPr>
              <a:t>灵感思维有以下两个特征</a:t>
            </a:r>
            <a:r>
              <a:rPr lang="zh-CN" altLang="zh-CN" sz="1900" kern="100" dirty="0" smtClean="0">
                <a:latin typeface="Calibri" panose="020F0502020204030204" pitchFamily="34" charset="0"/>
                <a:cs typeface="宋体" panose="02010600030101010101" pitchFamily="2" charset="-122"/>
              </a:rPr>
              <a:t>：</a:t>
            </a:r>
            <a:endParaRPr lang="en-US" altLang="zh-CN" sz="1900" kern="100" dirty="0">
              <a:latin typeface="Calibri" panose="020F0502020204030204" pitchFamily="34" charset="0"/>
              <a:cs typeface="宋体" panose="02010600030101010101" pitchFamily="2" charset="-122"/>
            </a:endParaRPr>
          </a:p>
          <a:p>
            <a:pPr indent="304800" algn="just">
              <a:lnSpc>
                <a:spcPct val="150000"/>
              </a:lnSpc>
              <a:spcAft>
                <a:spcPts val="0"/>
              </a:spcAft>
            </a:pPr>
            <a:r>
              <a:rPr lang="en-US" altLang="zh-CN" sz="1900" b="1" kern="100" dirty="0" smtClean="0">
                <a:solidFill>
                  <a:schemeClr val="accent1">
                    <a:lumMod val="50000"/>
                  </a:schemeClr>
                </a:solidFill>
                <a:latin typeface="Calibri" panose="020F0502020204030204" pitchFamily="34" charset="0"/>
                <a:cs typeface="宋体" panose="02010600030101010101" pitchFamily="2" charset="-122"/>
              </a:rPr>
              <a:t>(</a:t>
            </a:r>
            <a:r>
              <a:rPr lang="en-US" altLang="zh-CN" sz="1900" b="1" kern="100" dirty="0">
                <a:solidFill>
                  <a:schemeClr val="accent1">
                    <a:lumMod val="50000"/>
                  </a:schemeClr>
                </a:solidFill>
                <a:latin typeface="Calibri" panose="020F0502020204030204" pitchFamily="34" charset="0"/>
                <a:cs typeface="宋体" panose="02010600030101010101" pitchFamily="2" charset="-122"/>
              </a:rPr>
              <a:t>1)</a:t>
            </a:r>
            <a:r>
              <a:rPr lang="zh-CN" altLang="zh-CN" sz="1900" b="1" kern="100" dirty="0">
                <a:solidFill>
                  <a:schemeClr val="accent1">
                    <a:lumMod val="50000"/>
                  </a:schemeClr>
                </a:solidFill>
                <a:latin typeface="Calibri" panose="020F0502020204030204" pitchFamily="34" charset="0"/>
                <a:cs typeface="宋体" panose="02010600030101010101" pitchFamily="2" charset="-122"/>
              </a:rPr>
              <a:t>突发性：</a:t>
            </a:r>
            <a:r>
              <a:rPr lang="zh-CN" altLang="zh-CN" sz="1900" kern="100" dirty="0">
                <a:latin typeface="Calibri" panose="020F0502020204030204" pitchFamily="34" charset="0"/>
                <a:cs typeface="宋体" panose="02010600030101010101" pitchFamily="2" charset="-122"/>
              </a:rPr>
              <a:t>灵感思维总是突然发生的，没有</a:t>
            </a:r>
            <a:r>
              <a:rPr lang="en-US" altLang="zh-CN" sz="1900" kern="100" dirty="0" err="1">
                <a:latin typeface="Calibri" panose="020F0502020204030204" pitchFamily="34" charset="0"/>
                <a:cs typeface="宋体" panose="02010600030101010101" pitchFamily="2" charset="-122"/>
                <a:hlinkClick r:id="rId2"/>
              </a:rPr>
              <a:t>预感</a:t>
            </a:r>
            <a:r>
              <a:rPr lang="zh-CN" altLang="zh-CN" sz="1900" kern="100" dirty="0">
                <a:latin typeface="Calibri" panose="020F0502020204030204" pitchFamily="34" charset="0"/>
                <a:cs typeface="宋体" panose="02010600030101010101" pitchFamily="2" charset="-122"/>
              </a:rPr>
              <a:t>或</a:t>
            </a:r>
            <a:r>
              <a:rPr lang="en-US" altLang="zh-CN" sz="1900" kern="100" dirty="0" err="1">
                <a:latin typeface="Calibri" panose="020F0502020204030204" pitchFamily="34" charset="0"/>
                <a:cs typeface="宋体" panose="02010600030101010101" pitchFamily="2" charset="-122"/>
                <a:hlinkClick r:id="rId3"/>
              </a:rPr>
              <a:t>预兆</a:t>
            </a:r>
            <a:r>
              <a:rPr lang="zh-CN" altLang="zh-CN" sz="1900" kern="100" dirty="0" smtClean="0">
                <a:latin typeface="Calibri" panose="020F0502020204030204" pitchFamily="34" charset="0"/>
                <a:cs typeface="宋体" panose="02010600030101010101" pitchFamily="2" charset="-122"/>
              </a:rPr>
              <a:t>。</a:t>
            </a:r>
            <a:endParaRPr lang="en-US" altLang="zh-CN" sz="1900" kern="100" dirty="0">
              <a:latin typeface="Calibri" panose="020F0502020204030204" pitchFamily="34" charset="0"/>
              <a:cs typeface="宋体" panose="02010600030101010101" pitchFamily="2" charset="-122"/>
            </a:endParaRPr>
          </a:p>
          <a:p>
            <a:pPr indent="304800" algn="just">
              <a:lnSpc>
                <a:spcPct val="150000"/>
              </a:lnSpc>
              <a:spcAft>
                <a:spcPts val="0"/>
              </a:spcAft>
            </a:pPr>
            <a:r>
              <a:rPr lang="en-US" altLang="zh-CN" sz="1900" b="1" kern="100" dirty="0" smtClean="0">
                <a:solidFill>
                  <a:schemeClr val="accent1">
                    <a:lumMod val="50000"/>
                  </a:schemeClr>
                </a:solidFill>
                <a:latin typeface="Calibri" panose="020F0502020204030204" pitchFamily="34" charset="0"/>
                <a:cs typeface="宋体" panose="02010600030101010101" pitchFamily="2" charset="-122"/>
              </a:rPr>
              <a:t>(</a:t>
            </a:r>
            <a:r>
              <a:rPr lang="en-US" altLang="zh-CN" sz="1900" b="1" kern="100" dirty="0">
                <a:solidFill>
                  <a:schemeClr val="accent1">
                    <a:lumMod val="50000"/>
                  </a:schemeClr>
                </a:solidFill>
                <a:latin typeface="Calibri" panose="020F0502020204030204" pitchFamily="34" charset="0"/>
                <a:cs typeface="宋体" panose="02010600030101010101" pitchFamily="2" charset="-122"/>
              </a:rPr>
              <a:t>2)</a:t>
            </a:r>
            <a:r>
              <a:rPr lang="zh-CN" altLang="zh-CN" sz="1900" b="1" kern="100" dirty="0">
                <a:solidFill>
                  <a:schemeClr val="accent1">
                    <a:lumMod val="50000"/>
                  </a:schemeClr>
                </a:solidFill>
                <a:latin typeface="Calibri" panose="020F0502020204030204" pitchFamily="34" charset="0"/>
                <a:cs typeface="宋体" panose="02010600030101010101" pitchFamily="2" charset="-122"/>
              </a:rPr>
              <a:t>与潜意识密切相关</a:t>
            </a:r>
            <a:r>
              <a:rPr lang="zh-CN" altLang="zh-CN" sz="1900" kern="100" dirty="0">
                <a:latin typeface="Calibri" panose="020F0502020204030204" pitchFamily="34" charset="0"/>
                <a:cs typeface="宋体" panose="02010600030101010101" pitchFamily="2" charset="-122"/>
              </a:rPr>
              <a:t>：灵感突发之前有一个酝酿过程，往往要用艰苦的脑力劳动来孕育</a:t>
            </a:r>
            <a:r>
              <a:rPr lang="zh-CN" altLang="zh-CN" sz="1900" kern="100" dirty="0" smtClean="0">
                <a:latin typeface="Calibri" panose="020F0502020204030204" pitchFamily="34" charset="0"/>
                <a:cs typeface="宋体" panose="02010600030101010101" pitchFamily="2" charset="-122"/>
              </a:rPr>
              <a:t>。</a:t>
            </a:r>
            <a:r>
              <a:rPr lang="en-US" altLang="zh-CN" sz="1900" kern="100" dirty="0" smtClean="0">
                <a:latin typeface="Calibri" panose="020F0502020204030204" pitchFamily="34" charset="0"/>
                <a:cs typeface="宋体" panose="02010600030101010101" pitchFamily="2" charset="-122"/>
              </a:rPr>
              <a:t> </a:t>
            </a:r>
            <a:endParaRPr lang="zh-CN" altLang="zh-CN" sz="1900" kern="100" dirty="0">
              <a:latin typeface="Calibri" panose="020F0502020204030204" pitchFamily="34" charset="0"/>
              <a:cs typeface="宋体" panose="02010600030101010101" pitchFamily="2" charset="-122"/>
            </a:endParaRPr>
          </a:p>
        </p:txBody>
      </p:sp>
    </p:spTree>
    <p:extLst>
      <p:ext uri="{BB962C8B-B14F-4D97-AF65-F5344CB8AC3E}">
        <p14:creationId xmlns:p14="http://schemas.microsoft.com/office/powerpoint/2010/main" val="74386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3720251" y="1579448"/>
            <a:ext cx="7577299" cy="360098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zh-CN" sz="1900" kern="100" dirty="0">
                <a:latin typeface="Calibri" panose="020F0502020204030204" pitchFamily="34" charset="0"/>
                <a:cs typeface="宋体" panose="02010600030101010101" pitchFamily="2" charset="-122"/>
              </a:rPr>
              <a:t>有</a:t>
            </a:r>
            <a:r>
              <a:rPr lang="zh-CN" altLang="zh-CN" sz="1900" kern="100" dirty="0">
                <a:latin typeface="Calibri" panose="020F0502020204030204" pitchFamily="34" charset="0"/>
                <a:cs typeface="宋体" panose="02010600030101010101" pitchFamily="2" charset="-122"/>
              </a:rPr>
              <a:t>的学者提出，灵感的孕育不在意识的范围内，而在意识之前的、可以称为潜意识的阶段</a:t>
            </a:r>
            <a:r>
              <a:rPr lang="zh-CN" altLang="zh-CN" sz="1900" kern="100" dirty="0">
                <a:latin typeface="Calibri" panose="020F0502020204030204" pitchFamily="34" charset="0"/>
                <a:cs typeface="宋体" panose="02010600030101010101" pitchFamily="2" charset="-122"/>
              </a:rPr>
              <a:t>。</a:t>
            </a:r>
            <a:endParaRPr lang="en-US" altLang="zh-CN" sz="1900" kern="100" dirty="0">
              <a:latin typeface="Calibri" panose="020F0502020204030204" pitchFamily="34" charset="0"/>
              <a:cs typeface="宋体" panose="02010600030101010101" pitchFamily="2" charset="-122"/>
            </a:endParaRPr>
          </a:p>
          <a:p>
            <a:pPr marL="342900" indent="-342900">
              <a:lnSpc>
                <a:spcPct val="150000"/>
              </a:lnSpc>
              <a:buFont typeface="Arial" panose="020B0604020202020204" pitchFamily="34" charset="0"/>
              <a:buChar char="•"/>
            </a:pPr>
            <a:r>
              <a:rPr lang="zh-CN" altLang="zh-CN" sz="1900" kern="100" dirty="0">
                <a:latin typeface="Calibri" panose="020F0502020204030204" pitchFamily="34" charset="0"/>
                <a:cs typeface="宋体" panose="02010600030101010101" pitchFamily="2" charset="-122"/>
              </a:rPr>
              <a:t>灵感</a:t>
            </a:r>
            <a:r>
              <a:rPr lang="zh-CN" altLang="zh-CN" sz="1900" kern="100" dirty="0">
                <a:latin typeface="Calibri" panose="020F0502020204030204" pitchFamily="34" charset="0"/>
                <a:cs typeface="宋体" panose="02010600030101010101" pitchFamily="2" charset="-122"/>
              </a:rPr>
              <a:t>出现之前，先在潜意识范围内</a:t>
            </a:r>
            <a:r>
              <a:rPr lang="en-US" altLang="zh-CN" sz="1900" kern="100" dirty="0" err="1">
                <a:latin typeface="Calibri" panose="020F0502020204030204" pitchFamily="34" charset="0"/>
                <a:cs typeface="宋体" panose="02010600030101010101" pitchFamily="2" charset="-122"/>
                <a:hlinkClick r:id="rId2"/>
              </a:rPr>
              <a:t>酝酿</a:t>
            </a:r>
            <a:r>
              <a:rPr lang="zh-CN" altLang="zh-CN" sz="1900" kern="100" dirty="0">
                <a:latin typeface="Calibri" panose="020F0502020204030204" pitchFamily="34" charset="0"/>
                <a:cs typeface="宋体" panose="02010600030101010101" pitchFamily="2" charset="-122"/>
              </a:rPr>
              <a:t>，一旦成熟，立即以灵感思维的形式涌现出来</a:t>
            </a:r>
            <a:r>
              <a:rPr lang="zh-CN" altLang="zh-CN" sz="1900" kern="100" dirty="0">
                <a:latin typeface="Calibri" panose="020F0502020204030204" pitchFamily="34" charset="0"/>
                <a:cs typeface="宋体" panose="02010600030101010101" pitchFamily="2" charset="-122"/>
              </a:rPr>
              <a:t>。</a:t>
            </a:r>
            <a:endParaRPr lang="en-US" altLang="zh-CN" sz="1900" kern="100" dirty="0">
              <a:latin typeface="Calibri" panose="020F0502020204030204" pitchFamily="34" charset="0"/>
              <a:cs typeface="宋体" panose="02010600030101010101" pitchFamily="2" charset="-122"/>
            </a:endParaRPr>
          </a:p>
          <a:p>
            <a:pPr marL="342900" indent="-342900">
              <a:lnSpc>
                <a:spcPct val="150000"/>
              </a:lnSpc>
              <a:buFont typeface="Arial" panose="020B0604020202020204" pitchFamily="34" charset="0"/>
              <a:buChar char="•"/>
            </a:pPr>
            <a:r>
              <a:rPr lang="zh-CN" altLang="zh-CN" sz="1900" kern="100" dirty="0">
                <a:latin typeface="Calibri" panose="020F0502020204030204" pitchFamily="34" charset="0"/>
                <a:cs typeface="宋体" panose="02010600030101010101" pitchFamily="2" charset="-122"/>
              </a:rPr>
              <a:t>潜意识</a:t>
            </a:r>
            <a:r>
              <a:rPr lang="zh-CN" altLang="zh-CN" sz="1900" kern="100" dirty="0">
                <a:latin typeface="Calibri" panose="020F0502020204030204" pitchFamily="34" charset="0"/>
                <a:cs typeface="宋体" panose="02010600030101010101" pitchFamily="2" charset="-122"/>
              </a:rPr>
              <a:t>不仅能进行信息的存贮与提取，甚至能在意识之外进行信息处理和加工，似乎存在一个独立的系统</a:t>
            </a:r>
            <a:r>
              <a:rPr lang="zh-CN" altLang="zh-CN" sz="1900" kern="100" dirty="0">
                <a:latin typeface="Calibri" panose="020F0502020204030204" pitchFamily="34" charset="0"/>
                <a:cs typeface="宋体" panose="02010600030101010101" pitchFamily="2" charset="-122"/>
              </a:rPr>
              <a:t>。</a:t>
            </a:r>
            <a:endParaRPr lang="en-US" altLang="zh-CN" sz="1900" kern="100" dirty="0">
              <a:latin typeface="Calibri" panose="020F0502020204030204" pitchFamily="34" charset="0"/>
              <a:cs typeface="宋体" panose="02010600030101010101" pitchFamily="2" charset="-122"/>
            </a:endParaRPr>
          </a:p>
          <a:p>
            <a:pPr marL="342900" indent="-342900">
              <a:lnSpc>
                <a:spcPct val="150000"/>
              </a:lnSpc>
              <a:buFont typeface="Arial" panose="020B0604020202020204" pitchFamily="34" charset="0"/>
              <a:buChar char="•"/>
            </a:pPr>
            <a:r>
              <a:rPr lang="zh-CN" altLang="zh-CN" sz="1900" kern="100" dirty="0">
                <a:latin typeface="Calibri" panose="020F0502020204030204" pitchFamily="34" charset="0"/>
                <a:cs typeface="宋体" panose="02010600030101010101" pitchFamily="2" charset="-122"/>
              </a:rPr>
              <a:t>这</a:t>
            </a:r>
            <a:r>
              <a:rPr lang="zh-CN" altLang="zh-CN" sz="1900" kern="100" dirty="0">
                <a:latin typeface="Calibri" panose="020F0502020204030204" pitchFamily="34" charset="0"/>
                <a:cs typeface="宋体" panose="02010600030101010101" pitchFamily="2" charset="-122"/>
              </a:rPr>
              <a:t>就是“多一个自我”学说。总之，灵感思维比形象思维更复杂，是一种三维的“体型”思维。</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754" y="1267073"/>
            <a:ext cx="2612762" cy="2311579"/>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754" y="4115929"/>
            <a:ext cx="2612762" cy="22948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64606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306561" y="877000"/>
            <a:ext cx="9032383" cy="3054682"/>
          </a:xfrm>
          <a:prstGeom prst="rect">
            <a:avLst/>
          </a:prstGeom>
        </p:spPr>
        <p:txBody>
          <a:bodyPr wrap="square">
            <a:spAutoFit/>
          </a:bodyPr>
          <a:lstStyle/>
          <a:p>
            <a:pPr indent="304800" algn="just">
              <a:spcAft>
                <a:spcPts val="0"/>
              </a:spcAft>
            </a:pPr>
            <a:endParaRPr lang="zh-CN" altLang="zh-CN" sz="1400" kern="100" dirty="0" smtClean="0">
              <a:latin typeface="Calibri" panose="020F0502020204030204" pitchFamily="34" charset="0"/>
              <a:cs typeface="Times New Roman" panose="02020603050405020304" pitchFamily="18" charset="0"/>
            </a:endParaRPr>
          </a:p>
          <a:p>
            <a:pPr>
              <a:lnSpc>
                <a:spcPct val="150000"/>
              </a:lnSpc>
              <a:spcAft>
                <a:spcPts val="0"/>
              </a:spcAft>
            </a:pPr>
            <a:r>
              <a:rPr lang="en-US" altLang="zh-CN" sz="2400" b="1" kern="100" dirty="0" smtClean="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2.1.4  </a:t>
            </a:r>
            <a:r>
              <a:rPr lang="zh-CN" altLang="zh-CN" sz="2400" b="1" kern="100" dirty="0" smtClean="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创意</a:t>
            </a:r>
            <a:r>
              <a:rPr lang="zh-CN" altLang="zh-CN" sz="2400" b="1" kern="100" dirty="0">
                <a:solidFill>
                  <a:schemeClr val="accent1">
                    <a:lumMod val="50000"/>
                  </a:schemeClr>
                </a:solidFill>
                <a:latin typeface="楷体" panose="02010609060101010101" pitchFamily="49" charset="-122"/>
                <a:ea typeface="楷体" panose="02010609060101010101" pitchFamily="49" charset="-122"/>
                <a:cs typeface="宋体" panose="02010600030101010101" pitchFamily="2" charset="-122"/>
              </a:rPr>
              <a:t>思维</a:t>
            </a:r>
          </a:p>
          <a:p>
            <a:pPr marL="342900" indent="-342900">
              <a:lnSpc>
                <a:spcPct val="150000"/>
              </a:lnSpc>
              <a:spcAft>
                <a:spcPts val="0"/>
              </a:spcAft>
              <a:buFont typeface="Wingdings" panose="05000000000000000000" pitchFamily="2" charset="2"/>
              <a:buChar char="n"/>
            </a:pPr>
            <a:r>
              <a:rPr lang="en-US" altLang="zh-CN" sz="1900" kern="100" dirty="0">
                <a:latin typeface="Calibri" panose="020F0502020204030204" pitchFamily="34" charset="0"/>
                <a:cs typeface="宋体" panose="02010600030101010101" pitchFamily="2" charset="-122"/>
              </a:rPr>
              <a:t> </a:t>
            </a:r>
            <a:r>
              <a:rPr lang="zh-CN" altLang="zh-CN" sz="1900" kern="100" dirty="0" smtClean="0">
                <a:latin typeface="Calibri" panose="020F0502020204030204" pitchFamily="34" charset="0"/>
                <a:cs typeface="宋体" panose="02010600030101010101" pitchFamily="2" charset="-122"/>
              </a:rPr>
              <a:t>“创意”</a:t>
            </a:r>
            <a:r>
              <a:rPr lang="zh-CN" altLang="zh-CN" sz="1900" kern="100" dirty="0">
                <a:latin typeface="Calibri" panose="020F0502020204030204" pitchFamily="34" charset="0"/>
                <a:cs typeface="宋体" panose="02010600030101010101" pitchFamily="2" charset="-122"/>
              </a:rPr>
              <a:t>是前所未见的，能充分反应并满足人们某种物质或情感需要的意念或构想。创意本身就是种思维的过程，是新的想法或者新的概念的诞生</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Wingdings" panose="05000000000000000000" pitchFamily="2" charset="2"/>
              <a:buChar char="n"/>
            </a:pPr>
            <a:r>
              <a:rPr lang="zh-CN" altLang="zh-CN" sz="1900" kern="100" dirty="0" smtClean="0">
                <a:latin typeface="Calibri" panose="020F0502020204030204" pitchFamily="34" charset="0"/>
                <a:cs typeface="宋体" panose="02010600030101010101" pitchFamily="2" charset="-122"/>
              </a:rPr>
              <a:t>思维</a:t>
            </a:r>
            <a:r>
              <a:rPr lang="zh-CN" altLang="zh-CN" sz="1900" kern="100" dirty="0">
                <a:latin typeface="Calibri" panose="020F0502020204030204" pitchFamily="34" charset="0"/>
                <a:cs typeface="宋体" panose="02010600030101010101" pitchFamily="2" charset="-122"/>
              </a:rPr>
              <a:t>是人脑对客观事物本质属性和内在联系的概括和间接反映，以新颖独特的思维活动揭示客观事物本质及内在联系，并指引人去获得对问题的新解释，从而产生前所未有的思维成果称为创意思维</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221" y="3992034"/>
            <a:ext cx="3825057" cy="2495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9401" y="3992034"/>
            <a:ext cx="3733800" cy="24955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75110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燕尾形 5"/>
          <p:cNvSpPr/>
          <p:nvPr/>
        </p:nvSpPr>
        <p:spPr>
          <a:xfrm rot="5400000">
            <a:off x="307012" y="3570734"/>
            <a:ext cx="353029" cy="368867"/>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252696" y="4378949"/>
            <a:ext cx="461665" cy="2169825"/>
          </a:xfrm>
          <a:prstGeom prst="rect">
            <a:avLst/>
          </a:prstGeom>
          <a:noFill/>
        </p:spPr>
        <p:txBody>
          <a:bodyPr vert="eaVert" wrap="none" lIns="91440" tIns="45720" rIns="91440" bIns="45720">
            <a:spAutoFit/>
          </a:bodyPr>
          <a:lstStyle/>
          <a:p>
            <a:pPr algn="ctr"/>
            <a:r>
              <a:rPr lang="zh-CN" altLang="zh-CN"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图形设计的思维过程</a:t>
            </a:r>
            <a:endParaRPr lang="zh-CN" altLang="en-US" b="0" cap="none" spc="0" dirty="0">
              <a:ln w="0"/>
              <a:solidFill>
                <a:schemeClr val="accent1"/>
              </a:solidFill>
              <a:effectLst>
                <a:outerShdw blurRad="38100" dist="25400" dir="5400000" algn="ctr" rotWithShape="0">
                  <a:srgbClr val="6E747A">
                    <a:alpha val="43000"/>
                  </a:srgbClr>
                </a:outerShdw>
              </a:effectLst>
            </a:endParaRPr>
          </a:p>
        </p:txBody>
      </p:sp>
      <p:sp>
        <p:nvSpPr>
          <p:cNvPr id="8" name="燕尾形 7"/>
          <p:cNvSpPr/>
          <p:nvPr/>
        </p:nvSpPr>
        <p:spPr>
          <a:xfrm rot="5400000">
            <a:off x="299280" y="3931496"/>
            <a:ext cx="368493" cy="368866"/>
          </a:xfrm>
          <a:prstGeom prst="chevr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sp>
        <p:nvSpPr>
          <p:cNvPr id="9" name="矩形 8"/>
          <p:cNvSpPr/>
          <p:nvPr/>
        </p:nvSpPr>
        <p:spPr>
          <a:xfrm>
            <a:off x="252696" y="2785401"/>
            <a:ext cx="492443" cy="461665"/>
          </a:xfrm>
          <a:prstGeom prst="rect">
            <a:avLst/>
          </a:prstGeom>
          <a:noFill/>
        </p:spPr>
        <p:txBody>
          <a:bodyPr wrap="none" lIns="91440" tIns="45720" rIns="91440" bIns="45720">
            <a:spAutoFit/>
          </a:bodyPr>
          <a:lstStyle/>
          <a:p>
            <a:pPr algn="ctr"/>
            <a:r>
              <a:rPr lang="zh-CN" altLang="en-US" sz="2400" b="0" cap="none" spc="0" dirty="0" smtClean="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rPr>
              <a:t>章</a:t>
            </a:r>
            <a:endParaRPr lang="zh-CN" altLang="en-US" sz="2400" b="0" cap="none" spc="0" dirty="0">
              <a:ln w="0"/>
              <a:solidFill>
                <a:schemeClr val="accent1"/>
              </a:solidFill>
              <a:effectLst>
                <a:outerShdw blurRad="38100" dist="25400" dir="5400000" algn="ctr" rotWithShape="0">
                  <a:srgbClr val="6E747A">
                    <a:alpha val="43000"/>
                  </a:srgbClr>
                </a:outerShdw>
              </a:effectLst>
              <a:latin typeface="隶书" panose="02010509060101010101" pitchFamily="49" charset="-122"/>
              <a:ea typeface="隶书" panose="02010509060101010101" pitchFamily="49" charset="-122"/>
            </a:endParaRPr>
          </a:p>
        </p:txBody>
      </p:sp>
      <p:sp>
        <p:nvSpPr>
          <p:cNvPr id="10" name="矩形 9"/>
          <p:cNvSpPr/>
          <p:nvPr/>
        </p:nvSpPr>
        <p:spPr>
          <a:xfrm>
            <a:off x="362180" y="3056776"/>
            <a:ext cx="336952" cy="646331"/>
          </a:xfrm>
          <a:prstGeom prst="rect">
            <a:avLst/>
          </a:prstGeom>
          <a:noFill/>
        </p:spPr>
        <p:txBody>
          <a:bodyPr wrap="none" lIns="91440" tIns="45720" rIns="91440" bIns="45720">
            <a:spAutoFit/>
          </a:bodyPr>
          <a:lstStyle/>
          <a:p>
            <a:pPr algn="ctr"/>
            <a:r>
              <a:rPr lang="en-US" altLang="zh-CN" sz="3600" b="0" cap="none" spc="0" dirty="0" smtClean="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rPr>
              <a:t>2</a:t>
            </a:r>
            <a:endParaRPr lang="zh-CN" altLang="en-US" sz="3600" b="0" cap="none" spc="0" dirty="0">
              <a:ln w="0"/>
              <a:solidFill>
                <a:schemeClr val="accent1"/>
              </a:solidFill>
              <a:effectLst>
                <a:outerShdw blurRad="38100" dist="25400" dir="5400000" algn="ctr" rotWithShape="0">
                  <a:srgbClr val="6E747A">
                    <a:alpha val="43000"/>
                  </a:srgbClr>
                </a:outerShdw>
              </a:effectLst>
              <a:latin typeface="Blackadder ITC" panose="04020505051007020D02" pitchFamily="82" charset="0"/>
              <a:ea typeface="隶书" panose="02010509060101010101" pitchFamily="49" charset="-122"/>
            </a:endParaRPr>
          </a:p>
        </p:txBody>
      </p:sp>
      <p:sp>
        <p:nvSpPr>
          <p:cNvPr id="12" name="矩形 11"/>
          <p:cNvSpPr/>
          <p:nvPr/>
        </p:nvSpPr>
        <p:spPr>
          <a:xfrm rot="19966059">
            <a:off x="11276689" y="429263"/>
            <a:ext cx="316385" cy="3241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13" name="直接连接符 12"/>
          <p:cNvCxnSpPr/>
          <p:nvPr/>
        </p:nvCxnSpPr>
        <p:spPr>
          <a:xfrm>
            <a:off x="9479078" y="807874"/>
            <a:ext cx="1818472" cy="8774"/>
          </a:xfrm>
          <a:prstGeom prst="line">
            <a:avLst/>
          </a:prstGeom>
          <a:ln w="38100">
            <a:prstDash val="lgDashDotDot"/>
          </a:ln>
        </p:spPr>
        <p:style>
          <a:lnRef idx="2">
            <a:schemeClr val="accent6"/>
          </a:lnRef>
          <a:fillRef idx="0">
            <a:schemeClr val="accent6"/>
          </a:fillRef>
          <a:effectRef idx="1">
            <a:schemeClr val="accent6"/>
          </a:effectRef>
          <a:fontRef idx="minor">
            <a:schemeClr val="tx1"/>
          </a:fontRef>
        </p:style>
      </p:cxnSp>
      <p:sp>
        <p:nvSpPr>
          <p:cNvPr id="14" name="矩形 13"/>
          <p:cNvSpPr/>
          <p:nvPr/>
        </p:nvSpPr>
        <p:spPr>
          <a:xfrm rot="19966059">
            <a:off x="11501297" y="474035"/>
            <a:ext cx="316385" cy="32418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5" name="矩形 14"/>
          <p:cNvSpPr/>
          <p:nvPr/>
        </p:nvSpPr>
        <p:spPr>
          <a:xfrm>
            <a:off x="9507627" y="374840"/>
            <a:ext cx="1662635" cy="400110"/>
          </a:xfrm>
          <a:prstGeom prst="rect">
            <a:avLst/>
          </a:prstGeom>
          <a:noFill/>
        </p:spPr>
        <p:txBody>
          <a:bodyPr wrap="none" lIns="91440" tIns="45720" rIns="91440" bIns="45720">
            <a:spAutoFit/>
          </a:bodyPr>
          <a:lstStyle/>
          <a:p>
            <a:r>
              <a:rPr lang="en-US"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2.1 </a:t>
            </a:r>
            <a:r>
              <a:rPr lang="zh-CN" altLang="zh-CN" sz="2000" b="1" dirty="0" smtClean="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关于</a:t>
            </a:r>
            <a:r>
              <a:rPr lang="zh-CN" altLang="zh-CN" sz="2000" b="1" dirty="0">
                <a:ln w="13462">
                  <a:solidFill>
                    <a:schemeClr val="bg1"/>
                  </a:solidFill>
                  <a:prstDash val="solid"/>
                </a:ln>
                <a:solidFill>
                  <a:schemeClr val="tx1">
                    <a:lumMod val="85000"/>
                    <a:lumOff val="15000"/>
                  </a:schemeClr>
                </a:solidFill>
                <a:latin typeface="华文琥珀" panose="02010800040101010101" pitchFamily="2" charset="-122"/>
                <a:ea typeface="华文琥珀" panose="02010800040101010101" pitchFamily="2" charset="-122"/>
              </a:rPr>
              <a:t>思维</a:t>
            </a:r>
          </a:p>
        </p:txBody>
      </p:sp>
      <p:sp>
        <p:nvSpPr>
          <p:cNvPr id="2" name="矩形 1"/>
          <p:cNvSpPr/>
          <p:nvPr/>
        </p:nvSpPr>
        <p:spPr>
          <a:xfrm>
            <a:off x="1368810" y="1435031"/>
            <a:ext cx="6667607" cy="3162404"/>
          </a:xfrm>
          <a:prstGeom prst="rect">
            <a:avLst/>
          </a:prstGeom>
        </p:spPr>
        <p:txBody>
          <a:bodyPr wrap="square">
            <a:spAutoFit/>
          </a:bodyPr>
          <a:lstStyle/>
          <a:p>
            <a:pPr marL="342900" indent="-342900">
              <a:lnSpc>
                <a:spcPct val="150000"/>
              </a:lnSpc>
              <a:spcAft>
                <a:spcPts val="0"/>
              </a:spcAft>
              <a:buFont typeface="Wingdings" panose="05000000000000000000" pitchFamily="2" charset="2"/>
              <a:buChar char="u"/>
            </a:pPr>
            <a:r>
              <a:rPr lang="zh-CN" altLang="zh-CN" sz="1900" kern="100" dirty="0" smtClean="0">
                <a:latin typeface="Calibri" panose="020F0502020204030204" pitchFamily="34" charset="0"/>
                <a:cs typeface="宋体" panose="02010600030101010101" pitchFamily="2" charset="-122"/>
              </a:rPr>
              <a:t>它</a:t>
            </a:r>
            <a:r>
              <a:rPr lang="zh-CN" altLang="zh-CN" sz="1900" kern="100" dirty="0">
                <a:latin typeface="Calibri" panose="020F0502020204030204" pitchFamily="34" charset="0"/>
                <a:cs typeface="宋体" panose="02010600030101010101" pitchFamily="2" charset="-122"/>
              </a:rPr>
              <a:t>给人带来新的具有社会意义的成果，是一个人智力水平高度发展的产物，创意思维与创造性活动相关联，是多种思维活动的统一</a:t>
            </a:r>
            <a:r>
              <a:rPr lang="zh-CN" altLang="zh-CN" sz="1900" kern="100" dirty="0" smtClean="0">
                <a:latin typeface="Calibri" panose="020F0502020204030204" pitchFamily="34" charset="0"/>
                <a:cs typeface="宋体" panose="02010600030101010101" pitchFamily="2" charset="-122"/>
              </a:rPr>
              <a:t>。</a:t>
            </a:r>
            <a:endParaRPr lang="en-US" altLang="zh-CN" sz="1900" kern="100" dirty="0" smtClean="0">
              <a:latin typeface="Calibri" panose="020F0502020204030204" pitchFamily="34" charset="0"/>
              <a:cs typeface="宋体" panose="02010600030101010101" pitchFamily="2" charset="-122"/>
            </a:endParaRPr>
          </a:p>
          <a:p>
            <a:pPr marL="342900" indent="-342900">
              <a:lnSpc>
                <a:spcPct val="150000"/>
              </a:lnSpc>
              <a:spcAft>
                <a:spcPts val="0"/>
              </a:spcAft>
              <a:buFont typeface="Wingdings" panose="05000000000000000000" pitchFamily="2" charset="2"/>
              <a:buChar char="u"/>
            </a:pPr>
            <a:r>
              <a:rPr lang="zh-CN" altLang="zh-CN" sz="1900" kern="100" dirty="0" smtClean="0">
                <a:latin typeface="Calibri" panose="020F0502020204030204" pitchFamily="34" charset="0"/>
                <a:cs typeface="宋体" panose="02010600030101010101" pitchFamily="2" charset="-122"/>
              </a:rPr>
              <a:t>这种</a:t>
            </a:r>
            <a:r>
              <a:rPr lang="zh-CN" altLang="zh-CN" sz="1900" kern="100" dirty="0">
                <a:latin typeface="Calibri" panose="020F0502020204030204" pitchFamily="34" charset="0"/>
                <a:cs typeface="宋体" panose="02010600030101010101" pitchFamily="2" charset="-122"/>
              </a:rPr>
              <a:t>有创造性的思维目的在于打破常规、开拓创新，设计师从不同的角度展开想象、提出问题将各方面的知识、信息、材料加以综合运用，其中包括各种思维形式，如抽象思维、形象思维、灵感思维等。</a:t>
            </a:r>
            <a:endParaRPr lang="zh-CN" altLang="zh-CN" sz="1900" kern="100" dirty="0">
              <a:latin typeface="Calibri" panose="020F0502020204030204" pitchFamily="34" charset="0"/>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1329" y="2594530"/>
            <a:ext cx="3432993" cy="341129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818756042"/>
      </p:ext>
    </p:extLst>
  </p:cSld>
  <p:clrMapOvr>
    <a:masterClrMapping/>
  </p:clrMapOvr>
</p:sld>
</file>

<file path=ppt/theme/theme1.xml><?xml version="1.0" encoding="utf-8"?>
<a:theme xmlns:a="http://schemas.openxmlformats.org/drawingml/2006/main" name="基础">
  <a:themeElements>
    <a:clrScheme name="自定义 8">
      <a:dk1>
        <a:sysClr val="windowText" lastClr="000000"/>
      </a:dk1>
      <a:lt1>
        <a:sysClr val="window" lastClr="FFFFFF"/>
      </a:lt1>
      <a:dk2>
        <a:srgbClr val="505046"/>
      </a:dk2>
      <a:lt2>
        <a:srgbClr val="99FFCC"/>
      </a:lt2>
      <a:accent1>
        <a:srgbClr val="008000"/>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自定义 3">
      <a:majorFont>
        <a:latin typeface="Cambria"/>
        <a:ea typeface="黑体"/>
        <a:cs typeface=""/>
      </a:majorFont>
      <a:minorFont>
        <a:latin typeface="Calibri"/>
        <a:ea typeface="华文中宋"/>
        <a:cs typeface=""/>
      </a:minorFont>
    </a:fontScheme>
    <a:fmtScheme name="基础">
      <a:fillStyleLst>
        <a:solidFill>
          <a:schemeClr val="phClr"/>
        </a:solidFill>
        <a:solidFill>
          <a:schemeClr val="phClr">
            <a:tint val="63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446C221D-F63F-4DD8-B509-CFE168687BF2}"/>
    </a:ext>
  </a:extLst>
</a:theme>
</file>

<file path=docProps/app.xml><?xml version="1.0" encoding="utf-8"?>
<Properties xmlns="http://schemas.openxmlformats.org/officeDocument/2006/extended-properties" xmlns:vt="http://schemas.openxmlformats.org/officeDocument/2006/docPropsVTypes">
  <Template>基础</Template>
  <TotalTime>146</TotalTime>
  <Words>2106</Words>
  <Application>Microsoft Office PowerPoint</Application>
  <PresentationFormat>宽屏</PresentationFormat>
  <Paragraphs>320</Paragraphs>
  <Slides>47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47</vt:i4>
      </vt:variant>
    </vt:vector>
  </HeadingPairs>
  <TitlesOfParts>
    <vt:vector size="63" baseType="lpstr">
      <vt:lpstr>Arial Unicode MS</vt:lpstr>
      <vt:lpstr>黑体</vt:lpstr>
      <vt:lpstr>华文琥珀</vt:lpstr>
      <vt:lpstr>华文中宋</vt:lpstr>
      <vt:lpstr>楷体</vt:lpstr>
      <vt:lpstr>隶书</vt:lpstr>
      <vt:lpstr>宋体</vt:lpstr>
      <vt:lpstr>Arial</vt:lpstr>
      <vt:lpstr>Arial Rounded MT Bold</vt:lpstr>
      <vt:lpstr>Blackadder ITC</vt:lpstr>
      <vt:lpstr>Calibri</vt:lpstr>
      <vt:lpstr>Cambria</vt:lpstr>
      <vt:lpstr>Corbel</vt:lpstr>
      <vt:lpstr>Times New Roman</vt:lpstr>
      <vt:lpstr>Wingdings</vt:lpstr>
      <vt:lpstr>基础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18</cp:revision>
  <dcterms:created xsi:type="dcterms:W3CDTF">2017-09-05T00:03:45Z</dcterms:created>
  <dcterms:modified xsi:type="dcterms:W3CDTF">2017-09-07T04:19:56Z</dcterms:modified>
</cp:coreProperties>
</file>