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9"/>
  </p:notesMasterIdLst>
  <p:sldIdLst>
    <p:sldId id="259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60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82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13" r:id="rId72"/>
    <p:sldId id="329" r:id="rId73"/>
    <p:sldId id="330" r:id="rId74"/>
    <p:sldId id="331" r:id="rId75"/>
    <p:sldId id="332" r:id="rId76"/>
    <p:sldId id="333" r:id="rId77"/>
    <p:sldId id="334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21BEA-76C1-45E7-AF2A-58F75D47D612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928E0-DFF0-4DB3-9231-B20D3F79B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928E0-DFF0-4DB3-9231-B20D3F79B79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45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46D4C78-1537-45E5-B42F-548DB8658F95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CE4751-EBBF-4567-A607-D38CAAEA09C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2060848"/>
            <a:ext cx="7704856" cy="1143000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第九章 室内</a:t>
            </a:r>
            <a:r>
              <a:rPr lang="en-US" altLang="zh-CN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AutoCAD</a:t>
            </a:r>
            <a:r>
              <a:rPr lang="zh-CN" altLang="en-US" sz="4800" b="1" dirty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建筑平面图的绘制</a:t>
            </a:r>
          </a:p>
        </p:txBody>
      </p:sp>
    </p:spTree>
    <p:extLst>
      <p:ext uri="{BB962C8B-B14F-4D97-AF65-F5344CB8AC3E}">
        <p14:creationId xmlns:p14="http://schemas.microsoft.com/office/powerpoint/2010/main" val="3443099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76672"/>
            <a:ext cx="7600950" cy="4257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522920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绘制墙线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618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44" y="1556792"/>
            <a:ext cx="7391400" cy="4333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48691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8208" y="260648"/>
            <a:ext cx="7604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更改多线设置“比例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，对正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无”，捕捉轴线的交点，绘制细部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号墙体，所有墙体绘制完成，如图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6496" y="601946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绘制墙线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155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最后将绘制完的墙体进行修改，在多线上任意位置双击鼠标左键，打开多线编辑工具对话框，选择“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形打开”对墙体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形相交的地方进行修改，或选择“角点结合”对墙体角点相交处进行修改，如图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19" y="1868358"/>
            <a:ext cx="6952865" cy="41262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5936" y="607604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打开墙线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719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7250692" cy="81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2132856"/>
            <a:ext cx="76827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9.2.5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绘制门窗辅助线、开门窗洞口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设置辅助线图层为当前图层。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绘制窗洞口辅助线，执行“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命令，在左下角和右下角轴线处分别绘制一条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的辅助线，执行“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偏移命令，左侧分别向上偏移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右侧分别向上偏移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1050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1050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窗洞口辅助线即绘制完成，如图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966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476672"/>
            <a:ext cx="7569527" cy="40660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494116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9-8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窗辅助线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137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92696"/>
            <a:ext cx="7272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）绘制门洞口辅助线，执行“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命令，分别在图示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至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轴线处绘制一条长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左右的门洞辅助线，如图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9-9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偏移命令，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处辅助线向上偏移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向下偏移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处辅助线向左偏移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处向右偏移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处向右偏移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处下偏移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处向左偏移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处向右偏移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，即可绘制出门洞的辅助线，如图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818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"/>
          <a:stretch/>
        </p:blipFill>
        <p:spPr>
          <a:xfrm>
            <a:off x="1259632" y="710966"/>
            <a:ext cx="7561024" cy="40861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5166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9-9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门辅助线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839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"/>
          <a:stretch/>
        </p:blipFill>
        <p:spPr>
          <a:xfrm>
            <a:off x="1259631" y="692696"/>
            <a:ext cx="7513317" cy="41399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36169" y="522920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9-10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门辅助线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724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128" y="370416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命令，在门窗位置处打开门窗的洞口，如图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7336621" cy="41831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1838" y="594928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开门窗洞口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37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76672"/>
            <a:ext cx="748883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9.2.6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绘制门窗</a:t>
            </a:r>
          </a:p>
          <a:p>
            <a:r>
              <a:rPr lang="zh-CN" altLang="en-US" b="1" dirty="0" smtClean="0"/>
              <a:t>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窗户的绘制：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设置窗户图层为当前图层。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多线命令，设置“样式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；对正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上；比例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，捕捉墙线中点与辅助线的交点从下往上来绘制左侧的窗户。再设置“样式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；对正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；比例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=240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，捕捉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点为起点，向右移动十字光标输入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，再向下移动十字光标输入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，再捕捉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点结束绘制，即可绘制出一个飘窗，同样，执“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命令，设置不变，捕捉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点为起点，向右移动十字光标输入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，再向下移动十字光标输入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，再捕捉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点结束绘制，即可完成右侧飘窗的绘制，如图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873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4512" y="188639"/>
            <a:ext cx="810039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学习提示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本章主要介绍建筑平面图的绘制步骤，并且利用前面所学的的基础及提升的知识，结合基本绘图、修改、快速绘图等操作来进行建筑平面图的绘制。明确绘图的思路和方法，有效的分析图形，简化作图过程，提高绘图速度。</a:t>
            </a:r>
          </a:p>
          <a:p>
            <a:endParaRPr lang="zh-CN" altLang="en-US" dirty="0" smtClean="0"/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9.1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建筑室内平面图的绘制步骤</a:t>
            </a:r>
          </a:p>
          <a:p>
            <a:r>
              <a:rPr lang="zh-CN" altLang="en-US" dirty="0" smtClean="0"/>
              <a:t>  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建筑平面图的绘制步骤如下：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创建新图形；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绘制轴网；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绘制柱子（如果没有柱子，则从下一步开始）；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绘制墙线辅助线；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绘制墙线；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绘制门窗辅助线，开门窗洞口；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绘制门窗；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绘制楼梯、台阶等其它建筑构件；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 给图形添加注释；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插入图框；</a:t>
            </a:r>
          </a:p>
          <a:p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图形清理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000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99666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28120"/>
            <a:ext cx="7274485" cy="43204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544522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9-12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绘制窗户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689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20688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门的绘制：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利用样板中带有的门图块，将门插入，尺寸与方向需要利用“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命令进行调整。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设置门图层为当前图层。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插入命令，从浏览中选择样板中提供的门图块，如图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所示，根据门框大小调整比例，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至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号门尺寸均为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，均修改为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0.9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，入户门为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，比例不用修改，将图块插入到图中任意位置，再执行“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复制命令，在各个门的位置处放置门，如图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26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20" y="908720"/>
            <a:ext cx="5968771" cy="36004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5381" y="507716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9-13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插入门图块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292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"/>
          <a:stretch/>
        </p:blipFill>
        <p:spPr>
          <a:xfrm>
            <a:off x="1259632" y="905256"/>
            <a:ext cx="7578653" cy="43239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2854" y="554528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9-14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复制门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9023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867" y="260648"/>
            <a:ext cx="7884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位置处的门执行“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镜像（命令行提示要删除源对象）；将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位置处的门执行“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旋转命令，旋转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度，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处的门旋转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度；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位置处的门，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先执行镜像再将镜像后的门旋转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度，得到如图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所示的门。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32" y="2060848"/>
            <a:ext cx="6685037" cy="38407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31939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9-15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调整门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894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76152"/>
            <a:ext cx="705678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9.2.7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插入家具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家具是建筑室内平面图很重要的一部分，家具一般作为图块直接插入使用，将室内布置图层设置为当前图层，在平面图内部填充家具。执行“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命令（或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Ctrl+2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打开设计中心找到合适的家具进行填充。学者也可以自己准备图库，选择合适的家具，利用“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等命令，根据图形的需要进行尺寸、方向、比例的调整，与门图块的插入步骤是一样的。插入完成后的效果如图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0590658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690" y="476672"/>
            <a:ext cx="7200900" cy="4362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541805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插入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家具</a:t>
            </a:r>
          </a:p>
        </p:txBody>
      </p:sp>
    </p:spTree>
    <p:extLst>
      <p:ext uri="{BB962C8B-B14F-4D97-AF65-F5344CB8AC3E}">
        <p14:creationId xmlns:p14="http://schemas.microsoft.com/office/powerpoint/2010/main" val="2867605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67008"/>
            <a:ext cx="712879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9.2.8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尺寸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首先标注第一道尺寸：</a:t>
            </a:r>
          </a:p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标注图层为当前图层。</a:t>
            </a:r>
          </a:p>
          <a:p>
            <a:r>
              <a:rPr lang="en-US" altLang="zh-CN" sz="24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(2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打开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辅助线图层，先标注左边第一道尺寸，执行“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DLI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命令，选择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点，指定尺寸界线长度，美观即可，再依次点击上面各个辅助线夹点；右侧、上侧、下侧同样的步骤，完成第一道尺寸线的标注，如图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610102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04" y="515466"/>
            <a:ext cx="7696200" cy="48577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7904" y="553613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一道尺寸线标注</a:t>
            </a:r>
          </a:p>
        </p:txBody>
      </p:sp>
    </p:spTree>
    <p:extLst>
      <p:ext uri="{BB962C8B-B14F-4D97-AF65-F5344CB8AC3E}">
        <p14:creationId xmlns:p14="http://schemas.microsoft.com/office/powerpoint/2010/main" val="23708848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764704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第二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道尺寸线的标注仅需要标注轴线尺寸，因此与第一道尺寸线的标注方法相同，先标注左侧，执行“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DLI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命令，选择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轴线的夹点，指定尺寸界线长度，美观即可，依次点击选择其他的轴线夹点，右侧、上侧、下侧同样的步骤，由于上侧下侧没有细部尺寸，因此只需要标注轴线尺寸即可，最后完成第二道尺寸线的标注，如图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247862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656" y="1340768"/>
            <a:ext cx="6830928" cy="48414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09912" y="154199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下面通过绘制建筑室内平面图，如图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所示，详细介绍利用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绘制建筑平面图的具体步骤。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6381328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建筑室内平面图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122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6112"/>
            <a:ext cx="8022769" cy="46930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7904" y="558924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9-18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第二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道尺寸线标注</a:t>
            </a:r>
          </a:p>
        </p:txBody>
      </p:sp>
    </p:spTree>
    <p:extLst>
      <p:ext uri="{BB962C8B-B14F-4D97-AF65-F5344CB8AC3E}">
        <p14:creationId xmlns:p14="http://schemas.microsoft.com/office/powerpoint/2010/main" val="612741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764704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第三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道尺寸线为总尺寸，以上侧为例，执行“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DLI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命令，将十字光标放在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点处，再缓慢移动到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点处，即轴线顶端，即可捕捉与轴线同齐的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点，以同样的方式捕捉最右侧的第二个点，并指定尺寸界线长度，这样可以是绘制出的尺寸整齐美观，左侧、右侧、下侧同样的步骤，最后完成第三道尺寸线的标注，如图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9-19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497692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"/>
          <a:stretch/>
        </p:blipFill>
        <p:spPr>
          <a:xfrm>
            <a:off x="1234488" y="548640"/>
            <a:ext cx="7488832" cy="4602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6736" y="549320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9-19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第三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道尺寸线标注</a:t>
            </a:r>
          </a:p>
        </p:txBody>
      </p:sp>
    </p:spTree>
    <p:extLst>
      <p:ext uri="{BB962C8B-B14F-4D97-AF65-F5344CB8AC3E}">
        <p14:creationId xmlns:p14="http://schemas.microsoft.com/office/powerpoint/2010/main" val="19681928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标注细部尺寸同样使用“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DLI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DCO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两个命令配合，根据图纸需要表达的尺寸内容进行细部尺寸标注，如细部墙体的尺寸，捕捉辅助线的夹点进行标注，标注结果如图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764" y="1757936"/>
            <a:ext cx="7406592" cy="45277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9912" y="632899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9-20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细部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尺寸线标注</a:t>
            </a:r>
          </a:p>
        </p:txBody>
      </p:sp>
    </p:spTree>
    <p:extLst>
      <p:ext uri="{BB962C8B-B14F-4D97-AF65-F5344CB8AC3E}">
        <p14:creationId xmlns:p14="http://schemas.microsoft.com/office/powerpoint/2010/main" val="2425212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92696"/>
            <a:ext cx="734481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9.2.9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标注定位轴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号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/>
              <a:t> 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设置轴号图层为当前图层，确定状态栏的注释比例为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  <a:p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插入命令，找到样板中轴号，插入到图中，轴号内部的数字或者字母要进行相应的改正。若要快速插入轴号，则可以插入一个轴号，利用“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复制其余的轴号，再修改内部的数字或者字母。如图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5578338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5240"/>
            <a:ext cx="7776864" cy="49062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5916" y="603496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标注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定位轴号</a:t>
            </a:r>
          </a:p>
        </p:txBody>
      </p:sp>
    </p:spTree>
    <p:extLst>
      <p:ext uri="{BB962C8B-B14F-4D97-AF65-F5344CB8AC3E}">
        <p14:creationId xmlns:p14="http://schemas.microsoft.com/office/powerpoint/2010/main" val="9776588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20688"/>
            <a:ext cx="72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9.2.10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标注文字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将文字图层设置为当前图层，确定状态栏注释比例为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，将文字样式改为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单行文字命令，书写房间名称，再将文字样式改为“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号字”，书写门窗型号，如图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7141135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12670"/>
            <a:ext cx="7776864" cy="49695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9368" y="58840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9-22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标注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7622940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76672"/>
            <a:ext cx="7560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9.2.11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图名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确定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状态栏注释比例为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单行文字命令，书写文字内容“建筑室内平面图”，再将文字样式改为“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号字”书写“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文字的下方执行“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多段线命令，改直线的宽度为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，绘制一条粗实线，再将线宽改为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，绘制一条细实线，调整至合适的位置。如图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005063"/>
            <a:ext cx="3895725" cy="1419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39752" y="582237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9-23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图名</a:t>
            </a:r>
          </a:p>
        </p:txBody>
      </p:sp>
    </p:spTree>
    <p:extLst>
      <p:ext uri="{BB962C8B-B14F-4D97-AF65-F5344CB8AC3E}">
        <p14:creationId xmlns:p14="http://schemas.microsoft.com/office/powerpoint/2010/main" val="1054645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75608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9.2.12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插入图框</a:t>
            </a: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矩形命令，绘制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尺寸为“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59400,42000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的矩形，执行偏移命令将矩形向内偏移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，然后选中矩形，点击图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处的点待点变红时向右拉伸，在命令提示行输入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，确定；再双击矩形，选择线宽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在命令提示行输入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，更改内部框的线宽度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”插入命令，选择样板中的标题栏，插入至内部矩形的右下角（由于标题栏为一个属性块，点击确定插入时，提示行会显示标题栏中每项你要输入的内容，读者可根据实际情况进行输入，在这里采用默认的形式，另外也可双击标题栏的文字，对里面的内容进行修改），最终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28395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04664"/>
            <a:ext cx="756084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9.2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建筑室内平面图的绘制实例详解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9.2.1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设置绘图环境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打开随书光盘“建筑样板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en-US" altLang="zh-CN" sz="2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dwt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的样板文件，得到新建立的文件，并使用该样板图设置好的绘图环境。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保存文件，将新文件保存为“建筑平面图”。</a:t>
            </a: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9.2.2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绘制轴线的辅助线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设置轴线图层为当前图层，执行“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线命令，绘制一条长度为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的水平直线，重复执行线命令，绘制一条长度为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的垂直直线，起点在水平辅助线的左端且与之相交。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偏移命令，将水平辅助线向上依次偏移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3600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3600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，再将垂直辅助线向右依次偏移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4200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4500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33050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80" y="548680"/>
            <a:ext cx="6775590" cy="5040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583788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9-24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矩形</a:t>
            </a:r>
          </a:p>
        </p:txBody>
      </p:sp>
    </p:spTree>
    <p:extLst>
      <p:ext uri="{BB962C8B-B14F-4D97-AF65-F5344CB8AC3E}">
        <p14:creationId xmlns:p14="http://schemas.microsoft.com/office/powerpoint/2010/main" val="30098332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548680"/>
            <a:ext cx="7155967" cy="50718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29502" y="602128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9-25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得到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的图框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1429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04664"/>
            <a:ext cx="76328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9.2.13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图形清理</a:t>
            </a:r>
          </a:p>
          <a:p>
            <a:pPr indent="457200"/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PU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图形清理命令，在弹出的清理对话框中勾选“确认要清理的每个项目”和“清理嵌套项目”，如图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所示，完成后保存文件，效果如图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196839"/>
            <a:ext cx="2664296" cy="37475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5936" y="616530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清理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245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88" y="476671"/>
            <a:ext cx="7620000" cy="5400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5896" y="618476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最终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713768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4528" y="260647"/>
            <a:ext cx="766834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9.3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建筑室内顶棚平面布置图的绘制步骤</a:t>
            </a:r>
          </a:p>
          <a:p>
            <a:r>
              <a:rPr lang="zh-CN" altLang="en-US" dirty="0"/>
              <a:t>    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建筑室内顶棚平面布置图的绘制步骤如下：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创建新图形；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绘制轴网；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柱子（如果没有柱子，则从下一步开始）；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绘制墙线辅助线；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绘制墙线；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绘制门窗辅助线，开门窗洞口；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绘制门窗；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绘制其它建筑构件；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 给图形添加注释；</a:t>
            </a:r>
          </a:p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插入图框；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图形清理。</a:t>
            </a: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下面通过绘制建筑室内顶棚平面布置图，如图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所示，详细介绍利用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绘制建筑室内顶棚平面布置图的具体步骤。</a:t>
            </a:r>
          </a:p>
        </p:txBody>
      </p:sp>
    </p:spTree>
    <p:extLst>
      <p:ext uri="{BB962C8B-B14F-4D97-AF65-F5344CB8AC3E}">
        <p14:creationId xmlns:p14="http://schemas.microsoft.com/office/powerpoint/2010/main" val="1921611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6632"/>
            <a:ext cx="6808038" cy="5905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83531" y="609329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顶棚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平面布置图</a:t>
            </a:r>
          </a:p>
        </p:txBody>
      </p:sp>
    </p:spTree>
    <p:extLst>
      <p:ext uri="{BB962C8B-B14F-4D97-AF65-F5344CB8AC3E}">
        <p14:creationId xmlns:p14="http://schemas.microsoft.com/office/powerpoint/2010/main" val="2691761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5048" y="188639"/>
            <a:ext cx="802614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9.4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建筑室内顶棚平面布置图的绘制实例详解</a:t>
            </a:r>
          </a:p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9.4.1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设置绘图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环境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打开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“建筑样板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dwt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的样板文件，得到新建立的文件，并使用该样板图设置好的绘图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环境。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存文件，将新文件保存为“顶棚平面布置图”。</a:t>
            </a: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9.4.2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绘制轴线的辅助线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轴线图层为当前图层，执行“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线命令，绘制一条长度为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的水平直线，重复执行线命令，绘制一条长度为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的垂直直线，起点在水平辅助线的左端且与之相交。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偏移命令，将水平辅助线向上依次偏移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6900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再次执行“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偏移命令，于从下往上数第二条辅助线开始，向上偏移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4500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；然后将垂直辅助线向右依次偏移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4500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2800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，再次执行“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偏移命令，向右依次偏移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2187572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0648"/>
            <a:ext cx="7632848" cy="5760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63093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9-28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轴网</a:t>
            </a:r>
          </a:p>
        </p:txBody>
      </p:sp>
    </p:spTree>
    <p:extLst>
      <p:ext uri="{BB962C8B-B14F-4D97-AF65-F5344CB8AC3E}">
        <p14:creationId xmlns:p14="http://schemas.microsoft.com/office/powerpoint/2010/main" val="32210958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0728"/>
            <a:ext cx="6624736" cy="52842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26064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根据墙体的形状修改轴线，参考上节，拖动轴线的夹点修改上述轴线的长短，如图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3928" y="626502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9-29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修改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轴网</a:t>
            </a:r>
          </a:p>
        </p:txBody>
      </p:sp>
    </p:spTree>
    <p:extLst>
      <p:ext uri="{BB962C8B-B14F-4D97-AF65-F5344CB8AC3E}">
        <p14:creationId xmlns:p14="http://schemas.microsoft.com/office/powerpoint/2010/main" val="25247013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32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9.4.3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绘制墙线的辅助线，</a:t>
            </a:r>
          </a:p>
          <a:p>
            <a:r>
              <a:rPr lang="zh-CN" altLang="en-US" dirty="0" smtClean="0"/>
              <a:t>     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墙体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辅助线的绘制分三部分完成。参考上一节内容，绘制墙线的辅助线，如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049" y="1654951"/>
            <a:ext cx="4611990" cy="41437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6072" y="6103544"/>
            <a:ext cx="44302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9-30</a:t>
            </a:r>
            <a:r>
              <a:rPr lang="en-US" altLang="zh-CN" sz="16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zh-CN" sz="1600" dirty="0">
                <a:latin typeface="宋体" pitchFamily="2" charset="-122"/>
                <a:ea typeface="宋体" pitchFamily="2" charset="-122"/>
              </a:rPr>
              <a:t>墙线辅助线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69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76" y="620688"/>
            <a:ext cx="7740352" cy="47754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566279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9-2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绘制轴网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43468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548680"/>
            <a:ext cx="74888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9.4.4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绘制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墙体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墙线图层为当前图层。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命令，按照轴线走向绘制墙线，为了墙体节点可以打开，尽量是出现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型节点和十字型节点，如图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所示。对墙体进行修改，最终效果如图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8075496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04664"/>
            <a:ext cx="5913120" cy="5417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613394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墙线</a:t>
            </a:r>
          </a:p>
        </p:txBody>
      </p:sp>
    </p:spTree>
    <p:extLst>
      <p:ext uri="{BB962C8B-B14F-4D97-AF65-F5344CB8AC3E}">
        <p14:creationId xmlns:p14="http://schemas.microsoft.com/office/powerpoint/2010/main" val="24872523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976664" cy="5203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9992" y="594928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9-32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7882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836712"/>
            <a:ext cx="4612928" cy="1944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16632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绘制如图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所示的圆弧部分：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63988" y="276659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9-33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3284983"/>
            <a:ext cx="74899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首先对圆弧部分进行绘制，执行“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0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圆弧命令，根据命令提示行执行再执行“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0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圆心命令，按住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Shift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单击鼠标右键，选择“两点之间的中点”，单击确定，然后依次单击如图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9-34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所示的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两点，确定圆心的位置，根据命令提示行再单击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两点（注意圆弧的方向），绘制出第一条圆弧线，如图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9-35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所示。继续执行圆弧命令，根据命令提示行执行再执行“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0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圆心命令，按住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Shift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单击鼠标右键，选择“两点之间的中点”，单击确定，然后依次单击如图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9-36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所示的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两点，确定圆心的位置，根据命令提示行再单击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两点（同样注意圆弧的方向），绘制出第二条圆弧线，如图</a:t>
            </a:r>
            <a:r>
              <a:rPr lang="en-US" altLang="zh-CN" sz="2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9-37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27901022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5449566" cy="172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439" y="3356992"/>
            <a:ext cx="5090160" cy="21564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27984" y="26369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9-34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07408" y="576065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9-35</a:t>
            </a:r>
            <a:endParaRPr lang="en-US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074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708720"/>
            <a:ext cx="4899660" cy="1920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52440"/>
            <a:ext cx="4492673" cy="20162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016" y="310961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9-36</a:t>
            </a:r>
            <a:endParaRPr lang="en-US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600971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9-37</a:t>
            </a:r>
            <a:endParaRPr lang="en-US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1795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接下来对图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进行修改，选中如图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所示的两段墙体，执行“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命令将墙体进行分解，然后执行“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命令，对图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所示部分进行修剪，最终得到如图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所示的效果。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44" y="2708920"/>
            <a:ext cx="5143500" cy="20345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52416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9-38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3656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46416"/>
            <a:ext cx="4930140" cy="2026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66494" y="285293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9-39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7344034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61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9.4.5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绘制门窗辅助线、开门窗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洞口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辅助线图层为当前图层。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门窗洞口辅助线，如图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5499602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2359"/>
            <a:ext cx="6552728" cy="55237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605047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9-40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门窗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辅助线</a:t>
            </a:r>
          </a:p>
        </p:txBody>
      </p:sp>
    </p:spTree>
    <p:extLst>
      <p:ext uri="{BB962C8B-B14F-4D97-AF65-F5344CB8AC3E}">
        <p14:creationId xmlns:p14="http://schemas.microsoft.com/office/powerpoint/2010/main" val="589284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32680"/>
            <a:ext cx="7956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根据墙体的形状修改轴线，从图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中可以看出上方没有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号轴线，下方没有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号轴线，左侧没有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轴线，右侧没有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轴线，因此拖动轴线的夹点修改上述轴线的长短，如图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35492"/>
            <a:ext cx="6950373" cy="42857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5936" y="61700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9-3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修改轴网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1798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76672"/>
            <a:ext cx="7488832" cy="5788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5" y="188640"/>
            <a:ext cx="7956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命令，在门窗位置处打开门窗的洞口。如图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41677" y="62476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开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门窗洞口</a:t>
            </a:r>
          </a:p>
        </p:txBody>
      </p:sp>
    </p:spTree>
    <p:extLst>
      <p:ext uri="{BB962C8B-B14F-4D97-AF65-F5344CB8AC3E}">
        <p14:creationId xmlns:p14="http://schemas.microsoft.com/office/powerpoint/2010/main" val="15935296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43568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9.4.6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绘制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门窗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参考上一节内容，绘制门窗如图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与上一节不同的是该图中的门采用的是推拉门，而不是平开门；推拉门可以用“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REC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矩形命令进行绘制（按照实际的尺寸），这里就不在进行介绍。</a:t>
            </a:r>
          </a:p>
        </p:txBody>
      </p:sp>
    </p:spTree>
    <p:extLst>
      <p:ext uri="{BB962C8B-B14F-4D97-AF65-F5344CB8AC3E}">
        <p14:creationId xmlns:p14="http://schemas.microsoft.com/office/powerpoint/2010/main" val="13856156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16230"/>
            <a:ext cx="6048672" cy="54151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60932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9-42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门窗</a:t>
            </a:r>
          </a:p>
        </p:txBody>
      </p:sp>
    </p:spTree>
    <p:extLst>
      <p:ext uri="{BB962C8B-B14F-4D97-AF65-F5344CB8AC3E}">
        <p14:creationId xmlns:p14="http://schemas.microsoft.com/office/powerpoint/2010/main" val="60291502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763284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9.4.7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绘制造型轮廓线、灯饰和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设备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造型轮廓线一般需要根据具体尺寸进行绘制；对于灯饰和设备等，学者可以自己准备图库，选择合适的灯饰与设备，利用“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等命令，根据图形的需要进行尺寸、方向、比例的调整，与之前图块的插入步骤是一样的。插入完成后的效果如图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0592503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32656"/>
            <a:ext cx="7488832" cy="5733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9952" y="60659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9-43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插入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灯具</a:t>
            </a:r>
          </a:p>
        </p:txBody>
      </p:sp>
    </p:spTree>
    <p:extLst>
      <p:ext uri="{BB962C8B-B14F-4D97-AF65-F5344CB8AC3E}">
        <p14:creationId xmlns:p14="http://schemas.microsoft.com/office/powerpoint/2010/main" val="19154059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92696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9.4.8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尺寸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尺寸的标注同上一节内容，这里就不在过多介绍，标注的最终效果如图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0156037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080"/>
            <a:ext cx="7346083" cy="57856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63093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9-44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尺寸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标注</a:t>
            </a:r>
          </a:p>
        </p:txBody>
      </p:sp>
    </p:spTree>
    <p:extLst>
      <p:ext uri="{BB962C8B-B14F-4D97-AF65-F5344CB8AC3E}">
        <p14:creationId xmlns:p14="http://schemas.microsoft.com/office/powerpoint/2010/main" val="18306761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4664"/>
            <a:ext cx="77768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9.4.9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标注定位轴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号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轴号图层为当前图层，确定状态栏的注释比例为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插入命令，找到样板中轴号，插入到图中，轴号内部的数字或者字母要进行相应的改正。若要快速插入轴号，则可以插入一个轴号，利用“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复制其余的轴号，再修改内部的数字或者字母。如图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457200"/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73015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415710" cy="61024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7904" y="637100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9-45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标注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定位轴号</a:t>
            </a:r>
          </a:p>
        </p:txBody>
      </p:sp>
    </p:spTree>
    <p:extLst>
      <p:ext uri="{BB962C8B-B14F-4D97-AF65-F5344CB8AC3E}">
        <p14:creationId xmlns:p14="http://schemas.microsoft.com/office/powerpoint/2010/main" val="33313395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777686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9.4.10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文字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将文字图层设置为当前图层，确定状态栏注释比例为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，将文字样式改为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单行文字命令，书写装饰材料名称，再将文字样式改为“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号字”，书写门窗编号，如图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2333044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75608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9.2.3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绘制墙线的辅助线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 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在这里墙体辅助线的绘制分三部分完成。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将图层切换至辅助线图层。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左侧部分辅助线的绘制：执行“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偏移命令，将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轴线向上偏移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轴线向下偏移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，为了使图看起来美观，将偏移得到的两条辅助线执行“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拉伸命令，将副轴线拉伸至合适位置，得到卫生间和客房的墙体辅助线。如图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右侧墙体辅助线的绘制：执行偏移命令，将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号轴线向右偏移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，将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辅助线向上偏移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2100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得到主卧卫生间墙体位置的辅助线，为了使图看起来比较美观，将偏移得到的两条辅助线执行“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拉伸命令，将辅助线拉伸至合适的位置。如图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87886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6632"/>
            <a:ext cx="6840760" cy="57958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630932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9-46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标注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26502562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784887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9.4.11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标注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图名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确定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状态栏注释比例为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号字”，执行“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单行文字命令，书写文字内容“顶棚平面布置图”，再将文字样式改为“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号字”书写“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文字的下方执行“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PL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多段线命令，改直线的宽度为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，绘制一条粗实线，再将线宽改为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，绘制一条细实线，调整至合适的位置。如图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8479961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12168"/>
            <a:ext cx="7272808" cy="22694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328498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书写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图名</a:t>
            </a:r>
          </a:p>
        </p:txBody>
      </p:sp>
    </p:spTree>
    <p:extLst>
      <p:ext uri="{BB962C8B-B14F-4D97-AF65-F5344CB8AC3E}">
        <p14:creationId xmlns:p14="http://schemas.microsoft.com/office/powerpoint/2010/main" val="4627795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20688"/>
            <a:ext cx="802838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9.4.12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插入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图框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矩形命令，绘制尺寸为“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59400,42000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的矩形，执行偏移命令将矩形向内偏移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，然后选中矩形，点击图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处的点待点变红时向右拉伸，在命令提示行输入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，确定；再双击矩形，选择线宽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在命令提示行输入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，更改内部框的线宽度。</a:t>
            </a:r>
          </a:p>
          <a:p>
            <a:pPr indent="457200"/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”插入命令，选择样板中的标题栏，插入至内部矩形的右下角（由于标题栏为一个属性块，点击确定插入时，提示行会显示标题栏中每项你要输入的内容，读者可根据实际情况进行输入，在这里采用默认的形式，另外也可双击标题栏的文字，对里面的内容进行修改），最终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0357261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764704"/>
            <a:ext cx="6261869" cy="46583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576461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9-48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矩形</a:t>
            </a:r>
          </a:p>
        </p:txBody>
      </p:sp>
    </p:spTree>
    <p:extLst>
      <p:ext uri="{BB962C8B-B14F-4D97-AF65-F5344CB8AC3E}">
        <p14:creationId xmlns:p14="http://schemas.microsoft.com/office/powerpoint/2010/main" val="730195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692696"/>
            <a:ext cx="6705404" cy="47525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590863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 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9-49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得到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的图框</a:t>
            </a:r>
          </a:p>
        </p:txBody>
      </p:sp>
    </p:spTree>
    <p:extLst>
      <p:ext uri="{BB962C8B-B14F-4D97-AF65-F5344CB8AC3E}">
        <p14:creationId xmlns:p14="http://schemas.microsoft.com/office/powerpoint/2010/main" val="35700001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77048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9.4.13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图形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清理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dirty="0"/>
              <a:t>  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PU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图形清理命令，在弹出的清理对话框中勾选“确认要清理的每个项目”和“清理嵌套项目”，如图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所示，完成后保存文件，效果如图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456" y="2276872"/>
            <a:ext cx="2603535" cy="36620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7944" y="614282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9-50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清理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839536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34320"/>
            <a:ext cx="7272808" cy="62121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13000" y="640068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9-51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最终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效果</a:t>
            </a:r>
          </a:p>
        </p:txBody>
      </p:sp>
    </p:spTree>
    <p:extLst>
      <p:ext uri="{BB962C8B-B14F-4D97-AF65-F5344CB8AC3E}">
        <p14:creationId xmlns:p14="http://schemas.microsoft.com/office/powerpoint/2010/main" val="3557176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88672"/>
            <a:ext cx="7632848" cy="47616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554392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9-4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绘制墙线辅助线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584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74168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9.2.4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绘制墙体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设置墙线图层为当前图层。</a:t>
            </a:r>
          </a:p>
          <a:p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ML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命令，设置“样式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；比例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；对正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无”，起点捕捉左下角轴线的交点，逆时针绘制外围墙体，按照轴线走向绘制墙线，为了墙体节点可以打开，尽量是出现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型节点和十字型节点，如图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9-5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2693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166</TotalTime>
  <Words>3989</Words>
  <Application>Microsoft Office PowerPoint</Application>
  <PresentationFormat>全屏显示(4:3)</PresentationFormat>
  <Paragraphs>192</Paragraphs>
  <Slides>77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8" baseType="lpstr">
      <vt:lpstr>夏至</vt:lpstr>
      <vt:lpstr>第九章 室内AutoCAD建筑平面图的绘制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第九章 室内AutoCAD建筑平面图的绘制</dc:title>
  <dc:creator>dreamsummit</dc:creator>
  <cp:lastModifiedBy>xbany</cp:lastModifiedBy>
  <cp:revision>18</cp:revision>
  <dcterms:created xsi:type="dcterms:W3CDTF">2018-04-14T04:48:12Z</dcterms:created>
  <dcterms:modified xsi:type="dcterms:W3CDTF">2018-04-26T14:36:06Z</dcterms:modified>
</cp:coreProperties>
</file>