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4" r:id="rId5"/>
    <p:sldId id="263" r:id="rId6"/>
    <p:sldId id="262" r:id="rId7"/>
    <p:sldId id="261" r:id="rId8"/>
    <p:sldId id="260" r:id="rId9"/>
    <p:sldId id="259" r:id="rId10"/>
    <p:sldId id="268" r:id="rId11"/>
    <p:sldId id="267" r:id="rId12"/>
    <p:sldId id="266" r:id="rId13"/>
    <p:sldId id="265" r:id="rId14"/>
    <p:sldId id="273" r:id="rId15"/>
    <p:sldId id="272" r:id="rId16"/>
    <p:sldId id="271" r:id="rId17"/>
    <p:sldId id="270" r:id="rId18"/>
    <p:sldId id="269" r:id="rId19"/>
    <p:sldId id="309" r:id="rId20"/>
    <p:sldId id="274" r:id="rId21"/>
    <p:sldId id="279" r:id="rId22"/>
    <p:sldId id="278" r:id="rId23"/>
    <p:sldId id="276" r:id="rId24"/>
    <p:sldId id="275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308" r:id="rId37"/>
    <p:sldId id="297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8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52FDAA5-9E90-4916-81FC-070AD2EDA271}" type="datetimeFigureOut">
              <a:rPr lang="zh-CN" altLang="en-US" smtClean="0"/>
              <a:pPr/>
              <a:t>2018/4/26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C2B1EDD-B01D-420F-ADFB-44643F74C20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1628800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第八章 </a:t>
            </a:r>
            <a:r>
              <a:rPr lang="en-US" altLang="zh-CN" sz="48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AutoCAD 2016</a:t>
            </a:r>
            <a:r>
              <a:rPr lang="zh-CN" altLang="zh-CN" sz="48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快速</a:t>
            </a:r>
            <a:r>
              <a:rPr lang="en-US" altLang="zh-CN" sz="48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48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</a:br>
            <a:r>
              <a:rPr lang="zh-CN" altLang="zh-CN" sz="4800" b="1" dirty="0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绘制图形的方法</a:t>
            </a:r>
            <a:endParaRPr lang="zh-CN" altLang="en-US" sz="4800" b="1" dirty="0"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92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76672"/>
            <a:ext cx="67687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8-6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图层特性管理器</a:t>
            </a:r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785970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8990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9912" y="692697"/>
            <a:ext cx="72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在两个图层各绘制一个圆，圆的半径大小不同，选中大圆，在特性面板中出现其颜色、线型、线宽的信息，都是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Bylayer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，意思是跟随图层的特性，如图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8-7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所示，现在点击颜色下拉按钮，点击其中的蓝色，可以发现该圆变成了蓝色，同理修改其线宽为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0.5mm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8-8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所示。然后再绘制一个圆，会发现新绘制的这个圆的特性依然是随层的，没有改变，如图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8-8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12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84076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8-7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修改颜色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249" y="5054681"/>
            <a:ext cx="2571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3"/>
            <a:ext cx="399532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25249"/>
            <a:ext cx="3995935" cy="24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0123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264906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 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3429000"/>
            <a:ext cx="6408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8-8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修改线宽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39406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912" y="1412777"/>
            <a:ext cx="403208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749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8848" y="597864"/>
            <a:ext cx="712879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取消所有选择，再修改特性面板中的特性，将颜色改为蓝色，线宽改为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0.5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，然后重新绘制一个矩形，新绘制的图形的特性并不是其所在图层的特性，而是刚刚修改后的特性，如图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8-9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8-9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继承特性</a:t>
            </a:r>
          </a:p>
          <a:p>
            <a:endParaRPr lang="zh-CN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708920"/>
            <a:ext cx="3888432" cy="270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708920"/>
            <a:ext cx="4067944" cy="269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070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8100392" cy="15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331640" y="2348880"/>
            <a:ext cx="756084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8.1.3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特性选项板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特性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选项板提供所有特性设置的最完整列表。命令行输入“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”，确定，或按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Ctrl+1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快捷键，都可以打开特性选项板。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打开后显示“特性”选项板并列出选定对象的特性。选择多个对象时，仅显示所有选定对象的公共特性。如果未选中对象，“特性”选项板只显示当前图层的常规特性、附着到图层的打印样式表的名称、视图特性以及有关 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UCS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 的信息。如图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8-10(a)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和图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8-10(b)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4039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2606880"/>
            <a:ext cx="70567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8-10(a)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特性面板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8-10</a:t>
            </a:r>
            <a:r>
              <a:rPr lang="zh-CN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特性面板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8-10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所示，对于同一个图形，特性选项板和快捷特性选项板相比，特性选项板提供的信息更加全面，可修改的特性也更多。</a:t>
            </a:r>
          </a:p>
          <a:p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6423" y="188640"/>
            <a:ext cx="182674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76672"/>
            <a:ext cx="4572000" cy="449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1464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5088" y="404664"/>
            <a:ext cx="820891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对于特性选项板的修改，同快捷特性选项板一样，可以直接修改所选对象的特性，如图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8-11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线宽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268760"/>
            <a:ext cx="3175769" cy="492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4596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836711"/>
            <a:ext cx="69847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选取图形对象不同，打开的属性对话框内容也有所不同，主要有：常规、三维效果、几何图形、打印样式、视图、其他等。如图所示选择了一个矩形，其特性管理主要项目有常规、几何图形和其他等，在常规属性中可以修改该图形对象的颜色、图层、线型、打印样式、线宽等选项；在几何属性中可以更改图形对象的坐标位置、线宽、面积、长度等。</a:t>
            </a:r>
          </a:p>
        </p:txBody>
      </p:sp>
    </p:spTree>
    <p:extLst>
      <p:ext uri="{BB962C8B-B14F-4D97-AF65-F5344CB8AC3E}">
        <p14:creationId xmlns:p14="http://schemas.microsoft.com/office/powerpoint/2010/main" val="424129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88640"/>
            <a:ext cx="7344816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8.2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图形样板的制作（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.DWT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）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绘制图形前，绘制前总要做一些准备工作，比如图层设置、文字样式创建等。我们是否可以提前做好这些准备工作呢，这就类似用设置好的带图框的图纸进行绘制图形，而这个类似于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带图框的图纸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的文件在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中称为“样板文件”， 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可以从默认图形样板文件创建一个使用预定义设置的图形。但是这个系统默认的样板图文件，初始设置内容较少，有些也不适合我们国家的制图规范，所以我们需要自己制作样板文件，保存后可以多次重复使用，这样就节省了很多时间，大大提高作图效率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下面我们以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A2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图幅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建筑样板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为例，教大家制作样板文件。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129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0184" y="-20528"/>
            <a:ext cx="770485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学习提示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本章主要介绍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快速绘制图形的一些方法与技巧，主要通过对图形特性的修改和编辑、动态块的说明及应用、图形样板的制作及使用，从而使读者更加深入的了解和学习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2016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zh-CN" altLang="en-US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8.1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对象特性工具</a:t>
            </a:r>
            <a:endParaRPr lang="zh-CN" altLang="en-US" sz="3200" b="1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象特性可以控制对象的外观和行为，并用于组织图形。每个对象都具有常规特性，包括其图层、颜色、线型、线型比例、线宽、透明度和打印样式。此外，对象还具有类型所特有的特性。例如，圆的特殊特性包括其半径和区域。</a:t>
            </a:r>
          </a:p>
          <a:p>
            <a:pPr indent="457200"/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我们可以从多个工具中调整对象特性，这些工具根据正在进行的工作控制对象特性。</a:t>
            </a:r>
          </a:p>
          <a:p>
            <a:pPr indent="457200"/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）“快捷特性”选项板；</a:t>
            </a:r>
          </a:p>
          <a:p>
            <a:pPr indent="457200"/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功能区中的“特性”面板；</a:t>
            </a:r>
          </a:p>
          <a:p>
            <a:pPr indent="457200"/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3)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“特性”选项板。</a:t>
            </a:r>
          </a:p>
        </p:txBody>
      </p:sp>
    </p:spTree>
    <p:extLst>
      <p:ext uri="{BB962C8B-B14F-4D97-AF65-F5344CB8AC3E}">
        <p14:creationId xmlns:p14="http://schemas.microsoft.com/office/powerpoint/2010/main" val="11757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4" y="548680"/>
            <a:ext cx="777686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8.2.1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新建文件，设置单位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CTRL+N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新建文件，选择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acadiso.dwt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这个样板文件创建一个新的空白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dwg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文件。如图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8-12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indent="457200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               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8-12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新建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文件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132855"/>
            <a:ext cx="5798563" cy="393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5335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88640"/>
            <a:ext cx="734981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接下来开始设置单位，我们一般以（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mm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）毫米为单位，在命令提示行输入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“UN”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Unit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）打开“图形单位”，进行单位设置在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中，通常以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的比例进行绘制，而在打印出图时再考虑以其它的比例输出。比如建筑实际尺寸为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10m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，在绘图时输入的尺寸为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10000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。因此，将系统单位设置为毫米（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mm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）。以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的比例绘制，输入尺寸不需要进行换算，比较方便。如图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8-13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sz="2400" dirty="0" smtClean="0"/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8-13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图形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单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852936"/>
            <a:ext cx="3457451" cy="354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846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332656"/>
            <a:ext cx="741682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8.2.2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设置图形界限</a:t>
            </a:r>
          </a:p>
          <a:p>
            <a:endParaRPr lang="zh-CN" altLang="en-US" sz="3200" dirty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图形界限是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中默认的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绘图区域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视图的放大与缩小最适合图形界限，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默认的图形界限为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420x297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，而我们绘制图形往往大于这个区域，所以在放大缩小时往往“受困”，所以需要进行设置图形界限。如果需要使用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A2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图幅，以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1:100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的比例出图，则应该将图形界限设置为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59400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×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42000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执行命令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Limits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，确定，命令行提示指定左下角点，直接回车键默认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0,0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），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指定右上角点，输入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59400,42000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</a:p>
          <a:p>
            <a:endParaRPr lang="zh-CN" alt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373216"/>
            <a:ext cx="810039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922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3848" y="233125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</a:t>
            </a:r>
            <a:endParaRPr lang="zh-CN" altLang="en-US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60648"/>
            <a:ext cx="756084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8.2.3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建立图层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LA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图层命令，新建辅助线、墙体、柱子、门窗、文字、楼梯、阳台、标注、轴号等图层，并分别设置不同的颜色。设置部分图层的线型，比如设置辅助线图层为点划线。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设置部分图层的线宽，比如设置墙体图层线宽为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0.50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毫米。设置完成的结果如图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8-14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8-14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图层特性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管理器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96952"/>
            <a:ext cx="6874024" cy="323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878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48679"/>
            <a:ext cx="73448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8.2.4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调整线型比例和线宽显示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转换到辅助线图层，执行“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”命令，绘制长度为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30000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的一条线段，然后执行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LTS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命令，打开线型管理对话框，调整全局比例因子为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，辅助线显示为合适的点划线。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转换到墙体图层，执行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命令，任意绘制一条线，但是并没有显示出线宽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0.500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，此时需要打开状态栏的线宽显示开关，单击状态栏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图标，打开线宽显示，此时绘制的线就可以正常显示宽度。</a:t>
            </a:r>
          </a:p>
          <a:p>
            <a:endParaRPr lang="zh-CN" altLang="en-US" sz="32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21" name="图片 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369568"/>
            <a:ext cx="2174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63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350100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          </a:t>
            </a:r>
            <a:endParaRPr lang="zh-CN" altLang="zh-CN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-171400"/>
            <a:ext cx="7416824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8.2.5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设置文字样式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参照第七章的内容，创建新的文字样式，设置“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3.5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号字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号字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号字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非注释性文字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四种文字样式，如图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8-15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sz="2400" dirty="0" smtClean="0"/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8-15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文字样式</a:t>
            </a:r>
          </a:p>
          <a:p>
            <a:pPr indent="457200"/>
            <a:endParaRPr lang="zh-CN" altLang="zh-CN" sz="2400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2856"/>
            <a:ext cx="6362700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0180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70567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8.2.6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设置标注样式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”命令，确定，打开标注样式管理器窗口，新建多种标注样式，设置前面第七章讲的建筑标注的一些内容，设置完以后，然后将“线性标注”置为当前样式，如图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8-16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2725884"/>
            <a:ext cx="20882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8-16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标注样式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3" y="2520753"/>
            <a:ext cx="5394325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283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8512" y="620688"/>
            <a:ext cx="705678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8.2.7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设置多线样式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Mlstyle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”命令，确定，打开多线对话框，设置墙、窗、楼板、散水的多线类型。在绘制剖面图的时候，可能会用到楼板，为了绘制方便，也可以创建楼板的多线样式，在墙的基础上新建，如图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8-17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所示。然后在多线样式里面设置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填充颜色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设置为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BYLAYER”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8-18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所示。散水也在墙多线样式的基础上设置，如图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8-19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所示，点击继续，勾选“显示连接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所示，确定即可。最后，选中墙的多线样式，置为当前即可。</a:t>
            </a:r>
          </a:p>
        </p:txBody>
      </p:sp>
    </p:spTree>
    <p:extLst>
      <p:ext uri="{BB962C8B-B14F-4D97-AF65-F5344CB8AC3E}">
        <p14:creationId xmlns:p14="http://schemas.microsoft.com/office/powerpoint/2010/main" val="161656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90728" y="4077071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8-17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创建新的多线样式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14408"/>
            <a:ext cx="457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2012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79712" y="5229200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          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8-18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元素特征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68199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5526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620688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8.1.1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快捷特性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点击状态栏上的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按钮，确定快捷特性选项板处于开启状态。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不执行命令直接选定一个或多个同一类型的对象后，工作区会自动弹出快捷特性选项板，在“快捷特性”选项板中列出了所选对象的一些最常用的特性，如颜色，图层，线型，长度等，对于圆形等特殊图形，选项板中还给出了坐标，半径，周长和面积等其独有的一些特性。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</a:t>
            </a:r>
          </a:p>
        </p:txBody>
      </p:sp>
      <p:pic>
        <p:nvPicPr>
          <p:cNvPr id="1028" name="图片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268760"/>
            <a:ext cx="201613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159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5373216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8-19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散水多线样式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20688"/>
            <a:ext cx="454183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5065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99792" y="3212976"/>
            <a:ext cx="47506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8-20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元素特征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68357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4099" y="5373216"/>
            <a:ext cx="7849901" cy="1040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44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7200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8.2.8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插入图块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做到现在，所有的设置类的都已经调整好了，接下来我们就将前面做好的块、属性块等需要用到的图块通过插入到文件中来，通过“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CTRL+2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”打开设计中心，浏览外部文件，找到前面做好的图块文件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图块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，如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8-21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所示，打开“块”，会发现以前做好的图块都在里面，如图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8-22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所示，然后将所有图块拖入绘图区，然后执行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插入命令，如图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8-23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所示，所有图块已经插入到样板文件中来。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430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1372126"/>
            <a:ext cx="41044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8-21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打开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块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”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692696"/>
            <a:ext cx="80391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920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79912" y="486916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8-22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找到图块</a:t>
            </a: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4425" y="908720"/>
            <a:ext cx="80295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893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15719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8-23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插入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24744"/>
            <a:ext cx="606508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606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8640"/>
            <a:ext cx="8136904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8.2.9 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删除并保存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删除命令，输入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ALL”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，表示删除图形中的所有对象，确定，执行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Ctrl+S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进行保存，选择保存文件类型为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AutoCAD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图形样板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*.dwt)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”，命名为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建筑样板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，点击保存，如图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8-24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所示，完成样板文件的制作。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/>
            <a:endParaRPr lang="en-US" altLang="zh-CN" sz="2400" dirty="0" smtClean="0"/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pPr indent="457200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                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8-24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保存样板文件</a:t>
            </a:r>
          </a:p>
          <a:p>
            <a:pPr indent="457200"/>
            <a:endParaRPr lang="zh-CN" altLang="zh-CN" sz="2400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420888"/>
            <a:ext cx="5184576" cy="351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8728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7136" y="76470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命令回顾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】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6552728" cy="273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293096"/>
            <a:ext cx="6624736" cy="163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640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3928" y="455000"/>
            <a:ext cx="741682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8-1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快捷特性面板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快捷特性面板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/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76672"/>
            <a:ext cx="548016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501008"/>
            <a:ext cx="4392488" cy="261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711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836712"/>
            <a:ext cx="712879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在快捷特性选项板中，可以直接修改图形的一些特性，比如，可以直接修改圆的半径、周长、面积等，我们画两个圆，一个半径为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，一个半径为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，不执行命令，直接选中半径为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的圆，在弹出的快捷特性选项板中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半径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一项的右侧显示该圆半径为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8-2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所示，鼠标左键单击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，将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改为“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”，如图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所示，然后点击图中空白处，此时半径为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的圆被改为了半径为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，再次选中该圆，在出现的快捷特性选项板中可以看到其半径为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8-3(a)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所示，同理，也可修改圆的面积，如图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8-4(a)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8-4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</a:p>
          <a:p>
            <a:pPr indent="457200"/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707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548679"/>
            <a:ext cx="67481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8-3(a)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修改半径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8-3(b)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修改半径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6867849" cy="249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645024"/>
            <a:ext cx="6372200" cy="228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655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669674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8-4(a)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修改面积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indent="457200" algn="ctr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indent="457200"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8-4(b)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修改面积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 </a:t>
            </a:r>
            <a:endParaRPr lang="zh-CN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zh-CN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0648"/>
            <a:ext cx="6942566" cy="2392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284984"/>
            <a:ext cx="5147618" cy="270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695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04664"/>
            <a:ext cx="72008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8.1.2 Ribbon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功能区中的“特性”面板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sz="32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Ribbon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功能区中的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常用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选项卡上，使用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图层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特性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面板来确认或更改最常访问的特性的设置：图层、颜色、线宽和线型。如图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8-5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pPr algn="ctr"/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8-5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dirty="0" smtClean="0">
                <a:latin typeface="宋体" pitchFamily="2" charset="-122"/>
                <a:ea typeface="宋体" pitchFamily="2" charset="-122"/>
              </a:rPr>
              <a:t>特性面板</a:t>
            </a:r>
          </a:p>
          <a:p>
            <a:endParaRPr lang="zh-CN" altLang="zh-CN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140968"/>
            <a:ext cx="7075503" cy="1595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86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836712"/>
            <a:ext cx="66247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如果没有选定任何对象，上面亮显的下拉列表将显示图形的当前设置。如果选定了某个对象，该下拉列表就会显示该对象的特性设置。</a:t>
            </a:r>
          </a:p>
          <a:p>
            <a:pPr indent="457200"/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执行命令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打开图层特性管理器，建立两个不同颜色及线宽的图层，如图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8-6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所示，然后关闭图层特性管理器，点击状态栏上的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按钮，确定线宽显示处于开启状态。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ctr"/>
            <a:endParaRPr lang="en-US" altLang="zh-CN" sz="2400" dirty="0" smtClean="0"/>
          </a:p>
          <a:p>
            <a:pPr algn="ctr"/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zh-CN" altLang="zh-CN" sz="24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44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465</TotalTime>
  <Words>2259</Words>
  <Application>Microsoft Office PowerPoint</Application>
  <PresentationFormat>全屏显示(4:3)</PresentationFormat>
  <Paragraphs>300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夏至</vt:lpstr>
      <vt:lpstr>第八章 AutoCAD 2016快速 绘制图形的方法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xbany</cp:lastModifiedBy>
  <cp:revision>78</cp:revision>
  <dcterms:created xsi:type="dcterms:W3CDTF">2018-04-09T11:51:30Z</dcterms:created>
  <dcterms:modified xsi:type="dcterms:W3CDTF">2018-04-26T15:00:29Z</dcterms:modified>
</cp:coreProperties>
</file>