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84" r:id="rId9"/>
    <p:sldId id="262" r:id="rId10"/>
    <p:sldId id="263" r:id="rId11"/>
    <p:sldId id="285" r:id="rId12"/>
    <p:sldId id="264" r:id="rId13"/>
    <p:sldId id="265" r:id="rId14"/>
    <p:sldId id="266" r:id="rId15"/>
    <p:sldId id="267" r:id="rId16"/>
    <p:sldId id="268" r:id="rId17"/>
    <p:sldId id="269" r:id="rId18"/>
    <p:sldId id="286" r:id="rId19"/>
    <p:sldId id="270" r:id="rId20"/>
    <p:sldId id="271" r:id="rId21"/>
    <p:sldId id="272" r:id="rId22"/>
    <p:sldId id="273" r:id="rId23"/>
    <p:sldId id="287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8" r:id="rId34"/>
    <p:sldId id="283" r:id="rId35"/>
  </p:sldIdLst>
  <p:sldSz cx="8641080" cy="6480175"/>
  <p:notesSz cx="6858000" cy="9144000"/>
  <p:defaultTextStyle>
    <a:defPPr>
      <a:defRPr lang="en-US"/>
    </a:defPPr>
    <a:lvl1pPr marL="0" lvl="0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</a:defRPr>
    </a:lvl1pPr>
    <a:lvl2pPr marL="457200" lvl="1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</a:defRPr>
    </a:lvl2pPr>
    <a:lvl3pPr marL="914400" lvl="2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</a:defRPr>
    </a:lvl3pPr>
    <a:lvl4pPr marL="1371600" lvl="3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</a:defRPr>
    </a:lvl4pPr>
    <a:lvl5pPr marL="1828800" lvl="4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</a:defRPr>
    </a:lvl5pPr>
    <a:lvl6pPr marL="2286000" lvl="5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</a:defRPr>
    </a:lvl6pPr>
    <a:lvl7pPr marL="2743200" lvl="6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</a:defRPr>
    </a:lvl7pPr>
    <a:lvl8pPr marL="3200400" lvl="7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</a:defRPr>
    </a:lvl8pPr>
    <a:lvl9pPr marL="3657600" lvl="8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84" d="100"/>
          <a:sy n="84" d="100"/>
        </p:scale>
        <p:origin x="-882" y="-90"/>
      </p:cViewPr>
      <p:guideLst>
        <p:guide orient="horz" pos="2041"/>
        <p:guide pos="271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/>
      <p:grpSp>
        <p:nvGrpSpPr>
          <p:cNvPr id="2050" name="组合 2049"/>
          <p:cNvGrpSpPr/>
          <p:nvPr/>
        </p:nvGrpSpPr>
        <p:grpSpPr>
          <a:xfrm>
            <a:off x="374650" y="96838"/>
            <a:ext cx="7515225" cy="6356350"/>
            <a:chOff x="0" y="0"/>
            <a:chExt cx="6077" cy="5642"/>
          </a:xfrm>
        </p:grpSpPr>
        <p:sp>
          <p:nvSpPr>
            <p:cNvPr id="2051" name="文本框 2050"/>
            <p:cNvSpPr txBox="1"/>
            <p:nvPr/>
          </p:nvSpPr>
          <p:spPr>
            <a:xfrm>
              <a:off x="624" y="791"/>
              <a:ext cx="4805" cy="4062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  <a:tileRect/>
            </a:gradFill>
            <a:ln w="72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6000" tIns="36000" rIns="36000" bIns="36000" anchor="ctr"/>
            <a:p>
              <a:pPr lvl="0"/>
              <a:endParaRPr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052" name="未知"/>
            <p:cNvSpPr/>
            <p:nvPr/>
          </p:nvSpPr>
          <p:spPr>
            <a:xfrm>
              <a:off x="2" y="2"/>
              <a:ext cx="6075" cy="5640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16060" y="86"/>
                  </a:moveTo>
                  <a:lnTo>
                    <a:pt x="0" y="6748"/>
                  </a:lnTo>
                  <a:lnTo>
                    <a:pt x="5305" y="21600"/>
                  </a:lnTo>
                  <a:lnTo>
                    <a:pt x="21600" y="14851"/>
                  </a:lnTo>
                  <a:lnTo>
                    <a:pt x="16286" y="0"/>
                  </a:lnTo>
                  <a:lnTo>
                    <a:pt x="16060" y="86"/>
                  </a:lnTo>
                  <a:close/>
                  <a:moveTo>
                    <a:pt x="16004" y="651"/>
                  </a:moveTo>
                  <a:lnTo>
                    <a:pt x="16004" y="651"/>
                  </a:lnTo>
                  <a:lnTo>
                    <a:pt x="20979" y="14564"/>
                  </a:lnTo>
                  <a:lnTo>
                    <a:pt x="20979" y="14564"/>
                  </a:lnTo>
                  <a:lnTo>
                    <a:pt x="5571" y="20939"/>
                  </a:lnTo>
                  <a:lnTo>
                    <a:pt x="5571" y="20939"/>
                  </a:lnTo>
                  <a:lnTo>
                    <a:pt x="604" y="7034"/>
                  </a:lnTo>
                  <a:lnTo>
                    <a:pt x="604" y="7034"/>
                  </a:lnTo>
                  <a:lnTo>
                    <a:pt x="16004" y="651"/>
                  </a:lnTo>
                  <a:lnTo>
                    <a:pt x="16004" y="651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053" name="未知"/>
            <p:cNvSpPr/>
            <p:nvPr/>
          </p:nvSpPr>
          <p:spPr>
            <a:xfrm>
              <a:off x="723" y="1882"/>
              <a:ext cx="4627" cy="1882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0" y="20168"/>
                  </a:moveTo>
                  <a:lnTo>
                    <a:pt x="222" y="21600"/>
                  </a:lnTo>
                  <a:lnTo>
                    <a:pt x="21600" y="1405"/>
                  </a:lnTo>
                  <a:lnTo>
                    <a:pt x="21377" y="0"/>
                  </a:lnTo>
                  <a:lnTo>
                    <a:pt x="0" y="20168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054" name="未知"/>
            <p:cNvSpPr/>
            <p:nvPr/>
          </p:nvSpPr>
          <p:spPr>
            <a:xfrm>
              <a:off x="2236" y="864"/>
              <a:ext cx="1592" cy="3869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0" y="265"/>
                  </a:moveTo>
                  <a:lnTo>
                    <a:pt x="19907" y="21600"/>
                  </a:lnTo>
                  <a:lnTo>
                    <a:pt x="21600" y="21334"/>
                  </a:lnTo>
                  <a:lnTo>
                    <a:pt x="1661" y="0"/>
                  </a:lnTo>
                  <a:lnTo>
                    <a:pt x="0" y="265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055" name="标题 2054"/>
          <p:cNvSpPr/>
          <p:nvPr>
            <p:ph type="ctrTitle"/>
          </p:nvPr>
        </p:nvSpPr>
        <p:spPr>
          <a:xfrm>
            <a:off x="306388" y="2149475"/>
            <a:ext cx="7985125" cy="1022350"/>
          </a:xfrm>
          <a:prstGeom prst="rect">
            <a:avLst/>
          </a:prstGeom>
          <a:solidFill>
            <a:schemeClr val="folHlink"/>
          </a:solidFill>
          <a:ln w="9525">
            <a:noFill/>
          </a:ln>
        </p:spPr>
        <p:txBody>
          <a:bodyPr lIns="36000" tIns="36000" rIns="36000" bIns="36000" anchor="ctr"/>
          <a:lstStyle>
            <a:lvl1pPr lvl="0">
              <a:defRPr sz="4700" b="1">
                <a:effectLst>
                  <a:outerShdw blurRad="38100" dist="38100" dir="2700000">
                    <a:srgbClr val="000000"/>
                  </a:outerShdw>
                </a:effectLst>
                <a:ea typeface="黑体" panose="02010600030101010101" pitchFamily="2" charset="-122"/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056" name="副标题 2055"/>
          <p:cNvSpPr/>
          <p:nvPr>
            <p:ph type="subTitle" idx="1"/>
          </p:nvPr>
        </p:nvSpPr>
        <p:spPr>
          <a:xfrm>
            <a:off x="1395413" y="3375025"/>
            <a:ext cx="6040437" cy="946150"/>
          </a:xfrm>
          <a:prstGeom prst="rect">
            <a:avLst/>
          </a:prstGeom>
          <a:noFill/>
          <a:ln w="9525">
            <a:noFill/>
          </a:ln>
        </p:spPr>
        <p:txBody>
          <a:bodyPr lIns="36000" tIns="36000" rIns="36000" bIns="36000" anchor="ctr"/>
          <a:lstStyle>
            <a:lvl1pPr marL="0" lvl="0" indent="0" algn="ctr">
              <a:buNone/>
              <a:defRPr>
                <a:latin typeface="黑体" panose="02010600030101010101" pitchFamily="2" charset="-122"/>
              </a:defRPr>
            </a:lvl1pPr>
            <a:lvl2pPr marL="360680" lvl="1" indent="0" algn="ctr">
              <a:buNone/>
              <a:defRPr>
                <a:latin typeface="黑体" panose="02010600030101010101" pitchFamily="2" charset="-122"/>
              </a:defRPr>
            </a:lvl2pPr>
            <a:lvl3pPr marL="720725" lvl="2" indent="0" algn="ctr">
              <a:buNone/>
              <a:defRPr>
                <a:latin typeface="黑体" panose="02010600030101010101" pitchFamily="2" charset="-122"/>
              </a:defRPr>
            </a:lvl3pPr>
            <a:lvl4pPr marL="1081405" lvl="3" indent="0" algn="ctr">
              <a:buNone/>
              <a:defRPr>
                <a:latin typeface="黑体" panose="02010600030101010101" pitchFamily="2" charset="-122"/>
              </a:defRPr>
            </a:lvl4pPr>
            <a:lvl5pPr marL="1441450" lvl="4" indent="0" algn="ctr">
              <a:buNone/>
              <a:defRPr>
                <a:latin typeface="黑体" panose="02010600030101010101" pitchFamily="2" charset="-122"/>
              </a:defRPr>
            </a:lvl5pPr>
          </a:lstStyle>
          <a:p>
            <a:pPr lvl="0"/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2057" name="日期占位符 2056"/>
          <p:cNvSpPr/>
          <p:nvPr>
            <p:ph type="dt" sz="half" idx="2"/>
          </p:nvPr>
        </p:nvSpPr>
        <p:spPr>
          <a:xfrm>
            <a:off x="431800" y="5900738"/>
            <a:ext cx="2016125" cy="4508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endParaRPr lang="en-US" dirty="0"/>
          </a:p>
        </p:txBody>
      </p:sp>
      <p:sp>
        <p:nvSpPr>
          <p:cNvPr id="2058" name="灯片编号占位符 2057"/>
          <p:cNvSpPr/>
          <p:nvPr>
            <p:ph type="sldNum" sz="quarter" idx="4"/>
          </p:nvPr>
        </p:nvSpPr>
        <p:spPr>
          <a:xfrm>
            <a:off x="6192838" y="5900738"/>
            <a:ext cx="2016125" cy="4508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fld id="{9A0DB2DC-4C9A-4742-B13C-FB6460FD3503}" type="slidenum">
              <a:rPr lang="zh-CN" altLang="en-US" dirty="0">
                <a:ea typeface="宋体" panose="02010600030101010101" pitchFamily="2" charset="-122"/>
              </a:rPr>
            </a:fld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2059" name="页脚占位符 2058"/>
          <p:cNvSpPr/>
          <p:nvPr>
            <p:ph type="ftr" sz="quarter" idx="3"/>
          </p:nvPr>
        </p:nvSpPr>
        <p:spPr>
          <a:xfrm>
            <a:off x="2952750" y="5900738"/>
            <a:ext cx="2736850" cy="4508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474619" y="582613"/>
            <a:ext cx="2158206" cy="5202237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0" y="582613"/>
            <a:ext cx="6349505" cy="520223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9574" y="1615544"/>
            <a:ext cx="7452932" cy="2695572"/>
          </a:xfrm>
        </p:spPr>
        <p:txBody>
          <a:bodyPr anchor="b"/>
          <a:lstStyle>
            <a:lvl1pPr>
              <a:defRPr sz="4255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89574" y="4336618"/>
            <a:ext cx="7452932" cy="1417538"/>
          </a:xfrm>
        </p:spPr>
        <p:txBody>
          <a:bodyPr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23850" indent="0">
              <a:buNone/>
              <a:defRPr sz="1420">
                <a:solidFill>
                  <a:schemeClr val="tx1">
                    <a:tint val="75000"/>
                  </a:schemeClr>
                </a:solidFill>
              </a:defRPr>
            </a:lvl2pPr>
            <a:lvl3pPr marL="64833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3pPr>
            <a:lvl4pPr marL="972185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4pPr>
            <a:lvl5pPr marL="1296035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5pPr>
            <a:lvl6pPr marL="162052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6pPr>
            <a:lvl7pPr marL="194437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7pPr>
            <a:lvl8pPr marL="226822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8pPr>
            <a:lvl9pPr marL="259207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31800" y="1511300"/>
            <a:ext cx="3806920" cy="42735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394105" y="1511300"/>
            <a:ext cx="3806920" cy="42735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5200" y="345009"/>
            <a:ext cx="7452932" cy="1252534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41126" y="1680459"/>
            <a:ext cx="3454146" cy="778521"/>
          </a:xfrm>
        </p:spPr>
        <p:txBody>
          <a:bodyPr anchor="ctr" anchorCtr="0"/>
          <a:lstStyle>
            <a:lvl1pPr marL="0" indent="0">
              <a:buNone/>
              <a:defRPr sz="1985"/>
            </a:lvl1pPr>
            <a:lvl2pPr marL="323850" indent="0">
              <a:buNone/>
              <a:defRPr sz="1700"/>
            </a:lvl2pPr>
            <a:lvl3pPr marL="648335" indent="0">
              <a:buNone/>
              <a:defRPr sz="1420"/>
            </a:lvl3pPr>
            <a:lvl4pPr marL="972185" indent="0">
              <a:buNone/>
              <a:defRPr sz="1275"/>
            </a:lvl4pPr>
            <a:lvl5pPr marL="1296035" indent="0">
              <a:buNone/>
              <a:defRPr sz="1275"/>
            </a:lvl5pPr>
            <a:lvl6pPr marL="1620520" indent="0">
              <a:buNone/>
              <a:defRPr sz="1275"/>
            </a:lvl6pPr>
            <a:lvl7pPr marL="1944370" indent="0">
              <a:buNone/>
              <a:defRPr sz="1275"/>
            </a:lvl7pPr>
            <a:lvl8pPr marL="2268220" indent="0">
              <a:buNone/>
              <a:defRPr sz="1275"/>
            </a:lvl8pPr>
            <a:lvl9pPr marL="2592070" indent="0">
              <a:buNone/>
              <a:defRPr sz="1275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41126" y="2518536"/>
            <a:ext cx="3454146" cy="333012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434605" y="1680459"/>
            <a:ext cx="3471157" cy="778521"/>
          </a:xfrm>
        </p:spPr>
        <p:txBody>
          <a:bodyPr anchor="ctr" anchorCtr="0"/>
          <a:lstStyle>
            <a:lvl1pPr marL="0" indent="0">
              <a:buNone/>
              <a:defRPr sz="1985"/>
            </a:lvl1pPr>
            <a:lvl2pPr marL="323850" indent="0">
              <a:buNone/>
              <a:defRPr sz="1700"/>
            </a:lvl2pPr>
            <a:lvl3pPr marL="648335" indent="0">
              <a:buNone/>
              <a:defRPr sz="1420"/>
            </a:lvl3pPr>
            <a:lvl4pPr marL="972185" indent="0">
              <a:buNone/>
              <a:defRPr sz="1275"/>
            </a:lvl4pPr>
            <a:lvl5pPr marL="1296035" indent="0">
              <a:buNone/>
              <a:defRPr sz="1275"/>
            </a:lvl5pPr>
            <a:lvl6pPr marL="1620520" indent="0">
              <a:buNone/>
              <a:defRPr sz="1275"/>
            </a:lvl6pPr>
            <a:lvl7pPr marL="1944370" indent="0">
              <a:buNone/>
              <a:defRPr sz="1275"/>
            </a:lvl7pPr>
            <a:lvl8pPr marL="2268220" indent="0">
              <a:buNone/>
              <a:defRPr sz="1275"/>
            </a:lvl8pPr>
            <a:lvl9pPr marL="2592070" indent="0">
              <a:buNone/>
              <a:defRPr sz="1275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434605" y="2518536"/>
            <a:ext cx="3471157" cy="333012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5200" y="432012"/>
            <a:ext cx="2786973" cy="1512041"/>
          </a:xfrm>
        </p:spPr>
        <p:txBody>
          <a:bodyPr anchor="b"/>
          <a:lstStyle>
            <a:lvl1pPr>
              <a:defRPr sz="227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673584" y="933025"/>
            <a:ext cx="4374547" cy="4605124"/>
          </a:xfrm>
        </p:spPr>
        <p:txBody>
          <a:bodyPr/>
          <a:lstStyle>
            <a:lvl1pPr>
              <a:defRPr sz="2270"/>
            </a:lvl1pPr>
            <a:lvl2pPr>
              <a:defRPr sz="1985"/>
            </a:lvl2pPr>
            <a:lvl3pPr>
              <a:defRPr sz="1700"/>
            </a:lvl3pPr>
            <a:lvl4pPr>
              <a:defRPr sz="1420"/>
            </a:lvl4pPr>
            <a:lvl5pPr>
              <a:defRPr sz="1420"/>
            </a:lvl5pPr>
            <a:lvl6pPr>
              <a:defRPr sz="1420"/>
            </a:lvl6pPr>
            <a:lvl7pPr>
              <a:defRPr sz="1420"/>
            </a:lvl7pPr>
            <a:lvl8pPr>
              <a:defRPr sz="1420"/>
            </a:lvl8pPr>
            <a:lvl9pPr>
              <a:defRPr sz="142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5200" y="1944053"/>
            <a:ext cx="2786973" cy="3601598"/>
          </a:xfrm>
        </p:spPr>
        <p:txBody>
          <a:bodyPr/>
          <a:lstStyle>
            <a:lvl1pPr marL="0" indent="0">
              <a:buNone/>
              <a:defRPr sz="1135"/>
            </a:lvl1pPr>
            <a:lvl2pPr marL="323850" indent="0">
              <a:buNone/>
              <a:defRPr sz="990"/>
            </a:lvl2pPr>
            <a:lvl3pPr marL="648335" indent="0">
              <a:buNone/>
              <a:defRPr sz="850"/>
            </a:lvl3pPr>
            <a:lvl4pPr marL="972185" indent="0">
              <a:buNone/>
              <a:defRPr sz="710"/>
            </a:lvl4pPr>
            <a:lvl5pPr marL="1296035" indent="0">
              <a:buNone/>
              <a:defRPr sz="710"/>
            </a:lvl5pPr>
            <a:lvl6pPr marL="1620520" indent="0">
              <a:buNone/>
              <a:defRPr sz="710"/>
            </a:lvl6pPr>
            <a:lvl7pPr marL="1944370" indent="0">
              <a:buNone/>
              <a:defRPr sz="710"/>
            </a:lvl7pPr>
            <a:lvl8pPr marL="2268220" indent="0">
              <a:buNone/>
              <a:defRPr sz="710"/>
            </a:lvl8pPr>
            <a:lvl9pPr marL="2592070" indent="0">
              <a:buNone/>
              <a:defRPr sz="71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5200" y="432012"/>
            <a:ext cx="2952191" cy="1512041"/>
          </a:xfrm>
        </p:spPr>
        <p:txBody>
          <a:bodyPr anchor="b"/>
          <a:lstStyle>
            <a:lvl1pPr>
              <a:defRPr sz="227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673584" y="432013"/>
            <a:ext cx="4374547" cy="5106138"/>
          </a:xfrm>
        </p:spPr>
        <p:txBody>
          <a:bodyPr/>
          <a:lstStyle>
            <a:lvl1pPr marL="0" indent="0">
              <a:buNone/>
              <a:defRPr sz="2270"/>
            </a:lvl1pPr>
            <a:lvl2pPr marL="323850" indent="0">
              <a:buNone/>
              <a:defRPr sz="1985"/>
            </a:lvl2pPr>
            <a:lvl3pPr marL="648335" indent="0">
              <a:buNone/>
              <a:defRPr sz="1700"/>
            </a:lvl3pPr>
            <a:lvl4pPr marL="972185" indent="0">
              <a:buNone/>
              <a:defRPr sz="1420"/>
            </a:lvl4pPr>
            <a:lvl5pPr marL="1296035" indent="0">
              <a:buNone/>
              <a:defRPr sz="1420"/>
            </a:lvl5pPr>
            <a:lvl6pPr marL="1620520" indent="0">
              <a:buNone/>
              <a:defRPr sz="1420"/>
            </a:lvl6pPr>
            <a:lvl7pPr marL="1944370" indent="0">
              <a:buNone/>
              <a:defRPr sz="1420"/>
            </a:lvl7pPr>
            <a:lvl8pPr marL="2268220" indent="0">
              <a:buNone/>
              <a:defRPr sz="1420"/>
            </a:lvl8pPr>
            <a:lvl9pPr marL="2592070" indent="0">
              <a:buNone/>
              <a:defRPr sz="142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5200" y="1944053"/>
            <a:ext cx="2952191" cy="3601598"/>
          </a:xfrm>
        </p:spPr>
        <p:txBody>
          <a:bodyPr/>
          <a:lstStyle>
            <a:lvl1pPr marL="0" indent="0">
              <a:buNone/>
              <a:defRPr sz="1420"/>
            </a:lvl1pPr>
            <a:lvl2pPr marL="323850" indent="0">
              <a:buNone/>
              <a:defRPr sz="1275"/>
            </a:lvl2pPr>
            <a:lvl3pPr marL="648335" indent="0">
              <a:buNone/>
              <a:defRPr sz="1135"/>
            </a:lvl3pPr>
            <a:lvl4pPr marL="972185" indent="0">
              <a:buNone/>
              <a:defRPr sz="990"/>
            </a:lvl4pPr>
            <a:lvl5pPr marL="1296035" indent="0">
              <a:buNone/>
              <a:defRPr sz="990"/>
            </a:lvl5pPr>
            <a:lvl6pPr marL="1620520" indent="0">
              <a:buNone/>
              <a:defRPr sz="990"/>
            </a:lvl6pPr>
            <a:lvl7pPr marL="1944370" indent="0">
              <a:buNone/>
              <a:defRPr sz="990"/>
            </a:lvl7pPr>
            <a:lvl8pPr marL="2268220" indent="0">
              <a:buNone/>
              <a:defRPr sz="990"/>
            </a:lvl8pPr>
            <a:lvl9pPr marL="2592070" indent="0">
              <a:buNone/>
              <a:defRPr sz="99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组合 1025"/>
          <p:cNvGrpSpPr/>
          <p:nvPr/>
        </p:nvGrpSpPr>
        <p:grpSpPr>
          <a:xfrm>
            <a:off x="374650" y="96838"/>
            <a:ext cx="7515225" cy="6356350"/>
            <a:chOff x="0" y="0"/>
            <a:chExt cx="6077" cy="5642"/>
          </a:xfrm>
        </p:grpSpPr>
        <p:sp>
          <p:nvSpPr>
            <p:cNvPr id="1027" name="文本框 1026"/>
            <p:cNvSpPr txBox="1"/>
            <p:nvPr/>
          </p:nvSpPr>
          <p:spPr>
            <a:xfrm>
              <a:off x="624" y="791"/>
              <a:ext cx="4805" cy="4062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  <a:tileRect/>
            </a:gradFill>
            <a:ln w="72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6000" tIns="36000" rIns="36000" bIns="36000" anchor="ctr"/>
            <a:p>
              <a:pPr lvl="0"/>
              <a:endParaRPr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8" name="未知"/>
            <p:cNvSpPr/>
            <p:nvPr/>
          </p:nvSpPr>
          <p:spPr>
            <a:xfrm>
              <a:off x="2" y="2"/>
              <a:ext cx="6075" cy="5640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16060" y="86"/>
                  </a:moveTo>
                  <a:lnTo>
                    <a:pt x="0" y="6748"/>
                  </a:lnTo>
                  <a:lnTo>
                    <a:pt x="5305" y="21600"/>
                  </a:lnTo>
                  <a:lnTo>
                    <a:pt x="21600" y="14851"/>
                  </a:lnTo>
                  <a:lnTo>
                    <a:pt x="16286" y="0"/>
                  </a:lnTo>
                  <a:lnTo>
                    <a:pt x="16060" y="86"/>
                  </a:lnTo>
                  <a:close/>
                  <a:moveTo>
                    <a:pt x="16004" y="651"/>
                  </a:moveTo>
                  <a:lnTo>
                    <a:pt x="16004" y="651"/>
                  </a:lnTo>
                  <a:lnTo>
                    <a:pt x="20979" y="14564"/>
                  </a:lnTo>
                  <a:lnTo>
                    <a:pt x="20979" y="14564"/>
                  </a:lnTo>
                  <a:lnTo>
                    <a:pt x="5571" y="20939"/>
                  </a:lnTo>
                  <a:lnTo>
                    <a:pt x="5571" y="20939"/>
                  </a:lnTo>
                  <a:lnTo>
                    <a:pt x="604" y="7034"/>
                  </a:lnTo>
                  <a:lnTo>
                    <a:pt x="604" y="7034"/>
                  </a:lnTo>
                  <a:lnTo>
                    <a:pt x="16004" y="651"/>
                  </a:lnTo>
                  <a:lnTo>
                    <a:pt x="16004" y="651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029" name="未知"/>
            <p:cNvSpPr/>
            <p:nvPr/>
          </p:nvSpPr>
          <p:spPr>
            <a:xfrm>
              <a:off x="723" y="1882"/>
              <a:ext cx="4627" cy="1882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0" y="20168"/>
                  </a:moveTo>
                  <a:lnTo>
                    <a:pt x="222" y="21600"/>
                  </a:lnTo>
                  <a:lnTo>
                    <a:pt x="21600" y="1405"/>
                  </a:lnTo>
                  <a:lnTo>
                    <a:pt x="21377" y="0"/>
                  </a:lnTo>
                  <a:lnTo>
                    <a:pt x="0" y="20168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030" name="未知"/>
            <p:cNvSpPr/>
            <p:nvPr/>
          </p:nvSpPr>
          <p:spPr>
            <a:xfrm>
              <a:off x="2236" y="864"/>
              <a:ext cx="1592" cy="3869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0" y="265"/>
                  </a:moveTo>
                  <a:lnTo>
                    <a:pt x="19907" y="21600"/>
                  </a:lnTo>
                  <a:lnTo>
                    <a:pt x="21600" y="21334"/>
                  </a:lnTo>
                  <a:lnTo>
                    <a:pt x="1661" y="0"/>
                  </a:lnTo>
                  <a:lnTo>
                    <a:pt x="0" y="265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1031" name="标题 1030"/>
          <p:cNvSpPr/>
          <p:nvPr>
            <p:ph type="title"/>
          </p:nvPr>
        </p:nvSpPr>
        <p:spPr>
          <a:xfrm>
            <a:off x="0" y="582613"/>
            <a:ext cx="8632825" cy="757237"/>
          </a:xfrm>
          <a:prstGeom prst="rect">
            <a:avLst/>
          </a:prstGeom>
          <a:solidFill>
            <a:schemeClr val="folHlink"/>
          </a:solidFill>
          <a:ln w="9525">
            <a:noFill/>
          </a:ln>
        </p:spPr>
        <p:txBody>
          <a:bodyPr lIns="36000" tIns="36000" rIns="36000" bIns="36000"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32" name="文本占位符 1031"/>
          <p:cNvSpPr/>
          <p:nvPr>
            <p:ph type="body" idx="1"/>
          </p:nvPr>
        </p:nvSpPr>
        <p:spPr>
          <a:xfrm>
            <a:off x="431800" y="1511300"/>
            <a:ext cx="7769225" cy="4273550"/>
          </a:xfrm>
          <a:prstGeom prst="rect">
            <a:avLst/>
          </a:prstGeom>
          <a:noFill/>
          <a:ln w="9525">
            <a:noFill/>
          </a:ln>
        </p:spPr>
        <p:txBody>
          <a:bodyPr lIns="36000" tIns="36000" rIns="36000" bIns="3600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33" name="日期占位符 1032"/>
          <p:cNvSpPr/>
          <p:nvPr>
            <p:ph type="dt" sz="half" idx="2"/>
          </p:nvPr>
        </p:nvSpPr>
        <p:spPr>
          <a:xfrm>
            <a:off x="431800" y="5900738"/>
            <a:ext cx="2016125" cy="4508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1034" name="灯片编号占位符 1033"/>
          <p:cNvSpPr/>
          <p:nvPr>
            <p:ph type="sldNum" sz="quarter" idx="4"/>
          </p:nvPr>
        </p:nvSpPr>
        <p:spPr>
          <a:xfrm>
            <a:off x="6192838" y="5900738"/>
            <a:ext cx="2016125" cy="4508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ea typeface="宋体" panose="02010600030101010101" pitchFamily="2" charset="-122"/>
              </a:defRPr>
            </a:lvl1pPr>
          </a:lstStyle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  <p:sp>
        <p:nvSpPr>
          <p:cNvPr id="1035" name="页脚占位符 1034"/>
          <p:cNvSpPr/>
          <p:nvPr>
            <p:ph type="ftr" sz="quarter" idx="3"/>
          </p:nvPr>
        </p:nvSpPr>
        <p:spPr>
          <a:xfrm>
            <a:off x="2952750" y="5900738"/>
            <a:ext cx="2736850" cy="4508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539750" lvl="0" indent="-269875" algn="just" defTabSz="0" eaLnBrk="1" fontAlgn="ctr" latinLnBrk="0" hangingPunct="1">
        <a:lnSpc>
          <a:spcPct val="110000"/>
        </a:lnSpc>
        <a:spcBef>
          <a:spcPts val="765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079500" lvl="1" indent="-269875" algn="just" defTabSz="0" eaLnBrk="1" fontAlgn="ctr" latinLnBrk="0" hangingPunct="1">
        <a:lnSpc>
          <a:spcPct val="110000"/>
        </a:lnSpc>
        <a:spcBef>
          <a:spcPts val="765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619250" lvl="2" indent="-269875" algn="just" defTabSz="0" eaLnBrk="1" fontAlgn="ctr" latinLnBrk="0" hangingPunct="1">
        <a:lnSpc>
          <a:spcPct val="110000"/>
        </a:lnSpc>
        <a:spcBef>
          <a:spcPts val="765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2159000" lvl="3" indent="-269875" algn="just" defTabSz="0" eaLnBrk="1" fontAlgn="ctr" latinLnBrk="0" hangingPunct="1">
        <a:lnSpc>
          <a:spcPct val="110000"/>
        </a:lnSpc>
        <a:spcBef>
          <a:spcPts val="765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698750" lvl="4" indent="-269875" algn="just" defTabSz="0" eaLnBrk="1" fontAlgn="ctr" latinLnBrk="0" hangingPunct="1">
        <a:lnSpc>
          <a:spcPct val="110000"/>
        </a:lnSpc>
        <a:spcBef>
          <a:spcPts val="765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just" defTabSz="0" eaLnBrk="1" fontAlgn="ctr" latinLnBrk="0" hangingPunct="1">
        <a:lnSpc>
          <a:spcPct val="110000"/>
        </a:lnSpc>
        <a:spcBef>
          <a:spcPts val="765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just" defTabSz="0" eaLnBrk="1" fontAlgn="ctr" latinLnBrk="0" hangingPunct="1">
        <a:lnSpc>
          <a:spcPct val="110000"/>
        </a:lnSpc>
        <a:spcBef>
          <a:spcPts val="765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just" defTabSz="0" eaLnBrk="1" fontAlgn="ctr" latinLnBrk="0" hangingPunct="1">
        <a:lnSpc>
          <a:spcPct val="110000"/>
        </a:lnSpc>
        <a:spcBef>
          <a:spcPts val="765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just" defTabSz="0" eaLnBrk="1" fontAlgn="ctr" latinLnBrk="0" hangingPunct="1">
        <a:lnSpc>
          <a:spcPct val="110000"/>
        </a:lnSpc>
        <a:spcBef>
          <a:spcPts val="765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标题 4097"/>
          <p:cNvSpPr/>
          <p:nvPr>
            <p:ph type="ctrTitle"/>
          </p:nvPr>
        </p:nvSpPr>
        <p:spPr/>
        <p:txBody>
          <a:bodyPr lIns="36000" tIns="36000" rIns="36000" bIns="36000" anchor="ctr"/>
          <a:p>
            <a:pPr defTabSz="914400"/>
            <a:r>
              <a:rPr lang="zh-CN" altLang="en-US" kern="1200" baseline="0">
                <a:latin typeface="Arial" panose="020B0604020202020204" pitchFamily="34" charset="0"/>
                <a:ea typeface="黑体" panose="02010600030101010101" pitchFamily="2" charset="-122"/>
              </a:rPr>
              <a:t>色彩构成</a:t>
            </a:r>
            <a:endParaRPr lang="zh-CN" altLang="en-US" kern="1200" baseline="0">
              <a:latin typeface="Arial" panose="020B0604020202020204" pitchFamily="34" charset="0"/>
              <a:ea typeface="黑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图1-4-2颜料三原色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6925" y="26035"/>
            <a:ext cx="7047230" cy="644588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第二章色彩的视觉理论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第一节 色彩的错觉与幻觉 </a:t>
            </a:r>
            <a:endParaRPr lang="zh-CN" altLang="en-US"/>
          </a:p>
          <a:p>
            <a:r>
              <a:rPr lang="zh-CN" altLang="en-US"/>
              <a:t>一、视觉残像</a:t>
            </a:r>
            <a:endParaRPr lang="zh-CN" altLang="en-US"/>
          </a:p>
          <a:p>
            <a:r>
              <a:rPr lang="zh-CN" altLang="en-US"/>
              <a:t>二、.同时对比 </a:t>
            </a:r>
            <a:endParaRPr lang="zh-CN" altLang="en-US"/>
          </a:p>
          <a:p>
            <a:r>
              <a:rPr lang="zh-CN" altLang="en-US"/>
              <a:t>三、色彩的膨胀与收缩感</a:t>
            </a:r>
            <a:endParaRPr lang="zh-CN" altLang="en-US"/>
          </a:p>
          <a:p>
            <a:r>
              <a:rPr lang="zh-CN" altLang="en-US"/>
              <a:t>四、色彩的前进与后退感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第二节  色彩的易见度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        在设计作品的时候，委托方的要求往往是多项的，如要求突出标题和主体形象，但也同时指出公司的印记要体现等。这就提出了一个主题表现的层次、先后顺序的问题．设计者要掌握好分寸，就必须了解色彩传达中的清晰度原则，即易见度</a:t>
            </a:r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第三章 色彩的心理理论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第一节 色彩的心理学研究</a:t>
            </a:r>
            <a:endParaRPr lang="zh-CN" altLang="en-US"/>
          </a:p>
          <a:p>
            <a:r>
              <a:rPr lang="zh-CN" altLang="en-US" sz="1600"/>
              <a:t>一、色彩心理与年龄有关 根据实验心理学的研究，人随着年龄上的变化，生理结构也发生变化，色彩所产生的心理影响也不尽相同。</a:t>
            </a:r>
            <a:endParaRPr lang="zh-CN" altLang="en-US" sz="1600"/>
          </a:p>
          <a:p>
            <a:r>
              <a:rPr lang="zh-CN" altLang="en-US" sz="1600"/>
              <a:t>二、色彩心理与身份职业有关 体力劳动者喜爱鲜艳色彩，脑力劳动者喜爱调和色彩；农牧区少数民族喜爱极鲜艳的，成补色关系的色彩；高级知识分子则喜爱复色、淡雅色、黑色等较成熟的色彩</a:t>
            </a:r>
            <a:endParaRPr lang="zh-CN" altLang="en-US" sz="1600"/>
          </a:p>
          <a:p>
            <a:r>
              <a:rPr lang="zh-CN" altLang="en-US" sz="1600"/>
              <a:t>三、色彩心理与社会心理有关 由于不同时代在社会制度、意识形态、生活方式等方面的不同，人们的审美意识和审美感受也不同。</a:t>
            </a:r>
            <a:endParaRPr lang="zh-CN" altLang="en-US" sz="1600"/>
          </a:p>
          <a:p>
            <a:r>
              <a:rPr lang="zh-CN" altLang="en-US" sz="1600"/>
              <a:t>四、色彩心理的共性 虽然色彩引起的复杂感情是因人而异的，但由于人类生理构造和生活环境等方面存在着共性，因此对大多数人来说，无论是单一色，或者是几色的混合色，在色彩的心理方面，也存在着共同的感情。</a:t>
            </a:r>
            <a:endParaRPr lang="zh-CN" altLang="en-US" sz="16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第二节  各种色彩的特征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269875" indent="0">
              <a:buNone/>
            </a:pPr>
            <a:r>
              <a:rPr lang="zh-CN" altLang="en-US"/>
              <a:t>      </a:t>
            </a:r>
            <a:r>
              <a:rPr lang="zh-CN" altLang="en-US" sz="2400"/>
              <a:t>每种色彩都具有个性——性格，如同人一样。色彩不仅有个性，而且有性别、有味道、有温度、有软硬、有形状、有轻重，还有季节、有年龄、职业等象征意义。单色相有，多色相组合也有，这就是色彩的功能。有时单色相的功能易辨，双色相一加，立刻就改变了原来的功能。如红色味甜，绿色新鲜，红加绿即有辣味，红绿各少加白再加黄又有儿童感，再加白就有女性感；又如赭色成熟，如加黑即苍老；黄色有甜味，若加绿即变酸；蓝色有青春感，若加黑色即有死亡感；大片黑小片蓝则有恐怖感，再加一点黄又有夜间感。</a:t>
            </a:r>
            <a:endParaRPr lang="zh-CN" altLang="en-US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第四章    色彩的对比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269875" indent="0">
              <a:buNone/>
            </a:pPr>
            <a:r>
              <a:rPr lang="zh-CN" altLang="en-US"/>
              <a:t>第一节  同时对比与连续对比</a:t>
            </a:r>
            <a:endParaRPr lang="zh-CN" altLang="en-US"/>
          </a:p>
          <a:p>
            <a:pPr marL="269875" indent="0">
              <a:buNone/>
            </a:pPr>
            <a:r>
              <a:rPr lang="zh-CN" altLang="en-US" sz="2400"/>
              <a:t>     在色彩对比中可将色彩对比划分为同时对比与连续对比。同时对比指的是将某一色放在另一色上，我们的眼睛同时看到对比双方的现象。它会将对比着的双方建立在一个对立面上，即明比暗——明的更明，暗的更暗，鲜比浊——鲜的更鲜，浊的更浊。</a:t>
            </a:r>
            <a:endParaRPr lang="zh-CN" altLang="en-US" sz="2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第二节、色相对比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269875" indent="0">
              <a:buNone/>
            </a:pPr>
            <a:r>
              <a:rPr lang="zh-CN" altLang="en-US"/>
              <a:t>一、 同一色相对比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二、同类色对比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三、邻近色对比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四、对比色对比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五、补色对比</a:t>
            </a:r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第三节、明度对比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269875" indent="0">
              <a:buNone/>
            </a:pPr>
            <a:r>
              <a:rPr lang="zh-CN" altLang="en-US"/>
              <a:t>一、明度差是色彩表达的关键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二、明度等级与明度基调</a:t>
            </a:r>
            <a:endParaRPr lang="zh-CN" altLang="en-US"/>
          </a:p>
          <a:p>
            <a:pPr marL="269875" indent="0">
              <a:buNone/>
            </a:pPr>
            <a:endParaRPr lang="zh-CN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第四节、纯度对比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269875" indent="0">
              <a:buNone/>
            </a:pPr>
            <a:r>
              <a:rPr lang="zh-CN" altLang="en-US"/>
              <a:t>一、 纯度的改变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二、 不同纯度对比关系比较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标题 5121"/>
          <p:cNvSpPr/>
          <p:nvPr>
            <p:ph type="title"/>
          </p:nvPr>
        </p:nvSpPr>
        <p:spPr/>
        <p:txBody>
          <a:bodyPr lIns="36000" tIns="36000" rIns="36000" bIns="36000" anchor="ctr"/>
          <a:p>
            <a:r>
              <a:rPr lang="zh-CN" altLang="en-US"/>
              <a:t>第一章     色彩的基本原理</a:t>
            </a:r>
            <a:endParaRPr lang="zh-CN" altLang="en-US"/>
          </a:p>
        </p:txBody>
      </p:sp>
      <p:sp>
        <p:nvSpPr>
          <p:cNvPr id="5123" name="文本占位符 5122"/>
          <p:cNvSpPr/>
          <p:nvPr>
            <p:ph type="body" idx="1"/>
          </p:nvPr>
        </p:nvSpPr>
        <p:spPr/>
        <p:txBody>
          <a:bodyPr lIns="36000" tIns="36000" rIns="36000" bIns="36000"/>
          <a:p>
            <a:pPr marL="269875" indent="0">
              <a:buNone/>
            </a:pPr>
            <a:r>
              <a:rPr lang="zh-CN" altLang="en-US"/>
              <a:t>第一节  色彩的产生</a:t>
            </a:r>
            <a:endParaRPr lang="zh-CN" altLang="en-US"/>
          </a:p>
          <a:p>
            <a:pPr marL="269875" indent="0">
              <a:buNone/>
            </a:pPr>
            <a:r>
              <a:rPr lang="zh-CN" altLang="en-US" sz="2400"/>
              <a:t>        人们要想看到色彩必须先有光，这个光可以是太阳光的自然光源，也可以是灯光等照明设备发出的人造光源，当光线照射到物体上，物体吸收了部分光，而反射出来的光线被我们的眼睛看到，视觉神经将这种刺激传递给大脑的视觉中枢，我们才能看到物体，看到色彩。</a:t>
            </a:r>
            <a:endParaRPr lang="zh-CN" altLang="en-US" sz="2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第五节  冷暖对比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269875" indent="0">
              <a:buNone/>
            </a:pPr>
            <a:r>
              <a:rPr lang="en-US" altLang="zh-CN" sz="2400"/>
              <a:t>        </a:t>
            </a:r>
            <a:r>
              <a:rPr lang="zh-CN" altLang="en-US" sz="2400"/>
              <a:t>色彩的冷暖不是指物理上的实际温度，而是视觉和心理上的一种知觉效应。冷暖的感受主要体现在色相的特征上，如太阳、炉火、火炬、烧红的铁块等本身温度很高，他们反射出的红橙色光有温暖的感觉，而对雪、水和冰的联想使人们将白色、蓝色的系列列为冷色。暖色让人心跳加快，血液循环也加快，于是产生兴奋、积极、温暖的感觉。冷色引起心跳减缓，血压下降，血液循环减慢，因而产生镇静、消极、寒冷等生理反应。</a:t>
            </a:r>
            <a:endParaRPr lang="zh-CN" altLang="en-US" sz="2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第六节  面积的对比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269875" indent="0">
              <a:buNone/>
            </a:pPr>
            <a:r>
              <a:rPr lang="zh-CN" altLang="en-US"/>
              <a:t>一、颜色的面积比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二、颜色形状、位置与色彩对比的关系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三、 颜色面积构成色调</a:t>
            </a:r>
            <a:endParaRPr lang="zh-CN" altLang="en-US"/>
          </a:p>
          <a:p>
            <a:pPr marL="269875" indent="0">
              <a:buNone/>
            </a:pPr>
            <a:endParaRPr lang="zh-CN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图4-6-1面积决定色调"/>
          <p:cNvPicPr>
            <a:picLocks noChangeAspect="1"/>
          </p:cNvPicPr>
          <p:nvPr/>
        </p:nvPicPr>
        <p:blipFill>
          <a:blip r:embed="rId1"/>
          <a:srcRect l="3912" t="10862" r="4390" b="17549"/>
          <a:stretch>
            <a:fillRect/>
          </a:stretch>
        </p:blipFill>
        <p:spPr>
          <a:xfrm>
            <a:off x="128905" y="837565"/>
            <a:ext cx="8383905" cy="406654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第五章   色彩的调和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269875" indent="0">
              <a:buNone/>
            </a:pPr>
            <a:r>
              <a:rPr lang="zh-CN" altLang="en-US"/>
              <a:t>         在将两个或两个以上的色彩进行组合时，为了达成一项共同的表现目的而设置一种秩序、使色彩形成统一和谐的现象，称为色彩的调和。调和色彩以适目的色彩效果为依据，要求有变化但不过分刺激，统一但不单调。“秩序” “同一”、“近似”是把握色彩调和的三个要领。</a:t>
            </a:r>
            <a:endParaRPr lang="zh-CN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第一节  秩序调和构成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269875" indent="0">
              <a:buNone/>
            </a:pPr>
            <a:r>
              <a:rPr lang="zh-CN" altLang="en-US"/>
              <a:t>一、色相秩序构成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二、明度秩序构成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三、纯度秩序构成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四、综合秩序构成</a:t>
            </a:r>
            <a:endParaRPr lang="zh-CN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第二节、类似调和构成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269875" indent="0">
              <a:buNone/>
            </a:pPr>
            <a:r>
              <a:rPr lang="zh-CN" altLang="en-US"/>
              <a:t>一、同一调和构成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二、近似调和构成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三.对比调和构成</a:t>
            </a:r>
            <a:endParaRPr lang="zh-CN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第六章 色彩的构图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269875" indent="0">
              <a:buNone/>
            </a:pPr>
            <a:r>
              <a:rPr lang="zh-CN" altLang="en-US"/>
              <a:t>        色彩构图，狭义上讲就是色彩布局。各种色彩在空间位置上的相互关系必须是有机的组合。它们必须按照一定的比例，有秩序、有节律地彼此相互联结、相互依存、相互呼应，从而构成和谐的色彩整体，</a:t>
            </a:r>
            <a:endParaRPr lang="zh-CN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第一节  色彩构图法则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269875" indent="0">
              <a:buNone/>
            </a:pPr>
            <a:r>
              <a:rPr lang="zh-CN" altLang="en-US"/>
              <a:t>一．色彩的均衡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二、色彩的呼应 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三、色彩的主从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四、色彩层次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五、点缀色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六、色彩的衬托 </a:t>
            </a:r>
            <a:endParaRPr lang="zh-CN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第二节 色彩构思的灵感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269875" indent="0">
              <a:buNone/>
            </a:pPr>
            <a:r>
              <a:rPr lang="zh-CN" altLang="en-US"/>
              <a:t>一、来自自然色彩的启示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 二、来自传统艺术的色彩启示</a:t>
            </a:r>
            <a:endParaRPr lang="zh-CN" altLang="en-US"/>
          </a:p>
          <a:p>
            <a:pPr marL="269875" indent="0">
              <a:buNone/>
            </a:pPr>
            <a:endParaRPr lang="zh-CN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第七章  色彩构成的应用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269875" indent="0">
              <a:buNone/>
            </a:pPr>
            <a:r>
              <a:rPr lang="zh-CN" altLang="en-US"/>
              <a:t>第一节  色彩构成的应用规律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1、色彩的统一规律：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2、色彩的变化规律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3、色彩的空间规律</a:t>
            </a:r>
            <a:endParaRPr lang="zh-CN" altLang="en-US"/>
          </a:p>
          <a:p>
            <a:pPr marL="269875" indent="0">
              <a:buNone/>
            </a:pP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标题 6145"/>
          <p:cNvSpPr/>
          <p:nvPr>
            <p:ph type="title"/>
          </p:nvPr>
        </p:nvSpPr>
        <p:spPr/>
        <p:txBody>
          <a:bodyPr lIns="36000" tIns="36000" rIns="36000" bIns="36000" anchor="ctr"/>
          <a:p>
            <a:r>
              <a:rPr lang="zh-CN" altLang="en-US">
                <a:sym typeface="+mn-ea"/>
              </a:rPr>
              <a:t>第一章     色彩的基本原理</a:t>
            </a:r>
            <a:endParaRPr lang="zh-CN" altLang="en-US"/>
          </a:p>
        </p:txBody>
      </p:sp>
      <p:sp>
        <p:nvSpPr>
          <p:cNvPr id="6147" name="文本占位符 6146"/>
          <p:cNvSpPr/>
          <p:nvPr>
            <p:ph type="body" idx="1"/>
          </p:nvPr>
        </p:nvSpPr>
        <p:spPr/>
        <p:txBody>
          <a:bodyPr lIns="36000" tIns="36000" rIns="36000" bIns="36000"/>
          <a:p>
            <a:pPr marL="269875" indent="0">
              <a:buNone/>
            </a:pPr>
            <a:r>
              <a:rPr lang="en-US" altLang="zh-CN" dirty="0"/>
              <a:t>        </a:t>
            </a:r>
            <a:r>
              <a:rPr lang="zh-CN" altLang="x-none" dirty="0"/>
              <a:t>英国物理学家牛顿用三棱镜将太阳白光分解为红、橙、黄、绿、青、蓝、紫的七色色带。这种分散出来的光色，即使再经过一次棱镜也不会扩散，于是，他将这七种单色光称为光谱。</a:t>
            </a:r>
            <a:endParaRPr lang="zh-CN" altLang="x-none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/>
              <a:t>第二节  色彩在设计应用中的重要作用</a:t>
            </a:r>
            <a:endParaRPr lang="zh-CN" altLang="en-US" sz="40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269875" indent="0">
              <a:buNone/>
            </a:pPr>
            <a:r>
              <a:rPr lang="zh-CN" altLang="en-US"/>
              <a:t>一、色彩的识别性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二、色彩的真实性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三、色彩的情感性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四、色彩的审美性</a:t>
            </a:r>
            <a:endParaRPr lang="zh-CN" altLang="en-US"/>
          </a:p>
          <a:p>
            <a:pPr marL="269875" indent="0">
              <a:buNone/>
            </a:pPr>
            <a:endParaRPr lang="zh-CN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第三节  视觉传播设计中的色彩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269875" indent="0">
              <a:buNone/>
            </a:pPr>
            <a:r>
              <a:rPr lang="zh-CN" altLang="en-US"/>
              <a:t>一、广告设计中的色彩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二、包装设计中的色彩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三、海报、招贴设计中的色彩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四、书籍设计中的色彩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五、网页设计中的色彩</a:t>
            </a:r>
            <a:endParaRPr lang="zh-CN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-2147482390" name="图片 5325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8815" y="494030"/>
            <a:ext cx="7150100" cy="539178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-2147482374" name="图片 67588" descr="68766-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27505" y="38735"/>
            <a:ext cx="4514850" cy="640207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标题 7169"/>
          <p:cNvSpPr/>
          <p:nvPr>
            <p:ph type="title"/>
          </p:nvPr>
        </p:nvSpPr>
        <p:spPr/>
        <p:txBody>
          <a:bodyPr lIns="36000" tIns="36000" rIns="36000" bIns="36000" anchor="ctr"/>
          <a:p>
            <a:r>
              <a:rPr lang="zh-CN" altLang="en-US">
                <a:sym typeface="+mn-ea"/>
              </a:rPr>
              <a:t>第一章     色彩的基本原理</a:t>
            </a:r>
            <a:endParaRPr lang="zh-CN" altLang="en-US"/>
          </a:p>
        </p:txBody>
      </p:sp>
      <p:sp>
        <p:nvSpPr>
          <p:cNvPr id="7171" name="文本占位符 7170"/>
          <p:cNvSpPr/>
          <p:nvPr>
            <p:ph type="body" idx="1"/>
          </p:nvPr>
        </p:nvSpPr>
        <p:spPr/>
        <p:txBody>
          <a:bodyPr lIns="36000" tIns="36000" rIns="36000" bIns="36000"/>
          <a:p>
            <a:pPr marL="269875" indent="0">
              <a:buNone/>
            </a:pPr>
            <a:endParaRPr lang="zh-CN" altLang="en-US"/>
          </a:p>
        </p:txBody>
      </p:sp>
      <p:pic>
        <p:nvPicPr>
          <p:cNvPr id="2" name="图片 2" descr="图1-1棱镜分色"/>
          <p:cNvPicPr>
            <a:picLocks noChangeAspect="1"/>
          </p:cNvPicPr>
          <p:nvPr/>
        </p:nvPicPr>
        <p:blipFill>
          <a:blip r:embed="rId1"/>
          <a:srcRect l="1602" r="1144"/>
          <a:stretch>
            <a:fillRect/>
          </a:stretch>
        </p:blipFill>
        <p:spPr>
          <a:xfrm>
            <a:off x="1504950" y="1403350"/>
            <a:ext cx="5133340" cy="440944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标题 8193"/>
          <p:cNvSpPr/>
          <p:nvPr>
            <p:ph type="title"/>
          </p:nvPr>
        </p:nvSpPr>
        <p:spPr/>
        <p:txBody>
          <a:bodyPr lIns="36000" tIns="36000" rIns="36000" bIns="36000" anchor="ctr"/>
          <a:p>
            <a:r>
              <a:rPr lang="zh-CN" altLang="en-US"/>
              <a:t>第二节 色彩的分类与特性</a:t>
            </a:r>
            <a:endParaRPr lang="zh-CN" altLang="en-US"/>
          </a:p>
        </p:txBody>
      </p:sp>
      <p:sp>
        <p:nvSpPr>
          <p:cNvPr id="8195" name="文本占位符 8194"/>
          <p:cNvSpPr/>
          <p:nvPr>
            <p:ph type="body" idx="1"/>
          </p:nvPr>
        </p:nvSpPr>
        <p:spPr/>
        <p:txBody>
          <a:bodyPr lIns="36000" tIns="36000" rIns="36000" bIns="36000"/>
          <a:p>
            <a:pPr marL="269875" indent="0">
              <a:buNone/>
            </a:pPr>
            <a:r>
              <a:rPr lang="zh-CN" altLang="en-US" sz="2000"/>
              <a:t>现代色彩学把色彩分为两大类：     </a:t>
            </a:r>
            <a:endParaRPr lang="zh-CN" altLang="en-US" sz="2000"/>
          </a:p>
          <a:p>
            <a:pPr marL="269875" indent="0">
              <a:buNone/>
            </a:pPr>
            <a:r>
              <a:rPr lang="zh-CN" altLang="en-US" sz="2000">
                <a:solidFill>
                  <a:srgbClr val="FFC000"/>
                </a:solidFill>
              </a:rPr>
              <a:t>无彩色系 和有彩色系</a:t>
            </a:r>
            <a:r>
              <a:rPr lang="zh-CN" altLang="en-US" sz="2000"/>
              <a:t>    </a:t>
            </a:r>
            <a:endParaRPr lang="zh-CN" altLang="en-US" sz="2000"/>
          </a:p>
          <a:p>
            <a:pPr marL="269875" indent="0">
              <a:buNone/>
            </a:pPr>
            <a:r>
              <a:rPr lang="zh-CN" altLang="en-US" sz="2000"/>
              <a:t>无彩色系是指黑和白。 </a:t>
            </a:r>
            <a:endParaRPr lang="zh-CN" altLang="en-US" sz="2000"/>
          </a:p>
          <a:p>
            <a:pPr marL="269875" indent="0">
              <a:buNone/>
            </a:pPr>
            <a:r>
              <a:rPr lang="zh-CN" altLang="en-US" sz="2000"/>
              <a:t>黑色：黑色是所有色彩中最暗的色。从理论上讲，黑即无光或不反射光线。但事实上我们所看到的黑色，至少反射了4％左右的光线。因此，在艺术表现中把黑色理解成为——低明度的色。</a:t>
            </a:r>
            <a:endParaRPr lang="zh-CN" altLang="en-US" sz="2000"/>
          </a:p>
          <a:p>
            <a:pPr marL="269875" indent="0">
              <a:buNone/>
            </a:pPr>
            <a:r>
              <a:rPr lang="zh-CN" altLang="en-US" sz="2000"/>
              <a:t>白色：白色从理论上讲是全反射的结果。就如阳光照射之后直接反射人我们眼中所看到的颜色。实际上再白的色(如白纸)总要吸收大至5％左右一定量的光线。所以，在颜料或纸张等中是没有纯白色的，认识这点是很重要的。</a:t>
            </a:r>
            <a:endParaRPr lang="zh-CN" altLang="en-US"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标题 9217"/>
          <p:cNvSpPr/>
          <p:nvPr>
            <p:ph type="title"/>
          </p:nvPr>
        </p:nvSpPr>
        <p:spPr/>
        <p:txBody>
          <a:bodyPr lIns="36000" tIns="36000" rIns="36000" bIns="36000" anchor="ctr"/>
          <a:p>
            <a:r>
              <a:rPr lang="zh-CN" altLang="en-US">
                <a:sym typeface="+mn-ea"/>
              </a:rPr>
              <a:t>第二节 色彩的分类与特性</a:t>
            </a:r>
            <a:endParaRPr lang="zh-CN" altLang="en-US"/>
          </a:p>
        </p:txBody>
      </p:sp>
      <p:sp>
        <p:nvSpPr>
          <p:cNvPr id="9219" name="文本占位符 9218"/>
          <p:cNvSpPr/>
          <p:nvPr>
            <p:ph type="body" idx="1"/>
          </p:nvPr>
        </p:nvSpPr>
        <p:spPr/>
        <p:txBody>
          <a:bodyPr lIns="36000" tIns="36000" rIns="36000" bIns="36000"/>
          <a:p>
            <a:pPr marL="269875" indent="0">
              <a:buNone/>
            </a:pPr>
            <a:r>
              <a:rPr lang="zh-CN" altLang="en-US"/>
              <a:t>有彩色系     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  有彩色系有三个基本特征：色相、纯度、明度，在色彩学上也称色彩的三要素或三特征。</a:t>
            </a: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图1-2-5纯度推移表"/>
          <p:cNvPicPr>
            <a:picLocks noChangeAspect="1"/>
          </p:cNvPicPr>
          <p:nvPr>
            <p:ph idx="1"/>
          </p:nvPr>
        </p:nvPicPr>
        <p:blipFill>
          <a:blip r:embed="rId1"/>
          <a:srcRect t="42065"/>
          <a:stretch>
            <a:fillRect/>
          </a:stretch>
        </p:blipFill>
        <p:spPr>
          <a:xfrm>
            <a:off x="1167130" y="1252855"/>
            <a:ext cx="5874385" cy="42545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标题 10241"/>
          <p:cNvSpPr/>
          <p:nvPr>
            <p:ph type="title"/>
          </p:nvPr>
        </p:nvSpPr>
        <p:spPr/>
        <p:txBody>
          <a:bodyPr lIns="36000" tIns="36000" rIns="36000" bIns="36000" anchor="ctr"/>
          <a:p>
            <a:r>
              <a:rPr lang="zh-CN" altLang="en-US"/>
              <a:t>第三节 色彩的表色体系</a:t>
            </a:r>
            <a:endParaRPr lang="zh-CN" altLang="en-US"/>
          </a:p>
        </p:txBody>
      </p:sp>
      <p:sp>
        <p:nvSpPr>
          <p:cNvPr id="10243" name="文本占位符 10242"/>
          <p:cNvSpPr/>
          <p:nvPr>
            <p:ph type="body" idx="1"/>
          </p:nvPr>
        </p:nvSpPr>
        <p:spPr/>
        <p:txBody>
          <a:bodyPr lIns="36000" tIns="36000" rIns="36000" bIns="36000"/>
          <a:p>
            <a:pPr marL="269875" indent="0">
              <a:buNone/>
            </a:pPr>
            <a:r>
              <a:rPr lang="zh-CN" altLang="en-US"/>
              <a:t>一、 色立体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二、孟塞尔色立体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三、奥斯特瓦德色彩体系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四、日本色研配色体系</a:t>
            </a:r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标题 11265"/>
          <p:cNvSpPr/>
          <p:nvPr>
            <p:ph type="title"/>
          </p:nvPr>
        </p:nvSpPr>
        <p:spPr/>
        <p:txBody>
          <a:bodyPr lIns="36000" tIns="36000" rIns="36000" bIns="36000" anchor="ctr"/>
          <a:p>
            <a:r>
              <a:rPr lang="zh-CN" altLang="en-US"/>
              <a:t>第四节 色彩混合</a:t>
            </a:r>
            <a:endParaRPr lang="zh-CN" altLang="en-US"/>
          </a:p>
        </p:txBody>
      </p:sp>
      <p:sp>
        <p:nvSpPr>
          <p:cNvPr id="11267" name="文本占位符 11266"/>
          <p:cNvSpPr/>
          <p:nvPr>
            <p:ph type="body" idx="1"/>
          </p:nvPr>
        </p:nvSpPr>
        <p:spPr/>
        <p:txBody>
          <a:bodyPr lIns="36000" tIns="36000" rIns="36000" bIns="36000"/>
          <a:p>
            <a:pPr marL="269875" indent="0">
              <a:buNone/>
            </a:pPr>
            <a:r>
              <a:rPr lang="zh-CN" altLang="en-US"/>
              <a:t>一、三原色（三基色）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 二、加色混合  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三、 减色混合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 四、视觉混合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        1、空间混合</a:t>
            </a:r>
            <a:endParaRPr lang="zh-CN" altLang="en-US"/>
          </a:p>
          <a:p>
            <a:pPr marL="269875" indent="0">
              <a:buNone/>
            </a:pPr>
            <a:r>
              <a:rPr lang="zh-CN" altLang="en-US"/>
              <a:t>        2、旋转混合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艺术_蓝色窗格">
  <a:themeElements>
    <a:clrScheme name="">
      <a:dk1>
        <a:srgbClr val="080808"/>
      </a:dk1>
      <a:lt1>
        <a:srgbClr val="BFC5ED"/>
      </a:lt1>
      <a:dk2>
        <a:srgbClr val="FFFFFF"/>
      </a:dk2>
      <a:lt2>
        <a:srgbClr val="92A1CC"/>
      </a:lt2>
      <a:accent1>
        <a:srgbClr val="9191B7"/>
      </a:accent1>
      <a:accent2>
        <a:srgbClr val="C0C0FC"/>
      </a:accent2>
      <a:accent3>
        <a:srgbClr val="DBDEF4"/>
      </a:accent3>
      <a:accent4>
        <a:srgbClr val="050505"/>
      </a:accent4>
      <a:accent5>
        <a:srgbClr val="C7C7D7"/>
      </a:accent5>
      <a:accent6>
        <a:srgbClr val="ACACE2"/>
      </a:accent6>
      <a:hlink>
        <a:srgbClr val="8C8CB2"/>
      </a:hlink>
      <a:folHlink>
        <a:srgbClr val="57577D"/>
      </a:folHlink>
    </a:clrScheme>
    <a:fontScheme name="">
      <a:majorFont>
        <a:latin typeface="Arial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80808"/>
        </a:dk1>
        <a:lt1>
          <a:srgbClr val="BFC5ED"/>
        </a:lt1>
        <a:dk2>
          <a:srgbClr val="FFFFFF"/>
        </a:dk2>
        <a:lt2>
          <a:srgbClr val="92A1CC"/>
        </a:lt2>
        <a:accent1>
          <a:srgbClr val="9191B7"/>
        </a:accent1>
        <a:accent2>
          <a:srgbClr val="C0C0FC"/>
        </a:accent2>
        <a:accent3>
          <a:srgbClr val="DBDEF4"/>
        </a:accent3>
        <a:accent4>
          <a:srgbClr val="050505"/>
        </a:accent4>
        <a:accent5>
          <a:srgbClr val="C7C7D7"/>
        </a:accent5>
        <a:accent6>
          <a:srgbClr val="ACACE2"/>
        </a:accent6>
        <a:hlink>
          <a:srgbClr val="8C8CB2"/>
        </a:hlink>
        <a:folHlink>
          <a:srgbClr val="57577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80808"/>
        </a:dk1>
        <a:lt1>
          <a:srgbClr val="D6AD99"/>
        </a:lt1>
        <a:dk2>
          <a:srgbClr val="FFFFFF"/>
        </a:dk2>
        <a:lt2>
          <a:srgbClr val="A48675"/>
        </a:lt2>
        <a:accent1>
          <a:srgbClr val="D6AD98"/>
        </a:accent1>
        <a:accent2>
          <a:srgbClr val="A37A66"/>
        </a:accent2>
        <a:accent3>
          <a:srgbClr val="E7D3CA"/>
        </a:accent3>
        <a:accent4>
          <a:srgbClr val="050505"/>
        </a:accent4>
        <a:accent5>
          <a:srgbClr val="E7D3CA"/>
        </a:accent5>
        <a:accent6>
          <a:srgbClr val="926D5B"/>
        </a:accent6>
        <a:hlink>
          <a:srgbClr val="A17864"/>
        </a:hlink>
        <a:folHlink>
          <a:srgbClr val="7A523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80808"/>
        </a:dk1>
        <a:lt1>
          <a:srgbClr val="FFFFFF"/>
        </a:lt1>
        <a:dk2>
          <a:srgbClr val="FFFFFF"/>
        </a:dk2>
        <a:lt2>
          <a:srgbClr val="D8D8D8"/>
        </a:lt2>
        <a:accent1>
          <a:srgbClr val="E0E0E0"/>
        </a:accent1>
        <a:accent2>
          <a:srgbClr val="FFFFFF"/>
        </a:accent2>
        <a:accent3>
          <a:srgbClr val="FFFFFF"/>
        </a:accent3>
        <a:accent4>
          <a:srgbClr val="050505"/>
        </a:accent4>
        <a:accent5>
          <a:srgbClr val="EDEDED"/>
        </a:accent5>
        <a:accent6>
          <a:srgbClr val="E5E5E5"/>
        </a:accent6>
        <a:hlink>
          <a:srgbClr val="D1D1D1"/>
        </a:hlink>
        <a:folHlink>
          <a:srgbClr val="66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80808"/>
        </a:dk1>
        <a:lt1>
          <a:srgbClr val="FFFFD9"/>
        </a:lt1>
        <a:dk2>
          <a:srgbClr val="FFFFFF"/>
        </a:dk2>
        <a:lt2>
          <a:srgbClr val="B8C7A6"/>
        </a:lt2>
        <a:accent1>
          <a:srgbClr val="B7B791"/>
        </a:accent1>
        <a:accent2>
          <a:srgbClr val="FFFFD9"/>
        </a:accent2>
        <a:accent3>
          <a:srgbClr val="FFFFE9"/>
        </a:accent3>
        <a:accent4>
          <a:srgbClr val="050505"/>
        </a:accent4>
        <a:accent5>
          <a:srgbClr val="D7D7C7"/>
        </a:accent5>
        <a:accent6>
          <a:srgbClr val="E5E5C2"/>
        </a:accent6>
        <a:hlink>
          <a:srgbClr val="B2B28C"/>
        </a:hlink>
        <a:folHlink>
          <a:srgbClr val="7D7D5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80808"/>
        </a:dk1>
        <a:lt1>
          <a:srgbClr val="BF9799"/>
        </a:lt1>
        <a:dk2>
          <a:srgbClr val="FFFFFF"/>
        </a:dk2>
        <a:lt2>
          <a:srgbClr val="95757A"/>
        </a:lt2>
        <a:accent1>
          <a:srgbClr val="946B6D"/>
        </a:accent1>
        <a:accent2>
          <a:srgbClr val="BF9698"/>
        </a:accent2>
        <a:accent3>
          <a:srgbClr val="DBC9CA"/>
        </a:accent3>
        <a:accent4>
          <a:srgbClr val="050505"/>
        </a:accent4>
        <a:accent5>
          <a:srgbClr val="C8BABB"/>
        </a:accent5>
        <a:accent6>
          <a:srgbClr val="AB8688"/>
        </a:accent6>
        <a:hlink>
          <a:srgbClr val="91686B"/>
        </a:hlink>
        <a:folHlink>
          <a:srgbClr val="71494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2528</Words>
  <Application>WPS 演示</Application>
  <PresentationFormat>自定义</PresentationFormat>
  <Paragraphs>162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2" baseType="lpstr">
      <vt:lpstr>Arial</vt:lpstr>
      <vt:lpstr>宋体</vt:lpstr>
      <vt:lpstr>Wingdings</vt:lpstr>
      <vt:lpstr>黑体</vt:lpstr>
      <vt:lpstr>微软雅黑</vt:lpstr>
      <vt:lpstr>Calibri</vt:lpstr>
      <vt:lpstr>Lucida Sans</vt:lpstr>
      <vt:lpstr>Times New Roman</vt:lpstr>
      <vt:lpstr>艺术_蓝色窗格</vt:lpstr>
      <vt:lpstr>色彩构成</vt:lpstr>
      <vt:lpstr>第一章     色彩的基本原理</vt:lpstr>
      <vt:lpstr>第一章     色彩的基本原理</vt:lpstr>
      <vt:lpstr>第一章     色彩的基本原理</vt:lpstr>
      <vt:lpstr>第二节 色彩的分类与特性</vt:lpstr>
      <vt:lpstr>第二节 色彩的分类与特性</vt:lpstr>
      <vt:lpstr>PowerPoint 演示文稿</vt:lpstr>
      <vt:lpstr>第三节 色彩的表色体系</vt:lpstr>
      <vt:lpstr>第四节 色彩混合</vt:lpstr>
      <vt:lpstr>PowerPoint 演示文稿</vt:lpstr>
      <vt:lpstr>第二章色彩的视觉理论</vt:lpstr>
      <vt:lpstr>第二节  色彩的易见度</vt:lpstr>
      <vt:lpstr>第三章 色彩的心理理论</vt:lpstr>
      <vt:lpstr>第二节  各种色彩的特征</vt:lpstr>
      <vt:lpstr>第四章    色彩的对比</vt:lpstr>
      <vt:lpstr>第二节、色相对比</vt:lpstr>
      <vt:lpstr>PowerPoint 演示文稿</vt:lpstr>
      <vt:lpstr>第三节、明度对比</vt:lpstr>
      <vt:lpstr>第四节、纯度对比</vt:lpstr>
      <vt:lpstr>第五节  冷暖对比</vt:lpstr>
      <vt:lpstr>第六节  面积的对比</vt:lpstr>
      <vt:lpstr>PowerPoint 演示文稿</vt:lpstr>
      <vt:lpstr>第五章   色彩的调和</vt:lpstr>
      <vt:lpstr>第一节  秩序调和构成</vt:lpstr>
      <vt:lpstr>第二节、类似调和构成</vt:lpstr>
      <vt:lpstr>第六章 色彩的构图</vt:lpstr>
      <vt:lpstr>第一节  色彩构图法则</vt:lpstr>
      <vt:lpstr>第二节 色彩构思的灵感</vt:lpstr>
      <vt:lpstr>第七章  色彩构成的应用</vt:lpstr>
      <vt:lpstr>第二节  色彩在设计应用中的重要作用</vt:lpstr>
      <vt:lpstr>第三节  视觉传播设计中的色彩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通  用</dc:title>
  <dc:creator>Administrator</dc:creator>
  <cp:lastModifiedBy>Administrator</cp:lastModifiedBy>
  <cp:revision>18</cp:revision>
  <dcterms:created xsi:type="dcterms:W3CDTF">2009-03-03T10:06:00Z</dcterms:created>
  <dcterms:modified xsi:type="dcterms:W3CDTF">2017-05-24T17:23:20Z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2052-10.1.0.6393</vt:lpwstr>
  </property>
</Properties>
</file>