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324" r:id="rId3"/>
    <p:sldId id="325" r:id="rId4"/>
    <p:sldId id="400" r:id="rId5"/>
    <p:sldId id="326" r:id="rId6"/>
    <p:sldId id="399" r:id="rId7"/>
    <p:sldId id="328" r:id="rId8"/>
    <p:sldId id="329" r:id="rId9"/>
    <p:sldId id="330" r:id="rId10"/>
    <p:sldId id="331" r:id="rId11"/>
    <p:sldId id="332" r:id="rId12"/>
    <p:sldId id="333" r:id="rId13"/>
    <p:sldId id="334" r:id="rId14"/>
    <p:sldId id="335" r:id="rId15"/>
    <p:sldId id="336" r:id="rId16"/>
    <p:sldId id="261" r:id="rId17"/>
    <p:sldId id="401" r:id="rId18"/>
    <p:sldId id="40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0393"/>
    <a:srgbClr val="1A0193"/>
    <a:srgbClr val="011893"/>
    <a:srgbClr val="05BBFF"/>
    <a:srgbClr val="FF296D"/>
    <a:srgbClr val="FF2F92"/>
    <a:srgbClr val="FF5D02"/>
    <a:srgbClr val="FF9300"/>
    <a:srgbClr val="FF40FF"/>
    <a:srgbClr val="FF85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685" autoAdjust="0"/>
    <p:restoredTop sz="94687"/>
  </p:normalViewPr>
  <p:slideViewPr>
    <p:cSldViewPr snapToGrid="0" snapToObjects="1">
      <p:cViewPr varScale="1">
        <p:scale>
          <a:sx n="82" d="100"/>
          <a:sy n="82" d="100"/>
        </p:scale>
        <p:origin x="-104" y="-7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E35CFE-8D25-814F-BF32-155AF217B9E3}" type="datetimeFigureOut">
              <a:rPr kumimoji="1" lang="zh-CN" altLang="en-US" smtClean="0"/>
              <a:t>19/1/10</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编辑母版文本样式</a:t>
            </a:r>
          </a:p>
          <a:p>
            <a:pPr lvl="1"/>
            <a:r>
              <a:rPr kumimoji="1" lang="zh-CN" altLang="en-US"/>
              <a:t>第二级</a:t>
            </a:r>
          </a:p>
          <a:p>
            <a:pPr lvl="2"/>
            <a:r>
              <a:rPr kumimoji="1" lang="zh-CN" altLang="en-US"/>
              <a:t>第三级</a:t>
            </a:r>
          </a:p>
          <a:p>
            <a:pPr lvl="3"/>
            <a:r>
              <a:rPr kumimoji="1" lang="zh-CN" altLang="en-US"/>
              <a:t>第四级</a:t>
            </a:r>
          </a:p>
          <a:p>
            <a:pPr lvl="4"/>
            <a:r>
              <a:rPr kumimoji="1"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A68DBF-8CA6-F54E-82D5-B628D05A94E4}" type="slidenum">
              <a:rPr kumimoji="1" lang="zh-CN" altLang="en-US" smtClean="0"/>
              <a:t>‹#›</a:t>
            </a:fld>
            <a:endParaRPr kumimoji="1" lang="zh-CN" altLang="en-US"/>
          </a:p>
        </p:txBody>
      </p:sp>
    </p:spTree>
    <p:extLst>
      <p:ext uri="{BB962C8B-B14F-4D97-AF65-F5344CB8AC3E}">
        <p14:creationId xmlns:p14="http://schemas.microsoft.com/office/powerpoint/2010/main" val="1434842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hasCustomPrompt="1"/>
          </p:nvPr>
        </p:nvSpPr>
        <p:spPr>
          <a:xfrm>
            <a:off x="5908036" y="3432706"/>
            <a:ext cx="6289199" cy="756116"/>
          </a:xfrm>
          <a:noFill/>
        </p:spPr>
        <p:txBody>
          <a:bodyPr lIns="90170" tIns="46990" rIns="90170" bIns="46990"/>
          <a:lstStyle>
            <a:lvl1pPr algn="r">
              <a:defRPr sz="4335">
                <a:ea typeface="宋体" pitchFamily="2" charset="-122"/>
                <a:sym typeface="Arial" pitchFamily="34" charset="0"/>
              </a:defRPr>
            </a:lvl1pPr>
          </a:lstStyle>
          <a:p>
            <a:pPr lvl="0"/>
            <a:r>
              <a:rPr lang="zh-CN" noProof="0" dirty="0">
                <a:sym typeface="Arial" pitchFamily="34" charset="0"/>
              </a:rPr>
              <a:t>编辑标题</a:t>
            </a:r>
          </a:p>
        </p:txBody>
      </p:sp>
      <p:sp>
        <p:nvSpPr>
          <p:cNvPr id="2051" name="Rectangle 3"/>
          <p:cNvSpPr>
            <a:spLocks noGrp="1" noChangeArrowheads="1"/>
          </p:cNvSpPr>
          <p:nvPr>
            <p:ph type="subTitle" idx="1"/>
          </p:nvPr>
        </p:nvSpPr>
        <p:spPr>
          <a:xfrm>
            <a:off x="5908036" y="4187234"/>
            <a:ext cx="6289199" cy="829187"/>
          </a:xfrm>
        </p:spPr>
        <p:txBody>
          <a:bodyPr lIns="90170" tIns="46990" rIns="90170" bIns="46990"/>
          <a:lstStyle>
            <a:lvl1pPr marL="0" indent="0" algn="r">
              <a:spcBef>
                <a:spcPct val="0"/>
              </a:spcBef>
              <a:buFont typeface="Arial" pitchFamily="34" charset="0"/>
              <a:buNone/>
              <a:defRPr sz="2375">
                <a:solidFill>
                  <a:schemeClr val="bg1"/>
                </a:solidFill>
                <a:latin typeface="HelveticaNeueLT Pro 43 LtEx" charset="0"/>
              </a:defRPr>
            </a:lvl1pPr>
          </a:lstStyle>
          <a:p>
            <a:pPr lvl="0"/>
            <a:r>
              <a:rPr lang="zh-CN" altLang="en-US" noProof="0">
                <a:sym typeface="Arial" pitchFamily="34" charset="0"/>
              </a:rPr>
              <a:t>单击此处编辑母版副标题样式</a:t>
            </a:r>
            <a:endParaRPr lang="zh-CN" noProof="0">
              <a:sym typeface="Arial" pitchFamily="34" charset="0"/>
            </a:endParaRPr>
          </a:p>
        </p:txBody>
      </p:sp>
      <p:sp>
        <p:nvSpPr>
          <p:cNvPr id="2052" name="Line 4"/>
          <p:cNvSpPr>
            <a:spLocks noChangeShapeType="1"/>
          </p:cNvSpPr>
          <p:nvPr/>
        </p:nvSpPr>
        <p:spPr bwMode="auto">
          <a:xfrm>
            <a:off x="6291317" y="4187234"/>
            <a:ext cx="5905917" cy="1589"/>
          </a:xfrm>
          <a:prstGeom prst="line">
            <a:avLst/>
          </a:prstGeom>
          <a:noFill/>
          <a:ln w="9525" cap="flat" cmpd="sng">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295"/>
          </a:p>
        </p:txBody>
      </p:sp>
      <p:sp>
        <p:nvSpPr>
          <p:cNvPr id="2" name="日期占位符 1"/>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1498860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960" y="408928"/>
            <a:ext cx="10521315" cy="5813987"/>
          </a:xfrm>
        </p:spPr>
        <p:txBody>
          <a:bodyPr/>
          <a:lstStyle>
            <a:lvl1pPr>
              <a:defRPr sz="2375"/>
            </a:lvl1pPr>
            <a:lvl2pPr>
              <a:defRPr sz="1975"/>
            </a:lvl2pPr>
            <a:lvl3pPr>
              <a:defRPr sz="1760"/>
            </a:lvl3pPr>
            <a:lvl4pPr>
              <a:defRPr sz="1760"/>
            </a:lvl4pPr>
            <a:lvl5pPr>
              <a:defRPr sz="176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1996534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cSld name="标题、文本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B1E3AF1-0BCB-2048-924A-6BD66BAE42A7}"/>
              </a:ext>
            </a:extLst>
          </p:cNvPr>
          <p:cNvSpPr>
            <a:spLocks noGrp="1"/>
          </p:cNvSpPr>
          <p:nvPr>
            <p:ph type="title"/>
          </p:nvPr>
        </p:nvSpPr>
        <p:spPr>
          <a:xfrm>
            <a:off x="914400" y="609600"/>
            <a:ext cx="10363200" cy="1143000"/>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8FECC38A-0D87-7242-AA98-FE42B1BD39AA}"/>
              </a:ext>
            </a:extLst>
          </p:cNvPr>
          <p:cNvSpPr>
            <a:spLocks noGrp="1"/>
          </p:cNvSpPr>
          <p:nvPr>
            <p:ph type="body" sz="half" idx="1"/>
          </p:nvPr>
        </p:nvSpPr>
        <p:spPr>
          <a:xfrm>
            <a:off x="914400" y="1981200"/>
            <a:ext cx="5080000" cy="41148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2221DAB2-AE13-8A47-9AB7-F85D2DA75490}"/>
              </a:ext>
            </a:extLst>
          </p:cNvPr>
          <p:cNvSpPr>
            <a:spLocks noGrp="1"/>
          </p:cNvSpPr>
          <p:nvPr>
            <p:ph sz="half" idx="2"/>
          </p:nvPr>
        </p:nvSpPr>
        <p:spPr>
          <a:xfrm>
            <a:off x="6197600" y="1981200"/>
            <a:ext cx="5080000" cy="411480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69CB0DCA-6D68-6147-95F3-855AF0F2B1E5}"/>
              </a:ext>
            </a:extLst>
          </p:cNvPr>
          <p:cNvSpPr>
            <a:spLocks noGrp="1"/>
          </p:cNvSpPr>
          <p:nvPr>
            <p:ph type="dt" sz="half" idx="10"/>
          </p:nvPr>
        </p:nvSpPr>
        <p:spPr>
          <a:xfrm>
            <a:off x="914400" y="6248400"/>
            <a:ext cx="2540000" cy="457200"/>
          </a:xfrm>
        </p:spPr>
        <p:txBody>
          <a:bodyPr/>
          <a:lstStyle>
            <a:lvl1pPr>
              <a:defRPr/>
            </a:lvl1pPr>
          </a:lstStyle>
          <a:p>
            <a:endParaRPr lang="en-US" altLang="zh-CN"/>
          </a:p>
        </p:txBody>
      </p:sp>
      <p:sp>
        <p:nvSpPr>
          <p:cNvPr id="6" name="页脚占位符 5">
            <a:extLst>
              <a:ext uri="{FF2B5EF4-FFF2-40B4-BE49-F238E27FC236}">
                <a16:creationId xmlns="" xmlns:a16="http://schemas.microsoft.com/office/drawing/2014/main" id="{10A3E6E7-8C82-124A-AE75-078CD1CA214F}"/>
              </a:ext>
            </a:extLst>
          </p:cNvPr>
          <p:cNvSpPr>
            <a:spLocks noGrp="1"/>
          </p:cNvSpPr>
          <p:nvPr>
            <p:ph type="ftr" sz="quarter" idx="11"/>
          </p:nvPr>
        </p:nvSpPr>
        <p:spPr>
          <a:xfrm>
            <a:off x="4165600" y="6248400"/>
            <a:ext cx="3860800" cy="457200"/>
          </a:xfrm>
        </p:spPr>
        <p:txBody>
          <a:bodyPr/>
          <a:lstStyle>
            <a:lvl1pPr>
              <a:defRPr/>
            </a:lvl1pPr>
          </a:lstStyle>
          <a:p>
            <a:endParaRPr lang="en-US" altLang="zh-CN"/>
          </a:p>
        </p:txBody>
      </p:sp>
      <p:sp>
        <p:nvSpPr>
          <p:cNvPr id="7" name="幻灯片编号占位符 6">
            <a:extLst>
              <a:ext uri="{FF2B5EF4-FFF2-40B4-BE49-F238E27FC236}">
                <a16:creationId xmlns="" xmlns:a16="http://schemas.microsoft.com/office/drawing/2014/main" id="{91FE1E8B-FBAA-8247-BC5C-71C61AC8ADE2}"/>
              </a:ext>
            </a:extLst>
          </p:cNvPr>
          <p:cNvSpPr>
            <a:spLocks noGrp="1"/>
          </p:cNvSpPr>
          <p:nvPr>
            <p:ph type="sldNum" sz="quarter" idx="12"/>
          </p:nvPr>
        </p:nvSpPr>
        <p:spPr>
          <a:xfrm>
            <a:off x="8737600" y="6248400"/>
            <a:ext cx="2540000" cy="457200"/>
          </a:xfrm>
        </p:spPr>
        <p:txBody>
          <a:bodyPr/>
          <a:lstStyle>
            <a:lvl1pPr>
              <a:defRPr/>
            </a:lvl1pPr>
          </a:lstStyle>
          <a:p>
            <a:fld id="{7107D781-F7E2-B143-90B9-A3A71D3855E7}" type="slidenum">
              <a:rPr lang="en-US" altLang="zh-CN"/>
              <a:pPr/>
              <a:t>‹#›</a:t>
            </a:fld>
            <a:endParaRPr lang="en-US" altLang="zh-CN"/>
          </a:p>
        </p:txBody>
      </p:sp>
    </p:spTree>
    <p:extLst>
      <p:ext uri="{BB962C8B-B14F-4D97-AF65-F5344CB8AC3E}">
        <p14:creationId xmlns:p14="http://schemas.microsoft.com/office/powerpoint/2010/main" val="1785764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Picture 2" descr="未标题-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9" y="594093"/>
            <a:ext cx="3311888" cy="6576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标题 1"/>
          <p:cNvSpPr>
            <a:spLocks noGrp="1"/>
          </p:cNvSpPr>
          <p:nvPr>
            <p:ph type="title" hasCustomPrompt="1"/>
          </p:nvPr>
        </p:nvSpPr>
        <p:spPr>
          <a:xfrm>
            <a:off x="1" y="594368"/>
            <a:ext cx="2924454" cy="659207"/>
          </a:xfrm>
          <a:noFill/>
        </p:spPr>
        <p:txBody>
          <a:bodyPr>
            <a:normAutofit/>
          </a:bodyPr>
          <a:lstStyle>
            <a:lvl1pPr>
              <a:defRPr sz="2375">
                <a:solidFill>
                  <a:schemeClr val="bg1"/>
                </a:solidFill>
              </a:defRPr>
            </a:lvl1pPr>
          </a:lstStyle>
          <a:p>
            <a:r>
              <a:rPr lang="zh-CN" altLang="en-US" dirty="0"/>
              <a:t>编辑标题</a:t>
            </a:r>
          </a:p>
        </p:txBody>
      </p:sp>
      <p:sp>
        <p:nvSpPr>
          <p:cNvPr id="3" name="内容占位符 2"/>
          <p:cNvSpPr>
            <a:spLocks noGrp="1"/>
          </p:cNvSpPr>
          <p:nvPr>
            <p:ph idx="1"/>
          </p:nvPr>
        </p:nvSpPr>
        <p:spPr>
          <a:xfrm>
            <a:off x="1781565" y="2247787"/>
            <a:ext cx="8931833" cy="3894002"/>
          </a:xfrm>
        </p:spPr>
        <p:txBody>
          <a:bodyPr>
            <a:normAutofit/>
          </a:bodyPr>
          <a:lstStyle>
            <a:lvl1pPr marL="0" indent="0">
              <a:buNone/>
              <a:defRPr sz="2375">
                <a:solidFill>
                  <a:schemeClr val="bg2"/>
                </a:solidFill>
              </a:defRPr>
            </a:lvl1pPr>
            <a:lvl2pPr marL="449580" indent="0">
              <a:buNone/>
              <a:defRPr sz="1975">
                <a:solidFill>
                  <a:schemeClr val="bg2"/>
                </a:solidFill>
              </a:defRPr>
            </a:lvl2pPr>
            <a:lvl3pPr marL="901065" indent="0">
              <a:buNone/>
              <a:defRPr sz="1760">
                <a:solidFill>
                  <a:schemeClr val="bg2"/>
                </a:solidFill>
              </a:defRPr>
            </a:lvl3pPr>
            <a:lvl4pPr marL="1350645" indent="0">
              <a:buNone/>
              <a:defRPr sz="1760">
                <a:solidFill>
                  <a:schemeClr val="bg2"/>
                </a:solidFill>
              </a:defRPr>
            </a:lvl4pPr>
            <a:lvl5pPr marL="1801495" indent="0">
              <a:buNone/>
              <a:defRPr sz="1760">
                <a:solidFill>
                  <a:schemeClr val="bg2"/>
                </a:solidFill>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3192196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2207" y="2387835"/>
            <a:ext cx="10520115" cy="2177457"/>
          </a:xfrm>
          <a:noFill/>
        </p:spPr>
        <p:txBody>
          <a:bodyPr anchor="b"/>
          <a:lstStyle>
            <a:lvl1pPr>
              <a:defRPr sz="5915"/>
            </a:lvl1pPr>
          </a:lstStyle>
          <a:p>
            <a:r>
              <a:rPr lang="zh-CN" altLang="en-US" dirty="0"/>
              <a:t>单击编辑标题</a:t>
            </a:r>
          </a:p>
        </p:txBody>
      </p:sp>
      <p:sp>
        <p:nvSpPr>
          <p:cNvPr id="3" name="文本占位符 2"/>
          <p:cNvSpPr>
            <a:spLocks noGrp="1"/>
          </p:cNvSpPr>
          <p:nvPr>
            <p:ph type="body" idx="1"/>
          </p:nvPr>
        </p:nvSpPr>
        <p:spPr>
          <a:xfrm>
            <a:off x="832207" y="4592298"/>
            <a:ext cx="10520115" cy="1165285"/>
          </a:xfrm>
        </p:spPr>
        <p:txBody>
          <a:bodyPr/>
          <a:lstStyle>
            <a:lvl1pPr marL="0" indent="0">
              <a:buNone/>
              <a:defRPr sz="2375"/>
            </a:lvl1pPr>
            <a:lvl2pPr marL="449580" indent="0">
              <a:buNone/>
              <a:defRPr sz="1975"/>
            </a:lvl2pPr>
            <a:lvl3pPr marL="901065" indent="0">
              <a:buNone/>
              <a:defRPr sz="1760"/>
            </a:lvl3pPr>
            <a:lvl4pPr marL="1350645" indent="0">
              <a:buNone/>
              <a:defRPr sz="1570"/>
            </a:lvl4pPr>
            <a:lvl5pPr marL="1801495" indent="0">
              <a:buNone/>
              <a:defRPr sz="1570"/>
            </a:lvl5pPr>
            <a:lvl6pPr marL="2250440" indent="0">
              <a:buNone/>
              <a:defRPr sz="1570"/>
            </a:lvl6pPr>
            <a:lvl7pPr marL="2701925" indent="0">
              <a:buNone/>
              <a:defRPr sz="1570"/>
            </a:lvl7pPr>
            <a:lvl8pPr marL="3152140" indent="0">
              <a:buNone/>
              <a:defRPr sz="1570"/>
            </a:lvl8pPr>
            <a:lvl9pPr marL="3602990" indent="0">
              <a:buNone/>
              <a:defRPr sz="1570"/>
            </a:lvl9pPr>
          </a:lstStyle>
          <a:p>
            <a:pPr lvl="0"/>
            <a:r>
              <a:rPr lang="zh-CN" altLang="en-US"/>
              <a:t>编辑母版文本样式</a:t>
            </a:r>
          </a:p>
        </p:txBody>
      </p:sp>
      <p:sp>
        <p:nvSpPr>
          <p:cNvPr id="4" name="日期占位符 3"/>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1257223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609862" y="1601189"/>
            <a:ext cx="5387113" cy="4528757"/>
          </a:xfrm>
        </p:spPr>
        <p:txBody>
          <a:bodyPr/>
          <a:lstStyle>
            <a:lvl1pPr>
              <a:defRPr sz="2375">
                <a:solidFill>
                  <a:schemeClr val="bg2"/>
                </a:solidFill>
              </a:defRPr>
            </a:lvl1pPr>
            <a:lvl2pPr>
              <a:defRPr sz="1975">
                <a:solidFill>
                  <a:schemeClr val="bg2"/>
                </a:solidFill>
              </a:defRPr>
            </a:lvl2pPr>
            <a:lvl3pPr>
              <a:defRPr sz="1760">
                <a:solidFill>
                  <a:schemeClr val="bg2"/>
                </a:solidFill>
              </a:defRPr>
            </a:lvl3pPr>
            <a:lvl4pPr>
              <a:defRPr sz="1760">
                <a:solidFill>
                  <a:schemeClr val="bg2"/>
                </a:solidFill>
              </a:defRPr>
            </a:lvl4pPr>
            <a:lvl5pPr>
              <a:defRPr sz="1760">
                <a:solidFill>
                  <a:schemeClr val="bg2"/>
                </a:solidFill>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内容占位符 3"/>
          <p:cNvSpPr>
            <a:spLocks noGrp="1"/>
          </p:cNvSpPr>
          <p:nvPr>
            <p:ph sz="half" idx="2"/>
          </p:nvPr>
        </p:nvSpPr>
        <p:spPr>
          <a:xfrm>
            <a:off x="6200261" y="1601189"/>
            <a:ext cx="5387113" cy="4528757"/>
          </a:xfrm>
        </p:spPr>
        <p:txBody>
          <a:bodyPr/>
          <a:lstStyle>
            <a:lvl1pPr>
              <a:defRPr sz="2375">
                <a:solidFill>
                  <a:schemeClr val="bg2"/>
                </a:solidFill>
              </a:defRPr>
            </a:lvl1pPr>
            <a:lvl2pPr>
              <a:defRPr sz="1975">
                <a:solidFill>
                  <a:schemeClr val="bg2"/>
                </a:solidFill>
              </a:defRPr>
            </a:lvl2pPr>
            <a:lvl3pPr>
              <a:defRPr sz="1760">
                <a:solidFill>
                  <a:schemeClr val="bg2"/>
                </a:solidFill>
              </a:defRPr>
            </a:lvl3pPr>
            <a:lvl4pPr>
              <a:defRPr sz="1760">
                <a:solidFill>
                  <a:schemeClr val="bg2"/>
                </a:solidFill>
              </a:defRPr>
            </a:lvl4pPr>
            <a:lvl5pPr>
              <a:defRPr sz="1760">
                <a:solidFill>
                  <a:schemeClr val="bg2"/>
                </a:solidFill>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9" name="标题 1"/>
          <p:cNvSpPr>
            <a:spLocks noGrp="1"/>
          </p:cNvSpPr>
          <p:nvPr>
            <p:ph type="title"/>
          </p:nvPr>
        </p:nvSpPr>
        <p:spPr>
          <a:xfrm>
            <a:off x="609861" y="365352"/>
            <a:ext cx="10977512" cy="1074045"/>
          </a:xfrm>
        </p:spPr>
        <p:txBody>
          <a:bodyPr/>
          <a:lstStyle>
            <a:lvl1pPr algn="l">
              <a:defRPr/>
            </a:lvl1pPr>
          </a:lstStyle>
          <a:p>
            <a:r>
              <a:rPr lang="zh-CN" altLang="en-US"/>
              <a:t>单击此处编辑母版标题样式</a:t>
            </a:r>
          </a:p>
        </p:txBody>
      </p:sp>
      <p:sp>
        <p:nvSpPr>
          <p:cNvPr id="2" name="日期占位符 1"/>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260509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677" y="365351"/>
            <a:ext cx="10520115" cy="1196784"/>
          </a:xfrm>
        </p:spPr>
        <p:txBody>
          <a:bodyPr/>
          <a:lstStyle>
            <a:lvl1pPr algn="l">
              <a:defRPr/>
            </a:lvl1pPr>
          </a:lstStyle>
          <a:p>
            <a:r>
              <a:rPr lang="zh-CN" altLang="en-US"/>
              <a:t>单击此处编辑母版标题样式</a:t>
            </a:r>
          </a:p>
        </p:txBody>
      </p:sp>
      <p:sp>
        <p:nvSpPr>
          <p:cNvPr id="3" name="文本占位符 2"/>
          <p:cNvSpPr>
            <a:spLocks noGrp="1"/>
          </p:cNvSpPr>
          <p:nvPr>
            <p:ph type="body" idx="1"/>
          </p:nvPr>
        </p:nvSpPr>
        <p:spPr>
          <a:xfrm>
            <a:off x="840677" y="1682201"/>
            <a:ext cx="5160532" cy="824421"/>
          </a:xfrm>
        </p:spPr>
        <p:txBody>
          <a:bodyPr anchor="b"/>
          <a:lstStyle>
            <a:lvl1pPr marL="0" indent="0">
              <a:buNone/>
              <a:defRPr sz="2375" b="1">
                <a:solidFill>
                  <a:schemeClr val="bg2"/>
                </a:solidFill>
              </a:defRPr>
            </a:lvl1pPr>
            <a:lvl2pPr marL="449580" indent="0">
              <a:buNone/>
              <a:defRPr sz="1975" b="1"/>
            </a:lvl2pPr>
            <a:lvl3pPr marL="901065" indent="0">
              <a:buNone/>
              <a:defRPr sz="1760" b="1"/>
            </a:lvl3pPr>
            <a:lvl4pPr marL="1350645" indent="0">
              <a:buNone/>
              <a:defRPr sz="1570" b="1"/>
            </a:lvl4pPr>
            <a:lvl5pPr marL="1801495" indent="0">
              <a:buNone/>
              <a:defRPr sz="1570" b="1"/>
            </a:lvl5pPr>
            <a:lvl6pPr marL="2250440" indent="0">
              <a:buNone/>
              <a:defRPr sz="1570" b="1"/>
            </a:lvl6pPr>
            <a:lvl7pPr marL="2701925" indent="0">
              <a:buNone/>
              <a:defRPr sz="1570" b="1"/>
            </a:lvl7pPr>
            <a:lvl8pPr marL="3152140" indent="0">
              <a:buNone/>
              <a:defRPr sz="1570" b="1"/>
            </a:lvl8pPr>
            <a:lvl9pPr marL="3602990" indent="0">
              <a:buNone/>
              <a:defRPr sz="1570" b="1"/>
            </a:lvl9pPr>
          </a:lstStyle>
          <a:p>
            <a:pPr lvl="0"/>
            <a:r>
              <a:rPr lang="zh-CN" altLang="en-US"/>
              <a:t>编辑母版文本样式</a:t>
            </a:r>
          </a:p>
        </p:txBody>
      </p:sp>
      <p:sp>
        <p:nvSpPr>
          <p:cNvPr id="4" name="内容占位符 3"/>
          <p:cNvSpPr>
            <a:spLocks noGrp="1"/>
          </p:cNvSpPr>
          <p:nvPr>
            <p:ph sz="half" idx="2"/>
          </p:nvPr>
        </p:nvSpPr>
        <p:spPr>
          <a:xfrm>
            <a:off x="840677" y="2506622"/>
            <a:ext cx="5160532" cy="3686863"/>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4852" y="1682201"/>
            <a:ext cx="5185942" cy="824421"/>
          </a:xfrm>
        </p:spPr>
        <p:txBody>
          <a:bodyPr anchor="b"/>
          <a:lstStyle>
            <a:lvl1pPr marL="0" indent="0">
              <a:buNone/>
              <a:defRPr sz="2375" b="1">
                <a:solidFill>
                  <a:schemeClr val="bg2"/>
                </a:solidFill>
              </a:defRPr>
            </a:lvl1pPr>
            <a:lvl2pPr marL="449580" indent="0">
              <a:buNone/>
              <a:defRPr sz="1975" b="1"/>
            </a:lvl2pPr>
            <a:lvl3pPr marL="901065" indent="0">
              <a:buNone/>
              <a:defRPr sz="1760" b="1"/>
            </a:lvl3pPr>
            <a:lvl4pPr marL="1350645" indent="0">
              <a:buNone/>
              <a:defRPr sz="1570" b="1"/>
            </a:lvl4pPr>
            <a:lvl5pPr marL="1801495" indent="0">
              <a:buNone/>
              <a:defRPr sz="1570" b="1"/>
            </a:lvl5pPr>
            <a:lvl6pPr marL="2250440" indent="0">
              <a:buNone/>
              <a:defRPr sz="1570" b="1"/>
            </a:lvl6pPr>
            <a:lvl7pPr marL="2701925" indent="0">
              <a:buNone/>
              <a:defRPr sz="1570" b="1"/>
            </a:lvl7pPr>
            <a:lvl8pPr marL="3152140" indent="0">
              <a:buNone/>
              <a:defRPr sz="1570" b="1"/>
            </a:lvl8pPr>
            <a:lvl9pPr marL="3602990" indent="0">
              <a:buNone/>
              <a:defRPr sz="1570" b="1"/>
            </a:lvl9pPr>
          </a:lstStyle>
          <a:p>
            <a:pPr lvl="0"/>
            <a:r>
              <a:rPr lang="zh-CN" altLang="en-US"/>
              <a:t>编辑母版文本样式</a:t>
            </a:r>
          </a:p>
        </p:txBody>
      </p:sp>
      <p:sp>
        <p:nvSpPr>
          <p:cNvPr id="6" name="内容占位符 5"/>
          <p:cNvSpPr>
            <a:spLocks noGrp="1"/>
          </p:cNvSpPr>
          <p:nvPr>
            <p:ph sz="quarter" idx="4"/>
          </p:nvPr>
        </p:nvSpPr>
        <p:spPr>
          <a:xfrm>
            <a:off x="6174852" y="2506622"/>
            <a:ext cx="5185942" cy="3686863"/>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411063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标题 1"/>
          <p:cNvSpPr txBox="1"/>
          <p:nvPr/>
        </p:nvSpPr>
        <p:spPr bwMode="auto">
          <a:xfrm>
            <a:off x="5039385" y="3025218"/>
            <a:ext cx="2593113" cy="716842"/>
          </a:xfrm>
          <a:prstGeom prst="rect">
            <a:avLst/>
          </a:prstGeom>
          <a:solidFill>
            <a:srgbClr val="409EA8">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6666" tIns="58330" rIns="116666" bIns="58330" numCol="1" anchor="ctr" anchorCtr="0" compatLnSpc="1">
            <a:normAutofit/>
          </a:bodyPr>
          <a:lstStyle>
            <a:lvl1pPr algn="ctr" rtl="0" fontAlgn="base">
              <a:spcBef>
                <a:spcPct val="0"/>
              </a:spcBef>
              <a:spcAft>
                <a:spcPct val="0"/>
              </a:spcAft>
              <a:defRPr sz="2400" kern="1200">
                <a:solidFill>
                  <a:schemeClr val="bg1"/>
                </a:solidFill>
                <a:latin typeface="Arial" pitchFamily="34" charset="0"/>
                <a:ea typeface="黑体" pitchFamily="49" charset="-122"/>
                <a:cs typeface="+mj-cs"/>
                <a:sym typeface="Arial" pitchFamily="34" charset="0"/>
              </a:defRPr>
            </a:lvl1pPr>
            <a:lvl2pPr algn="r" rtl="0" fontAlgn="base">
              <a:spcBef>
                <a:spcPct val="0"/>
              </a:spcBef>
              <a:spcAft>
                <a:spcPct val="0"/>
              </a:spcAft>
              <a:defRPr sz="2800">
                <a:solidFill>
                  <a:schemeClr val="bg1"/>
                </a:solidFill>
                <a:latin typeface="Arial" pitchFamily="34" charset="0"/>
                <a:ea typeface="黑体" pitchFamily="49" charset="-122"/>
              </a:defRPr>
            </a:lvl2pPr>
            <a:lvl3pPr algn="r" rtl="0" fontAlgn="base">
              <a:spcBef>
                <a:spcPct val="0"/>
              </a:spcBef>
              <a:spcAft>
                <a:spcPct val="0"/>
              </a:spcAft>
              <a:defRPr sz="2800">
                <a:solidFill>
                  <a:schemeClr val="bg1"/>
                </a:solidFill>
                <a:latin typeface="Arial" pitchFamily="34" charset="0"/>
                <a:ea typeface="黑体" pitchFamily="49" charset="-122"/>
              </a:defRPr>
            </a:lvl3pPr>
            <a:lvl4pPr algn="r" rtl="0" fontAlgn="base">
              <a:spcBef>
                <a:spcPct val="0"/>
              </a:spcBef>
              <a:spcAft>
                <a:spcPct val="0"/>
              </a:spcAft>
              <a:defRPr sz="2800">
                <a:solidFill>
                  <a:schemeClr val="bg1"/>
                </a:solidFill>
                <a:latin typeface="Arial" pitchFamily="34" charset="0"/>
                <a:ea typeface="黑体" pitchFamily="49" charset="-122"/>
              </a:defRPr>
            </a:lvl4pPr>
            <a:lvl5pPr algn="r" rtl="0" fontAlgn="base">
              <a:spcBef>
                <a:spcPct val="0"/>
              </a:spcBef>
              <a:spcAft>
                <a:spcPct val="0"/>
              </a:spcAft>
              <a:defRPr sz="2800">
                <a:solidFill>
                  <a:schemeClr val="bg1"/>
                </a:solidFill>
                <a:latin typeface="Arial" pitchFamily="34" charset="0"/>
                <a:ea typeface="黑体" pitchFamily="49" charset="-122"/>
              </a:defRPr>
            </a:lvl5pPr>
            <a:lvl6pPr marL="457200" algn="r" rtl="0" fontAlgn="base">
              <a:spcBef>
                <a:spcPct val="0"/>
              </a:spcBef>
              <a:spcAft>
                <a:spcPct val="0"/>
              </a:spcAft>
              <a:defRPr sz="2800">
                <a:solidFill>
                  <a:schemeClr val="bg1"/>
                </a:solidFill>
                <a:latin typeface="Arial" pitchFamily="34" charset="0"/>
                <a:ea typeface="黑体" pitchFamily="49" charset="-122"/>
              </a:defRPr>
            </a:lvl6pPr>
            <a:lvl7pPr marL="914400" algn="r" rtl="0" fontAlgn="base">
              <a:spcBef>
                <a:spcPct val="0"/>
              </a:spcBef>
              <a:spcAft>
                <a:spcPct val="0"/>
              </a:spcAft>
              <a:defRPr sz="2800">
                <a:solidFill>
                  <a:schemeClr val="bg1"/>
                </a:solidFill>
                <a:latin typeface="Arial" pitchFamily="34" charset="0"/>
                <a:ea typeface="黑体" pitchFamily="49" charset="-122"/>
              </a:defRPr>
            </a:lvl7pPr>
            <a:lvl8pPr marL="1371600" algn="r" rtl="0" fontAlgn="base">
              <a:spcBef>
                <a:spcPct val="0"/>
              </a:spcBef>
              <a:spcAft>
                <a:spcPct val="0"/>
              </a:spcAft>
              <a:defRPr sz="2800">
                <a:solidFill>
                  <a:schemeClr val="bg1"/>
                </a:solidFill>
                <a:latin typeface="Arial" pitchFamily="34" charset="0"/>
                <a:ea typeface="黑体" pitchFamily="49" charset="-122"/>
              </a:defRPr>
            </a:lvl8pPr>
            <a:lvl9pPr marL="1828800" algn="r" rtl="0" fontAlgn="base">
              <a:spcBef>
                <a:spcPct val="0"/>
              </a:spcBef>
              <a:spcAft>
                <a:spcPct val="0"/>
              </a:spcAft>
              <a:defRPr sz="2800">
                <a:solidFill>
                  <a:schemeClr val="bg1"/>
                </a:solidFill>
                <a:latin typeface="Arial" pitchFamily="34" charset="0"/>
                <a:ea typeface="黑体" pitchFamily="49" charset="-122"/>
              </a:defRPr>
            </a:lvl9pPr>
          </a:lstStyle>
          <a:p>
            <a:pPr>
              <a:buFontTx/>
            </a:pPr>
            <a:endParaRPr lang="zh-CN" altLang="en-US" sz="3055" dirty="0"/>
          </a:p>
        </p:txBody>
      </p:sp>
      <p:sp>
        <p:nvSpPr>
          <p:cNvPr id="7" name="空心弧 50" descr="#wm#_21_23_*Z"/>
          <p:cNvSpPr/>
          <p:nvPr/>
        </p:nvSpPr>
        <p:spPr bwMode="auto">
          <a:xfrm rot="3000000" flipH="1" flipV="1">
            <a:off x="4553609" y="2732339"/>
            <a:ext cx="959738" cy="1321311"/>
          </a:xfrm>
          <a:custGeom>
            <a:avLst/>
            <a:gdLst>
              <a:gd name="T0" fmla="*/ 3589 w 581025"/>
              <a:gd name="T1" fmla="*/ 244986 h 581025"/>
              <a:gd name="T2" fmla="*/ 280639 w 581025"/>
              <a:gd name="T3" fmla="*/ 168 h 581025"/>
              <a:gd name="T4" fmla="*/ 573680 w 581025"/>
              <a:gd name="T5" fmla="*/ 225600 h 581025"/>
              <a:gd name="T6" fmla="*/ 408096 w 581025"/>
              <a:gd name="T7" fmla="*/ 556167 h 581025"/>
              <a:gd name="T8" fmla="*/ 408096 w 581025"/>
              <a:gd name="T9" fmla="*/ 556166 h 581025"/>
              <a:gd name="T10" fmla="*/ 573680 w 581025"/>
              <a:gd name="T11" fmla="*/ 225599 h 581025"/>
              <a:gd name="T12" fmla="*/ 280639 w 581025"/>
              <a:gd name="T13" fmla="*/ 167 h 581025"/>
              <a:gd name="T14" fmla="*/ 3589 w 581025"/>
              <a:gd name="T15" fmla="*/ 244985 h 581025"/>
              <a:gd name="T16" fmla="*/ 3589 w 581025"/>
              <a:gd name="T17" fmla="*/ 244986 h 58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025" h="581025">
                <a:moveTo>
                  <a:pt x="3589" y="244986"/>
                </a:moveTo>
                <a:cubicBezTo>
                  <a:pt x="25394" y="107563"/>
                  <a:pt x="141577" y="4897"/>
                  <a:pt x="280639" y="168"/>
                </a:cubicBezTo>
                <a:cubicBezTo>
                  <a:pt x="419701" y="-4561"/>
                  <a:pt x="542590" y="89975"/>
                  <a:pt x="573680" y="225600"/>
                </a:cubicBezTo>
                <a:cubicBezTo>
                  <a:pt x="604771" y="361224"/>
                  <a:pt x="535332" y="499850"/>
                  <a:pt x="408096" y="556167"/>
                </a:cubicBezTo>
                <a:lnTo>
                  <a:pt x="408096" y="556166"/>
                </a:lnTo>
                <a:cubicBezTo>
                  <a:pt x="535332" y="499849"/>
                  <a:pt x="604771" y="361223"/>
                  <a:pt x="573680" y="225599"/>
                </a:cubicBezTo>
                <a:cubicBezTo>
                  <a:pt x="542589" y="89975"/>
                  <a:pt x="419701" y="-4562"/>
                  <a:pt x="280639" y="167"/>
                </a:cubicBezTo>
                <a:cubicBezTo>
                  <a:pt x="141577" y="4896"/>
                  <a:pt x="25394" y="107562"/>
                  <a:pt x="3589" y="244985"/>
                </a:cubicBezTo>
                <a:lnTo>
                  <a:pt x="3589" y="244986"/>
                </a:lnTo>
                <a:close/>
              </a:path>
            </a:pathLst>
          </a:custGeom>
          <a:solidFill>
            <a:schemeClr val="accent1"/>
          </a:solidFill>
          <a:ln w="12700" cap="flat" cmpd="sng">
            <a:solidFill>
              <a:schemeClr val="hlink"/>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sz="2295"/>
          </a:p>
        </p:txBody>
      </p:sp>
      <p:sp>
        <p:nvSpPr>
          <p:cNvPr id="2" name="标题 1"/>
          <p:cNvSpPr>
            <a:spLocks noGrp="1"/>
          </p:cNvSpPr>
          <p:nvPr>
            <p:ph type="title" hasCustomPrompt="1"/>
          </p:nvPr>
        </p:nvSpPr>
        <p:spPr>
          <a:xfrm>
            <a:off x="5039383" y="3025218"/>
            <a:ext cx="2593114" cy="716842"/>
          </a:xfrm>
        </p:spPr>
        <p:txBody>
          <a:bodyPr>
            <a:normAutofit/>
          </a:bodyPr>
          <a:lstStyle>
            <a:lvl1pPr algn="ctr">
              <a:defRPr sz="2375">
                <a:solidFill>
                  <a:schemeClr val="bg1"/>
                </a:solidFill>
              </a:defRPr>
            </a:lvl1pPr>
          </a:lstStyle>
          <a:p>
            <a:r>
              <a:rPr lang="zh-CN" altLang="en-US" dirty="0"/>
              <a:t>编辑标题</a:t>
            </a:r>
          </a:p>
        </p:txBody>
      </p:sp>
      <p:sp>
        <p:nvSpPr>
          <p:cNvPr id="3" name="日期占位符 2"/>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1479570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3471425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838561" y="6511144"/>
            <a:ext cx="2744377" cy="214481"/>
          </a:xfrm>
        </p:spPr>
        <p:txBody>
          <a:bodyPr/>
          <a:lstStyle/>
          <a:p>
            <a:fld id="{19B86F9E-D520-D14E-8C51-8D4F6ADE1A9C}" type="datetimeFigureOut">
              <a:rPr kumimoji="1" lang="zh-CN" altLang="en-US" smtClean="0"/>
              <a:t>19/1/10</a:t>
            </a:fld>
            <a:endParaRPr kumimoji="1" lang="zh-CN" altLang="en-US"/>
          </a:p>
        </p:txBody>
      </p:sp>
      <p:sp>
        <p:nvSpPr>
          <p:cNvPr id="6" name="页脚占位符 5"/>
          <p:cNvSpPr>
            <a:spLocks noGrp="1"/>
          </p:cNvSpPr>
          <p:nvPr>
            <p:ph type="ftr" sz="quarter" idx="11"/>
          </p:nvPr>
        </p:nvSpPr>
        <p:spPr>
          <a:xfrm>
            <a:off x="4040334" y="6511144"/>
            <a:ext cx="4116566" cy="214481"/>
          </a:xfrm>
        </p:spPr>
        <p:txBody>
          <a:bodyPr/>
          <a:lstStyle/>
          <a:p>
            <a:endParaRPr kumimoji="1" lang="zh-CN" altLang="en-US"/>
          </a:p>
        </p:txBody>
      </p:sp>
      <p:sp>
        <p:nvSpPr>
          <p:cNvPr id="7" name="灯片编号占位符 6"/>
          <p:cNvSpPr>
            <a:spLocks noGrp="1"/>
          </p:cNvSpPr>
          <p:nvPr>
            <p:ph type="sldNum" sz="quarter" idx="12"/>
          </p:nvPr>
        </p:nvSpPr>
        <p:spPr>
          <a:xfrm>
            <a:off x="8614298" y="6511144"/>
            <a:ext cx="2744377" cy="214481"/>
          </a:xfrm>
        </p:spPr>
        <p:txBody>
          <a:bodyPr/>
          <a:lstStyle/>
          <a:p>
            <a:fld id="{F169643B-1867-7144-B66A-68CCF0A0B314}" type="slidenum">
              <a:rPr kumimoji="1" lang="zh-CN" altLang="en-US" smtClean="0"/>
              <a:t>‹#›</a:t>
            </a:fld>
            <a:endParaRPr kumimoji="1" lang="zh-CN" altLang="en-US"/>
          </a:p>
        </p:txBody>
      </p:sp>
      <p:sp>
        <p:nvSpPr>
          <p:cNvPr id="9" name="标题 1"/>
          <p:cNvSpPr>
            <a:spLocks noGrp="1"/>
          </p:cNvSpPr>
          <p:nvPr>
            <p:ph type="title" hasCustomPrompt="1"/>
          </p:nvPr>
        </p:nvSpPr>
        <p:spPr>
          <a:xfrm>
            <a:off x="840148" y="457482"/>
            <a:ext cx="10516514" cy="774478"/>
          </a:xfrm>
          <a:solidFill>
            <a:srgbClr val="96B9B5"/>
          </a:solidFill>
        </p:spPr>
        <p:txBody>
          <a:bodyPr anchor="b" anchorCtr="0">
            <a:normAutofit/>
          </a:bodyPr>
          <a:lstStyle>
            <a:lvl1pPr>
              <a:defRPr sz="3150"/>
            </a:lvl1pPr>
          </a:lstStyle>
          <a:p>
            <a:r>
              <a:rPr lang="zh-CN" altLang="en-US" dirty="0"/>
              <a:t>单击此处编辑标题</a:t>
            </a:r>
          </a:p>
        </p:txBody>
      </p:sp>
      <p:sp>
        <p:nvSpPr>
          <p:cNvPr id="10" name="图片占位符 2"/>
          <p:cNvSpPr>
            <a:spLocks noGrp="1"/>
          </p:cNvSpPr>
          <p:nvPr>
            <p:ph type="pic" idx="1"/>
          </p:nvPr>
        </p:nvSpPr>
        <p:spPr>
          <a:xfrm>
            <a:off x="840360" y="1369270"/>
            <a:ext cx="10516514" cy="4283042"/>
          </a:xfrm>
        </p:spPr>
        <p:txBody>
          <a:bodyPr/>
          <a:lstStyle>
            <a:lvl1pPr marL="0" indent="0">
              <a:buNone/>
              <a:defRPr sz="2375"/>
            </a:lvl1pPr>
            <a:lvl2pPr marL="337185" indent="0">
              <a:buNone/>
              <a:defRPr sz="2065"/>
            </a:lvl2pPr>
            <a:lvl3pPr marL="674370" indent="0">
              <a:buNone/>
              <a:defRPr sz="1760"/>
            </a:lvl3pPr>
            <a:lvl4pPr marL="1012825" indent="0">
              <a:buNone/>
              <a:defRPr sz="1480"/>
            </a:lvl4pPr>
            <a:lvl5pPr marL="1350645" indent="0">
              <a:buNone/>
              <a:defRPr sz="1480"/>
            </a:lvl5pPr>
            <a:lvl6pPr marL="1687830" indent="0">
              <a:buNone/>
              <a:defRPr sz="1480"/>
            </a:lvl6pPr>
            <a:lvl7pPr marL="2025015" indent="0">
              <a:buNone/>
              <a:defRPr sz="1480"/>
            </a:lvl7pPr>
            <a:lvl8pPr marL="2362835" indent="0">
              <a:buNone/>
              <a:defRPr sz="1480"/>
            </a:lvl8pPr>
            <a:lvl9pPr marL="2701925" indent="0">
              <a:buNone/>
              <a:defRPr sz="1480"/>
            </a:lvl9pPr>
          </a:lstStyle>
          <a:p>
            <a:r>
              <a:rPr lang="zh-CN" altLang="en-US"/>
              <a:t>单击图标添加图片</a:t>
            </a:r>
          </a:p>
        </p:txBody>
      </p:sp>
      <p:sp>
        <p:nvSpPr>
          <p:cNvPr id="11" name="文本占位符 3"/>
          <p:cNvSpPr>
            <a:spLocks noGrp="1"/>
          </p:cNvSpPr>
          <p:nvPr>
            <p:ph type="body" sz="half" idx="2"/>
          </p:nvPr>
        </p:nvSpPr>
        <p:spPr>
          <a:xfrm>
            <a:off x="840360" y="5743945"/>
            <a:ext cx="10516514" cy="597969"/>
          </a:xfrm>
        </p:spPr>
        <p:txBody>
          <a:bodyPr>
            <a:normAutofit/>
          </a:bodyPr>
          <a:lstStyle>
            <a:lvl1pPr marL="0" indent="0">
              <a:buNone/>
              <a:defRPr sz="1760">
                <a:solidFill>
                  <a:schemeClr val="bg2"/>
                </a:solidFill>
              </a:defRPr>
            </a:lvl1pPr>
            <a:lvl2pPr marL="337185" indent="0">
              <a:buNone/>
              <a:defRPr sz="1045"/>
            </a:lvl2pPr>
            <a:lvl3pPr marL="674370" indent="0">
              <a:buNone/>
              <a:defRPr sz="900"/>
            </a:lvl3pPr>
            <a:lvl4pPr marL="1012825" indent="0">
              <a:buNone/>
              <a:defRPr sz="735"/>
            </a:lvl4pPr>
            <a:lvl5pPr marL="1350645" indent="0">
              <a:buNone/>
              <a:defRPr sz="735"/>
            </a:lvl5pPr>
            <a:lvl6pPr marL="1687830" indent="0">
              <a:buNone/>
              <a:defRPr sz="735"/>
            </a:lvl6pPr>
            <a:lvl7pPr marL="2025015" indent="0">
              <a:buNone/>
              <a:defRPr sz="735"/>
            </a:lvl7pPr>
            <a:lvl8pPr marL="2362835" indent="0">
              <a:buNone/>
              <a:defRPr sz="735"/>
            </a:lvl8pPr>
            <a:lvl9pPr marL="2701925" indent="0">
              <a:buNone/>
              <a:defRPr sz="735"/>
            </a:lvl9pPr>
          </a:lstStyle>
          <a:p>
            <a:pPr lvl="0"/>
            <a:r>
              <a:rPr lang="zh-CN" altLang="en-US"/>
              <a:t>编辑母版文本样式</a:t>
            </a:r>
          </a:p>
        </p:txBody>
      </p:sp>
    </p:spTree>
    <p:extLst>
      <p:ext uri="{BB962C8B-B14F-4D97-AF65-F5344CB8AC3E}">
        <p14:creationId xmlns:p14="http://schemas.microsoft.com/office/powerpoint/2010/main" val="3401525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44364" y="592505"/>
            <a:ext cx="2314311" cy="5537441"/>
          </a:xfrm>
          <a:solidFill>
            <a:srgbClr val="96B9B5"/>
          </a:solidFill>
        </p:spPr>
        <p:txBody>
          <a:bodyPr vert="eaVert">
            <a:normAutofit/>
          </a:bodyPr>
          <a:lstStyle>
            <a:lvl1pPr>
              <a:defRPr sz="3940"/>
            </a:lvl1pPr>
          </a:lstStyle>
          <a:p>
            <a:r>
              <a:rPr lang="zh-CN" altLang="en-US"/>
              <a:t>单击此处编辑母版标题样式</a:t>
            </a:r>
          </a:p>
        </p:txBody>
      </p:sp>
      <p:sp>
        <p:nvSpPr>
          <p:cNvPr id="3" name="竖排文字占位符 2"/>
          <p:cNvSpPr>
            <a:spLocks noGrp="1"/>
          </p:cNvSpPr>
          <p:nvPr>
            <p:ph type="body" orient="vert" idx="1"/>
          </p:nvPr>
        </p:nvSpPr>
        <p:spPr>
          <a:xfrm>
            <a:off x="838561" y="592505"/>
            <a:ext cx="7775737" cy="5537441"/>
          </a:xfrm>
        </p:spPr>
        <p:txBody>
          <a:bodyPr vert="eaVert"/>
          <a:lstStyle>
            <a:lvl1pPr>
              <a:defRPr sz="2375"/>
            </a:lvl1pPr>
            <a:lvl2pPr>
              <a:defRPr sz="1975"/>
            </a:lvl2pPr>
            <a:lvl3pPr>
              <a:defRPr sz="1760"/>
            </a:lvl3pPr>
            <a:lvl4pPr>
              <a:defRPr sz="1760"/>
            </a:lvl4pPr>
            <a:lvl5pPr>
              <a:defRPr sz="176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p>
            <a:fld id="{19B86F9E-D520-D14E-8C51-8D4F6ADE1A9C}" type="datetimeFigureOut">
              <a:rPr kumimoji="1" lang="zh-CN" altLang="en-US" smtClean="0"/>
              <a:t>19/1/10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339403256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609861" y="424009"/>
            <a:ext cx="10977512" cy="1058045"/>
          </a:xfrm>
          <a:prstGeom prst="rect">
            <a:avLst/>
          </a:prstGeom>
          <a:solidFill>
            <a:srgbClr val="96B9B5"/>
          </a:solidFill>
          <a:ln>
            <a:noFill/>
          </a:ln>
        </p:spPr>
        <p:txBody>
          <a:bodyPr vert="horz" wrap="square" lIns="91440" tIns="45720" rIns="91440" bIns="45720" numCol="1" anchor="ctr" anchorCtr="0" compatLnSpc="1">
            <a:normAutofit/>
          </a:bodyPr>
          <a:lstStyle/>
          <a:p>
            <a:pPr lvl="0"/>
            <a:r>
              <a:rPr lang="zh-CN"/>
              <a:t>编辑母版标题样式</a:t>
            </a:r>
          </a:p>
        </p:txBody>
      </p:sp>
      <p:sp>
        <p:nvSpPr>
          <p:cNvPr id="1028" name="Rectangle 4"/>
          <p:cNvSpPr>
            <a:spLocks noGrp="1" noChangeArrowheads="1"/>
          </p:cNvSpPr>
          <p:nvPr>
            <p:ph type="body" idx="1"/>
          </p:nvPr>
        </p:nvSpPr>
        <p:spPr bwMode="auto">
          <a:xfrm>
            <a:off x="609861" y="1601189"/>
            <a:ext cx="10977512" cy="45287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日期占位符 1"/>
          <p:cNvSpPr>
            <a:spLocks noGrp="1"/>
          </p:cNvSpPr>
          <p:nvPr>
            <p:ph type="dt" sz="half" idx="2"/>
          </p:nvPr>
        </p:nvSpPr>
        <p:spPr>
          <a:xfrm>
            <a:off x="838561" y="6360274"/>
            <a:ext cx="2744377" cy="365350"/>
          </a:xfrm>
          <a:prstGeom prst="rect">
            <a:avLst/>
          </a:prstGeom>
        </p:spPr>
        <p:txBody>
          <a:bodyPr vert="horz" lIns="91440" tIns="45720" rIns="91440" bIns="45720" rtlCol="0" anchor="ctr"/>
          <a:lstStyle>
            <a:lvl1pPr algn="l">
              <a:defRPr sz="1175">
                <a:solidFill>
                  <a:schemeClr val="tx1">
                    <a:tint val="75000"/>
                  </a:schemeClr>
                </a:solidFill>
                <a:latin typeface="+mn-ea"/>
                <a:ea typeface="+mn-ea"/>
              </a:defRPr>
            </a:lvl1pPr>
          </a:lstStyle>
          <a:p>
            <a:fld id="{19B86F9E-D520-D14E-8C51-8D4F6ADE1A9C}" type="datetimeFigureOut">
              <a:rPr kumimoji="1" lang="zh-CN" altLang="en-US" smtClean="0"/>
              <a:t>19/1/10</a:t>
            </a:fld>
            <a:endParaRPr kumimoji="1" lang="zh-CN" altLang="en-US"/>
          </a:p>
        </p:txBody>
      </p:sp>
      <p:sp>
        <p:nvSpPr>
          <p:cNvPr id="3" name="页脚占位符 2"/>
          <p:cNvSpPr>
            <a:spLocks noGrp="1"/>
          </p:cNvSpPr>
          <p:nvPr>
            <p:ph type="ftr" sz="quarter" idx="3"/>
          </p:nvPr>
        </p:nvSpPr>
        <p:spPr>
          <a:xfrm>
            <a:off x="4040334" y="6360274"/>
            <a:ext cx="4116566" cy="365350"/>
          </a:xfrm>
          <a:prstGeom prst="rect">
            <a:avLst/>
          </a:prstGeom>
        </p:spPr>
        <p:txBody>
          <a:bodyPr vert="horz" lIns="91440" tIns="45720" rIns="91440" bIns="45720" rtlCol="0" anchor="ctr"/>
          <a:lstStyle>
            <a:lvl1pPr algn="ctr">
              <a:defRPr sz="1175">
                <a:solidFill>
                  <a:schemeClr val="tx1">
                    <a:tint val="75000"/>
                  </a:schemeClr>
                </a:solidFill>
                <a:latin typeface="+mn-ea"/>
                <a:ea typeface="+mn-ea"/>
              </a:defRPr>
            </a:lvl1pPr>
          </a:lstStyle>
          <a:p>
            <a:endParaRPr kumimoji="1" lang="zh-CN" altLang="en-US"/>
          </a:p>
        </p:txBody>
      </p:sp>
      <p:sp>
        <p:nvSpPr>
          <p:cNvPr id="4" name="灯片编号占位符 3"/>
          <p:cNvSpPr>
            <a:spLocks noGrp="1"/>
          </p:cNvSpPr>
          <p:nvPr>
            <p:ph type="sldNum" sz="quarter" idx="4"/>
          </p:nvPr>
        </p:nvSpPr>
        <p:spPr>
          <a:xfrm>
            <a:off x="8614298" y="6360274"/>
            <a:ext cx="2744377" cy="365350"/>
          </a:xfrm>
          <a:prstGeom prst="rect">
            <a:avLst/>
          </a:prstGeom>
        </p:spPr>
        <p:txBody>
          <a:bodyPr vert="horz" lIns="91440" tIns="45720" rIns="91440" bIns="45720" rtlCol="0" anchor="ctr"/>
          <a:lstStyle>
            <a:lvl1pPr algn="r">
              <a:defRPr sz="1175">
                <a:solidFill>
                  <a:schemeClr val="tx1">
                    <a:tint val="75000"/>
                  </a:schemeClr>
                </a:solidFill>
                <a:latin typeface="+mn-ea"/>
                <a:ea typeface="+mn-ea"/>
              </a:defRPr>
            </a:lvl1pPr>
          </a:lstStyle>
          <a:p>
            <a:fld id="{F169643B-1867-7144-B66A-68CCF0A0B314}" type="slidenum">
              <a:rPr kumimoji="1" lang="zh-CN" altLang="en-US" smtClean="0"/>
              <a:t>‹#›</a:t>
            </a:fld>
            <a:endParaRPr kumimoji="1" lang="zh-CN" altLang="en-US"/>
          </a:p>
        </p:txBody>
      </p:sp>
    </p:spTree>
    <p:extLst>
      <p:ext uri="{BB962C8B-B14F-4D97-AF65-F5344CB8AC3E}">
        <p14:creationId xmlns:p14="http://schemas.microsoft.com/office/powerpoint/2010/main" val="10330119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fontAlgn="base" hangingPunct="1">
        <a:spcBef>
          <a:spcPct val="0"/>
        </a:spcBef>
        <a:spcAft>
          <a:spcPct val="0"/>
        </a:spcAft>
        <a:defRPr sz="3540" kern="1200">
          <a:solidFill>
            <a:schemeClr val="bg1"/>
          </a:solidFill>
          <a:latin typeface="+mn-ea"/>
          <a:ea typeface="+mn-ea"/>
          <a:cs typeface="+mj-cs"/>
          <a:sym typeface="Arial" pitchFamily="34" charset="0"/>
        </a:defRPr>
      </a:lvl1pPr>
      <a:lvl2pPr algn="r" rtl="0" eaLnBrk="1" fontAlgn="base" hangingPunct="1">
        <a:spcBef>
          <a:spcPct val="0"/>
        </a:spcBef>
        <a:spcAft>
          <a:spcPct val="0"/>
        </a:spcAft>
        <a:defRPr sz="2800">
          <a:solidFill>
            <a:schemeClr val="bg1"/>
          </a:solidFill>
          <a:latin typeface="Arial" pitchFamily="34" charset="0"/>
          <a:ea typeface="黑体" pitchFamily="49" charset="-122"/>
        </a:defRPr>
      </a:lvl2pPr>
      <a:lvl3pPr algn="r" rtl="0" eaLnBrk="1" fontAlgn="base" hangingPunct="1">
        <a:spcBef>
          <a:spcPct val="0"/>
        </a:spcBef>
        <a:spcAft>
          <a:spcPct val="0"/>
        </a:spcAft>
        <a:defRPr sz="2800">
          <a:solidFill>
            <a:schemeClr val="bg1"/>
          </a:solidFill>
          <a:latin typeface="Arial" pitchFamily="34" charset="0"/>
          <a:ea typeface="黑体" pitchFamily="49" charset="-122"/>
        </a:defRPr>
      </a:lvl3pPr>
      <a:lvl4pPr algn="r" rtl="0" eaLnBrk="1" fontAlgn="base" hangingPunct="1">
        <a:spcBef>
          <a:spcPct val="0"/>
        </a:spcBef>
        <a:spcAft>
          <a:spcPct val="0"/>
        </a:spcAft>
        <a:defRPr sz="2800">
          <a:solidFill>
            <a:schemeClr val="bg1"/>
          </a:solidFill>
          <a:latin typeface="Arial" pitchFamily="34" charset="0"/>
          <a:ea typeface="黑体" pitchFamily="49" charset="-122"/>
        </a:defRPr>
      </a:lvl4pPr>
      <a:lvl5pPr algn="r" rtl="0" eaLnBrk="1" fontAlgn="base" hangingPunct="1">
        <a:spcBef>
          <a:spcPct val="0"/>
        </a:spcBef>
        <a:spcAft>
          <a:spcPct val="0"/>
        </a:spcAft>
        <a:defRPr sz="2800">
          <a:solidFill>
            <a:schemeClr val="bg1"/>
          </a:solidFill>
          <a:latin typeface="Arial" pitchFamily="34" charset="0"/>
          <a:ea typeface="黑体" pitchFamily="49" charset="-122"/>
        </a:defRPr>
      </a:lvl5pPr>
      <a:lvl6pPr marL="457200" algn="r" rtl="0" eaLnBrk="1" fontAlgn="base" hangingPunct="1">
        <a:spcBef>
          <a:spcPct val="0"/>
        </a:spcBef>
        <a:spcAft>
          <a:spcPct val="0"/>
        </a:spcAft>
        <a:defRPr sz="2800">
          <a:solidFill>
            <a:schemeClr val="bg1"/>
          </a:solidFill>
          <a:latin typeface="Arial" pitchFamily="34" charset="0"/>
          <a:ea typeface="黑体" pitchFamily="49" charset="-122"/>
        </a:defRPr>
      </a:lvl6pPr>
      <a:lvl7pPr marL="914400" algn="r" rtl="0" eaLnBrk="1" fontAlgn="base" hangingPunct="1">
        <a:spcBef>
          <a:spcPct val="0"/>
        </a:spcBef>
        <a:spcAft>
          <a:spcPct val="0"/>
        </a:spcAft>
        <a:defRPr sz="2800">
          <a:solidFill>
            <a:schemeClr val="bg1"/>
          </a:solidFill>
          <a:latin typeface="Arial" pitchFamily="34" charset="0"/>
          <a:ea typeface="黑体" pitchFamily="49" charset="-122"/>
        </a:defRPr>
      </a:lvl7pPr>
      <a:lvl8pPr marL="1371600" algn="r" rtl="0" eaLnBrk="1" fontAlgn="base" hangingPunct="1">
        <a:spcBef>
          <a:spcPct val="0"/>
        </a:spcBef>
        <a:spcAft>
          <a:spcPct val="0"/>
        </a:spcAft>
        <a:defRPr sz="2800">
          <a:solidFill>
            <a:schemeClr val="bg1"/>
          </a:solidFill>
          <a:latin typeface="Arial" pitchFamily="34" charset="0"/>
          <a:ea typeface="黑体" pitchFamily="49" charset="-122"/>
        </a:defRPr>
      </a:lvl8pPr>
      <a:lvl9pPr marL="1828800" algn="r" rtl="0" eaLnBrk="1" fontAlgn="base" hangingPunct="1">
        <a:spcBef>
          <a:spcPct val="0"/>
        </a:spcBef>
        <a:spcAft>
          <a:spcPct val="0"/>
        </a:spcAft>
        <a:defRPr sz="2800">
          <a:solidFill>
            <a:schemeClr val="bg1"/>
          </a:solidFill>
          <a:latin typeface="Arial" pitchFamily="34" charset="0"/>
          <a:ea typeface="黑体" pitchFamily="49" charset="-122"/>
        </a:defRPr>
      </a:lvl9pPr>
    </p:titleStyle>
    <p:bodyStyle>
      <a:lvl1pPr marL="337185" indent="-325120" algn="l" rtl="0" eaLnBrk="1" fontAlgn="base" hangingPunct="1">
        <a:spcBef>
          <a:spcPts val="95"/>
        </a:spcBef>
        <a:spcAft>
          <a:spcPct val="0"/>
        </a:spcAft>
        <a:buFont typeface="Arial" pitchFamily="34" charset="0"/>
        <a:buChar char="•"/>
        <a:defRPr sz="2375" kern="1200">
          <a:solidFill>
            <a:schemeClr val="tx1"/>
          </a:solidFill>
          <a:latin typeface="+mn-ea"/>
          <a:ea typeface="+mn-ea"/>
          <a:cs typeface="+mn-cs"/>
          <a:sym typeface="Arial" pitchFamily="34" charset="0"/>
        </a:defRPr>
      </a:lvl1pPr>
      <a:lvl2pPr marL="733425" indent="-269240" algn="l" rtl="0" eaLnBrk="1" fontAlgn="base" hangingPunct="1">
        <a:spcBef>
          <a:spcPts val="95"/>
        </a:spcBef>
        <a:spcAft>
          <a:spcPct val="0"/>
        </a:spcAft>
        <a:buFont typeface="Arial" pitchFamily="34" charset="0"/>
        <a:buChar char="–"/>
        <a:defRPr sz="1975" kern="1200">
          <a:solidFill>
            <a:schemeClr val="tx1"/>
          </a:solidFill>
          <a:latin typeface="+mn-ea"/>
          <a:ea typeface="+mn-ea"/>
          <a:cs typeface="+mn-cs"/>
          <a:sym typeface="Arial" pitchFamily="34" charset="0"/>
        </a:defRPr>
      </a:lvl2pPr>
      <a:lvl3pPr marL="112585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3pPr>
      <a:lvl4pPr marL="157543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4pPr>
      <a:lvl5pPr marL="2025015" indent="-210185" algn="l" rtl="0" eaLnBrk="1" fontAlgn="base" hangingPunct="1">
        <a:spcBef>
          <a:spcPts val="95"/>
        </a:spcBef>
        <a:spcAft>
          <a:spcPct val="0"/>
        </a:spcAft>
        <a:buFont typeface="Arial" pitchFamily="34" charset="0"/>
        <a:buChar char="»"/>
        <a:defRPr sz="1760" kern="1200">
          <a:solidFill>
            <a:schemeClr val="tx1"/>
          </a:solidFill>
          <a:latin typeface="+mn-ea"/>
          <a:ea typeface="+mn-ea"/>
          <a:cs typeface="+mn-cs"/>
          <a:sym typeface="Arial" pitchFamily="34" charset="0"/>
        </a:defRPr>
      </a:lvl5pPr>
      <a:lvl6pPr marL="247586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6pPr>
      <a:lvl7pPr marL="292735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7pPr>
      <a:lvl8pPr marL="3376930"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8pPr>
      <a:lvl9pPr marL="3827145" indent="-210185" algn="l" defTabSz="901065" rtl="0" eaLnBrk="1" latinLnBrk="0" hangingPunct="1">
        <a:lnSpc>
          <a:spcPct val="90000"/>
        </a:lnSpc>
        <a:spcBef>
          <a:spcPts val="495"/>
        </a:spcBef>
        <a:buFont typeface="Arial" pitchFamily="34" charset="0"/>
        <a:buChar char="•"/>
        <a:defRPr sz="1760" kern="1200">
          <a:solidFill>
            <a:schemeClr val="tx1"/>
          </a:solidFill>
          <a:latin typeface="+mn-lt"/>
          <a:ea typeface="+mn-ea"/>
          <a:cs typeface="+mn-cs"/>
        </a:defRPr>
      </a:lvl9pPr>
    </p:bodyStyle>
    <p:otherStyle>
      <a:defPPr>
        <a:defRPr lang="zh-CN"/>
      </a:defPPr>
      <a:lvl1pPr marL="0" algn="l" defTabSz="901065" rtl="0" eaLnBrk="1" latinLnBrk="0" hangingPunct="1">
        <a:defRPr sz="1760" kern="1200">
          <a:solidFill>
            <a:schemeClr val="tx1"/>
          </a:solidFill>
          <a:latin typeface="+mn-lt"/>
          <a:ea typeface="+mn-ea"/>
          <a:cs typeface="+mn-cs"/>
        </a:defRPr>
      </a:lvl1pPr>
      <a:lvl2pPr marL="449580" algn="l" defTabSz="901065" rtl="0" eaLnBrk="1" latinLnBrk="0" hangingPunct="1">
        <a:defRPr sz="1760" kern="1200">
          <a:solidFill>
            <a:schemeClr val="tx1"/>
          </a:solidFill>
          <a:latin typeface="+mn-lt"/>
          <a:ea typeface="+mn-ea"/>
          <a:cs typeface="+mn-cs"/>
        </a:defRPr>
      </a:lvl2pPr>
      <a:lvl3pPr marL="901065" algn="l" defTabSz="901065" rtl="0" eaLnBrk="1" latinLnBrk="0" hangingPunct="1">
        <a:defRPr sz="1760" kern="1200">
          <a:solidFill>
            <a:schemeClr val="tx1"/>
          </a:solidFill>
          <a:latin typeface="+mn-lt"/>
          <a:ea typeface="+mn-ea"/>
          <a:cs typeface="+mn-cs"/>
        </a:defRPr>
      </a:lvl3pPr>
      <a:lvl4pPr marL="1350645" algn="l" defTabSz="901065" rtl="0" eaLnBrk="1" latinLnBrk="0" hangingPunct="1">
        <a:defRPr sz="1760" kern="1200">
          <a:solidFill>
            <a:schemeClr val="tx1"/>
          </a:solidFill>
          <a:latin typeface="+mn-lt"/>
          <a:ea typeface="+mn-ea"/>
          <a:cs typeface="+mn-cs"/>
        </a:defRPr>
      </a:lvl4pPr>
      <a:lvl5pPr marL="1801495" algn="l" defTabSz="901065" rtl="0" eaLnBrk="1" latinLnBrk="0" hangingPunct="1">
        <a:defRPr sz="1760" kern="1200">
          <a:solidFill>
            <a:schemeClr val="tx1"/>
          </a:solidFill>
          <a:latin typeface="+mn-lt"/>
          <a:ea typeface="+mn-ea"/>
          <a:cs typeface="+mn-cs"/>
        </a:defRPr>
      </a:lvl5pPr>
      <a:lvl6pPr marL="2250440" algn="l" defTabSz="901065" rtl="0" eaLnBrk="1" latinLnBrk="0" hangingPunct="1">
        <a:defRPr sz="1760" kern="1200">
          <a:solidFill>
            <a:schemeClr val="tx1"/>
          </a:solidFill>
          <a:latin typeface="+mn-lt"/>
          <a:ea typeface="+mn-ea"/>
          <a:cs typeface="+mn-cs"/>
        </a:defRPr>
      </a:lvl6pPr>
      <a:lvl7pPr marL="2701925" algn="l" defTabSz="901065" rtl="0" eaLnBrk="1" latinLnBrk="0" hangingPunct="1">
        <a:defRPr sz="1760" kern="1200">
          <a:solidFill>
            <a:schemeClr val="tx1"/>
          </a:solidFill>
          <a:latin typeface="+mn-lt"/>
          <a:ea typeface="+mn-ea"/>
          <a:cs typeface="+mn-cs"/>
        </a:defRPr>
      </a:lvl7pPr>
      <a:lvl8pPr marL="3152140" algn="l" defTabSz="901065" rtl="0" eaLnBrk="1" latinLnBrk="0" hangingPunct="1">
        <a:defRPr sz="1760" kern="1200">
          <a:solidFill>
            <a:schemeClr val="tx1"/>
          </a:solidFill>
          <a:latin typeface="+mn-lt"/>
          <a:ea typeface="+mn-ea"/>
          <a:cs typeface="+mn-cs"/>
        </a:defRPr>
      </a:lvl8pPr>
      <a:lvl9pPr marL="3602990" algn="l" defTabSz="901065" rtl="0" eaLnBrk="1" latinLnBrk="0" hangingPunct="1">
        <a:defRPr sz="1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eg"/><Relationship Id="rId3"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eg"/><Relationship Id="rId3"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png"/><Relationship Id="rId1" Type="http://schemas.openxmlformats.org/officeDocument/2006/relationships/slideLayout" Target="../slideLayouts/slideLayout7.xml"/><Relationship Id="rId2"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 Id="rId3"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5.jpeg"/><Relationship Id="rId1" Type="http://schemas.openxmlformats.org/officeDocument/2006/relationships/slideLayout" Target="../slideLayouts/slideLayout7.xml"/><Relationship Id="rId2" Type="http://schemas.openxmlformats.org/officeDocument/2006/relationships/image" Target="../media/image2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eg"/><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05109C0-8EC6-5B44-875D-3915665178D8}"/>
              </a:ext>
            </a:extLst>
          </p:cNvPr>
          <p:cNvSpPr>
            <a:spLocks noGrp="1"/>
          </p:cNvSpPr>
          <p:nvPr>
            <p:ph type="ctrTitle"/>
          </p:nvPr>
        </p:nvSpPr>
        <p:spPr/>
        <p:txBody>
          <a:bodyPr>
            <a:normAutofit fontScale="90000"/>
          </a:bodyPr>
          <a:lstStyle/>
          <a:p>
            <a:r>
              <a:rPr kumimoji="1" lang="zh-CHS" altLang="en-US" dirty="0" smtClean="0">
                <a:latin typeface="+mj-ea"/>
                <a:ea typeface="+mj-ea"/>
              </a:rPr>
              <a:t>设计</a:t>
            </a:r>
            <a:r>
              <a:rPr kumimoji="1" lang="zh-CN" altLang="en-US" dirty="0" smtClean="0">
                <a:latin typeface="+mj-ea"/>
                <a:ea typeface="+mj-ea"/>
              </a:rPr>
              <a:t>构成基础</a:t>
            </a:r>
            <a:r>
              <a:rPr kumimoji="1" lang="en-US" altLang="zh-CN" dirty="0" smtClean="0">
                <a:latin typeface="+mj-ea"/>
                <a:ea typeface="+mj-ea"/>
              </a:rPr>
              <a:t>——</a:t>
            </a:r>
            <a:r>
              <a:rPr kumimoji="1" lang="zh-CN" altLang="en-US" smtClean="0">
                <a:latin typeface="+mj-ea"/>
                <a:ea typeface="+mj-ea"/>
              </a:rPr>
              <a:t>溯源构成</a:t>
            </a:r>
            <a:endParaRPr kumimoji="1" lang="zh-CN" altLang="en-US" dirty="0">
              <a:latin typeface="+mj-ea"/>
              <a:ea typeface="+mj-ea"/>
            </a:endParaRPr>
          </a:p>
        </p:txBody>
      </p:sp>
      <p:sp>
        <p:nvSpPr>
          <p:cNvPr id="3" name="副标题 2">
            <a:extLst>
              <a:ext uri="{FF2B5EF4-FFF2-40B4-BE49-F238E27FC236}">
                <a16:creationId xmlns="" xmlns:a16="http://schemas.microsoft.com/office/drawing/2014/main" id="{AEBA5546-69E9-1142-92AE-FF1E980D26A6}"/>
              </a:ext>
            </a:extLst>
          </p:cNvPr>
          <p:cNvSpPr>
            <a:spLocks noGrp="1"/>
          </p:cNvSpPr>
          <p:nvPr>
            <p:ph type="subTitle" idx="1"/>
          </p:nvPr>
        </p:nvSpPr>
        <p:spPr/>
        <p:txBody>
          <a:bodyPr/>
          <a:lstStyle/>
          <a:p>
            <a:r>
              <a:rPr kumimoji="1" lang="zh-CN" altLang="en-US" dirty="0" smtClean="0"/>
              <a:t>俞</a:t>
            </a:r>
            <a:r>
              <a:rPr kumimoji="1" lang="zh-CHS" altLang="en-US" dirty="0" smtClean="0"/>
              <a:t>敏</a:t>
            </a:r>
            <a:r>
              <a:rPr kumimoji="1" lang="zh-CHS" altLang="en-US" dirty="0"/>
              <a:t>燕</a:t>
            </a:r>
            <a:endParaRPr kumimoji="1" lang="zh-CN" altLang="en-US" dirty="0"/>
          </a:p>
        </p:txBody>
      </p:sp>
    </p:spTree>
    <p:extLst>
      <p:ext uri="{BB962C8B-B14F-4D97-AF65-F5344CB8AC3E}">
        <p14:creationId xmlns:p14="http://schemas.microsoft.com/office/powerpoint/2010/main" val="4107413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5">
            <a:extLst>
              <a:ext uri="{FF2B5EF4-FFF2-40B4-BE49-F238E27FC236}">
                <a16:creationId xmlns="" xmlns:a16="http://schemas.microsoft.com/office/drawing/2014/main" id="{D090109E-C6FF-F84A-8A1F-7267B32E1220}"/>
              </a:ext>
            </a:extLst>
          </p:cNvPr>
          <p:cNvSpPr>
            <a:spLocks noChangeArrowheads="1"/>
          </p:cNvSpPr>
          <p:nvPr/>
        </p:nvSpPr>
        <p:spPr bwMode="auto">
          <a:xfrm>
            <a:off x="516845" y="1758259"/>
            <a:ext cx="6335042" cy="4224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en-US" altLang="zh-CN" dirty="0">
                <a:solidFill>
                  <a:srgbClr val="000000"/>
                </a:solidFill>
              </a:rPr>
              <a:t>1919</a:t>
            </a:r>
            <a:r>
              <a:rPr lang="zh-CN" altLang="en-US" dirty="0">
                <a:solidFill>
                  <a:srgbClr val="000000"/>
                </a:solidFill>
              </a:rPr>
              <a:t>年由德国著名建筑家、设计理论</a:t>
            </a:r>
            <a:r>
              <a:rPr lang="zh-CN" altLang="en-US" dirty="0"/>
              <a:t>家</a:t>
            </a:r>
            <a:endParaRPr lang="en-US" altLang="zh-CN" dirty="0"/>
          </a:p>
          <a:p>
            <a:pPr>
              <a:lnSpc>
                <a:spcPct val="150000"/>
              </a:lnSpc>
            </a:pPr>
            <a:r>
              <a:rPr lang="zh-CN" altLang="en-US" dirty="0">
                <a:solidFill>
                  <a:srgbClr val="FF2F92"/>
                </a:solidFill>
              </a:rPr>
              <a:t>沃尔特</a:t>
            </a:r>
            <a:r>
              <a:rPr lang="en-US" altLang="zh-CN" dirty="0">
                <a:solidFill>
                  <a:srgbClr val="FF2F92"/>
                </a:solidFill>
              </a:rPr>
              <a:t>·</a:t>
            </a:r>
            <a:r>
              <a:rPr lang="zh-CN" altLang="en-US" dirty="0">
                <a:solidFill>
                  <a:srgbClr val="FF2F92"/>
                </a:solidFill>
              </a:rPr>
              <a:t>格罗佩斯</a:t>
            </a:r>
            <a:r>
              <a:rPr lang="zh-CN" altLang="en-US" dirty="0">
                <a:solidFill>
                  <a:srgbClr val="000000"/>
                </a:solidFill>
              </a:rPr>
              <a:t>创办于</a:t>
            </a:r>
            <a:r>
              <a:rPr lang="zh-CN" altLang="en-US" dirty="0">
                <a:solidFill>
                  <a:srgbClr val="FF2F92"/>
                </a:solidFill>
              </a:rPr>
              <a:t>德国魏玛</a:t>
            </a:r>
          </a:p>
          <a:p>
            <a:pPr>
              <a:lnSpc>
                <a:spcPct val="150000"/>
              </a:lnSpc>
            </a:pPr>
            <a:r>
              <a:rPr lang="zh-CN" altLang="en-US" dirty="0"/>
              <a:t>教育口号：</a:t>
            </a:r>
            <a:r>
              <a:rPr lang="zh-CN" altLang="en-US" dirty="0">
                <a:solidFill>
                  <a:srgbClr val="FF2F92"/>
                </a:solidFill>
              </a:rPr>
              <a:t>艺术与技术的新统一</a:t>
            </a:r>
            <a:r>
              <a:rPr lang="zh-CN" altLang="en-US" dirty="0"/>
              <a:t>。 </a:t>
            </a:r>
            <a:endParaRPr lang="zh-CN" altLang="en-US" dirty="0">
              <a:solidFill>
                <a:srgbClr val="000000"/>
              </a:solidFill>
            </a:endParaRPr>
          </a:p>
          <a:p>
            <a:pPr>
              <a:lnSpc>
                <a:spcPct val="150000"/>
              </a:lnSpc>
            </a:pPr>
            <a:r>
              <a:rPr lang="zh-CN" altLang="en-US" dirty="0" smtClean="0">
                <a:solidFill>
                  <a:srgbClr val="000000"/>
                </a:solidFill>
              </a:rPr>
              <a:t>（</a:t>
            </a:r>
            <a:r>
              <a:rPr lang="zh-CN" altLang="zh-CN" dirty="0">
                <a:solidFill>
                  <a:srgbClr val="000000"/>
                </a:solidFill>
              </a:rPr>
              <a:t>1</a:t>
            </a:r>
            <a:r>
              <a:rPr lang="zh-CN" altLang="en-US" dirty="0" smtClean="0">
                <a:solidFill>
                  <a:srgbClr val="000000"/>
                </a:solidFill>
              </a:rPr>
              <a:t>）包豪斯奠定了现代设计艺术</a:t>
            </a:r>
            <a:r>
              <a:rPr lang="zh-CN" altLang="en-US" dirty="0">
                <a:solidFill>
                  <a:srgbClr val="000000"/>
                </a:solidFill>
              </a:rPr>
              <a:t>教育的基础，比较适应现</a:t>
            </a:r>
            <a:r>
              <a:rPr lang="zh-CN" altLang="en-US" dirty="0" smtClean="0">
                <a:solidFill>
                  <a:srgbClr val="000000"/>
                </a:solidFill>
              </a:rPr>
              <a:t>代大工业生产。</a:t>
            </a:r>
            <a:endParaRPr lang="zh-CN" altLang="en-US" dirty="0">
              <a:solidFill>
                <a:srgbClr val="000000"/>
              </a:solidFill>
            </a:endParaRPr>
          </a:p>
          <a:p>
            <a:pPr>
              <a:lnSpc>
                <a:spcPct val="150000"/>
              </a:lnSpc>
            </a:pPr>
            <a:r>
              <a:rPr lang="zh-CN" altLang="en-US" dirty="0" smtClean="0">
                <a:solidFill>
                  <a:srgbClr val="000000"/>
                </a:solidFill>
              </a:rPr>
              <a:t>（</a:t>
            </a:r>
            <a:r>
              <a:rPr lang="en-US" altLang="zh-CN" dirty="0" smtClean="0">
                <a:solidFill>
                  <a:srgbClr val="000000"/>
                </a:solidFill>
              </a:rPr>
              <a:t>2</a:t>
            </a:r>
            <a:r>
              <a:rPr lang="zh-CN" altLang="en-US" dirty="0" smtClean="0">
                <a:solidFill>
                  <a:srgbClr val="000000"/>
                </a:solidFill>
              </a:rPr>
              <a:t>）包豪斯</a:t>
            </a:r>
            <a:r>
              <a:rPr lang="zh-CN" altLang="en-US" dirty="0">
                <a:solidFill>
                  <a:srgbClr val="000000"/>
                </a:solidFill>
              </a:rPr>
              <a:t>的设计思想奠定了现代设计的观念基础，建立了现代主义设计的欧洲体系原则，</a:t>
            </a:r>
            <a:r>
              <a:rPr lang="zh-CN" altLang="en-US" dirty="0">
                <a:solidFill>
                  <a:srgbClr val="FF2F92"/>
                </a:solidFill>
              </a:rPr>
              <a:t>即以观念为中心，以解决问题为中心</a:t>
            </a:r>
            <a:r>
              <a:rPr lang="zh-CN" altLang="en-US" dirty="0">
                <a:solidFill>
                  <a:srgbClr val="000000"/>
                </a:solidFill>
              </a:rPr>
              <a:t>，把</a:t>
            </a:r>
            <a:r>
              <a:rPr lang="zh-CN" altLang="en-US" dirty="0">
                <a:solidFill>
                  <a:srgbClr val="FF2F92"/>
                </a:solidFill>
              </a:rPr>
              <a:t>社会利益</a:t>
            </a:r>
            <a:r>
              <a:rPr lang="zh-CN" altLang="en-US" dirty="0">
                <a:solidFill>
                  <a:srgbClr val="000000"/>
                </a:solidFill>
              </a:rPr>
              <a:t>当作设计教育和设计本身的目的的设计体系较完整地建立起来了。 </a:t>
            </a:r>
          </a:p>
          <a:p>
            <a:pPr>
              <a:lnSpc>
                <a:spcPct val="150000"/>
              </a:lnSpc>
            </a:pPr>
            <a:r>
              <a:rPr lang="zh-CN" altLang="en-US" dirty="0" smtClean="0">
                <a:solidFill>
                  <a:srgbClr val="000000"/>
                </a:solidFill>
              </a:rPr>
              <a:t>（</a:t>
            </a:r>
            <a:r>
              <a:rPr lang="en-US" altLang="zh-CN" dirty="0" smtClean="0">
                <a:solidFill>
                  <a:srgbClr val="000000"/>
                </a:solidFill>
              </a:rPr>
              <a:t>3</a:t>
            </a:r>
            <a:r>
              <a:rPr lang="zh-CN" altLang="en-US" dirty="0" smtClean="0">
                <a:solidFill>
                  <a:srgbClr val="000000"/>
                </a:solidFill>
              </a:rPr>
              <a:t>）包豪斯在设计</a:t>
            </a:r>
            <a:r>
              <a:rPr lang="zh-CN" altLang="en-US" dirty="0">
                <a:solidFill>
                  <a:srgbClr val="000000"/>
                </a:solidFill>
              </a:rPr>
              <a:t>方面的成就主要表现在中期包豪斯阶段。</a:t>
            </a:r>
            <a:r>
              <a:rPr lang="zh-CN" altLang="en-US" dirty="0"/>
              <a:t> </a:t>
            </a:r>
          </a:p>
        </p:txBody>
      </p:sp>
      <p:sp>
        <p:nvSpPr>
          <p:cNvPr id="18441" name="Rectangle 9">
            <a:extLst>
              <a:ext uri="{FF2B5EF4-FFF2-40B4-BE49-F238E27FC236}">
                <a16:creationId xmlns="" xmlns:a16="http://schemas.microsoft.com/office/drawing/2014/main" id="{7C071057-804F-0049-9983-C2D25DDF18A7}"/>
              </a:ext>
            </a:extLst>
          </p:cNvPr>
          <p:cNvSpPr>
            <a:spLocks noChangeArrowheads="1"/>
          </p:cNvSpPr>
          <p:nvPr/>
        </p:nvSpPr>
        <p:spPr bwMode="auto">
          <a:xfrm>
            <a:off x="723583" y="827480"/>
            <a:ext cx="1036643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800" b="1" dirty="0" smtClean="0">
                <a:solidFill>
                  <a:srgbClr val="FF2F92"/>
                </a:solidFill>
                <a:latin typeface="+mn-ea"/>
              </a:rPr>
              <a:t>3</a:t>
            </a:r>
            <a:r>
              <a:rPr lang="zh-CN" altLang="en-US" sz="2800" b="1" dirty="0" smtClean="0">
                <a:solidFill>
                  <a:srgbClr val="FF2F92"/>
                </a:solidFill>
                <a:latin typeface="+mn-ea"/>
              </a:rPr>
              <a:t>、构成的第三个源头</a:t>
            </a:r>
            <a:r>
              <a:rPr lang="en-US" altLang="zh-CN" sz="2800" b="1" dirty="0">
                <a:solidFill>
                  <a:srgbClr val="FF2F92"/>
                </a:solidFill>
                <a:latin typeface="+mn-ea"/>
              </a:rPr>
              <a:t>——</a:t>
            </a:r>
            <a:r>
              <a:rPr lang="zh-CN" altLang="en-US" sz="2800" b="1" dirty="0" smtClean="0">
                <a:solidFill>
                  <a:srgbClr val="FF2F92"/>
                </a:solidFill>
              </a:rPr>
              <a:t>包豪斯设计</a:t>
            </a:r>
            <a:r>
              <a:rPr lang="zh-CN" altLang="en-US" sz="2800" b="1" dirty="0">
                <a:solidFill>
                  <a:srgbClr val="FF2F92"/>
                </a:solidFill>
              </a:rPr>
              <a:t>学院与现代设计艺术教育</a:t>
            </a:r>
            <a:endParaRPr lang="en-US" altLang="zh-CN" sz="2800" b="1" dirty="0">
              <a:solidFill>
                <a:srgbClr val="FF2F92"/>
              </a:solidFill>
            </a:endParaRPr>
          </a:p>
        </p:txBody>
      </p:sp>
      <p:pic>
        <p:nvPicPr>
          <p:cNvPr id="11" name="Picture 12" descr="包豪斯标志002b">
            <a:extLst>
              <a:ext uri="{FF2B5EF4-FFF2-40B4-BE49-F238E27FC236}">
                <a16:creationId xmlns="" xmlns:a16="http://schemas.microsoft.com/office/drawing/2014/main" id="{886A3017-1848-E441-B9BE-A3C29B9F6A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014321" y="1960424"/>
            <a:ext cx="4837219" cy="389550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9279909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8437">
                                            <p:txEl>
                                              <p:pRg st="3" end="3"/>
                                            </p:txEl>
                                          </p:spTgt>
                                        </p:tgtEl>
                                        <p:attrNameLst>
                                          <p:attrName>style.visibility</p:attrName>
                                        </p:attrNameLst>
                                      </p:cBhvr>
                                      <p:to>
                                        <p:strVal val="visible"/>
                                      </p:to>
                                    </p:set>
                                    <p:anim calcmode="lin" valueType="num">
                                      <p:cBhvr additive="base">
                                        <p:cTn id="7" dur="1000" fill="hold"/>
                                        <p:tgtEl>
                                          <p:spTgt spid="18437">
                                            <p:txEl>
                                              <p:pRg st="3" end="3"/>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843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437">
                                            <p:txEl>
                                              <p:pRg st="4" end="4"/>
                                            </p:txEl>
                                          </p:spTgt>
                                        </p:tgtEl>
                                        <p:attrNameLst>
                                          <p:attrName>style.visibility</p:attrName>
                                        </p:attrNameLst>
                                      </p:cBhvr>
                                      <p:to>
                                        <p:strVal val="visible"/>
                                      </p:to>
                                    </p:set>
                                    <p:anim calcmode="lin" valueType="num">
                                      <p:cBhvr additive="base">
                                        <p:cTn id="13" dur="1000" fill="hold"/>
                                        <p:tgtEl>
                                          <p:spTgt spid="18437">
                                            <p:txEl>
                                              <p:pRg st="4" end="4"/>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843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437">
                                            <p:txEl>
                                              <p:pRg st="5" end="5"/>
                                            </p:txEl>
                                          </p:spTgt>
                                        </p:tgtEl>
                                        <p:attrNameLst>
                                          <p:attrName>style.visibility</p:attrName>
                                        </p:attrNameLst>
                                      </p:cBhvr>
                                      <p:to>
                                        <p:strVal val="visible"/>
                                      </p:to>
                                    </p:set>
                                    <p:anim calcmode="lin" valueType="num">
                                      <p:cBhvr additive="base">
                                        <p:cTn id="19" dur="1000" fill="hold"/>
                                        <p:tgtEl>
                                          <p:spTgt spid="18437">
                                            <p:txEl>
                                              <p:pRg st="5" end="5"/>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843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1" name="Picture 5" descr="格罗皮乌斯—包豪斯校舍的实验工厂1">
            <a:extLst>
              <a:ext uri="{FF2B5EF4-FFF2-40B4-BE49-F238E27FC236}">
                <a16:creationId xmlns="" xmlns:a16="http://schemas.microsoft.com/office/drawing/2014/main" id="{49EE8D2E-0BED-D048-9677-28517FC94D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424"/>
            <a:ext cx="6960276" cy="4715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6" descr="格罗皮乌斯—包豪斯校舍的实验工厂2">
            <a:extLst>
              <a:ext uri="{FF2B5EF4-FFF2-40B4-BE49-F238E27FC236}">
                <a16:creationId xmlns="" xmlns:a16="http://schemas.microsoft.com/office/drawing/2014/main" id="{FE866C2C-3180-CC46-A133-3E4D154AFA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2641" y="537728"/>
            <a:ext cx="3662362" cy="58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3" name="Text Box 7">
            <a:extLst>
              <a:ext uri="{FF2B5EF4-FFF2-40B4-BE49-F238E27FC236}">
                <a16:creationId xmlns="" xmlns:a16="http://schemas.microsoft.com/office/drawing/2014/main" id="{6AA19DEA-9DCE-DE4D-8F86-B983CA11EAB9}"/>
              </a:ext>
            </a:extLst>
          </p:cNvPr>
          <p:cNvSpPr txBox="1">
            <a:spLocks noChangeArrowheads="1"/>
          </p:cNvSpPr>
          <p:nvPr/>
        </p:nvSpPr>
        <p:spPr bwMode="auto">
          <a:xfrm>
            <a:off x="1815193" y="4922383"/>
            <a:ext cx="4103688" cy="338554"/>
          </a:xfrm>
          <a:prstGeom prst="rect">
            <a:avLst/>
          </a:prstGeom>
          <a:noFill/>
          <a:ln>
            <a:noFill/>
          </a:ln>
          <a:effectLst/>
          <a:extLst>
            <a:ext uri="{909E8E84-426E-40dd-AFC4-6F175D3DCCD1}">
              <a14:hiddenFill xmlns:a14="http://schemas.microsoft.com/office/drawing/2010/main">
                <a:solidFill>
                  <a:srgbClr val="6D6D9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809750">
              <a:defRPr>
                <a:solidFill>
                  <a:schemeClr val="tx1"/>
                </a:solidFill>
                <a:latin typeface="Arial" panose="020B0604020202020204" pitchFamily="34" charset="0"/>
                <a:ea typeface="宋体" panose="02010600030101010101" pitchFamily="2" charset="-122"/>
              </a:defRPr>
            </a:lvl1pPr>
            <a:lvl2pPr defTabSz="1809750">
              <a:defRPr>
                <a:solidFill>
                  <a:schemeClr val="tx1"/>
                </a:solidFill>
                <a:latin typeface="Arial" panose="020B0604020202020204" pitchFamily="34" charset="0"/>
                <a:ea typeface="宋体" panose="02010600030101010101" pitchFamily="2" charset="-122"/>
              </a:defRPr>
            </a:lvl2pPr>
            <a:lvl3pPr defTabSz="1809750">
              <a:defRPr>
                <a:solidFill>
                  <a:schemeClr val="tx1"/>
                </a:solidFill>
                <a:latin typeface="Arial" panose="020B0604020202020204" pitchFamily="34" charset="0"/>
                <a:ea typeface="宋体" panose="02010600030101010101" pitchFamily="2" charset="-122"/>
              </a:defRPr>
            </a:lvl3pPr>
            <a:lvl4pPr defTabSz="1809750">
              <a:defRPr>
                <a:solidFill>
                  <a:schemeClr val="tx1"/>
                </a:solidFill>
                <a:latin typeface="Arial" panose="020B0604020202020204" pitchFamily="34" charset="0"/>
                <a:ea typeface="宋体" panose="02010600030101010101" pitchFamily="2" charset="-122"/>
              </a:defRPr>
            </a:lvl4pPr>
            <a:lvl5pPr defTabSz="1809750">
              <a:defRPr>
                <a:solidFill>
                  <a:schemeClr val="tx1"/>
                </a:solidFill>
                <a:latin typeface="Arial" panose="020B0604020202020204" pitchFamily="34" charset="0"/>
                <a:ea typeface="宋体" panose="02010600030101010101" pitchFamily="2" charset="-122"/>
              </a:defRPr>
            </a:lvl5pPr>
            <a:lvl6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600" dirty="0">
                <a:solidFill>
                  <a:srgbClr val="000000"/>
                </a:solidFill>
                <a:latin typeface="+mj-ea"/>
                <a:ea typeface="+mj-ea"/>
              </a:rPr>
              <a:t>格罗皮乌斯</a:t>
            </a:r>
            <a:r>
              <a:rPr lang="en-US" altLang="zh-CN" sz="1600" dirty="0">
                <a:solidFill>
                  <a:srgbClr val="000000"/>
                </a:solidFill>
                <a:latin typeface="+mj-ea"/>
                <a:ea typeface="+mj-ea"/>
              </a:rPr>
              <a:t>—</a:t>
            </a:r>
            <a:r>
              <a:rPr lang="zh-CN" altLang="en-US" sz="1600" dirty="0">
                <a:solidFill>
                  <a:srgbClr val="000000"/>
                </a:solidFill>
                <a:latin typeface="+mj-ea"/>
                <a:ea typeface="+mj-ea"/>
              </a:rPr>
              <a:t>包豪斯校舍的实验工厂</a:t>
            </a:r>
          </a:p>
        </p:txBody>
      </p:sp>
    </p:spTree>
    <p:extLst>
      <p:ext uri="{BB962C8B-B14F-4D97-AF65-F5344CB8AC3E}">
        <p14:creationId xmlns:p14="http://schemas.microsoft.com/office/powerpoint/2010/main" val="28955220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5" name="Picture 5" descr="柏林包豪斯档案馆——造型博物馆">
            <a:extLst>
              <a:ext uri="{FF2B5EF4-FFF2-40B4-BE49-F238E27FC236}">
                <a16:creationId xmlns="" xmlns:a16="http://schemas.microsoft.com/office/drawing/2014/main" id="{34BBDF55-9C6F-0A43-A8B7-0EA3700E7D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9323" y="1022745"/>
            <a:ext cx="4701009" cy="463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6" descr="柏林包豪斯档案馆11">
            <a:extLst>
              <a:ext uri="{FF2B5EF4-FFF2-40B4-BE49-F238E27FC236}">
                <a16:creationId xmlns="" xmlns:a16="http://schemas.microsoft.com/office/drawing/2014/main" id="{91A80A2D-10E4-5449-9557-3F7787A151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6898912" cy="392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Text Box 7">
            <a:extLst>
              <a:ext uri="{FF2B5EF4-FFF2-40B4-BE49-F238E27FC236}">
                <a16:creationId xmlns="" xmlns:a16="http://schemas.microsoft.com/office/drawing/2014/main" id="{94B177FB-3B79-D444-99E8-E590351B12E0}"/>
              </a:ext>
            </a:extLst>
          </p:cNvPr>
          <p:cNvSpPr txBox="1">
            <a:spLocks noChangeArrowheads="1"/>
          </p:cNvSpPr>
          <p:nvPr/>
        </p:nvSpPr>
        <p:spPr bwMode="auto">
          <a:xfrm>
            <a:off x="1746305" y="4177137"/>
            <a:ext cx="3262432" cy="338554"/>
          </a:xfrm>
          <a:prstGeom prst="rect">
            <a:avLst/>
          </a:prstGeom>
          <a:noFill/>
          <a:ln>
            <a:noFill/>
          </a:ln>
          <a:effectLst/>
          <a:extLst>
            <a:ext uri="{909E8E84-426E-40dd-AFC4-6F175D3DCCD1}">
              <a14:hiddenFill xmlns:a14="http://schemas.microsoft.com/office/drawing/2010/main">
                <a:solidFill>
                  <a:srgbClr val="6D6D9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809750">
              <a:defRPr>
                <a:solidFill>
                  <a:schemeClr val="tx1"/>
                </a:solidFill>
                <a:latin typeface="Arial" panose="020B0604020202020204" pitchFamily="34" charset="0"/>
                <a:ea typeface="宋体" panose="02010600030101010101" pitchFamily="2" charset="-122"/>
              </a:defRPr>
            </a:lvl1pPr>
            <a:lvl2pPr defTabSz="1809750">
              <a:defRPr>
                <a:solidFill>
                  <a:schemeClr val="tx1"/>
                </a:solidFill>
                <a:latin typeface="Arial" panose="020B0604020202020204" pitchFamily="34" charset="0"/>
                <a:ea typeface="宋体" panose="02010600030101010101" pitchFamily="2" charset="-122"/>
              </a:defRPr>
            </a:lvl2pPr>
            <a:lvl3pPr defTabSz="1809750">
              <a:defRPr>
                <a:solidFill>
                  <a:schemeClr val="tx1"/>
                </a:solidFill>
                <a:latin typeface="Arial" panose="020B0604020202020204" pitchFamily="34" charset="0"/>
                <a:ea typeface="宋体" panose="02010600030101010101" pitchFamily="2" charset="-122"/>
              </a:defRPr>
            </a:lvl3pPr>
            <a:lvl4pPr defTabSz="1809750">
              <a:defRPr>
                <a:solidFill>
                  <a:schemeClr val="tx1"/>
                </a:solidFill>
                <a:latin typeface="Arial" panose="020B0604020202020204" pitchFamily="34" charset="0"/>
                <a:ea typeface="宋体" panose="02010600030101010101" pitchFamily="2" charset="-122"/>
              </a:defRPr>
            </a:lvl4pPr>
            <a:lvl5pPr defTabSz="1809750">
              <a:defRPr>
                <a:solidFill>
                  <a:schemeClr val="tx1"/>
                </a:solidFill>
                <a:latin typeface="Arial" panose="020B0604020202020204" pitchFamily="34" charset="0"/>
                <a:ea typeface="宋体" panose="02010600030101010101" pitchFamily="2" charset="-122"/>
              </a:defRPr>
            </a:lvl5pPr>
            <a:lvl6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600" dirty="0">
                <a:solidFill>
                  <a:srgbClr val="000000"/>
                </a:solidFill>
                <a:latin typeface="+mj-ea"/>
                <a:ea typeface="+mj-ea"/>
              </a:rPr>
              <a:t>柏林包豪斯档案馆</a:t>
            </a:r>
            <a:r>
              <a:rPr lang="en-US" altLang="zh-CN" sz="1600" dirty="0">
                <a:solidFill>
                  <a:srgbClr val="000000"/>
                </a:solidFill>
                <a:latin typeface="+mj-ea"/>
                <a:ea typeface="+mj-ea"/>
              </a:rPr>
              <a:t>——</a:t>
            </a:r>
            <a:r>
              <a:rPr lang="zh-CN" altLang="en-US" sz="1600" dirty="0">
                <a:solidFill>
                  <a:srgbClr val="000000"/>
                </a:solidFill>
                <a:latin typeface="+mj-ea"/>
                <a:ea typeface="+mj-ea"/>
              </a:rPr>
              <a:t>造型博物馆</a:t>
            </a:r>
          </a:p>
        </p:txBody>
      </p:sp>
    </p:spTree>
    <p:extLst>
      <p:ext uri="{BB962C8B-B14F-4D97-AF65-F5344CB8AC3E}">
        <p14:creationId xmlns:p14="http://schemas.microsoft.com/office/powerpoint/2010/main" val="1637405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Text Box 5">
            <a:extLst>
              <a:ext uri="{FF2B5EF4-FFF2-40B4-BE49-F238E27FC236}">
                <a16:creationId xmlns="" xmlns:a16="http://schemas.microsoft.com/office/drawing/2014/main" id="{69F01A7B-BCBA-944B-9250-4B0D6145EDE9}"/>
              </a:ext>
            </a:extLst>
          </p:cNvPr>
          <p:cNvSpPr txBox="1">
            <a:spLocks noChangeArrowheads="1"/>
          </p:cNvSpPr>
          <p:nvPr/>
        </p:nvSpPr>
        <p:spPr bwMode="auto">
          <a:xfrm>
            <a:off x="59068" y="4556252"/>
            <a:ext cx="2052612" cy="338554"/>
          </a:xfrm>
          <a:prstGeom prst="rect">
            <a:avLst/>
          </a:prstGeom>
          <a:noFill/>
          <a:ln>
            <a:noFill/>
          </a:ln>
          <a:effectLst/>
          <a:extLst>
            <a:ext uri="{909E8E84-426E-40dd-AFC4-6F175D3DCCD1}">
              <a14:hiddenFill xmlns:a14="http://schemas.microsoft.com/office/drawing/2010/main">
                <a:solidFill>
                  <a:srgbClr val="6D6D9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1809750">
              <a:defRPr>
                <a:solidFill>
                  <a:schemeClr val="tx1"/>
                </a:solidFill>
                <a:latin typeface="Arial" panose="020B0604020202020204" pitchFamily="34" charset="0"/>
                <a:ea typeface="宋体" panose="02010600030101010101" pitchFamily="2" charset="-122"/>
              </a:defRPr>
            </a:lvl1pPr>
            <a:lvl2pPr defTabSz="1809750">
              <a:defRPr>
                <a:solidFill>
                  <a:schemeClr val="tx1"/>
                </a:solidFill>
                <a:latin typeface="Arial" panose="020B0604020202020204" pitchFamily="34" charset="0"/>
                <a:ea typeface="宋体" panose="02010600030101010101" pitchFamily="2" charset="-122"/>
              </a:defRPr>
            </a:lvl2pPr>
            <a:lvl3pPr defTabSz="1809750">
              <a:defRPr>
                <a:solidFill>
                  <a:schemeClr val="tx1"/>
                </a:solidFill>
                <a:latin typeface="Arial" panose="020B0604020202020204" pitchFamily="34" charset="0"/>
                <a:ea typeface="宋体" panose="02010600030101010101" pitchFamily="2" charset="-122"/>
              </a:defRPr>
            </a:lvl3pPr>
            <a:lvl4pPr defTabSz="1809750">
              <a:defRPr>
                <a:solidFill>
                  <a:schemeClr val="tx1"/>
                </a:solidFill>
                <a:latin typeface="Arial" panose="020B0604020202020204" pitchFamily="34" charset="0"/>
                <a:ea typeface="宋体" panose="02010600030101010101" pitchFamily="2" charset="-122"/>
              </a:defRPr>
            </a:lvl4pPr>
            <a:lvl5pPr defTabSz="1809750">
              <a:defRPr>
                <a:solidFill>
                  <a:schemeClr val="tx1"/>
                </a:solidFill>
                <a:latin typeface="Arial" panose="020B0604020202020204" pitchFamily="34" charset="0"/>
                <a:ea typeface="宋体" panose="02010600030101010101" pitchFamily="2" charset="-122"/>
              </a:defRPr>
            </a:lvl5pPr>
            <a:lvl6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600" dirty="0" smtClean="0">
                <a:latin typeface="+mj-ea"/>
                <a:ea typeface="+mj-ea"/>
              </a:rPr>
              <a:t>纽约西格拉姆大厦</a:t>
            </a:r>
            <a:endParaRPr lang="zh-CN" altLang="en-US" sz="1600" dirty="0">
              <a:latin typeface="+mj-ea"/>
              <a:ea typeface="+mj-ea"/>
            </a:endParaRPr>
          </a:p>
        </p:txBody>
      </p:sp>
      <p:pic>
        <p:nvPicPr>
          <p:cNvPr id="21510" name="Picture 6" descr="密斯。凡。德。罗—纽约西格拉姆大厦">
            <a:extLst>
              <a:ext uri="{FF2B5EF4-FFF2-40B4-BE49-F238E27FC236}">
                <a16:creationId xmlns="" xmlns:a16="http://schemas.microsoft.com/office/drawing/2014/main" id="{46C95936-8A09-484A-81C8-B347D3D7CB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033781"/>
            <a:ext cx="2199940" cy="3505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7" descr="密斯。凡。德。罗—朗格住宅">
            <a:extLst>
              <a:ext uri="{FF2B5EF4-FFF2-40B4-BE49-F238E27FC236}">
                <a16:creationId xmlns="" xmlns:a16="http://schemas.microsoft.com/office/drawing/2014/main" id="{F2254382-5B3D-C641-AFC8-3BCC798884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7127" y="1033782"/>
            <a:ext cx="3647448" cy="3505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2" name="Text Box 8">
            <a:extLst>
              <a:ext uri="{FF2B5EF4-FFF2-40B4-BE49-F238E27FC236}">
                <a16:creationId xmlns="" xmlns:a16="http://schemas.microsoft.com/office/drawing/2014/main" id="{597065A6-F33C-B34A-8708-5B794AB4221A}"/>
              </a:ext>
            </a:extLst>
          </p:cNvPr>
          <p:cNvSpPr txBox="1">
            <a:spLocks noChangeArrowheads="1"/>
          </p:cNvSpPr>
          <p:nvPr/>
        </p:nvSpPr>
        <p:spPr bwMode="auto">
          <a:xfrm>
            <a:off x="3131611" y="4552493"/>
            <a:ext cx="2502608" cy="338554"/>
          </a:xfrm>
          <a:prstGeom prst="rect">
            <a:avLst/>
          </a:prstGeom>
          <a:noFill/>
          <a:ln>
            <a:noFill/>
          </a:ln>
          <a:effectLst/>
          <a:extLst>
            <a:ext uri="{909E8E84-426E-40dd-AFC4-6F175D3DCCD1}">
              <a14:hiddenFill xmlns:a14="http://schemas.microsoft.com/office/drawing/2010/main">
                <a:solidFill>
                  <a:srgbClr val="6D6D9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809750">
              <a:defRPr>
                <a:solidFill>
                  <a:schemeClr val="tx1"/>
                </a:solidFill>
                <a:latin typeface="Arial" panose="020B0604020202020204" pitchFamily="34" charset="0"/>
                <a:ea typeface="宋体" panose="02010600030101010101" pitchFamily="2" charset="-122"/>
              </a:defRPr>
            </a:lvl1pPr>
            <a:lvl2pPr defTabSz="1809750">
              <a:defRPr>
                <a:solidFill>
                  <a:schemeClr val="tx1"/>
                </a:solidFill>
                <a:latin typeface="Arial" panose="020B0604020202020204" pitchFamily="34" charset="0"/>
                <a:ea typeface="宋体" panose="02010600030101010101" pitchFamily="2" charset="-122"/>
              </a:defRPr>
            </a:lvl2pPr>
            <a:lvl3pPr defTabSz="1809750">
              <a:defRPr>
                <a:solidFill>
                  <a:schemeClr val="tx1"/>
                </a:solidFill>
                <a:latin typeface="Arial" panose="020B0604020202020204" pitchFamily="34" charset="0"/>
                <a:ea typeface="宋体" panose="02010600030101010101" pitchFamily="2" charset="-122"/>
              </a:defRPr>
            </a:lvl3pPr>
            <a:lvl4pPr defTabSz="1809750">
              <a:defRPr>
                <a:solidFill>
                  <a:schemeClr val="tx1"/>
                </a:solidFill>
                <a:latin typeface="Arial" panose="020B0604020202020204" pitchFamily="34" charset="0"/>
                <a:ea typeface="宋体" panose="02010600030101010101" pitchFamily="2" charset="-122"/>
              </a:defRPr>
            </a:lvl4pPr>
            <a:lvl5pPr defTabSz="1809750">
              <a:defRPr>
                <a:solidFill>
                  <a:schemeClr val="tx1"/>
                </a:solidFill>
                <a:latin typeface="Arial" panose="020B0604020202020204" pitchFamily="34" charset="0"/>
                <a:ea typeface="宋体" panose="02010600030101010101" pitchFamily="2" charset="-122"/>
              </a:defRPr>
            </a:lvl5pPr>
            <a:lvl6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1600" dirty="0">
                <a:latin typeface="+mj-ea"/>
                <a:ea typeface="+mj-ea"/>
              </a:rPr>
              <a:t>密斯</a:t>
            </a:r>
            <a:r>
              <a:rPr lang="en-US" altLang="zh-CN" sz="1600" dirty="0">
                <a:latin typeface="FZFangSong-Z02S" panose="02010601030101010101" pitchFamily="2" charset="-122"/>
                <a:ea typeface="FZFangSong-Z02S" panose="02010601030101010101" pitchFamily="2" charset="-122"/>
              </a:rPr>
              <a:t>.</a:t>
            </a:r>
            <a:r>
              <a:rPr lang="zh-CN" altLang="en-US" sz="1600" dirty="0">
                <a:latin typeface="+mj-ea"/>
                <a:ea typeface="+mj-ea"/>
              </a:rPr>
              <a:t>凡</a:t>
            </a:r>
            <a:r>
              <a:rPr lang="en-US" altLang="zh-CN" sz="1600" dirty="0">
                <a:latin typeface="+mj-ea"/>
                <a:ea typeface="+mj-ea"/>
              </a:rPr>
              <a:t>.</a:t>
            </a:r>
            <a:r>
              <a:rPr lang="zh-CN" altLang="en-US" sz="1600" dirty="0">
                <a:latin typeface="+mj-ea"/>
                <a:ea typeface="+mj-ea"/>
              </a:rPr>
              <a:t>德</a:t>
            </a:r>
            <a:r>
              <a:rPr lang="en-US" altLang="zh-CN" sz="1600" dirty="0">
                <a:latin typeface="+mj-ea"/>
                <a:ea typeface="+mj-ea"/>
              </a:rPr>
              <a:t>.</a:t>
            </a:r>
            <a:r>
              <a:rPr lang="zh-CN" altLang="en-US" sz="1600" dirty="0">
                <a:latin typeface="+mj-ea"/>
                <a:ea typeface="+mj-ea"/>
              </a:rPr>
              <a:t>罗</a:t>
            </a:r>
            <a:r>
              <a:rPr lang="en-US" altLang="zh-CN" sz="1600" dirty="0">
                <a:latin typeface="+mj-ea"/>
                <a:ea typeface="+mj-ea"/>
              </a:rPr>
              <a:t>—</a:t>
            </a:r>
            <a:r>
              <a:rPr lang="zh-CN" altLang="en-US" sz="1600" dirty="0">
                <a:latin typeface="+mj-ea"/>
                <a:ea typeface="+mj-ea"/>
              </a:rPr>
              <a:t>朗格住宅</a:t>
            </a:r>
          </a:p>
        </p:txBody>
      </p:sp>
      <p:pic>
        <p:nvPicPr>
          <p:cNvPr id="2" name="图片 1"/>
          <p:cNvPicPr>
            <a:picLocks noChangeAspect="1"/>
          </p:cNvPicPr>
          <p:nvPr/>
        </p:nvPicPr>
        <p:blipFill>
          <a:blip r:embed="rId4"/>
          <a:stretch>
            <a:fillRect/>
          </a:stretch>
        </p:blipFill>
        <p:spPr>
          <a:xfrm>
            <a:off x="6906807" y="1041258"/>
            <a:ext cx="5285193" cy="3497696"/>
          </a:xfrm>
          <a:prstGeom prst="rect">
            <a:avLst/>
          </a:prstGeom>
        </p:spPr>
      </p:pic>
      <p:sp>
        <p:nvSpPr>
          <p:cNvPr id="3" name="矩形 2"/>
          <p:cNvSpPr/>
          <p:nvPr/>
        </p:nvSpPr>
        <p:spPr>
          <a:xfrm>
            <a:off x="6906807" y="4593238"/>
            <a:ext cx="5240892" cy="1561453"/>
          </a:xfrm>
          <a:prstGeom prst="rect">
            <a:avLst/>
          </a:prstGeom>
        </p:spPr>
        <p:txBody>
          <a:bodyPr wrap="square">
            <a:spAutoFit/>
          </a:bodyPr>
          <a:lstStyle/>
          <a:p>
            <a:pPr>
              <a:lnSpc>
                <a:spcPct val="120000"/>
              </a:lnSpc>
            </a:pPr>
            <a:r>
              <a:rPr lang="zh-CN" altLang="en-US" sz="1600" dirty="0">
                <a:solidFill>
                  <a:srgbClr val="FF2F92"/>
                </a:solidFill>
              </a:rPr>
              <a:t>密斯</a:t>
            </a:r>
            <a:r>
              <a:rPr lang="en-US" altLang="zh-CN" sz="1600" dirty="0">
                <a:solidFill>
                  <a:srgbClr val="FF2F92"/>
                </a:solidFill>
              </a:rPr>
              <a:t>·</a:t>
            </a:r>
            <a:r>
              <a:rPr lang="zh-CN" altLang="en-US" sz="1600" dirty="0">
                <a:solidFill>
                  <a:srgbClr val="FF2F92"/>
                </a:solidFill>
              </a:rPr>
              <a:t>凡</a:t>
            </a:r>
            <a:r>
              <a:rPr lang="en-US" altLang="zh-CN" sz="1600" dirty="0">
                <a:solidFill>
                  <a:srgbClr val="FF2F92"/>
                </a:solidFill>
              </a:rPr>
              <a:t>·</a:t>
            </a:r>
            <a:r>
              <a:rPr lang="zh-CN" altLang="en-US" sz="1600" dirty="0">
                <a:solidFill>
                  <a:srgbClr val="FF2F92"/>
                </a:solidFill>
              </a:rPr>
              <a:t>德</a:t>
            </a:r>
            <a:r>
              <a:rPr lang="en-US" altLang="zh-CN" sz="1600" dirty="0">
                <a:solidFill>
                  <a:srgbClr val="FF2F92"/>
                </a:solidFill>
              </a:rPr>
              <a:t>·</a:t>
            </a:r>
            <a:r>
              <a:rPr lang="zh-CN" altLang="en-US" sz="1600" dirty="0">
                <a:solidFill>
                  <a:srgbClr val="FF2F92"/>
                </a:solidFill>
              </a:rPr>
              <a:t>罗</a:t>
            </a:r>
            <a:r>
              <a:rPr lang="zh-CN" altLang="en-US" sz="1600" dirty="0">
                <a:solidFill>
                  <a:srgbClr val="000000"/>
                </a:solidFill>
              </a:rPr>
              <a:t>（</a:t>
            </a:r>
            <a:r>
              <a:rPr lang="en-US" altLang="zh-CN" sz="1600" dirty="0">
                <a:solidFill>
                  <a:srgbClr val="000000"/>
                </a:solidFill>
              </a:rPr>
              <a:t>Ludwig </a:t>
            </a:r>
            <a:r>
              <a:rPr lang="en-US" altLang="zh-CN" sz="1600" dirty="0" err="1">
                <a:solidFill>
                  <a:srgbClr val="000000"/>
                </a:solidFill>
              </a:rPr>
              <a:t>Mies</a:t>
            </a:r>
            <a:r>
              <a:rPr lang="en-US" altLang="zh-CN" sz="1600" dirty="0">
                <a:solidFill>
                  <a:srgbClr val="000000"/>
                </a:solidFill>
              </a:rPr>
              <a:t> Van der </a:t>
            </a:r>
            <a:r>
              <a:rPr lang="en-US" altLang="zh-CN" sz="1600" dirty="0" err="1">
                <a:solidFill>
                  <a:srgbClr val="000000"/>
                </a:solidFill>
              </a:rPr>
              <a:t>Rohe</a:t>
            </a:r>
            <a:r>
              <a:rPr lang="zh-CN" altLang="en-US" sz="1600" dirty="0">
                <a:solidFill>
                  <a:srgbClr val="000000"/>
                </a:solidFill>
              </a:rPr>
              <a:t>），</a:t>
            </a:r>
            <a:r>
              <a:rPr lang="zh-CN" altLang="en-US" sz="1600" dirty="0" smtClean="0">
                <a:solidFill>
                  <a:srgbClr val="000000"/>
                </a:solidFill>
              </a:rPr>
              <a:t>德国建筑师（</a:t>
            </a:r>
            <a:r>
              <a:rPr lang="en-US" altLang="zh-CN" sz="1600" dirty="0">
                <a:solidFill>
                  <a:srgbClr val="000000"/>
                </a:solidFill>
              </a:rPr>
              <a:t>1886</a:t>
            </a:r>
            <a:r>
              <a:rPr lang="zh-CN" altLang="en-US" sz="1600" dirty="0">
                <a:solidFill>
                  <a:srgbClr val="000000"/>
                </a:solidFill>
              </a:rPr>
              <a:t>年</a:t>
            </a:r>
            <a:r>
              <a:rPr lang="en-US" altLang="zh-CN" sz="1600" dirty="0">
                <a:solidFill>
                  <a:srgbClr val="000000"/>
                </a:solidFill>
              </a:rPr>
              <a:t>3</a:t>
            </a:r>
            <a:r>
              <a:rPr lang="zh-CN" altLang="en-US" sz="1600" dirty="0">
                <a:solidFill>
                  <a:srgbClr val="000000"/>
                </a:solidFill>
              </a:rPr>
              <a:t>月</a:t>
            </a:r>
            <a:r>
              <a:rPr lang="en-US" altLang="zh-CN" sz="1600" dirty="0">
                <a:solidFill>
                  <a:srgbClr val="000000"/>
                </a:solidFill>
              </a:rPr>
              <a:t>27</a:t>
            </a:r>
            <a:r>
              <a:rPr lang="zh-CN" altLang="en-US" sz="1600" dirty="0">
                <a:solidFill>
                  <a:srgbClr val="000000"/>
                </a:solidFill>
              </a:rPr>
              <a:t>日－</a:t>
            </a:r>
            <a:r>
              <a:rPr lang="en-US" altLang="zh-CN" sz="1600" dirty="0">
                <a:solidFill>
                  <a:srgbClr val="000000"/>
                </a:solidFill>
              </a:rPr>
              <a:t>1969</a:t>
            </a:r>
            <a:r>
              <a:rPr lang="zh-CN" altLang="en-US" sz="1600" dirty="0">
                <a:solidFill>
                  <a:srgbClr val="000000"/>
                </a:solidFill>
              </a:rPr>
              <a:t>年</a:t>
            </a:r>
            <a:r>
              <a:rPr lang="en-US" altLang="zh-CN" sz="1600" dirty="0">
                <a:solidFill>
                  <a:srgbClr val="000000"/>
                </a:solidFill>
              </a:rPr>
              <a:t>8</a:t>
            </a:r>
            <a:r>
              <a:rPr lang="zh-CN" altLang="en-US" sz="1600" dirty="0">
                <a:solidFill>
                  <a:srgbClr val="000000"/>
                </a:solidFill>
              </a:rPr>
              <a:t>月</a:t>
            </a:r>
            <a:r>
              <a:rPr lang="en-US" altLang="zh-CN" sz="1600" dirty="0">
                <a:solidFill>
                  <a:srgbClr val="000000"/>
                </a:solidFill>
              </a:rPr>
              <a:t>17</a:t>
            </a:r>
            <a:r>
              <a:rPr lang="zh-CN" altLang="en-US" sz="1600" dirty="0">
                <a:solidFill>
                  <a:srgbClr val="000000"/>
                </a:solidFill>
              </a:rPr>
              <a:t>日）也是</a:t>
            </a:r>
            <a:r>
              <a:rPr lang="zh-CN" altLang="en-US" sz="1600" dirty="0" smtClean="0">
                <a:solidFill>
                  <a:srgbClr val="000000"/>
                </a:solidFill>
              </a:rPr>
              <a:t>最著名的现代主义建之一，与赖特、勒</a:t>
            </a:r>
            <a:r>
              <a:rPr lang="zh-CN" altLang="en-US" sz="1600" dirty="0" smtClean="0">
                <a:solidFill>
                  <a:srgbClr val="000000"/>
                </a:solidFill>
                <a:latin typeface="Wingdings"/>
                <a:ea typeface="Wingdings"/>
                <a:cs typeface="Wingdings"/>
                <a:sym typeface="Wingdings"/>
              </a:rPr>
              <a:t></a:t>
            </a:r>
            <a:r>
              <a:rPr lang="en-US" altLang="zh-CN" sz="1600" dirty="0" smtClean="0">
                <a:solidFill>
                  <a:srgbClr val="000000"/>
                </a:solidFill>
              </a:rPr>
              <a:t> </a:t>
            </a:r>
            <a:r>
              <a:rPr lang="zh-CN" altLang="en-US" sz="1600" dirty="0" smtClean="0">
                <a:solidFill>
                  <a:srgbClr val="000000"/>
                </a:solidFill>
              </a:rPr>
              <a:t>柯布西耶、格罗皮乌斯并称四大现代建筑大师。密斯坚持</a:t>
            </a:r>
            <a:r>
              <a:rPr lang="zh-CN" altLang="en-US" sz="1600" dirty="0" smtClean="0">
                <a:solidFill>
                  <a:srgbClr val="FF2F92"/>
                </a:solidFill>
              </a:rPr>
              <a:t>“少就是多”</a:t>
            </a:r>
            <a:r>
              <a:rPr lang="zh-CN" altLang="en-US" sz="1600" dirty="0" smtClean="0">
                <a:solidFill>
                  <a:srgbClr val="000000"/>
                </a:solidFill>
              </a:rPr>
              <a:t>的建筑设计哲学，在处理手法上主张流动空间的新概念。</a:t>
            </a:r>
            <a:endParaRPr lang="en-US" altLang="zh-CN" sz="1600" dirty="0" smtClean="0">
              <a:solidFill>
                <a:srgbClr val="000000"/>
              </a:solidFill>
            </a:endParaRPr>
          </a:p>
        </p:txBody>
      </p:sp>
    </p:spTree>
    <p:extLst>
      <p:ext uri="{BB962C8B-B14F-4D97-AF65-F5344CB8AC3E}">
        <p14:creationId xmlns:p14="http://schemas.microsoft.com/office/powerpoint/2010/main" val="24578851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Text Box 5">
            <a:extLst>
              <a:ext uri="{FF2B5EF4-FFF2-40B4-BE49-F238E27FC236}">
                <a16:creationId xmlns="" xmlns:a16="http://schemas.microsoft.com/office/drawing/2014/main" id="{370C7C15-3131-0F44-85F6-D5718C1EBA71}"/>
              </a:ext>
            </a:extLst>
          </p:cNvPr>
          <p:cNvSpPr txBox="1">
            <a:spLocks noChangeArrowheads="1"/>
          </p:cNvSpPr>
          <p:nvPr/>
        </p:nvSpPr>
        <p:spPr bwMode="auto">
          <a:xfrm>
            <a:off x="7727399" y="5581209"/>
            <a:ext cx="1826141" cy="338554"/>
          </a:xfrm>
          <a:prstGeom prst="rect">
            <a:avLst/>
          </a:prstGeom>
          <a:noFill/>
          <a:ln>
            <a:noFill/>
          </a:ln>
          <a:effectLst/>
          <a:extLst>
            <a:ext uri="{909E8E84-426E-40dd-AFC4-6F175D3DCCD1}">
              <a14:hiddenFill xmlns:a14="http://schemas.microsoft.com/office/drawing/2010/main">
                <a:solidFill>
                  <a:srgbClr val="6D6D9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809750">
              <a:defRPr>
                <a:solidFill>
                  <a:schemeClr val="tx1"/>
                </a:solidFill>
                <a:latin typeface="Arial" panose="020B0604020202020204" pitchFamily="34" charset="0"/>
                <a:ea typeface="宋体" panose="02010600030101010101" pitchFamily="2" charset="-122"/>
              </a:defRPr>
            </a:lvl1pPr>
            <a:lvl2pPr defTabSz="1809750">
              <a:defRPr>
                <a:solidFill>
                  <a:schemeClr val="tx1"/>
                </a:solidFill>
                <a:latin typeface="Arial" panose="020B0604020202020204" pitchFamily="34" charset="0"/>
                <a:ea typeface="宋体" panose="02010600030101010101" pitchFamily="2" charset="-122"/>
              </a:defRPr>
            </a:lvl2pPr>
            <a:lvl3pPr defTabSz="1809750">
              <a:defRPr>
                <a:solidFill>
                  <a:schemeClr val="tx1"/>
                </a:solidFill>
                <a:latin typeface="Arial" panose="020B0604020202020204" pitchFamily="34" charset="0"/>
                <a:ea typeface="宋体" panose="02010600030101010101" pitchFamily="2" charset="-122"/>
              </a:defRPr>
            </a:lvl3pPr>
            <a:lvl4pPr defTabSz="1809750">
              <a:defRPr>
                <a:solidFill>
                  <a:schemeClr val="tx1"/>
                </a:solidFill>
                <a:latin typeface="Arial" panose="020B0604020202020204" pitchFamily="34" charset="0"/>
                <a:ea typeface="宋体" panose="02010600030101010101" pitchFamily="2" charset="-122"/>
              </a:defRPr>
            </a:lvl4pPr>
            <a:lvl5pPr defTabSz="1809750">
              <a:defRPr>
                <a:solidFill>
                  <a:schemeClr val="tx1"/>
                </a:solidFill>
                <a:latin typeface="Arial" panose="020B0604020202020204" pitchFamily="34" charset="0"/>
                <a:ea typeface="宋体" panose="02010600030101010101" pitchFamily="2" charset="-122"/>
              </a:defRPr>
            </a:lvl5pPr>
            <a:lvl6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80975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zh-CN" sz="1600" dirty="0">
                <a:latin typeface="+mj-ea"/>
                <a:ea typeface="+mj-ea"/>
              </a:rPr>
              <a:t>包豪斯展览会招贴</a:t>
            </a:r>
          </a:p>
        </p:txBody>
      </p:sp>
      <p:pic>
        <p:nvPicPr>
          <p:cNvPr id="22534" name="Picture 6" descr="bauhausarchiv_servicecard2002_small">
            <a:extLst>
              <a:ext uri="{FF2B5EF4-FFF2-40B4-BE49-F238E27FC236}">
                <a16:creationId xmlns="" xmlns:a16="http://schemas.microsoft.com/office/drawing/2014/main" id="{CBD361BE-0D21-A946-92FB-782EC124EB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7435" y="904065"/>
            <a:ext cx="6010729" cy="4600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7" descr="包豪斯展览会的招贴画（构成主义）">
            <a:extLst>
              <a:ext uri="{FF2B5EF4-FFF2-40B4-BE49-F238E27FC236}">
                <a16:creationId xmlns="" xmlns:a16="http://schemas.microsoft.com/office/drawing/2014/main" id="{4185A4AD-69C7-744F-9B8D-A26C2AFEF4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329"/>
            <a:ext cx="4754972" cy="6875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70752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7" name="Picture 5" descr="柏林包豪斯档案馆7">
            <a:extLst>
              <a:ext uri="{FF2B5EF4-FFF2-40B4-BE49-F238E27FC236}">
                <a16:creationId xmlns="" xmlns:a16="http://schemas.microsoft.com/office/drawing/2014/main" id="{E762EE7E-6D57-764C-8D0E-D018161678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559" y="349251"/>
            <a:ext cx="3969430" cy="597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6" descr="柏林包豪斯档案馆1">
            <a:extLst>
              <a:ext uri="{FF2B5EF4-FFF2-40B4-BE49-F238E27FC236}">
                <a16:creationId xmlns="" xmlns:a16="http://schemas.microsoft.com/office/drawing/2014/main" id="{DC2CEDD7-0D93-EF4D-946A-638C193990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6906" y="2013835"/>
            <a:ext cx="6475752" cy="430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9" name="Picture 7" descr="柏林包豪斯档案馆13">
            <a:extLst>
              <a:ext uri="{FF2B5EF4-FFF2-40B4-BE49-F238E27FC236}">
                <a16:creationId xmlns="" xmlns:a16="http://schemas.microsoft.com/office/drawing/2014/main" id="{17250ACE-348D-9C48-B37F-B1017809A9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7266" y="373562"/>
            <a:ext cx="158432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8" descr="包豪斯标志">
            <a:extLst>
              <a:ext uri="{FF2B5EF4-FFF2-40B4-BE49-F238E27FC236}">
                <a16:creationId xmlns="" xmlns:a16="http://schemas.microsoft.com/office/drawing/2014/main" id="{006A0871-8C12-4B4C-B2FF-586260E268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37508" y="388643"/>
            <a:ext cx="1538287" cy="153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9351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6610" name="Rectangle 2">
            <a:extLst>
              <a:ext uri="{FF2B5EF4-FFF2-40B4-BE49-F238E27FC236}">
                <a16:creationId xmlns="" xmlns:a16="http://schemas.microsoft.com/office/drawing/2014/main" id="{67019E5B-2E9A-5D43-94A1-FC857FEA9320}"/>
              </a:ext>
            </a:extLst>
          </p:cNvPr>
          <p:cNvSpPr>
            <a:spLocks noGrp="1" noChangeArrowheads="1"/>
          </p:cNvSpPr>
          <p:nvPr>
            <p:ph type="body" sz="half" idx="1"/>
          </p:nvPr>
        </p:nvSpPr>
        <p:spPr>
          <a:xfrm>
            <a:off x="1578442" y="1530721"/>
            <a:ext cx="9511570" cy="3150812"/>
          </a:xfrm>
        </p:spPr>
        <p:txBody>
          <a:bodyPr>
            <a:normAutofit/>
          </a:bodyPr>
          <a:lstStyle/>
          <a:p>
            <a:pPr>
              <a:lnSpc>
                <a:spcPct val="150000"/>
              </a:lnSpc>
              <a:buFontTx/>
              <a:buNone/>
            </a:pPr>
            <a:r>
              <a:rPr lang="zh-CN" altLang="en-US" sz="2000" b="1" dirty="0" smtClean="0">
                <a:latin typeface="黑体" panose="02010609060101010101" pitchFamily="49" charset="-122"/>
                <a:ea typeface="黑体" panose="02010609060101010101" pitchFamily="49" charset="-122"/>
                <a:cs typeface="Times New Roman" panose="02020603050405020304" pitchFamily="18" charset="0"/>
              </a:rPr>
              <a:t>包豪斯确立了构成课</a:t>
            </a:r>
            <a:r>
              <a:rPr lang="zh-CN" altLang="en-US" sz="2000" b="1" dirty="0" smtClean="0">
                <a:solidFill>
                  <a:srgbClr val="FF2F92"/>
                </a:solidFill>
                <a:latin typeface="黑体" panose="02010609060101010101" pitchFamily="49" charset="-122"/>
                <a:ea typeface="黑体" panose="02010609060101010101" pitchFamily="49" charset="-122"/>
                <a:cs typeface="Times New Roman" panose="02020603050405020304" pitchFamily="18" charset="0"/>
              </a:rPr>
              <a:t>（平面构成、立体构成、色彩构</a:t>
            </a:r>
            <a:r>
              <a:rPr lang="zh-CN" altLang="en-US" sz="2000" b="1" dirty="0" smtClean="0">
                <a:latin typeface="黑体" panose="02010609060101010101" pitchFamily="49" charset="-122"/>
                <a:ea typeface="黑体" panose="02010609060101010101" pitchFamily="49" charset="-122"/>
                <a:cs typeface="Times New Roman" panose="02020603050405020304" pitchFamily="18" charset="0"/>
              </a:rPr>
              <a:t>成）的设计基础</a:t>
            </a:r>
            <a:r>
              <a:rPr lang="zh-CN" altLang="en-US" sz="2000" b="1" dirty="0">
                <a:latin typeface="黑体" panose="02010609060101010101" pitchFamily="49" charset="-122"/>
                <a:ea typeface="黑体" panose="02010609060101010101" pitchFamily="49" charset="-122"/>
                <a:cs typeface="Times New Roman" panose="02020603050405020304" pitchFamily="18" charset="0"/>
              </a:rPr>
              <a:t>地位</a:t>
            </a:r>
            <a:endParaRPr lang="en-US" altLang="zh-CN" sz="2000" b="1" dirty="0">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buFontTx/>
              <a:buNone/>
            </a:pPr>
            <a:r>
              <a:rPr lang="zh-CN" altLang="en-US" sz="2000" dirty="0" smtClean="0">
                <a:ea typeface="黑体" panose="02010609060101010101" pitchFamily="49" charset="-122"/>
                <a:cs typeface="Times New Roman" panose="02020603050405020304" pitchFamily="18" charset="0"/>
              </a:rPr>
              <a:t>包豪斯</a:t>
            </a:r>
            <a:r>
              <a:rPr lang="zh-CN" altLang="en-US" sz="2000" dirty="0">
                <a:ea typeface="黑体" panose="02010609060101010101" pitchFamily="49" charset="-122"/>
                <a:cs typeface="Times New Roman" panose="02020603050405020304" pitchFamily="18" charset="0"/>
              </a:rPr>
              <a:t>的教学目标：</a:t>
            </a:r>
          </a:p>
          <a:p>
            <a:pPr>
              <a:lnSpc>
                <a:spcPct val="150000"/>
              </a:lnSpc>
              <a:buFontTx/>
              <a:buNone/>
            </a:pPr>
            <a:r>
              <a:rPr lang="en-US" altLang="zh-CN" sz="2000" dirty="0">
                <a:ea typeface="黑体" panose="02010609060101010101" pitchFamily="49" charset="-122"/>
                <a:cs typeface="Times New Roman" panose="02020603050405020304" pitchFamily="18" charset="0"/>
              </a:rPr>
              <a:t>1.</a:t>
            </a:r>
            <a:r>
              <a:rPr lang="zh-CN" altLang="en-US" sz="2000" dirty="0">
                <a:ea typeface="黑体" panose="02010609060101010101" pitchFamily="49" charset="-122"/>
                <a:cs typeface="Times New Roman" panose="02020603050405020304" pitchFamily="18" charset="0"/>
              </a:rPr>
              <a:t>通过训练，使学生的</a:t>
            </a:r>
            <a:r>
              <a:rPr lang="zh-CN" altLang="en-US" sz="2000" dirty="0">
                <a:solidFill>
                  <a:srgbClr val="FF2F92"/>
                </a:solidFill>
                <a:ea typeface="黑体" panose="02010609060101010101" pitchFamily="49" charset="-122"/>
                <a:cs typeface="Times New Roman" panose="02020603050405020304" pitchFamily="18" charset="0"/>
              </a:rPr>
              <a:t>视觉敏感性</a:t>
            </a:r>
            <a:r>
              <a:rPr lang="zh-CN" altLang="en-US" sz="2000" dirty="0">
                <a:ea typeface="黑体" panose="02010609060101010101" pitchFamily="49" charset="-122"/>
                <a:cs typeface="Times New Roman" panose="02020603050405020304" pitchFamily="18" charset="0"/>
              </a:rPr>
              <a:t>达到</a:t>
            </a:r>
            <a:r>
              <a:rPr lang="zh-CN" altLang="en-US" sz="2000" dirty="0">
                <a:solidFill>
                  <a:srgbClr val="FF2F92"/>
                </a:solidFill>
                <a:ea typeface="黑体" panose="02010609060101010101" pitchFamily="49" charset="-122"/>
                <a:cs typeface="Times New Roman" panose="02020603050405020304" pitchFamily="18" charset="0"/>
              </a:rPr>
              <a:t>理性</a:t>
            </a:r>
            <a:r>
              <a:rPr lang="zh-CN" altLang="en-US" sz="2000" dirty="0">
                <a:ea typeface="黑体" panose="02010609060101010101" pitchFamily="49" charset="-122"/>
                <a:cs typeface="Times New Roman" panose="02020603050405020304" pitchFamily="18" charset="0"/>
              </a:rPr>
              <a:t>的水平。</a:t>
            </a:r>
          </a:p>
          <a:p>
            <a:pPr>
              <a:lnSpc>
                <a:spcPct val="150000"/>
              </a:lnSpc>
              <a:buNone/>
            </a:pPr>
            <a:r>
              <a:rPr lang="en-US" altLang="zh-CN" sz="2000" dirty="0">
                <a:ea typeface="黑体" panose="02010609060101010101" pitchFamily="49" charset="-122"/>
                <a:cs typeface="Times New Roman" panose="02020603050405020304" pitchFamily="18" charset="0"/>
              </a:rPr>
              <a:t>2.</a:t>
            </a:r>
            <a:r>
              <a:rPr lang="zh-CN" altLang="en-US" sz="2000" dirty="0">
                <a:ea typeface="黑体" panose="02010609060101010101" pitchFamily="49" charset="-122"/>
                <a:cs typeface="Times New Roman" panose="02020603050405020304" pitchFamily="18" charset="0"/>
              </a:rPr>
              <a:t>对材料、结构、肌理、色彩有</a:t>
            </a:r>
            <a:r>
              <a:rPr lang="zh-CN" altLang="en-US" sz="2000" dirty="0">
                <a:solidFill>
                  <a:srgbClr val="FF2F92"/>
                </a:solidFill>
                <a:ea typeface="黑体" panose="02010609060101010101" pitchFamily="49" charset="-122"/>
                <a:cs typeface="Times New Roman" panose="02020603050405020304" pitchFamily="18" charset="0"/>
              </a:rPr>
              <a:t>科学和技术层面</a:t>
            </a:r>
            <a:r>
              <a:rPr lang="zh-CN" altLang="en-US" sz="2000" dirty="0">
                <a:ea typeface="黑体" panose="02010609060101010101" pitchFamily="49" charset="-122"/>
                <a:cs typeface="Times New Roman" panose="02020603050405020304" pitchFamily="18" charset="0"/>
              </a:rPr>
              <a:t>的理解，而不是艺术家的个人见解。</a:t>
            </a:r>
          </a:p>
          <a:p>
            <a:pPr>
              <a:lnSpc>
                <a:spcPct val="150000"/>
              </a:lnSpc>
              <a:buFontTx/>
              <a:buNone/>
            </a:pPr>
            <a:r>
              <a:rPr lang="en-US" altLang="zh-CN" sz="2000" dirty="0">
                <a:ea typeface="黑体" panose="02010609060101010101" pitchFamily="49" charset="-122"/>
                <a:cs typeface="Times New Roman" panose="02020603050405020304" pitchFamily="18" charset="0"/>
              </a:rPr>
              <a:t>3.</a:t>
            </a:r>
            <a:r>
              <a:rPr lang="zh-CN" altLang="en-US" sz="2000" dirty="0">
                <a:ea typeface="黑体" panose="02010609060101010101" pitchFamily="49" charset="-122"/>
                <a:cs typeface="Times New Roman" panose="02020603050405020304" pitchFamily="18" charset="0"/>
              </a:rPr>
              <a:t>强调集体工作是设计的核心，提倡艺术家、企业家、技术人员紧密合作。</a:t>
            </a:r>
          </a:p>
          <a:p>
            <a:pPr>
              <a:lnSpc>
                <a:spcPct val="150000"/>
              </a:lnSpc>
              <a:buFontTx/>
              <a:buNone/>
            </a:pPr>
            <a:r>
              <a:rPr lang="en-US" altLang="zh-CN" sz="2000" dirty="0">
                <a:ea typeface="黑体" panose="02010609060101010101" pitchFamily="49" charset="-122"/>
                <a:cs typeface="Times New Roman" panose="02020603050405020304" pitchFamily="18" charset="0"/>
              </a:rPr>
              <a:t>4.</a:t>
            </a:r>
            <a:r>
              <a:rPr lang="zh-CN" altLang="en-US" sz="2000" dirty="0">
                <a:ea typeface="黑体" panose="02010609060101010101" pitchFamily="49" charset="-122"/>
                <a:cs typeface="Times New Roman" panose="02020603050405020304" pitchFamily="18" charset="0"/>
              </a:rPr>
              <a:t>学生作业与企业项目紧密结合，理论与实践挂钩。</a:t>
            </a:r>
          </a:p>
        </p:txBody>
      </p:sp>
    </p:spTree>
    <p:extLst>
      <p:ext uri="{BB962C8B-B14F-4D97-AF65-F5344CB8AC3E}">
        <p14:creationId xmlns:p14="http://schemas.microsoft.com/office/powerpoint/2010/main" val="19990633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6610">
                                            <p:txEl>
                                              <p:pRg st="0" end="0"/>
                                            </p:txEl>
                                          </p:spTgt>
                                        </p:tgtEl>
                                        <p:attrNameLst>
                                          <p:attrName>style.visibility</p:attrName>
                                        </p:attrNameLst>
                                      </p:cBhvr>
                                      <p:to>
                                        <p:strVal val="visible"/>
                                      </p:to>
                                    </p:set>
                                    <p:animEffect transition="in" filter="blinds(horizontal)">
                                      <p:cBhvr>
                                        <p:cTn id="7" dur="500"/>
                                        <p:tgtEl>
                                          <p:spTgt spid="1966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6610">
                                            <p:txEl>
                                              <p:pRg st="1" end="1"/>
                                            </p:txEl>
                                          </p:spTgt>
                                        </p:tgtEl>
                                        <p:attrNameLst>
                                          <p:attrName>style.visibility</p:attrName>
                                        </p:attrNameLst>
                                      </p:cBhvr>
                                      <p:to>
                                        <p:strVal val="visible"/>
                                      </p:to>
                                    </p:set>
                                    <p:animEffect transition="in" filter="blinds(horizontal)">
                                      <p:cBhvr>
                                        <p:cTn id="12" dur="500"/>
                                        <p:tgtEl>
                                          <p:spTgt spid="19661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6610">
                                            <p:txEl>
                                              <p:pRg st="2" end="2"/>
                                            </p:txEl>
                                          </p:spTgt>
                                        </p:tgtEl>
                                        <p:attrNameLst>
                                          <p:attrName>style.visibility</p:attrName>
                                        </p:attrNameLst>
                                      </p:cBhvr>
                                      <p:to>
                                        <p:strVal val="visible"/>
                                      </p:to>
                                    </p:set>
                                    <p:animEffect transition="in" filter="blinds(horizontal)">
                                      <p:cBhvr>
                                        <p:cTn id="17" dur="500"/>
                                        <p:tgtEl>
                                          <p:spTgt spid="19661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6610">
                                            <p:txEl>
                                              <p:pRg st="3" end="3"/>
                                            </p:txEl>
                                          </p:spTgt>
                                        </p:tgtEl>
                                        <p:attrNameLst>
                                          <p:attrName>style.visibility</p:attrName>
                                        </p:attrNameLst>
                                      </p:cBhvr>
                                      <p:to>
                                        <p:strVal val="visible"/>
                                      </p:to>
                                    </p:set>
                                    <p:animEffect transition="in" filter="blinds(horizontal)">
                                      <p:cBhvr>
                                        <p:cTn id="22" dur="500"/>
                                        <p:tgtEl>
                                          <p:spTgt spid="196610">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6610">
                                            <p:txEl>
                                              <p:pRg st="4" end="4"/>
                                            </p:txEl>
                                          </p:spTgt>
                                        </p:tgtEl>
                                        <p:attrNameLst>
                                          <p:attrName>style.visibility</p:attrName>
                                        </p:attrNameLst>
                                      </p:cBhvr>
                                      <p:to>
                                        <p:strVal val="visible"/>
                                      </p:to>
                                    </p:set>
                                    <p:animEffect transition="in" filter="blinds(horizontal)">
                                      <p:cBhvr>
                                        <p:cTn id="27" dur="500"/>
                                        <p:tgtEl>
                                          <p:spTgt spid="196610">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6610">
                                            <p:txEl>
                                              <p:pRg st="5" end="5"/>
                                            </p:txEl>
                                          </p:spTgt>
                                        </p:tgtEl>
                                        <p:attrNameLst>
                                          <p:attrName>style.visibility</p:attrName>
                                        </p:attrNameLst>
                                      </p:cBhvr>
                                      <p:to>
                                        <p:strVal val="visible"/>
                                      </p:to>
                                    </p:set>
                                    <p:animEffect transition="in" filter="blinds(horizontal)">
                                      <p:cBhvr>
                                        <p:cTn id="32" dur="500"/>
                                        <p:tgtEl>
                                          <p:spTgt spid="1966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0" grpId="0" build="p" bldLvl="5"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文本框 1"/>
          <p:cNvSpPr txBox="1"/>
          <p:nvPr/>
        </p:nvSpPr>
        <p:spPr>
          <a:xfrm>
            <a:off x="1314265" y="1004245"/>
            <a:ext cx="9908652" cy="4870564"/>
          </a:xfrm>
          <a:prstGeom prst="rect">
            <a:avLst/>
          </a:prstGeom>
          <a:noFill/>
        </p:spPr>
        <p:txBody>
          <a:bodyPr wrap="square" rtlCol="0">
            <a:spAutoFit/>
          </a:bodyPr>
          <a:lstStyle/>
          <a:p>
            <a:pPr>
              <a:lnSpc>
                <a:spcPct val="150000"/>
              </a:lnSpc>
            </a:pPr>
            <a:r>
              <a:rPr lang="zh-CN" altLang="en-US" sz="2800" dirty="0" smtClean="0">
                <a:solidFill>
                  <a:srgbClr val="FF2F92"/>
                </a:solidFill>
              </a:rPr>
              <a:t>构</a:t>
            </a:r>
            <a:r>
              <a:rPr lang="en-US" altLang="zh-CN" sz="2800" dirty="0" smtClean="0">
                <a:solidFill>
                  <a:srgbClr val="FF2F92"/>
                </a:solidFill>
              </a:rPr>
              <a:t>    </a:t>
            </a:r>
            <a:r>
              <a:rPr lang="zh-CN" altLang="en-US" sz="2800" dirty="0" smtClean="0">
                <a:solidFill>
                  <a:srgbClr val="FF2F92"/>
                </a:solidFill>
              </a:rPr>
              <a:t>成：</a:t>
            </a:r>
            <a:r>
              <a:rPr lang="zh-CN" altLang="en-US" sz="2800" b="1" dirty="0" smtClean="0">
                <a:latin typeface="+mn-ea"/>
              </a:rPr>
              <a:t>研究</a:t>
            </a:r>
            <a:r>
              <a:rPr lang="zh-CN" altLang="en-US" sz="2800" b="1" dirty="0">
                <a:latin typeface="+mn-ea"/>
              </a:rPr>
              <a:t>元素与元素的</a:t>
            </a:r>
            <a:r>
              <a:rPr lang="zh-CN" altLang="en-US" sz="2800" b="1" dirty="0">
                <a:solidFill>
                  <a:srgbClr val="FF2F92"/>
                </a:solidFill>
                <a:latin typeface="+mn-ea"/>
              </a:rPr>
              <a:t>组合关系</a:t>
            </a:r>
            <a:r>
              <a:rPr lang="zh-CN" altLang="en-US" sz="2800" dirty="0">
                <a:latin typeface="+mn-ea"/>
              </a:rPr>
              <a:t>。</a:t>
            </a:r>
          </a:p>
          <a:p>
            <a:pPr>
              <a:lnSpc>
                <a:spcPct val="150000"/>
              </a:lnSpc>
            </a:pPr>
            <a:endParaRPr lang="en-US" altLang="zh-CN" dirty="0" smtClean="0">
              <a:solidFill>
                <a:srgbClr val="FF2F92"/>
              </a:solidFill>
            </a:endParaRPr>
          </a:p>
          <a:p>
            <a:pPr>
              <a:lnSpc>
                <a:spcPct val="150000"/>
              </a:lnSpc>
            </a:pPr>
            <a:r>
              <a:rPr lang="zh-CN" altLang="en-US" dirty="0" smtClean="0">
                <a:solidFill>
                  <a:srgbClr val="FF2F92"/>
                </a:solidFill>
              </a:rPr>
              <a:t>平面构成：</a:t>
            </a:r>
            <a:r>
              <a:rPr lang="zh-CN" altLang="en-US" dirty="0" smtClean="0"/>
              <a:t>是把点、线、面等视觉元素在二维空间里，</a:t>
            </a:r>
            <a:r>
              <a:rPr lang="zh-CN" altLang="en-US" dirty="0"/>
              <a:t>按照</a:t>
            </a:r>
            <a:r>
              <a:rPr lang="zh-CN" altLang="en-US" dirty="0" smtClean="0"/>
              <a:t>美的规律，</a:t>
            </a:r>
            <a:r>
              <a:rPr lang="zh-CN" altLang="en-US" dirty="0"/>
              <a:t>力学的原理，</a:t>
            </a:r>
            <a:r>
              <a:rPr lang="zh-CN" altLang="en-US" dirty="0" smtClean="0"/>
              <a:t>进行编排和</a:t>
            </a:r>
            <a:endParaRPr lang="en-US" altLang="zh-CN" dirty="0" smtClean="0"/>
          </a:p>
          <a:p>
            <a:pPr>
              <a:lnSpc>
                <a:spcPct val="150000"/>
              </a:lnSpc>
            </a:pPr>
            <a:r>
              <a:rPr lang="en-US" altLang="zh-CN" dirty="0"/>
              <a:t> </a:t>
            </a:r>
            <a:r>
              <a:rPr lang="en-US" altLang="zh-CN" dirty="0" smtClean="0"/>
              <a:t>                 </a:t>
            </a:r>
            <a:r>
              <a:rPr lang="zh-CN" altLang="en-US" dirty="0" smtClean="0"/>
              <a:t>组合，创造出美的视觉形象的过程。它是以理性和逻辑</a:t>
            </a:r>
            <a:r>
              <a:rPr lang="zh-CN" altLang="en-US" dirty="0"/>
              <a:t>推理来创造形象、研究形象</a:t>
            </a:r>
            <a:r>
              <a:rPr lang="zh-CN" altLang="en-US" dirty="0" smtClean="0"/>
              <a:t>与</a:t>
            </a:r>
            <a:endParaRPr lang="en-US" altLang="zh-CN" dirty="0" smtClean="0"/>
          </a:p>
          <a:p>
            <a:pPr>
              <a:lnSpc>
                <a:spcPct val="150000"/>
              </a:lnSpc>
            </a:pPr>
            <a:r>
              <a:rPr lang="en-US" altLang="zh-CN" dirty="0"/>
              <a:t> </a:t>
            </a:r>
            <a:r>
              <a:rPr lang="en-US" altLang="zh-CN" dirty="0" smtClean="0"/>
              <a:t>                 </a:t>
            </a:r>
            <a:r>
              <a:rPr lang="zh-CN" altLang="en-US" dirty="0" smtClean="0"/>
              <a:t>形象之间</a:t>
            </a:r>
            <a:r>
              <a:rPr lang="zh-CN" altLang="en-US" dirty="0"/>
              <a:t>的排列的方法</a:t>
            </a:r>
            <a:r>
              <a:rPr lang="zh-CN" altLang="en-US" dirty="0" smtClean="0"/>
              <a:t>。</a:t>
            </a:r>
            <a:endParaRPr lang="en-US" altLang="zh-CN" dirty="0" smtClean="0"/>
          </a:p>
          <a:p>
            <a:pPr>
              <a:lnSpc>
                <a:spcPct val="150000"/>
              </a:lnSpc>
            </a:pPr>
            <a:r>
              <a:rPr kumimoji="1" lang="zh-CN" altLang="en-US" dirty="0" smtClean="0">
                <a:solidFill>
                  <a:srgbClr val="FF2F92"/>
                </a:solidFill>
              </a:rPr>
              <a:t>色彩构成：</a:t>
            </a:r>
            <a:r>
              <a:rPr lang="zh-CN" altLang="en-US" dirty="0" smtClean="0"/>
              <a:t>是从人对</a:t>
            </a:r>
            <a:r>
              <a:rPr lang="zh-CN" altLang="en-US" dirty="0"/>
              <a:t>色彩的知觉和心理效果出发，用</a:t>
            </a:r>
            <a:r>
              <a:rPr lang="zh-CN" altLang="en-US" dirty="0" smtClean="0"/>
              <a:t>科学分析的</a:t>
            </a:r>
            <a:r>
              <a:rPr lang="zh-CN" altLang="en-US" dirty="0"/>
              <a:t>方法，把复杂</a:t>
            </a:r>
            <a:r>
              <a:rPr lang="zh-CN" altLang="en-US" dirty="0" smtClean="0"/>
              <a:t>的色彩现象还原为</a:t>
            </a:r>
            <a:r>
              <a:rPr lang="en-US" altLang="zh-CN" dirty="0" smtClean="0"/>
              <a:t>   </a:t>
            </a:r>
          </a:p>
          <a:p>
            <a:pPr>
              <a:lnSpc>
                <a:spcPct val="150000"/>
              </a:lnSpc>
            </a:pPr>
            <a:r>
              <a:rPr lang="en-US" altLang="zh-CN" dirty="0"/>
              <a:t> </a:t>
            </a:r>
            <a:r>
              <a:rPr lang="en-US" altLang="zh-CN" dirty="0" smtClean="0"/>
              <a:t>                 </a:t>
            </a:r>
            <a:r>
              <a:rPr lang="zh-CN" altLang="en-US" dirty="0" smtClean="0"/>
              <a:t>色相、明度、纯度三大基本</a:t>
            </a:r>
            <a:r>
              <a:rPr lang="zh-CN" altLang="en-US" dirty="0"/>
              <a:t>要素</a:t>
            </a:r>
            <a:r>
              <a:rPr lang="zh-CN" altLang="en-US" dirty="0" smtClean="0"/>
              <a:t>，按照一定规律去组合各基本要素，研究它们之间的</a:t>
            </a:r>
            <a:r>
              <a:rPr lang="en-US" altLang="zh-CN" dirty="0" smtClean="0"/>
              <a:t>            </a:t>
            </a:r>
          </a:p>
          <a:p>
            <a:pPr>
              <a:lnSpc>
                <a:spcPct val="150000"/>
              </a:lnSpc>
            </a:pPr>
            <a:r>
              <a:rPr lang="en-US" altLang="zh-CN" dirty="0"/>
              <a:t> </a:t>
            </a:r>
            <a:r>
              <a:rPr lang="en-US" altLang="zh-CN" dirty="0" smtClean="0"/>
              <a:t>                 </a:t>
            </a:r>
            <a:r>
              <a:rPr lang="zh-CN" altLang="en-US" dirty="0" smtClean="0"/>
              <a:t>相互关系，及其对色彩效果产生的影响的过</a:t>
            </a:r>
            <a:r>
              <a:rPr lang="zh-CN" altLang="en-US" dirty="0"/>
              <a:t>程</a:t>
            </a:r>
            <a:r>
              <a:rPr lang="zh-CN" altLang="en-US" dirty="0" smtClean="0"/>
              <a:t>。</a:t>
            </a:r>
            <a:endParaRPr lang="en-US" altLang="zh-CN" dirty="0" smtClean="0"/>
          </a:p>
          <a:p>
            <a:pPr>
              <a:lnSpc>
                <a:spcPct val="150000"/>
              </a:lnSpc>
            </a:pPr>
            <a:r>
              <a:rPr lang="zh-CN" altLang="en-US" dirty="0" smtClean="0">
                <a:solidFill>
                  <a:srgbClr val="FF2F92"/>
                </a:solidFill>
              </a:rPr>
              <a:t>立体构成：</a:t>
            </a:r>
            <a:r>
              <a:rPr lang="zh-CN" altLang="en-US" dirty="0"/>
              <a:t>是用一定的材料、以视觉为基础，力学为依据</a:t>
            </a:r>
            <a:r>
              <a:rPr lang="zh-CN" altLang="en-US" dirty="0" smtClean="0"/>
              <a:t>，在一定的空间将</a:t>
            </a:r>
            <a:r>
              <a:rPr lang="zh-CN" altLang="en-US" dirty="0"/>
              <a:t>造型要素，按照</a:t>
            </a:r>
            <a:r>
              <a:rPr lang="zh-CN" altLang="en-US" dirty="0" smtClean="0"/>
              <a:t>一定</a:t>
            </a:r>
            <a:endParaRPr lang="en-US" altLang="zh-CN" dirty="0" smtClean="0"/>
          </a:p>
          <a:p>
            <a:pPr>
              <a:lnSpc>
                <a:spcPct val="150000"/>
              </a:lnSpc>
            </a:pPr>
            <a:r>
              <a:rPr lang="en-US" altLang="zh-CN" dirty="0"/>
              <a:t> </a:t>
            </a:r>
            <a:r>
              <a:rPr lang="en-US" altLang="zh-CN" dirty="0" smtClean="0"/>
              <a:t>                 </a:t>
            </a:r>
            <a:r>
              <a:rPr lang="zh-CN" altLang="en-US" dirty="0" smtClean="0"/>
              <a:t>的构成原则</a:t>
            </a:r>
            <a:r>
              <a:rPr lang="zh-CN" altLang="en-US" dirty="0"/>
              <a:t>，</a:t>
            </a:r>
            <a:r>
              <a:rPr lang="zh-CN" altLang="en-US" dirty="0" smtClean="0"/>
              <a:t>组合成具有美感的</a:t>
            </a:r>
            <a:r>
              <a:rPr lang="zh-CN" altLang="en-US" dirty="0"/>
              <a:t>形体的构成方法。其任务是揭开立体造型的基本规律</a:t>
            </a:r>
            <a:r>
              <a:rPr lang="zh-CN" altLang="en-US" dirty="0" smtClean="0"/>
              <a:t>，</a:t>
            </a:r>
            <a:r>
              <a:rPr lang="en-US" altLang="zh-CN" dirty="0" smtClean="0"/>
              <a:t>     </a:t>
            </a:r>
          </a:p>
          <a:p>
            <a:pPr>
              <a:lnSpc>
                <a:spcPct val="150000"/>
              </a:lnSpc>
            </a:pPr>
            <a:r>
              <a:rPr lang="en-US" altLang="zh-CN" dirty="0"/>
              <a:t> </a:t>
            </a:r>
            <a:r>
              <a:rPr lang="en-US" altLang="zh-CN" dirty="0" smtClean="0"/>
              <a:t>                 </a:t>
            </a:r>
            <a:r>
              <a:rPr lang="zh-CN" altLang="en-US" dirty="0" smtClean="0"/>
              <a:t>阐明立体设计</a:t>
            </a:r>
            <a:r>
              <a:rPr lang="zh-CN" altLang="en-US" dirty="0"/>
              <a:t>的基本原理</a:t>
            </a:r>
            <a:r>
              <a:rPr lang="zh-CN" altLang="en-US" dirty="0" smtClean="0"/>
              <a:t>。</a:t>
            </a:r>
            <a:endParaRPr lang="zh-CN" altLang="en-US" dirty="0"/>
          </a:p>
        </p:txBody>
      </p:sp>
    </p:spTree>
    <p:extLst>
      <p:ext uri="{BB962C8B-B14F-4D97-AF65-F5344CB8AC3E}">
        <p14:creationId xmlns:p14="http://schemas.microsoft.com/office/powerpoint/2010/main" val="15872131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 calcmode="lin" valueType="num">
                                      <p:cBhvr additive="base">
                                        <p:cTn id="1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 calcmode="lin" valueType="num">
                                      <p:cBhvr additive="base">
                                        <p:cTn id="1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 calcmode="lin" valueType="num">
                                      <p:cBhvr additive="base">
                                        <p:cTn id="2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anim calcmode="lin" valueType="num">
                                      <p:cBhvr additive="base">
                                        <p:cTn id="2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 calcmode="lin" valueType="num">
                                      <p:cBhvr additive="base">
                                        <p:cTn id="3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
                                            <p:txEl>
                                              <p:pRg st="9" end="9"/>
                                            </p:txEl>
                                          </p:spTgt>
                                        </p:tgtEl>
                                        <p:attrNameLst>
                                          <p:attrName>style.visibility</p:attrName>
                                        </p:attrNameLst>
                                      </p:cBhvr>
                                      <p:to>
                                        <p:strVal val="visible"/>
                                      </p:to>
                                    </p:set>
                                    <p:anim calcmode="lin" valueType="num">
                                      <p:cBhvr additive="base">
                                        <p:cTn id="39"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
                                            <p:txEl>
                                              <p:pRg st="10" end="10"/>
                                            </p:txEl>
                                          </p:spTgt>
                                        </p:tgtEl>
                                        <p:attrNameLst>
                                          <p:attrName>style.visibility</p:attrName>
                                        </p:attrNameLst>
                                      </p:cBhvr>
                                      <p:to>
                                        <p:strVal val="visible"/>
                                      </p:to>
                                    </p:set>
                                    <p:anim calcmode="lin" valueType="num">
                                      <p:cBhvr additive="base">
                                        <p:cTn id="43"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圆角矩形 5"/>
          <p:cNvSpPr/>
          <p:nvPr/>
        </p:nvSpPr>
        <p:spPr bwMode="auto">
          <a:xfrm>
            <a:off x="3957554" y="1329138"/>
            <a:ext cx="3942788" cy="1107617"/>
          </a:xfrm>
          <a:prstGeom prst="roundRect">
            <a:avLst/>
          </a:prstGeom>
          <a:solidFill>
            <a:srgbClr val="FF2F92"/>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黑体" pitchFamily="49" charset="-122"/>
            </a:endParaRPr>
          </a:p>
        </p:txBody>
      </p:sp>
      <p:sp>
        <p:nvSpPr>
          <p:cNvPr id="9" name="半闭框 8"/>
          <p:cNvSpPr/>
          <p:nvPr/>
        </p:nvSpPr>
        <p:spPr bwMode="auto">
          <a:xfrm rot="8163987">
            <a:off x="1952232" y="2707412"/>
            <a:ext cx="1181328" cy="1181328"/>
          </a:xfrm>
          <a:prstGeom prst="halfFram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黑体" pitchFamily="49" charset="-122"/>
            </a:endParaRPr>
          </a:p>
        </p:txBody>
      </p:sp>
      <p:sp>
        <p:nvSpPr>
          <p:cNvPr id="10" name="圆角矩形 9"/>
          <p:cNvSpPr/>
          <p:nvPr/>
        </p:nvSpPr>
        <p:spPr bwMode="auto">
          <a:xfrm>
            <a:off x="3957554" y="2685968"/>
            <a:ext cx="3942788" cy="1107617"/>
          </a:xfrm>
          <a:prstGeom prst="roundRect">
            <a:avLst/>
          </a:prstGeom>
          <a:solidFill>
            <a:schemeClr val="accent2">
              <a:lumMod val="75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黑体" pitchFamily="49" charset="-122"/>
            </a:endParaRPr>
          </a:p>
        </p:txBody>
      </p:sp>
      <p:sp>
        <p:nvSpPr>
          <p:cNvPr id="11" name="圆角矩形 10"/>
          <p:cNvSpPr/>
          <p:nvPr/>
        </p:nvSpPr>
        <p:spPr bwMode="auto">
          <a:xfrm>
            <a:off x="3957554" y="4031726"/>
            <a:ext cx="3942788" cy="1107617"/>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黑体" pitchFamily="49" charset="-122"/>
            </a:endParaRPr>
          </a:p>
        </p:txBody>
      </p:sp>
      <p:sp>
        <p:nvSpPr>
          <p:cNvPr id="12" name="文本框 11"/>
          <p:cNvSpPr txBox="1"/>
          <p:nvPr/>
        </p:nvSpPr>
        <p:spPr>
          <a:xfrm>
            <a:off x="1353772" y="959985"/>
            <a:ext cx="707886" cy="5179195"/>
          </a:xfrm>
          <a:prstGeom prst="rect">
            <a:avLst/>
          </a:prstGeom>
          <a:noFill/>
        </p:spPr>
        <p:txBody>
          <a:bodyPr vert="eaVert" wrap="none" rtlCol="0">
            <a:spAutoFit/>
          </a:bodyPr>
          <a:lstStyle/>
          <a:p>
            <a:r>
              <a:rPr kumimoji="1" lang="en-US" altLang="zh-CN" sz="3400" dirty="0" smtClean="0"/>
              <a:t>《</a:t>
            </a:r>
            <a:r>
              <a:rPr kumimoji="1" lang="zh-CN" altLang="en-US" sz="3400" dirty="0" smtClean="0"/>
              <a:t>二维与三维设计</a:t>
            </a:r>
            <a:r>
              <a:rPr kumimoji="1" lang="en-US" altLang="zh-CN" sz="3400" dirty="0" smtClean="0"/>
              <a:t>》</a:t>
            </a:r>
            <a:endParaRPr kumimoji="1" lang="zh-CN" altLang="en-US" sz="3400" dirty="0"/>
          </a:p>
        </p:txBody>
      </p:sp>
      <p:sp>
        <p:nvSpPr>
          <p:cNvPr id="13" name="文本框 12"/>
          <p:cNvSpPr txBox="1"/>
          <p:nvPr/>
        </p:nvSpPr>
        <p:spPr>
          <a:xfrm>
            <a:off x="4991243" y="1576591"/>
            <a:ext cx="1826141" cy="584776"/>
          </a:xfrm>
          <a:prstGeom prst="rect">
            <a:avLst/>
          </a:prstGeom>
          <a:noFill/>
        </p:spPr>
        <p:txBody>
          <a:bodyPr wrap="none" rtlCol="0">
            <a:spAutoFit/>
          </a:bodyPr>
          <a:lstStyle/>
          <a:p>
            <a:r>
              <a:rPr kumimoji="1" lang="zh-CN" altLang="en-US" sz="3200" dirty="0" smtClean="0">
                <a:solidFill>
                  <a:schemeClr val="bg1"/>
                </a:solidFill>
              </a:rPr>
              <a:t>平面构成</a:t>
            </a:r>
            <a:endParaRPr kumimoji="1" lang="zh-CN" altLang="en-US" sz="3200" dirty="0">
              <a:solidFill>
                <a:schemeClr val="bg1"/>
              </a:solidFill>
            </a:endParaRPr>
          </a:p>
        </p:txBody>
      </p:sp>
      <p:sp>
        <p:nvSpPr>
          <p:cNvPr id="14" name="文本框 13"/>
          <p:cNvSpPr txBox="1"/>
          <p:nvPr/>
        </p:nvSpPr>
        <p:spPr>
          <a:xfrm>
            <a:off x="4991243" y="2964807"/>
            <a:ext cx="1826141" cy="584776"/>
          </a:xfrm>
          <a:prstGeom prst="rect">
            <a:avLst/>
          </a:prstGeom>
          <a:noFill/>
        </p:spPr>
        <p:txBody>
          <a:bodyPr wrap="none" rtlCol="0">
            <a:spAutoFit/>
          </a:bodyPr>
          <a:lstStyle/>
          <a:p>
            <a:r>
              <a:rPr kumimoji="1" lang="zh-CN" altLang="en-US" sz="3200" dirty="0" smtClean="0">
                <a:solidFill>
                  <a:schemeClr val="bg1"/>
                </a:solidFill>
              </a:rPr>
              <a:t>立体构成</a:t>
            </a:r>
            <a:endParaRPr kumimoji="1" lang="zh-CN" altLang="en-US" sz="3200" dirty="0">
              <a:solidFill>
                <a:schemeClr val="bg1"/>
              </a:solidFill>
            </a:endParaRPr>
          </a:p>
        </p:txBody>
      </p:sp>
      <p:sp>
        <p:nvSpPr>
          <p:cNvPr id="15" name="文本框 14"/>
          <p:cNvSpPr txBox="1"/>
          <p:nvPr/>
        </p:nvSpPr>
        <p:spPr>
          <a:xfrm>
            <a:off x="4991243" y="4338253"/>
            <a:ext cx="1826141" cy="584776"/>
          </a:xfrm>
          <a:prstGeom prst="rect">
            <a:avLst/>
          </a:prstGeom>
          <a:noFill/>
        </p:spPr>
        <p:txBody>
          <a:bodyPr wrap="none" rtlCol="0">
            <a:spAutoFit/>
          </a:bodyPr>
          <a:lstStyle/>
          <a:p>
            <a:r>
              <a:rPr kumimoji="1" lang="zh-CN" altLang="en-US" sz="3200" dirty="0" smtClean="0">
                <a:solidFill>
                  <a:schemeClr val="bg1"/>
                </a:solidFill>
              </a:rPr>
              <a:t>色彩构成</a:t>
            </a:r>
            <a:endParaRPr kumimoji="1" lang="zh-CN" altLang="en-US" sz="3200" dirty="0">
              <a:solidFill>
                <a:schemeClr val="bg1"/>
              </a:solidFill>
            </a:endParaRPr>
          </a:p>
        </p:txBody>
      </p:sp>
      <p:sp>
        <p:nvSpPr>
          <p:cNvPr id="17" name="文本框 16"/>
          <p:cNvSpPr txBox="1"/>
          <p:nvPr/>
        </p:nvSpPr>
        <p:spPr>
          <a:xfrm>
            <a:off x="9628081" y="1753807"/>
            <a:ext cx="1447165" cy="3385542"/>
          </a:xfrm>
          <a:prstGeom prst="rect">
            <a:avLst/>
          </a:prstGeom>
          <a:noFill/>
        </p:spPr>
        <p:txBody>
          <a:bodyPr wrap="square" rtlCol="0">
            <a:spAutoFit/>
          </a:bodyPr>
          <a:lstStyle/>
          <a:p>
            <a:pPr>
              <a:lnSpc>
                <a:spcPct val="150000"/>
              </a:lnSpc>
            </a:pPr>
            <a:r>
              <a:rPr kumimoji="1" lang="zh-CN" altLang="en-US" sz="2400" dirty="0" smtClean="0"/>
              <a:t>理性思维</a:t>
            </a:r>
            <a:endParaRPr kumimoji="1" lang="en-US" altLang="zh-CN" sz="2400" dirty="0" smtClean="0"/>
          </a:p>
          <a:p>
            <a:pPr>
              <a:lnSpc>
                <a:spcPct val="150000"/>
              </a:lnSpc>
            </a:pPr>
            <a:r>
              <a:rPr kumimoji="1" lang="zh-CN" altLang="en-US" sz="2400" dirty="0" smtClean="0"/>
              <a:t>感性思维</a:t>
            </a:r>
            <a:endParaRPr kumimoji="1" lang="en-US" altLang="zh-CN" sz="2400" dirty="0" smtClean="0"/>
          </a:p>
          <a:p>
            <a:pPr>
              <a:lnSpc>
                <a:spcPct val="150000"/>
              </a:lnSpc>
            </a:pPr>
            <a:r>
              <a:rPr kumimoji="1" lang="zh-CN" altLang="en-US" sz="2400" dirty="0" smtClean="0"/>
              <a:t>抽象思维</a:t>
            </a:r>
            <a:endParaRPr kumimoji="1" lang="en-US" altLang="zh-CN" sz="2400" dirty="0" smtClean="0"/>
          </a:p>
          <a:p>
            <a:pPr>
              <a:lnSpc>
                <a:spcPct val="150000"/>
              </a:lnSpc>
            </a:pPr>
            <a:r>
              <a:rPr kumimoji="1" lang="zh-CN" altLang="en-US" sz="2400" dirty="0" smtClean="0"/>
              <a:t>美的法则</a:t>
            </a:r>
            <a:endParaRPr kumimoji="1" lang="en-US" altLang="zh-CN" sz="2400" dirty="0" smtClean="0"/>
          </a:p>
          <a:p>
            <a:pPr>
              <a:lnSpc>
                <a:spcPct val="150000"/>
              </a:lnSpc>
            </a:pPr>
            <a:r>
              <a:rPr kumimoji="1" lang="zh-CN" altLang="en-US" sz="2400" dirty="0" smtClean="0"/>
              <a:t>构成规律</a:t>
            </a:r>
            <a:endParaRPr kumimoji="1" lang="en-US" altLang="zh-CN" sz="2400" dirty="0" smtClean="0"/>
          </a:p>
          <a:p>
            <a:pPr>
              <a:lnSpc>
                <a:spcPct val="150000"/>
              </a:lnSpc>
            </a:pPr>
            <a:r>
              <a:rPr kumimoji="1" lang="zh-CN" altLang="en-US" sz="2400" dirty="0" smtClean="0"/>
              <a:t>空间想象</a:t>
            </a:r>
            <a:endParaRPr kumimoji="1" lang="en-US" altLang="zh-CN" sz="2400" dirty="0" smtClean="0"/>
          </a:p>
        </p:txBody>
      </p:sp>
      <p:sp>
        <p:nvSpPr>
          <p:cNvPr id="18" name="半闭框 17"/>
          <p:cNvSpPr/>
          <p:nvPr/>
        </p:nvSpPr>
        <p:spPr bwMode="auto">
          <a:xfrm rot="8163987">
            <a:off x="7859030" y="2827277"/>
            <a:ext cx="1181328" cy="1181328"/>
          </a:xfrm>
          <a:prstGeom prst="halfFrame">
            <a:avLst/>
          </a:prstGeom>
          <a:solidFill>
            <a:schemeClr val="accent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spcBef>
                <a:spcPct val="0"/>
              </a:spcBef>
              <a:spcAft>
                <a:spcPct val="0"/>
              </a:spcAft>
              <a:buClrTx/>
              <a:buSzTx/>
              <a:buFont typeface="Arial" pitchFamily="34" charset="0"/>
              <a:buNone/>
            </a:pPr>
            <a:endParaRPr kumimoji="0" lang="zh-CN" altLang="en-US" sz="1800" b="0" i="0" u="none" strike="noStrike" cap="none" normalizeH="0" baseline="0" smtClean="0">
              <a:ln>
                <a:noFill/>
              </a:ln>
              <a:solidFill>
                <a:schemeClr val="tx1"/>
              </a:solidFill>
              <a:effectLst/>
              <a:latin typeface="Arial" pitchFamily="34" charset="0"/>
              <a:ea typeface="黑体" pitchFamily="49" charset="-122"/>
            </a:endParaRPr>
          </a:p>
        </p:txBody>
      </p:sp>
    </p:spTree>
    <p:extLst>
      <p:ext uri="{BB962C8B-B14F-4D97-AF65-F5344CB8AC3E}">
        <p14:creationId xmlns:p14="http://schemas.microsoft.com/office/powerpoint/2010/main" val="358834120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Text Box 5">
            <a:extLst>
              <a:ext uri="{FF2B5EF4-FFF2-40B4-BE49-F238E27FC236}">
                <a16:creationId xmlns="" xmlns:a16="http://schemas.microsoft.com/office/drawing/2014/main" id="{233A5190-6765-4E42-A73E-CC19E754CAA3}"/>
              </a:ext>
            </a:extLst>
          </p:cNvPr>
          <p:cNvSpPr txBox="1">
            <a:spLocks noChangeArrowheads="1"/>
          </p:cNvSpPr>
          <p:nvPr/>
        </p:nvSpPr>
        <p:spPr bwMode="auto">
          <a:xfrm>
            <a:off x="5183641" y="542723"/>
            <a:ext cx="20796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zh-CN" sz="2800" b="1" dirty="0" smtClean="0">
                <a:solidFill>
                  <a:srgbClr val="FF2F92"/>
                </a:solidFill>
                <a:latin typeface="+mn-ea"/>
                <a:sym typeface="宋体" panose="02010600030101010101" pitchFamily="2" charset="-122"/>
              </a:rPr>
              <a:t>构成</a:t>
            </a:r>
            <a:r>
              <a:rPr lang="zh-CN" altLang="en-US" sz="2800" b="1" dirty="0" smtClean="0">
                <a:solidFill>
                  <a:srgbClr val="FF2F92"/>
                </a:solidFill>
                <a:latin typeface="+mn-ea"/>
                <a:sym typeface="宋体" panose="02010600030101010101" pitchFamily="2" charset="-122"/>
              </a:rPr>
              <a:t>的起源</a:t>
            </a:r>
            <a:endParaRPr lang="zh-CN" altLang="zh-CN" sz="2800" dirty="0">
              <a:solidFill>
                <a:srgbClr val="FF2F92"/>
              </a:solidFill>
              <a:latin typeface="+mn-ea"/>
            </a:endParaRPr>
          </a:p>
        </p:txBody>
      </p:sp>
      <p:sp>
        <p:nvSpPr>
          <p:cNvPr id="11270" name="Rectangle 6">
            <a:extLst>
              <a:ext uri="{FF2B5EF4-FFF2-40B4-BE49-F238E27FC236}">
                <a16:creationId xmlns="" xmlns:a16="http://schemas.microsoft.com/office/drawing/2014/main" id="{51EF7507-F37B-2C4A-BB37-8CBD7B7E5045}"/>
              </a:ext>
            </a:extLst>
          </p:cNvPr>
          <p:cNvSpPr>
            <a:spLocks noChangeArrowheads="1"/>
          </p:cNvSpPr>
          <p:nvPr/>
        </p:nvSpPr>
        <p:spPr bwMode="auto">
          <a:xfrm>
            <a:off x="895228" y="1382471"/>
            <a:ext cx="10017581" cy="4478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200000"/>
              </a:lnSpc>
            </a:pPr>
            <a:r>
              <a:rPr lang="zh-CN" altLang="en-US" dirty="0">
                <a:latin typeface="+mn-ea"/>
              </a:rPr>
              <a:t>“构成”一词起源于</a:t>
            </a:r>
            <a:r>
              <a:rPr lang="en-US" altLang="zh-CN" dirty="0">
                <a:latin typeface="+mn-ea"/>
              </a:rPr>
              <a:t>20</a:t>
            </a:r>
            <a:r>
              <a:rPr lang="zh-CN" altLang="en-US" dirty="0">
                <a:latin typeface="+mn-ea"/>
              </a:rPr>
              <a:t>世纪初的</a:t>
            </a:r>
            <a:r>
              <a:rPr lang="zh-CN" altLang="en-US" b="1" dirty="0">
                <a:solidFill>
                  <a:srgbClr val="FF2F92"/>
                </a:solidFill>
                <a:latin typeface="+mn-ea"/>
              </a:rPr>
              <a:t>法国包豪斯学府</a:t>
            </a:r>
            <a:r>
              <a:rPr lang="zh-CN" altLang="en-US" dirty="0" smtClean="0">
                <a:latin typeface="+mn-ea"/>
              </a:rPr>
              <a:t>。</a:t>
            </a:r>
            <a:endParaRPr lang="en-US" altLang="zh-CN" dirty="0" smtClean="0">
              <a:latin typeface="+mn-ea"/>
            </a:endParaRPr>
          </a:p>
          <a:p>
            <a:pPr>
              <a:lnSpc>
                <a:spcPct val="200000"/>
              </a:lnSpc>
            </a:pPr>
            <a:r>
              <a:rPr lang="zh-CN" altLang="en-US" dirty="0" smtClean="0">
                <a:latin typeface="+mn-ea"/>
              </a:rPr>
              <a:t> </a:t>
            </a:r>
            <a:r>
              <a:rPr lang="zh-CN" altLang="zh-CN" dirty="0" smtClean="0">
                <a:latin typeface="+mn-ea"/>
              </a:rPr>
              <a:t>“构成”的精髓是构成主义与风格主义及包豪斯自身的精神内容的融合，是国际现代主义艺术形式</a:t>
            </a:r>
            <a:endParaRPr lang="en-US" altLang="zh-CN" dirty="0" smtClean="0">
              <a:latin typeface="+mn-ea"/>
            </a:endParaRPr>
          </a:p>
          <a:p>
            <a:pPr>
              <a:lnSpc>
                <a:spcPct val="200000"/>
              </a:lnSpc>
            </a:pPr>
            <a:r>
              <a:rPr lang="zh-CN" altLang="zh-CN" dirty="0" smtClean="0">
                <a:latin typeface="+mn-ea"/>
              </a:rPr>
              <a:t>观</a:t>
            </a:r>
            <a:r>
              <a:rPr lang="zh-CN" altLang="zh-CN" dirty="0">
                <a:latin typeface="+mn-ea"/>
              </a:rPr>
              <a:t>念的总汇。</a:t>
            </a:r>
            <a:endParaRPr lang="en-US" altLang="zh-CN" dirty="0">
              <a:latin typeface="+mn-ea"/>
            </a:endParaRPr>
          </a:p>
          <a:p>
            <a:pPr>
              <a:lnSpc>
                <a:spcPct val="200000"/>
              </a:lnSpc>
            </a:pPr>
            <a:r>
              <a:rPr lang="zh-CN" altLang="zh-CN" dirty="0">
                <a:latin typeface="+mn-ea"/>
              </a:rPr>
              <a:t>“构成”精神起源于</a:t>
            </a:r>
            <a:r>
              <a:rPr lang="zh-CN" altLang="zh-CN" b="1" dirty="0">
                <a:solidFill>
                  <a:srgbClr val="FF2F92"/>
                </a:solidFill>
                <a:latin typeface="+mn-ea"/>
              </a:rPr>
              <a:t>法国的立体主</a:t>
            </a:r>
            <a:r>
              <a:rPr lang="zh-CN" altLang="zh-CN" dirty="0">
                <a:solidFill>
                  <a:srgbClr val="FF2F92"/>
                </a:solidFill>
                <a:latin typeface="+mn-ea"/>
              </a:rPr>
              <a:t>义</a:t>
            </a:r>
            <a:r>
              <a:rPr lang="zh-CN" altLang="zh-CN" dirty="0">
                <a:latin typeface="+mn-ea"/>
              </a:rPr>
              <a:t>，在</a:t>
            </a:r>
            <a:r>
              <a:rPr lang="zh-CN" altLang="zh-CN" b="1" dirty="0">
                <a:solidFill>
                  <a:srgbClr val="FF2F92"/>
                </a:solidFill>
                <a:latin typeface="+mn-ea"/>
              </a:rPr>
              <a:t>俄国至上主义和构成主义</a:t>
            </a:r>
            <a:r>
              <a:rPr lang="zh-CN" altLang="zh-CN" dirty="0">
                <a:latin typeface="+mn-ea"/>
              </a:rPr>
              <a:t>与</a:t>
            </a:r>
            <a:r>
              <a:rPr lang="zh-CN" altLang="zh-CN" b="1" dirty="0">
                <a:solidFill>
                  <a:srgbClr val="FF2F92"/>
                </a:solidFill>
                <a:latin typeface="+mn-ea"/>
              </a:rPr>
              <a:t>荷兰</a:t>
            </a:r>
            <a:r>
              <a:rPr lang="zh-CN" altLang="zh-CN" b="1" dirty="0" smtClean="0">
                <a:solidFill>
                  <a:srgbClr val="FF2F92"/>
                </a:solidFill>
                <a:latin typeface="+mn-ea"/>
              </a:rPr>
              <a:t>的风格主义</a:t>
            </a:r>
            <a:r>
              <a:rPr lang="zh-CN" altLang="zh-CN" dirty="0" smtClean="0">
                <a:latin typeface="+mn-ea"/>
              </a:rPr>
              <a:t>那里得到进一步的发展和</a:t>
            </a:r>
            <a:r>
              <a:rPr lang="zh-CN" altLang="zh-CN" dirty="0">
                <a:latin typeface="+mn-ea"/>
              </a:rPr>
              <a:t>完善，最终在</a:t>
            </a:r>
            <a:r>
              <a:rPr lang="zh-CN" altLang="zh-CN" b="1" dirty="0">
                <a:latin typeface="+mn-ea"/>
              </a:rPr>
              <a:t>德国的包豪斯</a:t>
            </a:r>
            <a:r>
              <a:rPr lang="zh-CN" altLang="zh-CN" dirty="0">
                <a:latin typeface="+mn-ea"/>
              </a:rPr>
              <a:t>得以整合，形成今天艺术设计基础教育形式教学的主要组成部分。</a:t>
            </a:r>
            <a:endParaRPr lang="en-US" altLang="zh-CN" dirty="0">
              <a:latin typeface="+mn-ea"/>
            </a:endParaRPr>
          </a:p>
          <a:p>
            <a:pPr>
              <a:lnSpc>
                <a:spcPct val="200000"/>
              </a:lnSpc>
            </a:pPr>
            <a:r>
              <a:rPr lang="zh-CN" altLang="zh-CN" dirty="0">
                <a:latin typeface="+mn-ea"/>
              </a:rPr>
              <a:t>“构成”作为现代设计艺术形式教学体系，它的形成经历了一个曲折的发展过程。其三个重要的</a:t>
            </a:r>
            <a:endParaRPr lang="en-US" altLang="zh-CN" dirty="0">
              <a:latin typeface="+mn-ea"/>
            </a:endParaRPr>
          </a:p>
          <a:p>
            <a:pPr>
              <a:lnSpc>
                <a:spcPct val="200000"/>
              </a:lnSpc>
            </a:pPr>
            <a:r>
              <a:rPr lang="zh-CN" altLang="zh-CN" dirty="0">
                <a:latin typeface="+mn-ea"/>
              </a:rPr>
              <a:t>源头一般认为是：</a:t>
            </a:r>
            <a:r>
              <a:rPr lang="zh-CN" altLang="zh-CN" dirty="0">
                <a:solidFill>
                  <a:srgbClr val="FF2F92"/>
                </a:solidFill>
                <a:latin typeface="+mn-ea"/>
              </a:rPr>
              <a:t>俄国构成主义、荷兰的风格派、德国以包豪斯设计学院</a:t>
            </a:r>
            <a:r>
              <a:rPr lang="zh-CN" altLang="zh-CN" dirty="0">
                <a:latin typeface="+mn-ea"/>
              </a:rPr>
              <a:t>为中心的设计运动</a:t>
            </a:r>
            <a:r>
              <a:rPr lang="zh-CN" altLang="zh-CN" dirty="0" smtClean="0">
                <a:latin typeface="+mn-ea"/>
              </a:rPr>
              <a:t>。</a:t>
            </a:r>
            <a:endParaRPr lang="en-US" altLang="zh-CN" dirty="0">
              <a:latin typeface="+mn-ea"/>
            </a:endParaRPr>
          </a:p>
        </p:txBody>
      </p:sp>
    </p:spTree>
    <p:extLst>
      <p:ext uri="{BB962C8B-B14F-4D97-AF65-F5344CB8AC3E}">
        <p14:creationId xmlns:p14="http://schemas.microsoft.com/office/powerpoint/2010/main" val="3483892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5">
            <a:extLst>
              <a:ext uri="{FF2B5EF4-FFF2-40B4-BE49-F238E27FC236}">
                <a16:creationId xmlns="" xmlns:a16="http://schemas.microsoft.com/office/drawing/2014/main" id="{EEE7637D-DE2F-FC4A-A33F-6A50417FC13D}"/>
              </a:ext>
            </a:extLst>
          </p:cNvPr>
          <p:cNvSpPr>
            <a:spLocks noChangeArrowheads="1"/>
          </p:cNvSpPr>
          <p:nvPr/>
        </p:nvSpPr>
        <p:spPr bwMode="auto">
          <a:xfrm>
            <a:off x="1136134" y="1929312"/>
            <a:ext cx="10059164" cy="2015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00000"/>
              </a:lnSpc>
            </a:pPr>
            <a:r>
              <a:rPr lang="en-US" altLang="zh-CN" sz="2800" b="1" dirty="0" smtClean="0">
                <a:solidFill>
                  <a:srgbClr val="FF2F92"/>
                </a:solidFill>
                <a:latin typeface="+mn-ea"/>
                <a:ea typeface="+mn-ea"/>
              </a:rPr>
              <a:t>1</a:t>
            </a:r>
            <a:r>
              <a:rPr lang="zh-CN" altLang="en-US" sz="2800" b="1" dirty="0" smtClean="0">
                <a:solidFill>
                  <a:srgbClr val="FF2F92"/>
                </a:solidFill>
                <a:latin typeface="+mn-ea"/>
                <a:ea typeface="+mn-ea"/>
              </a:rPr>
              <a:t>、构成的第一个源头</a:t>
            </a:r>
            <a:r>
              <a:rPr lang="en-US" altLang="zh-CN" sz="2800" b="1" dirty="0" smtClean="0">
                <a:solidFill>
                  <a:srgbClr val="FF2F92"/>
                </a:solidFill>
                <a:latin typeface="+mn-ea"/>
                <a:ea typeface="+mn-ea"/>
              </a:rPr>
              <a:t>——</a:t>
            </a:r>
            <a:r>
              <a:rPr lang="zh-CN" altLang="en-US" sz="2800" b="1" dirty="0" smtClean="0">
                <a:solidFill>
                  <a:srgbClr val="FF2F92"/>
                </a:solidFill>
                <a:latin typeface="+mn-ea"/>
                <a:ea typeface="+mn-ea"/>
              </a:rPr>
              <a:t>俄国构成主义运动（</a:t>
            </a:r>
            <a:r>
              <a:rPr lang="zh-CN" altLang="en-US" sz="2800" b="1" dirty="0">
                <a:solidFill>
                  <a:srgbClr val="FF2F92"/>
                </a:solidFill>
                <a:latin typeface="+mn-ea"/>
                <a:ea typeface="+mn-ea"/>
              </a:rPr>
              <a:t>至上主义运动）</a:t>
            </a:r>
          </a:p>
          <a:p>
            <a:pPr>
              <a:lnSpc>
                <a:spcPct val="200000"/>
              </a:lnSpc>
            </a:pPr>
            <a:r>
              <a:rPr lang="zh-CN" altLang="en-US" b="1" dirty="0">
                <a:latin typeface="+mn-ea"/>
                <a:ea typeface="+mn-ea"/>
              </a:rPr>
              <a:t>（探索者：</a:t>
            </a:r>
            <a:r>
              <a:rPr lang="zh-CN" altLang="en-US" b="1" dirty="0">
                <a:solidFill>
                  <a:srgbClr val="FF2F92"/>
                </a:solidFill>
                <a:latin typeface="+mn-ea"/>
                <a:ea typeface="+mn-ea"/>
              </a:rPr>
              <a:t>康定斯基</a:t>
            </a:r>
            <a:r>
              <a:rPr lang="zh-CN" altLang="en-US" b="1" dirty="0">
                <a:latin typeface="+mn-ea"/>
                <a:ea typeface="+mn-ea"/>
              </a:rPr>
              <a:t>、嘉堡、马克、夏加尔、李西斯基） </a:t>
            </a:r>
            <a:r>
              <a:rPr lang="zh-CN" altLang="en-US" dirty="0">
                <a:latin typeface="+mn-ea"/>
                <a:ea typeface="+mn-ea"/>
              </a:rPr>
              <a:t> </a:t>
            </a:r>
            <a:endParaRPr lang="en-US" altLang="zh-CN" dirty="0">
              <a:latin typeface="+mn-ea"/>
              <a:ea typeface="+mn-ea"/>
            </a:endParaRPr>
          </a:p>
          <a:p>
            <a:pPr>
              <a:lnSpc>
                <a:spcPct val="200000"/>
              </a:lnSpc>
            </a:pPr>
            <a:r>
              <a:rPr lang="zh-CN" altLang="en-US" dirty="0" smtClean="0">
                <a:latin typeface="+mn-ea"/>
                <a:ea typeface="+mn-ea"/>
              </a:rPr>
              <a:t>是</a:t>
            </a:r>
            <a:r>
              <a:rPr lang="en-US" altLang="zh-CN" dirty="0" smtClean="0">
                <a:latin typeface="+mn-ea"/>
                <a:ea typeface="+mn-ea"/>
              </a:rPr>
              <a:t>1917</a:t>
            </a:r>
            <a:r>
              <a:rPr lang="zh-CN" altLang="en-US" dirty="0" smtClean="0">
                <a:latin typeface="+mn-ea"/>
                <a:ea typeface="+mn-ea"/>
              </a:rPr>
              <a:t>年俄国十月革命胜利前后在俄国的一小批先进知识分子当中产生的前卫艺术运动。</a:t>
            </a:r>
            <a:endParaRPr lang="en-US" altLang="zh-CN" dirty="0" smtClean="0">
              <a:latin typeface="+mn-ea"/>
              <a:ea typeface="+mn-ea"/>
            </a:endParaRPr>
          </a:p>
        </p:txBody>
      </p:sp>
    </p:spTree>
    <p:extLst>
      <p:ext uri="{BB962C8B-B14F-4D97-AF65-F5344CB8AC3E}">
        <p14:creationId xmlns:p14="http://schemas.microsoft.com/office/powerpoint/2010/main" val="1727803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7" name="Picture 5" descr="塔特林　1919~1920　紀念塔(第三国际塔">
            <a:extLst>
              <a:ext uri="{FF2B5EF4-FFF2-40B4-BE49-F238E27FC236}">
                <a16:creationId xmlns:a16="http://schemas.microsoft.com/office/drawing/2014/main" xmlns="" id="{D4FE6B91-B7E6-A44C-8224-8F0E89BBB3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8678" y="20456"/>
            <a:ext cx="3941973" cy="6846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 name="文本框 9">
            <a:extLst>
              <a:ext uri="{FF2B5EF4-FFF2-40B4-BE49-F238E27FC236}">
                <a16:creationId xmlns:a16="http://schemas.microsoft.com/office/drawing/2014/main" xmlns="" id="{527ED8A7-048D-8B49-9ADB-1E927974E2B9}"/>
              </a:ext>
            </a:extLst>
          </p:cNvPr>
          <p:cNvSpPr txBox="1"/>
          <p:nvPr/>
        </p:nvSpPr>
        <p:spPr>
          <a:xfrm>
            <a:off x="811571" y="3941160"/>
            <a:ext cx="677108" cy="2926062"/>
          </a:xfrm>
          <a:prstGeom prst="rect">
            <a:avLst/>
          </a:prstGeom>
          <a:noFill/>
          <a:ln w="9525">
            <a:noFill/>
            <a:miter/>
          </a:ln>
        </p:spPr>
        <p:txBody>
          <a:bodyPr vert="eaVert" wrap="square">
            <a:spAutoFit/>
          </a:bodyPr>
          <a:lstStyle/>
          <a:p>
            <a:pPr lvl="0">
              <a:spcBef>
                <a:spcPct val="50000"/>
              </a:spcBef>
            </a:pPr>
            <a:r>
              <a:rPr lang="zh-CN" altLang="en-US" sz="1600" dirty="0">
                <a:latin typeface="Times New Roman" pitchFamily="18" charset="0"/>
                <a:ea typeface="黑体" pitchFamily="2" charset="-122"/>
              </a:rPr>
              <a:t>第三世界国际纪念塔</a:t>
            </a:r>
            <a:r>
              <a:rPr lang="en-US" altLang="zh-CN" sz="1600" dirty="0">
                <a:latin typeface="Times New Roman" pitchFamily="18" charset="0"/>
                <a:ea typeface="黑体" pitchFamily="2" charset="-122"/>
              </a:rPr>
              <a:t>——</a:t>
            </a:r>
            <a:r>
              <a:rPr lang="zh-CN" altLang="en-US" sz="1600" dirty="0">
                <a:latin typeface="Times New Roman" pitchFamily="18" charset="0"/>
                <a:ea typeface="黑体" pitchFamily="2" charset="-122"/>
              </a:rPr>
              <a:t>费拉基米尔</a:t>
            </a:r>
          </a:p>
        </p:txBody>
      </p:sp>
      <p:sp>
        <p:nvSpPr>
          <p:cNvPr id="2" name="矩形 1"/>
          <p:cNvSpPr/>
          <p:nvPr/>
        </p:nvSpPr>
        <p:spPr>
          <a:xfrm>
            <a:off x="5838962" y="1799400"/>
            <a:ext cx="5546391" cy="2816156"/>
          </a:xfrm>
          <a:prstGeom prst="rect">
            <a:avLst/>
          </a:prstGeom>
        </p:spPr>
        <p:txBody>
          <a:bodyPr wrap="square">
            <a:spAutoFit/>
          </a:bodyPr>
          <a:lstStyle/>
          <a:p>
            <a:pPr>
              <a:lnSpc>
                <a:spcPct val="200000"/>
              </a:lnSpc>
            </a:pPr>
            <a:r>
              <a:rPr lang="zh-CN" altLang="zh-CN" dirty="0">
                <a:latin typeface="+mn-ea"/>
              </a:rPr>
              <a:t>构成主义者高举着反艺术的立场，热衷于科学技术，避开传统艺术材料，例如油画</a:t>
            </a:r>
            <a:r>
              <a:rPr lang="en-US" altLang="zh-CN" dirty="0">
                <a:latin typeface="+mn-ea"/>
              </a:rPr>
              <a:t>\</a:t>
            </a:r>
            <a:r>
              <a:rPr lang="zh-CN" altLang="zh-CN" dirty="0">
                <a:latin typeface="+mn-ea"/>
              </a:rPr>
              <a:t>颜料、</a:t>
            </a:r>
            <a:endParaRPr lang="en-US" altLang="zh-CN" dirty="0">
              <a:latin typeface="+mn-ea"/>
            </a:endParaRPr>
          </a:p>
          <a:p>
            <a:pPr>
              <a:lnSpc>
                <a:spcPct val="200000"/>
              </a:lnSpc>
            </a:pPr>
            <a:r>
              <a:rPr lang="zh-CN" altLang="zh-CN" dirty="0">
                <a:latin typeface="+mn-ea"/>
              </a:rPr>
              <a:t>画布和革命前的图像。因此，艺术品来自于现成物，例如：林材，金属，照片，或者纸。</a:t>
            </a:r>
            <a:endParaRPr lang="en-US" altLang="zh-CN" dirty="0">
              <a:latin typeface="+mn-ea"/>
            </a:endParaRPr>
          </a:p>
          <a:p>
            <a:pPr>
              <a:lnSpc>
                <a:spcPct val="200000"/>
              </a:lnSpc>
            </a:pPr>
            <a:r>
              <a:rPr lang="zh-CN" altLang="en-US" dirty="0">
                <a:latin typeface="+mn-ea"/>
              </a:rPr>
              <a:t>构成主义的三个基本原则：</a:t>
            </a:r>
            <a:r>
              <a:rPr lang="zh-CN" altLang="en-US" dirty="0">
                <a:solidFill>
                  <a:srgbClr val="FF2F92"/>
                </a:solidFill>
                <a:latin typeface="+mn-ea"/>
              </a:rPr>
              <a:t>技术性、肌理性、构成</a:t>
            </a:r>
          </a:p>
        </p:txBody>
      </p:sp>
    </p:spTree>
    <p:extLst>
      <p:ext uri="{BB962C8B-B14F-4D97-AF65-F5344CB8AC3E}">
        <p14:creationId xmlns:p14="http://schemas.microsoft.com/office/powerpoint/2010/main" val="123194243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20090206_459c4d679b96a14c71a73fen0yeAjaye">
            <a:extLst>
              <a:ext uri="{FF2B5EF4-FFF2-40B4-BE49-F238E27FC236}">
                <a16:creationId xmlns="" xmlns:a16="http://schemas.microsoft.com/office/drawing/2014/main" id="{EB194ADB-6E99-CA45-871A-90EB6892F92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233"/>
          <a:stretch/>
        </p:blipFill>
        <p:spPr bwMode="auto">
          <a:xfrm>
            <a:off x="650446" y="944865"/>
            <a:ext cx="7306919" cy="48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 name="Rectangle 7">
            <a:extLst>
              <a:ext uri="{FF2B5EF4-FFF2-40B4-BE49-F238E27FC236}">
                <a16:creationId xmlns="" xmlns:a16="http://schemas.microsoft.com/office/drawing/2014/main" id="{37A74A29-97C0-294A-A1C5-2111F07A5E56}"/>
              </a:ext>
            </a:extLst>
          </p:cNvPr>
          <p:cNvSpPr>
            <a:spLocks noChangeArrowheads="1"/>
          </p:cNvSpPr>
          <p:nvPr/>
        </p:nvSpPr>
        <p:spPr bwMode="auto">
          <a:xfrm>
            <a:off x="8924095" y="4978400"/>
            <a:ext cx="2031325" cy="1745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lnSpc>
                <a:spcPct val="120000"/>
              </a:lnSpc>
            </a:pPr>
            <a:r>
              <a:rPr lang="zh-CN" altLang="en-US" dirty="0" smtClean="0">
                <a:solidFill>
                  <a:srgbClr val="FF2F92"/>
                </a:solidFill>
              </a:rPr>
              <a:t>俄国构成主义运动</a:t>
            </a:r>
            <a:r>
              <a:rPr lang="zh-CHS" altLang="en-US" b="1" dirty="0" smtClean="0">
                <a:solidFill>
                  <a:srgbClr val="FF2F92"/>
                </a:solidFill>
                <a:latin typeface="FZFangSong-Z02S" panose="02010601030101010101" pitchFamily="2" charset="-122"/>
                <a:ea typeface="FZFangSong-Z02S" panose="02010601030101010101" pitchFamily="2" charset="-122"/>
              </a:rPr>
              <a:t> </a:t>
            </a:r>
            <a:r>
              <a:rPr lang="zh-CHS" altLang="en-US" b="1" dirty="0" smtClean="0">
                <a:latin typeface="FZFangSong-Z02S" panose="02010601030101010101" pitchFamily="2" charset="-122"/>
                <a:ea typeface="FZFangSong-Z02S" panose="02010601030101010101" pitchFamily="2" charset="-122"/>
              </a:rPr>
              <a:t> </a:t>
            </a:r>
            <a:endParaRPr lang="en-US" altLang="zh-CHS" b="1" dirty="0" smtClean="0">
              <a:latin typeface="FZFangSong-Z02S" panose="02010601030101010101" pitchFamily="2" charset="-122"/>
              <a:ea typeface="FZFangSong-Z02S" panose="02010601030101010101" pitchFamily="2" charset="-122"/>
            </a:endParaRPr>
          </a:p>
          <a:p>
            <a:pPr algn="ctr">
              <a:lnSpc>
                <a:spcPct val="120000"/>
              </a:lnSpc>
            </a:pPr>
            <a:r>
              <a:rPr lang="zh-CN" altLang="en-US" dirty="0"/>
              <a:t>抽象艺术的先驱</a:t>
            </a:r>
            <a:endParaRPr lang="en-US" altLang="zh-CN" dirty="0"/>
          </a:p>
          <a:p>
            <a:pPr algn="ctr">
              <a:lnSpc>
                <a:spcPct val="120000"/>
              </a:lnSpc>
            </a:pPr>
            <a:r>
              <a:rPr lang="zh-CN" altLang="zh-CN" dirty="0" smtClean="0"/>
              <a:t>康定斯基</a:t>
            </a:r>
            <a:endParaRPr lang="en-US" altLang="zh-CN" dirty="0" smtClean="0"/>
          </a:p>
          <a:p>
            <a:pPr algn="ctr">
              <a:lnSpc>
                <a:spcPct val="120000"/>
              </a:lnSpc>
            </a:pPr>
            <a:r>
              <a:rPr lang="is-IS" altLang="zh-CN" dirty="0"/>
              <a:t>1866</a:t>
            </a:r>
            <a:r>
              <a:rPr lang="zh-CN" altLang="is-IS" dirty="0"/>
              <a:t>年</a:t>
            </a:r>
            <a:r>
              <a:rPr lang="is-IS" altLang="zh-CN" dirty="0"/>
              <a:t>12</a:t>
            </a:r>
            <a:r>
              <a:rPr lang="zh-CN" altLang="is-IS" dirty="0"/>
              <a:t>月</a:t>
            </a:r>
            <a:r>
              <a:rPr lang="is-IS" altLang="zh-CN" dirty="0"/>
              <a:t>4</a:t>
            </a:r>
            <a:r>
              <a:rPr lang="zh-CN" altLang="is-IS" dirty="0"/>
              <a:t>日</a:t>
            </a:r>
            <a:r>
              <a:rPr lang="zh-CN" altLang="is-IS" dirty="0" smtClean="0"/>
              <a:t>－</a:t>
            </a:r>
            <a:endParaRPr lang="en-US" altLang="zh-CN" dirty="0" smtClean="0"/>
          </a:p>
          <a:p>
            <a:pPr algn="ctr">
              <a:lnSpc>
                <a:spcPct val="120000"/>
              </a:lnSpc>
            </a:pPr>
            <a:r>
              <a:rPr lang="is-IS" altLang="zh-CN" dirty="0" smtClean="0"/>
              <a:t>1944</a:t>
            </a:r>
            <a:r>
              <a:rPr lang="zh-CN" altLang="is-IS" dirty="0"/>
              <a:t>年</a:t>
            </a:r>
            <a:r>
              <a:rPr lang="is-IS" altLang="zh-CN" dirty="0"/>
              <a:t>12</a:t>
            </a:r>
            <a:r>
              <a:rPr lang="zh-CN" altLang="is-IS" dirty="0"/>
              <a:t>月</a:t>
            </a:r>
            <a:r>
              <a:rPr lang="is-IS" altLang="zh-CN" dirty="0" smtClean="0"/>
              <a:t>13</a:t>
            </a:r>
            <a:r>
              <a:rPr lang="zh-CN" altLang="is-IS" dirty="0" smtClean="0"/>
              <a:t>日</a:t>
            </a:r>
          </a:p>
        </p:txBody>
      </p:sp>
      <p:pic>
        <p:nvPicPr>
          <p:cNvPr id="2" name="图片 1"/>
          <p:cNvPicPr>
            <a:picLocks noChangeAspect="1"/>
          </p:cNvPicPr>
          <p:nvPr/>
        </p:nvPicPr>
        <p:blipFill>
          <a:blip r:embed="rId3"/>
          <a:stretch>
            <a:fillRect/>
          </a:stretch>
        </p:blipFill>
        <p:spPr>
          <a:xfrm>
            <a:off x="8066089" y="0"/>
            <a:ext cx="3390900" cy="4978400"/>
          </a:xfrm>
          <a:prstGeom prst="rect">
            <a:avLst/>
          </a:prstGeom>
        </p:spPr>
      </p:pic>
    </p:spTree>
    <p:extLst>
      <p:ext uri="{BB962C8B-B14F-4D97-AF65-F5344CB8AC3E}">
        <p14:creationId xmlns:p14="http://schemas.microsoft.com/office/powerpoint/2010/main" val="33201355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5">
            <a:extLst>
              <a:ext uri="{FF2B5EF4-FFF2-40B4-BE49-F238E27FC236}">
                <a16:creationId xmlns="" xmlns:a16="http://schemas.microsoft.com/office/drawing/2014/main" id="{EEE7637D-DE2F-FC4A-A33F-6A50417FC13D}"/>
              </a:ext>
            </a:extLst>
          </p:cNvPr>
          <p:cNvSpPr>
            <a:spLocks noChangeArrowheads="1"/>
          </p:cNvSpPr>
          <p:nvPr/>
        </p:nvSpPr>
        <p:spPr bwMode="auto">
          <a:xfrm>
            <a:off x="2283263" y="1872224"/>
            <a:ext cx="8263801" cy="2569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00000"/>
              </a:lnSpc>
            </a:pPr>
            <a:r>
              <a:rPr lang="en-US" altLang="zh-CN" sz="2800" b="1" dirty="0" smtClean="0">
                <a:solidFill>
                  <a:srgbClr val="FF2F92"/>
                </a:solidFill>
                <a:latin typeface="+mn-ea"/>
                <a:ea typeface="+mn-ea"/>
              </a:rPr>
              <a:t>2</a:t>
            </a:r>
            <a:r>
              <a:rPr lang="zh-CN" altLang="en-US" sz="2800" b="1" dirty="0" smtClean="0">
                <a:solidFill>
                  <a:srgbClr val="FF2F92"/>
                </a:solidFill>
                <a:latin typeface="+mn-ea"/>
                <a:ea typeface="+mn-ea"/>
              </a:rPr>
              <a:t>、构</a:t>
            </a:r>
            <a:r>
              <a:rPr lang="zh-CN" altLang="en-US" sz="2800" b="1" dirty="0">
                <a:solidFill>
                  <a:srgbClr val="FF2F92"/>
                </a:solidFill>
                <a:latin typeface="+mn-ea"/>
                <a:ea typeface="+mn-ea"/>
              </a:rPr>
              <a:t>成的第二个源头</a:t>
            </a:r>
            <a:r>
              <a:rPr lang="en-US" altLang="zh-CN" sz="2800" b="1" dirty="0">
                <a:solidFill>
                  <a:srgbClr val="FF2F92"/>
                </a:solidFill>
                <a:latin typeface="+mn-ea"/>
              </a:rPr>
              <a:t>——</a:t>
            </a:r>
            <a:r>
              <a:rPr lang="zh-CN" altLang="en-US" sz="2800" b="1" dirty="0" smtClean="0">
                <a:solidFill>
                  <a:srgbClr val="FF2F92"/>
                </a:solidFill>
                <a:latin typeface="+mn-ea"/>
                <a:ea typeface="+mn-ea"/>
              </a:rPr>
              <a:t>荷兰</a:t>
            </a:r>
            <a:r>
              <a:rPr lang="zh-CN" altLang="en-US" sz="2800" b="1" dirty="0">
                <a:solidFill>
                  <a:srgbClr val="FF2F92"/>
                </a:solidFill>
                <a:latin typeface="+mn-ea"/>
                <a:ea typeface="+mn-ea"/>
              </a:rPr>
              <a:t>的风</a:t>
            </a:r>
            <a:r>
              <a:rPr lang="zh-CN" altLang="en-US" sz="2800" b="1" dirty="0" smtClean="0">
                <a:solidFill>
                  <a:srgbClr val="FF2F92"/>
                </a:solidFill>
                <a:latin typeface="+mn-ea"/>
                <a:ea typeface="+mn-ea"/>
              </a:rPr>
              <a:t>格派</a:t>
            </a:r>
            <a:endParaRPr lang="en-US" altLang="zh-CN" sz="2800" b="1" dirty="0">
              <a:solidFill>
                <a:srgbClr val="FF2F92"/>
              </a:solidFill>
              <a:latin typeface="+mn-ea"/>
              <a:ea typeface="+mn-ea"/>
            </a:endParaRPr>
          </a:p>
          <a:p>
            <a:pPr>
              <a:lnSpc>
                <a:spcPct val="200000"/>
              </a:lnSpc>
            </a:pPr>
            <a:r>
              <a:rPr lang="en-US" altLang="zh-CN" b="1" dirty="0" smtClean="0">
                <a:latin typeface="+mn-ea"/>
                <a:ea typeface="+mn-ea"/>
              </a:rPr>
              <a:t>(</a:t>
            </a:r>
            <a:r>
              <a:rPr lang="zh-CN" altLang="en-US" b="1" dirty="0">
                <a:latin typeface="+mn-ea"/>
                <a:ea typeface="+mn-ea"/>
              </a:rPr>
              <a:t>蒙德里安（</a:t>
            </a:r>
            <a:r>
              <a:rPr lang="en-US" altLang="zh-CN" b="1" dirty="0">
                <a:latin typeface="+mn-ea"/>
                <a:ea typeface="+mn-ea"/>
              </a:rPr>
              <a:t>1872-1944</a:t>
            </a:r>
            <a:r>
              <a:rPr lang="zh-CN" altLang="en-US" b="1" dirty="0">
                <a:latin typeface="+mn-ea"/>
                <a:ea typeface="+mn-ea"/>
              </a:rPr>
              <a:t>）、里特维德</a:t>
            </a:r>
            <a:r>
              <a:rPr lang="en-US" altLang="zh-CN" b="1" dirty="0">
                <a:latin typeface="+mn-ea"/>
                <a:ea typeface="+mn-ea"/>
              </a:rPr>
              <a:t>)</a:t>
            </a:r>
            <a:endParaRPr lang="en-US" altLang="zh-CN" sz="2000" b="1" dirty="0">
              <a:latin typeface="+mn-ea"/>
              <a:ea typeface="+mn-ea"/>
            </a:endParaRPr>
          </a:p>
          <a:p>
            <a:pPr>
              <a:lnSpc>
                <a:spcPct val="200000"/>
              </a:lnSpc>
            </a:pPr>
            <a:r>
              <a:rPr lang="zh-CN" altLang="en-US" dirty="0">
                <a:latin typeface="+mn-ea"/>
                <a:ea typeface="+mn-ea"/>
              </a:rPr>
              <a:t>特点</a:t>
            </a:r>
            <a:r>
              <a:rPr lang="en-US" altLang="zh-CN" dirty="0">
                <a:latin typeface="+mn-ea"/>
                <a:ea typeface="+mn-ea"/>
              </a:rPr>
              <a:t>:</a:t>
            </a:r>
            <a:r>
              <a:rPr lang="zh-CN" altLang="zh-CN" dirty="0">
                <a:latin typeface="+mn-ea"/>
                <a:ea typeface="+mn-ea"/>
              </a:rPr>
              <a:t>追求艺术的</a:t>
            </a:r>
            <a:r>
              <a:rPr lang="en-US" altLang="zh-CN" dirty="0">
                <a:latin typeface="+mn-ea"/>
                <a:ea typeface="+mn-ea"/>
              </a:rPr>
              <a:t>“</a:t>
            </a:r>
            <a:r>
              <a:rPr lang="zh-CN" altLang="zh-CN" dirty="0">
                <a:latin typeface="+mn-ea"/>
                <a:ea typeface="+mn-ea"/>
              </a:rPr>
              <a:t>抽象和简化</a:t>
            </a:r>
            <a:r>
              <a:rPr lang="en-US" altLang="zh-CN" dirty="0">
                <a:latin typeface="+mn-ea"/>
                <a:ea typeface="+mn-ea"/>
              </a:rPr>
              <a:t>”</a:t>
            </a:r>
            <a:r>
              <a:rPr lang="zh-CN" altLang="en-US" dirty="0">
                <a:latin typeface="+mn-ea"/>
                <a:ea typeface="+mn-ea"/>
              </a:rPr>
              <a:t> </a:t>
            </a:r>
            <a:endParaRPr lang="en-US" altLang="zh-CN" dirty="0">
              <a:latin typeface="+mn-ea"/>
              <a:ea typeface="+mn-ea"/>
            </a:endParaRPr>
          </a:p>
          <a:p>
            <a:pPr>
              <a:lnSpc>
                <a:spcPct val="200000"/>
              </a:lnSpc>
            </a:pPr>
            <a:r>
              <a:rPr lang="zh-CN" altLang="en-US" dirty="0">
                <a:latin typeface="+mn-ea"/>
                <a:ea typeface="+mn-ea"/>
              </a:rPr>
              <a:t>高度理性、</a:t>
            </a:r>
            <a:r>
              <a:rPr lang="zh-CN" altLang="zh-CN" dirty="0">
                <a:latin typeface="+mn-ea"/>
                <a:ea typeface="+mn-ea"/>
              </a:rPr>
              <a:t>平面、直线、矩形成为艺术中的支柱，</a:t>
            </a:r>
            <a:r>
              <a:rPr lang="zh-CN" altLang="en-US" dirty="0">
                <a:latin typeface="+mn-ea"/>
                <a:ea typeface="+mn-ea"/>
              </a:rPr>
              <a:t>完全采用简单的纵横排列</a:t>
            </a:r>
            <a:r>
              <a:rPr lang="zh-CN" altLang="en-US" dirty="0" smtClean="0">
                <a:latin typeface="+mn-ea"/>
                <a:ea typeface="+mn-ea"/>
              </a:rPr>
              <a:t>方式</a:t>
            </a:r>
            <a:endParaRPr lang="zh-CN" altLang="en-US" sz="2000" dirty="0">
              <a:latin typeface="+mn-ea"/>
              <a:ea typeface="+mn-ea"/>
            </a:endParaRPr>
          </a:p>
        </p:txBody>
      </p:sp>
    </p:spTree>
    <p:extLst>
      <p:ext uri="{BB962C8B-B14F-4D97-AF65-F5344CB8AC3E}">
        <p14:creationId xmlns:p14="http://schemas.microsoft.com/office/powerpoint/2010/main" val="1966071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6" name="Picture 6" descr="39b5c8279e7ca43ede580c78684760d2">
            <a:extLst>
              <a:ext uri="{FF2B5EF4-FFF2-40B4-BE49-F238E27FC236}">
                <a16:creationId xmlns="" xmlns:a16="http://schemas.microsoft.com/office/drawing/2014/main" id="{1B6B7B5C-5E16-6043-A5D2-F5CCF8AE60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27000"/>
          <a:stretch>
            <a:fillRect/>
          </a:stretch>
        </p:blipFill>
        <p:spPr bwMode="auto">
          <a:xfrm>
            <a:off x="1021887" y="287339"/>
            <a:ext cx="5502262" cy="535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7" name="Rectangle 7">
            <a:extLst>
              <a:ext uri="{FF2B5EF4-FFF2-40B4-BE49-F238E27FC236}">
                <a16:creationId xmlns="" xmlns:a16="http://schemas.microsoft.com/office/drawing/2014/main" id="{F0FA3BCE-66C8-144A-B288-DA98F8ABC86B}"/>
              </a:ext>
            </a:extLst>
          </p:cNvPr>
          <p:cNvSpPr>
            <a:spLocks noChangeArrowheads="1"/>
          </p:cNvSpPr>
          <p:nvPr/>
        </p:nvSpPr>
        <p:spPr bwMode="auto">
          <a:xfrm>
            <a:off x="1583908" y="5803000"/>
            <a:ext cx="436534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a:t>荷兰的风格派</a:t>
            </a:r>
            <a:r>
              <a:rPr lang="zh-CHS" altLang="en-US" dirty="0"/>
              <a:t>    </a:t>
            </a:r>
            <a:r>
              <a:rPr lang="zh-CN" altLang="zh-CN" dirty="0" smtClean="0"/>
              <a:t>蒙德里安《</a:t>
            </a:r>
            <a:r>
              <a:rPr lang="zh-CN" altLang="zh-CN" dirty="0"/>
              <a:t>红黄蓝构成》</a:t>
            </a:r>
          </a:p>
        </p:txBody>
      </p:sp>
      <p:sp>
        <p:nvSpPr>
          <p:cNvPr id="2" name="矩形 1"/>
          <p:cNvSpPr/>
          <p:nvPr/>
        </p:nvSpPr>
        <p:spPr>
          <a:xfrm>
            <a:off x="7294895" y="4826553"/>
            <a:ext cx="4267661" cy="1745093"/>
          </a:xfrm>
          <a:prstGeom prst="rect">
            <a:avLst/>
          </a:prstGeom>
        </p:spPr>
        <p:txBody>
          <a:bodyPr wrap="square">
            <a:spAutoFit/>
          </a:bodyPr>
          <a:lstStyle/>
          <a:p>
            <a:pPr>
              <a:lnSpc>
                <a:spcPct val="120000"/>
              </a:lnSpc>
            </a:pPr>
            <a:r>
              <a:rPr lang="zh-CN" altLang="en-US" dirty="0"/>
              <a:t>是荷兰的一些画家、设计家、建筑师在</a:t>
            </a:r>
            <a:r>
              <a:rPr lang="en-US" altLang="zh-CN" dirty="0"/>
              <a:t>1917</a:t>
            </a:r>
            <a:r>
              <a:rPr lang="zh-CN" altLang="en-US" dirty="0"/>
              <a:t>年到</a:t>
            </a:r>
            <a:r>
              <a:rPr lang="en-US" altLang="zh-CN" dirty="0"/>
              <a:t>1928</a:t>
            </a:r>
            <a:r>
              <a:rPr lang="zh-CN" altLang="en-US" dirty="0"/>
              <a:t>年之间组织起来的一个松散的集体</a:t>
            </a:r>
            <a:r>
              <a:rPr lang="zh-CN" altLang="en-US" dirty="0" smtClean="0"/>
              <a:t>，</a:t>
            </a:r>
            <a:r>
              <a:rPr lang="zh-TW" altLang="en-US" dirty="0"/>
              <a:t>正式成立于</a:t>
            </a:r>
            <a:r>
              <a:rPr lang="en-US" altLang="zh-TW" dirty="0"/>
              <a:t>1917</a:t>
            </a:r>
            <a:r>
              <a:rPr lang="zh-TW" altLang="en-US" dirty="0"/>
              <a:t>年，</a:t>
            </a:r>
            <a:r>
              <a:rPr lang="zh-TW" altLang="en-US" dirty="0" smtClean="0"/>
              <a:t>其核心人物是</a:t>
            </a:r>
            <a:r>
              <a:rPr lang="zh-CN" altLang="en-US" dirty="0" smtClean="0">
                <a:solidFill>
                  <a:srgbClr val="FF2F92"/>
                </a:solidFill>
              </a:rPr>
              <a:t>蒙德里安、</a:t>
            </a:r>
            <a:r>
              <a:rPr lang="zh-CN" altLang="en-US" dirty="0" smtClean="0"/>
              <a:t>凡</a:t>
            </a:r>
            <a:r>
              <a:rPr lang="zh-CN" altLang="en-US" dirty="0">
                <a:latin typeface="Wingdings"/>
                <a:ea typeface="Wingdings"/>
                <a:cs typeface="Wingdings"/>
                <a:sym typeface="Wingdings"/>
              </a:rPr>
              <a:t></a:t>
            </a:r>
            <a:r>
              <a:rPr lang="zh-CN" altLang="en-US" dirty="0" smtClean="0">
                <a:latin typeface="Wingdings"/>
                <a:ea typeface="Wingdings"/>
                <a:cs typeface="Wingdings"/>
                <a:sym typeface="Wingdings"/>
              </a:rPr>
              <a:t>杜斯堡、</a:t>
            </a:r>
            <a:r>
              <a:rPr lang="zh-CN" altLang="fi-FI" dirty="0"/>
              <a:t>巴特</a:t>
            </a:r>
            <a:r>
              <a:rPr lang="fi-FI" altLang="zh-CN" dirty="0"/>
              <a:t>·</a:t>
            </a:r>
            <a:r>
              <a:rPr lang="zh-CN" altLang="fi-FI" dirty="0"/>
              <a:t>凡</a:t>
            </a:r>
            <a:r>
              <a:rPr lang="fi-FI" altLang="zh-CN" dirty="0"/>
              <a:t>·</a:t>
            </a:r>
            <a:r>
              <a:rPr lang="zh-CN" altLang="fi-FI" dirty="0"/>
              <a:t>德</a:t>
            </a:r>
            <a:r>
              <a:rPr lang="fi-FI" altLang="zh-CN" dirty="0"/>
              <a:t>·</a:t>
            </a:r>
            <a:r>
              <a:rPr lang="zh-CN" altLang="fi-FI" dirty="0"/>
              <a:t>莱克（</a:t>
            </a:r>
            <a:r>
              <a:rPr lang="fi-FI" altLang="zh-CN" dirty="0"/>
              <a:t>1876</a:t>
            </a:r>
            <a:r>
              <a:rPr lang="zh-CN" altLang="fi-FI" dirty="0"/>
              <a:t>～</a:t>
            </a:r>
            <a:r>
              <a:rPr lang="fi-FI" altLang="zh-CN" dirty="0"/>
              <a:t>1958</a:t>
            </a:r>
            <a:r>
              <a:rPr lang="zh-CN" altLang="fi-FI" dirty="0" smtClean="0"/>
              <a:t>）</a:t>
            </a:r>
            <a:endParaRPr lang="zh-CN" altLang="en-US" dirty="0"/>
          </a:p>
        </p:txBody>
      </p:sp>
      <p:pic>
        <p:nvPicPr>
          <p:cNvPr id="5" name="图片 4"/>
          <p:cNvPicPr>
            <a:picLocks noChangeAspect="1"/>
          </p:cNvPicPr>
          <p:nvPr/>
        </p:nvPicPr>
        <p:blipFill>
          <a:blip r:embed="rId3"/>
          <a:stretch>
            <a:fillRect/>
          </a:stretch>
        </p:blipFill>
        <p:spPr>
          <a:xfrm>
            <a:off x="7679664" y="299149"/>
            <a:ext cx="3416300" cy="4483100"/>
          </a:xfrm>
          <a:prstGeom prst="rect">
            <a:avLst/>
          </a:prstGeom>
        </p:spPr>
      </p:pic>
    </p:spTree>
    <p:extLst>
      <p:ext uri="{BB962C8B-B14F-4D97-AF65-F5344CB8AC3E}">
        <p14:creationId xmlns:p14="http://schemas.microsoft.com/office/powerpoint/2010/main" val="258288477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9" name="Picture 5" descr="90ee658c161c922f9ee251505f995964">
            <a:extLst>
              <a:ext uri="{FF2B5EF4-FFF2-40B4-BE49-F238E27FC236}">
                <a16:creationId xmlns="" xmlns:a16="http://schemas.microsoft.com/office/drawing/2014/main" id="{84380124-7C13-B049-8008-CA3E1EDE70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388" y="656629"/>
            <a:ext cx="8796446" cy="5322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6390" name="Rectangle 6">
            <a:extLst>
              <a:ext uri="{FF2B5EF4-FFF2-40B4-BE49-F238E27FC236}">
                <a16:creationId xmlns="" xmlns:a16="http://schemas.microsoft.com/office/drawing/2014/main" id="{869BCD33-641B-314B-BB61-B5F29858EB8B}"/>
              </a:ext>
            </a:extLst>
          </p:cNvPr>
          <p:cNvSpPr>
            <a:spLocks noChangeArrowheads="1"/>
          </p:cNvSpPr>
          <p:nvPr/>
        </p:nvSpPr>
        <p:spPr bwMode="auto">
          <a:xfrm>
            <a:off x="4993536" y="6022952"/>
            <a:ext cx="180049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zh-CN" dirty="0"/>
              <a:t>(蒙德里安)大楼</a:t>
            </a:r>
          </a:p>
        </p:txBody>
      </p:sp>
    </p:spTree>
    <p:extLst>
      <p:ext uri="{BB962C8B-B14F-4D97-AF65-F5344CB8AC3E}">
        <p14:creationId xmlns:p14="http://schemas.microsoft.com/office/powerpoint/2010/main" val="1932603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3" name="Picture 5" descr="45f11ec009e3f4e53423763d070bfd7a">
            <a:extLst>
              <a:ext uri="{FF2B5EF4-FFF2-40B4-BE49-F238E27FC236}">
                <a16:creationId xmlns="" xmlns:a16="http://schemas.microsoft.com/office/drawing/2014/main" id="{87175197-AA5F-8C4D-8E02-7FF920F4D7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855" r="24675"/>
          <a:stretch>
            <a:fillRect/>
          </a:stretch>
        </p:blipFill>
        <p:spPr bwMode="auto">
          <a:xfrm>
            <a:off x="1273067" y="179703"/>
            <a:ext cx="5322818" cy="6271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4" name="Picture 5" descr="0509ff77237b016721e88b506716dd6f">
            <a:extLst>
              <a:ext uri="{FF2B5EF4-FFF2-40B4-BE49-F238E27FC236}">
                <a16:creationId xmlns="" xmlns:a16="http://schemas.microsoft.com/office/drawing/2014/main" id="{D6FC8C20-05E1-5A46-948D-0C566208ED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2061"/>
          <a:stretch>
            <a:fillRect/>
          </a:stretch>
        </p:blipFill>
        <p:spPr bwMode="auto">
          <a:xfrm>
            <a:off x="7400922" y="287339"/>
            <a:ext cx="4506912" cy="572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extLst>
      <p:ext uri="{BB962C8B-B14F-4D97-AF65-F5344CB8AC3E}">
        <p14:creationId xmlns:p14="http://schemas.microsoft.com/office/powerpoint/2010/main" val="23433060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立构">
  <a:themeElements>
    <a:clrScheme name="PPT21">
      <a:dk1>
        <a:srgbClr val="000000"/>
      </a:dk1>
      <a:lt1>
        <a:srgbClr val="FFFFFF"/>
      </a:lt1>
      <a:dk2>
        <a:srgbClr val="009999"/>
      </a:dk2>
      <a:lt2>
        <a:srgbClr val="4D4D4D"/>
      </a:lt2>
      <a:accent1>
        <a:srgbClr val="409E9E"/>
      </a:accent1>
      <a:accent2>
        <a:srgbClr val="88D7D4"/>
      </a:accent2>
      <a:accent3>
        <a:srgbClr val="FFFFFF"/>
      </a:accent3>
      <a:accent4>
        <a:srgbClr val="000000"/>
      </a:accent4>
      <a:accent5>
        <a:srgbClr val="E4ECF8"/>
      </a:accent5>
      <a:accent6>
        <a:srgbClr val="2D2D8A"/>
      </a:accent6>
      <a:hlink>
        <a:srgbClr val="009999"/>
      </a:hlink>
      <a:folHlink>
        <a:srgbClr val="99CC00"/>
      </a:folHlink>
    </a:clrScheme>
    <a:fontScheme name="默认设计模板">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黑体" pitchFamily="49"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itchFamily="34" charset="0"/>
          <a:buNone/>
          <a:defRPr kumimoji="0" lang="zh-CN" sz="1800" b="0" i="0" u="none" strike="noStrike" cap="none" normalizeH="0" baseline="0" smtClean="0">
            <a:ln>
              <a:noFill/>
            </a:ln>
            <a:solidFill>
              <a:schemeClr val="tx1"/>
            </a:solidFill>
            <a:effectLst/>
            <a:latin typeface="Arial" pitchFamily="34" charset="0"/>
            <a:ea typeface="黑体" pitchFamily="49"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立构" id="{CBEBC702-7A20-1D40-B292-B4BD2149B600}" vid="{9D06056A-1F5D-4B42-9563-525C6568EC11}"/>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立构</Template>
  <TotalTime>1593</TotalTime>
  <Words>644</Words>
  <Application>Microsoft Macintosh PowerPoint</Application>
  <PresentationFormat>自定义</PresentationFormat>
  <Paragraphs>68</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立构</vt:lpstr>
      <vt:lpstr>设计构成基础——溯源构成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1</cp:lastModifiedBy>
  <cp:revision>78</cp:revision>
  <dcterms:created xsi:type="dcterms:W3CDTF">2017-12-11T06:39:35Z</dcterms:created>
  <dcterms:modified xsi:type="dcterms:W3CDTF">2019-01-10T06:30:03Z</dcterms:modified>
</cp:coreProperties>
</file>