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4"/>
  </p:notesMasterIdLst>
  <p:sldIdLst>
    <p:sldId id="256" r:id="rId2"/>
    <p:sldId id="416" r:id="rId3"/>
    <p:sldId id="420" r:id="rId4"/>
    <p:sldId id="422" r:id="rId5"/>
    <p:sldId id="424" r:id="rId6"/>
    <p:sldId id="429" r:id="rId7"/>
    <p:sldId id="427" r:id="rId8"/>
    <p:sldId id="428" r:id="rId9"/>
    <p:sldId id="423" r:id="rId10"/>
    <p:sldId id="451" r:id="rId11"/>
    <p:sldId id="452" r:id="rId12"/>
    <p:sldId id="453" r:id="rId13"/>
    <p:sldId id="436" r:id="rId14"/>
    <p:sldId id="294" r:id="rId15"/>
    <p:sldId id="432" r:id="rId16"/>
    <p:sldId id="433" r:id="rId17"/>
    <p:sldId id="444" r:id="rId18"/>
    <p:sldId id="438" r:id="rId19"/>
    <p:sldId id="439" r:id="rId20"/>
    <p:sldId id="440" r:id="rId21"/>
    <p:sldId id="441" r:id="rId22"/>
    <p:sldId id="442" r:id="rId23"/>
    <p:sldId id="443" r:id="rId24"/>
    <p:sldId id="435" r:id="rId25"/>
    <p:sldId id="447" r:id="rId26"/>
    <p:sldId id="454" r:id="rId27"/>
    <p:sldId id="448" r:id="rId28"/>
    <p:sldId id="449" r:id="rId29"/>
    <p:sldId id="455" r:id="rId30"/>
    <p:sldId id="462" r:id="rId31"/>
    <p:sldId id="456" r:id="rId32"/>
    <p:sldId id="457" r:id="rId33"/>
    <p:sldId id="465" r:id="rId34"/>
    <p:sldId id="459" r:id="rId35"/>
    <p:sldId id="463" r:id="rId36"/>
    <p:sldId id="458" r:id="rId37"/>
    <p:sldId id="446" r:id="rId38"/>
    <p:sldId id="445" r:id="rId39"/>
    <p:sldId id="461" r:id="rId40"/>
    <p:sldId id="310" r:id="rId41"/>
    <p:sldId id="464" r:id="rId42"/>
    <p:sldId id="354" r:id="rId4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B0393"/>
    <a:srgbClr val="1A0193"/>
    <a:srgbClr val="011893"/>
    <a:srgbClr val="05BBFF"/>
    <a:srgbClr val="FF296D"/>
    <a:srgbClr val="FF2F92"/>
    <a:srgbClr val="FF5D02"/>
    <a:srgbClr val="FF9300"/>
    <a:srgbClr val="FF40FF"/>
    <a:srgbClr val="FF85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4685" autoAdjust="0"/>
    <p:restoredTop sz="94687"/>
  </p:normalViewPr>
  <p:slideViewPr>
    <p:cSldViewPr snapToGrid="0" snapToObjects="1">
      <p:cViewPr varScale="1">
        <p:scale>
          <a:sx n="82" d="100"/>
          <a:sy n="82" d="100"/>
        </p:scale>
        <p:origin x="-104" y="-83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46" Type="http://schemas.openxmlformats.org/officeDocument/2006/relationships/presProps" Target="presProps.xml"/><Relationship Id="rId47" Type="http://schemas.openxmlformats.org/officeDocument/2006/relationships/viewProps" Target="viewProps.xml"/><Relationship Id="rId48" Type="http://schemas.openxmlformats.org/officeDocument/2006/relationships/theme" Target="theme/theme1.xml"/><Relationship Id="rId49" Type="http://schemas.openxmlformats.org/officeDocument/2006/relationships/tableStyles" Target="tableStyle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notesMaster" Target="notesMasters/notesMaster1.xml"/><Relationship Id="rId45" Type="http://schemas.openxmlformats.org/officeDocument/2006/relationships/printerSettings" Target="printerSettings/printerSettings1.bin"/></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CE35CFE-8D25-814F-BF32-155AF217B9E3}" type="datetimeFigureOut">
              <a:rPr kumimoji="1" lang="zh-CN" altLang="en-US" smtClean="0"/>
              <a:t>19/1/10</a:t>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编辑母版文本样式</a:t>
            </a:r>
          </a:p>
          <a:p>
            <a:pPr lvl="1"/>
            <a:r>
              <a:rPr kumimoji="1" lang="zh-CN" altLang="en-US"/>
              <a:t>第二级</a:t>
            </a:r>
          </a:p>
          <a:p>
            <a:pPr lvl="2"/>
            <a:r>
              <a:rPr kumimoji="1" lang="zh-CN" altLang="en-US"/>
              <a:t>第三级</a:t>
            </a:r>
          </a:p>
          <a:p>
            <a:pPr lvl="3"/>
            <a:r>
              <a:rPr kumimoji="1" lang="zh-CN" altLang="en-US"/>
              <a:t>第四级</a:t>
            </a:r>
          </a:p>
          <a:p>
            <a:pPr lvl="4"/>
            <a:r>
              <a:rPr kumimoji="1"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幻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0A68DBF-8CA6-F54E-82D5-B628D05A94E4}" type="slidenum">
              <a:rPr kumimoji="1" lang="zh-CN" altLang="en-US" smtClean="0"/>
              <a:t>‹#›</a:t>
            </a:fld>
            <a:endParaRPr kumimoji="1" lang="zh-CN" altLang="en-US"/>
          </a:p>
        </p:txBody>
      </p:sp>
    </p:spTree>
    <p:extLst>
      <p:ext uri="{BB962C8B-B14F-4D97-AF65-F5344CB8AC3E}">
        <p14:creationId xmlns:p14="http://schemas.microsoft.com/office/powerpoint/2010/main" val="14348428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ctrTitle" hasCustomPrompt="1"/>
          </p:nvPr>
        </p:nvSpPr>
        <p:spPr>
          <a:xfrm>
            <a:off x="5908036" y="3432706"/>
            <a:ext cx="6289199" cy="756116"/>
          </a:xfrm>
          <a:noFill/>
        </p:spPr>
        <p:txBody>
          <a:bodyPr lIns="90170" tIns="46990" rIns="90170" bIns="46990"/>
          <a:lstStyle>
            <a:lvl1pPr algn="r">
              <a:defRPr sz="4335">
                <a:ea typeface="宋体" pitchFamily="2" charset="-122"/>
                <a:sym typeface="Arial" pitchFamily="34" charset="0"/>
              </a:defRPr>
            </a:lvl1pPr>
          </a:lstStyle>
          <a:p>
            <a:pPr lvl="0"/>
            <a:r>
              <a:rPr lang="zh-CN" noProof="0" dirty="0">
                <a:sym typeface="Arial" pitchFamily="34" charset="0"/>
              </a:rPr>
              <a:t>编辑标题</a:t>
            </a:r>
          </a:p>
        </p:txBody>
      </p:sp>
      <p:sp>
        <p:nvSpPr>
          <p:cNvPr id="2051" name="Rectangle 3"/>
          <p:cNvSpPr>
            <a:spLocks noGrp="1" noChangeArrowheads="1"/>
          </p:cNvSpPr>
          <p:nvPr>
            <p:ph type="subTitle" idx="1"/>
          </p:nvPr>
        </p:nvSpPr>
        <p:spPr>
          <a:xfrm>
            <a:off x="5908036" y="4187234"/>
            <a:ext cx="6289199" cy="829187"/>
          </a:xfrm>
        </p:spPr>
        <p:txBody>
          <a:bodyPr lIns="90170" tIns="46990" rIns="90170" bIns="46990"/>
          <a:lstStyle>
            <a:lvl1pPr marL="0" indent="0" algn="r">
              <a:spcBef>
                <a:spcPct val="0"/>
              </a:spcBef>
              <a:buFont typeface="Arial" pitchFamily="34" charset="0"/>
              <a:buNone/>
              <a:defRPr sz="2375">
                <a:solidFill>
                  <a:schemeClr val="bg1"/>
                </a:solidFill>
                <a:latin typeface="HelveticaNeueLT Pro 43 LtEx" charset="0"/>
              </a:defRPr>
            </a:lvl1pPr>
          </a:lstStyle>
          <a:p>
            <a:pPr lvl="0"/>
            <a:r>
              <a:rPr lang="zh-CN" altLang="en-US" noProof="0">
                <a:sym typeface="Arial" pitchFamily="34" charset="0"/>
              </a:rPr>
              <a:t>单击此处编辑母版副标题样式</a:t>
            </a:r>
            <a:endParaRPr lang="zh-CN" noProof="0">
              <a:sym typeface="Arial" pitchFamily="34" charset="0"/>
            </a:endParaRPr>
          </a:p>
        </p:txBody>
      </p:sp>
      <p:sp>
        <p:nvSpPr>
          <p:cNvPr id="2052" name="Line 4"/>
          <p:cNvSpPr>
            <a:spLocks noChangeShapeType="1"/>
          </p:cNvSpPr>
          <p:nvPr/>
        </p:nvSpPr>
        <p:spPr bwMode="auto">
          <a:xfrm>
            <a:off x="6291317" y="4187234"/>
            <a:ext cx="5905917" cy="1589"/>
          </a:xfrm>
          <a:prstGeom prst="line">
            <a:avLst/>
          </a:prstGeom>
          <a:noFill/>
          <a:ln w="9525" cap="flat" cmpd="sng">
            <a:solidFill>
              <a:schemeClr val="bg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295"/>
          </a:p>
        </p:txBody>
      </p:sp>
      <p:sp>
        <p:nvSpPr>
          <p:cNvPr id="2" name="日期占位符 1"/>
          <p:cNvSpPr>
            <a:spLocks noGrp="1"/>
          </p:cNvSpPr>
          <p:nvPr>
            <p:ph type="dt" sz="half" idx="10"/>
          </p:nvPr>
        </p:nvSpPr>
        <p:spPr/>
        <p:txBody>
          <a:bodyPr/>
          <a:lstStyle/>
          <a:p>
            <a:fld id="{19B86F9E-D520-D14E-8C51-8D4F6ADE1A9C}" type="datetimeFigureOut">
              <a:rPr kumimoji="1" lang="zh-CN" altLang="en-US" smtClean="0"/>
              <a:t>19/1/10</a:t>
            </a:fld>
            <a:endParaRPr kumimoji="1" lang="zh-CN" altLang="en-US"/>
          </a:p>
        </p:txBody>
      </p:sp>
      <p:sp>
        <p:nvSpPr>
          <p:cNvPr id="3" name="页脚占位符 2"/>
          <p:cNvSpPr>
            <a:spLocks noGrp="1"/>
          </p:cNvSpPr>
          <p:nvPr>
            <p:ph type="ftr" sz="quarter" idx="11"/>
          </p:nvPr>
        </p:nvSpPr>
        <p:spPr/>
        <p:txBody>
          <a:bodyPr/>
          <a:lstStyle/>
          <a:p>
            <a:endParaRPr kumimoji="1" lang="zh-CN" altLang="en-US"/>
          </a:p>
        </p:txBody>
      </p:sp>
      <p:sp>
        <p:nvSpPr>
          <p:cNvPr id="4" name="灯片编号占位符 3"/>
          <p:cNvSpPr>
            <a:spLocks noGrp="1"/>
          </p:cNvSpPr>
          <p:nvPr>
            <p:ph type="sldNum" sz="quarter" idx="12"/>
          </p:nvPr>
        </p:nvSpPr>
        <p:spPr/>
        <p:txBody>
          <a:bodyPr/>
          <a:lstStyle/>
          <a:p>
            <a:fld id="{F169643B-1867-7144-B66A-68CCF0A0B314}" type="slidenum">
              <a:rPr kumimoji="1" lang="zh-CN" altLang="en-US" smtClean="0"/>
              <a:t>‹#›</a:t>
            </a:fld>
            <a:endParaRPr kumimoji="1" lang="zh-CN" altLang="en-US"/>
          </a:p>
        </p:txBody>
      </p:sp>
    </p:spTree>
    <p:extLst>
      <p:ext uri="{BB962C8B-B14F-4D97-AF65-F5344CB8AC3E}">
        <p14:creationId xmlns:p14="http://schemas.microsoft.com/office/powerpoint/2010/main" val="14988601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sp>
        <p:nvSpPr>
          <p:cNvPr id="3" name="内容占位符 2"/>
          <p:cNvSpPr>
            <a:spLocks noGrp="1"/>
          </p:cNvSpPr>
          <p:nvPr>
            <p:ph idx="1"/>
          </p:nvPr>
        </p:nvSpPr>
        <p:spPr>
          <a:xfrm>
            <a:off x="837960" y="408928"/>
            <a:ext cx="10521315" cy="5813987"/>
          </a:xfrm>
        </p:spPr>
        <p:txBody>
          <a:bodyPr/>
          <a:lstStyle>
            <a:lvl1pPr>
              <a:defRPr sz="2375"/>
            </a:lvl1pPr>
            <a:lvl2pPr>
              <a:defRPr sz="1975"/>
            </a:lvl2pPr>
            <a:lvl3pPr>
              <a:defRPr sz="1760"/>
            </a:lvl3pPr>
            <a:lvl4pPr>
              <a:defRPr sz="1760"/>
            </a:lvl4pPr>
            <a:lvl5pPr>
              <a:defRPr sz="1760"/>
            </a:lvl5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zh-CN" altLang="en-US" dirty="0"/>
          </a:p>
        </p:txBody>
      </p:sp>
      <p:sp>
        <p:nvSpPr>
          <p:cNvPr id="4" name="日期占位符 3"/>
          <p:cNvSpPr>
            <a:spLocks noGrp="1"/>
          </p:cNvSpPr>
          <p:nvPr>
            <p:ph type="dt" sz="half" idx="10"/>
          </p:nvPr>
        </p:nvSpPr>
        <p:spPr/>
        <p:txBody>
          <a:bodyPr/>
          <a:lstStyle/>
          <a:p>
            <a:fld id="{19B86F9E-D520-D14E-8C51-8D4F6ADE1A9C}" type="datetimeFigureOut">
              <a:rPr kumimoji="1" lang="zh-CN" altLang="en-US" smtClean="0"/>
              <a:t>19/1/10</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F169643B-1867-7144-B66A-68CCF0A0B314}" type="slidenum">
              <a:rPr kumimoji="1" lang="zh-CN" altLang="en-US" smtClean="0"/>
              <a:t>‹#›</a:t>
            </a:fld>
            <a:endParaRPr kumimoji="1" lang="zh-CN" altLang="en-US"/>
          </a:p>
        </p:txBody>
      </p:sp>
    </p:spTree>
    <p:extLst>
      <p:ext uri="{BB962C8B-B14F-4D97-AF65-F5344CB8AC3E}">
        <p14:creationId xmlns:p14="http://schemas.microsoft.com/office/powerpoint/2010/main" val="19965348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AndObj">
  <p:cSld name="标题、文本和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BB1E3AF1-0BCB-2048-924A-6BD66BAE42A7}"/>
              </a:ext>
            </a:extLst>
          </p:cNvPr>
          <p:cNvSpPr>
            <a:spLocks noGrp="1"/>
          </p:cNvSpPr>
          <p:nvPr>
            <p:ph type="title"/>
          </p:nvPr>
        </p:nvSpPr>
        <p:spPr>
          <a:xfrm>
            <a:off x="914400" y="609600"/>
            <a:ext cx="10363200" cy="1143000"/>
          </a:xfrm>
        </p:spPr>
        <p:txBody>
          <a:bodyPr/>
          <a:lstStyle/>
          <a:p>
            <a:r>
              <a:rPr lang="zh-CN" altLang="en-US"/>
              <a:t>单击此处编辑母版标题样式</a:t>
            </a:r>
          </a:p>
        </p:txBody>
      </p:sp>
      <p:sp>
        <p:nvSpPr>
          <p:cNvPr id="3" name="文本占位符 2">
            <a:extLst>
              <a:ext uri="{FF2B5EF4-FFF2-40B4-BE49-F238E27FC236}">
                <a16:creationId xmlns="" xmlns:a16="http://schemas.microsoft.com/office/drawing/2014/main" id="{8FECC38A-0D87-7242-AA98-FE42B1BD39AA}"/>
              </a:ext>
            </a:extLst>
          </p:cNvPr>
          <p:cNvSpPr>
            <a:spLocks noGrp="1"/>
          </p:cNvSpPr>
          <p:nvPr>
            <p:ph type="body" sz="half" idx="1"/>
          </p:nvPr>
        </p:nvSpPr>
        <p:spPr>
          <a:xfrm>
            <a:off x="914400" y="1981200"/>
            <a:ext cx="5080000" cy="4114800"/>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 xmlns:a16="http://schemas.microsoft.com/office/drawing/2014/main" id="{2221DAB2-AE13-8A47-9AB7-F85D2DA75490}"/>
              </a:ext>
            </a:extLst>
          </p:cNvPr>
          <p:cNvSpPr>
            <a:spLocks noGrp="1"/>
          </p:cNvSpPr>
          <p:nvPr>
            <p:ph sz="half" idx="2"/>
          </p:nvPr>
        </p:nvSpPr>
        <p:spPr>
          <a:xfrm>
            <a:off x="6197600" y="1981200"/>
            <a:ext cx="5080000" cy="4114800"/>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 xmlns:a16="http://schemas.microsoft.com/office/drawing/2014/main" id="{69CB0DCA-6D68-6147-95F3-855AF0F2B1E5}"/>
              </a:ext>
            </a:extLst>
          </p:cNvPr>
          <p:cNvSpPr>
            <a:spLocks noGrp="1"/>
          </p:cNvSpPr>
          <p:nvPr>
            <p:ph type="dt" sz="half" idx="10"/>
          </p:nvPr>
        </p:nvSpPr>
        <p:spPr>
          <a:xfrm>
            <a:off x="914400" y="6248400"/>
            <a:ext cx="2540000" cy="457200"/>
          </a:xfrm>
        </p:spPr>
        <p:txBody>
          <a:bodyPr/>
          <a:lstStyle>
            <a:lvl1pPr>
              <a:defRPr/>
            </a:lvl1pPr>
          </a:lstStyle>
          <a:p>
            <a:endParaRPr lang="en-US" altLang="zh-CN"/>
          </a:p>
        </p:txBody>
      </p:sp>
      <p:sp>
        <p:nvSpPr>
          <p:cNvPr id="6" name="页脚占位符 5">
            <a:extLst>
              <a:ext uri="{FF2B5EF4-FFF2-40B4-BE49-F238E27FC236}">
                <a16:creationId xmlns="" xmlns:a16="http://schemas.microsoft.com/office/drawing/2014/main" id="{10A3E6E7-8C82-124A-AE75-078CD1CA214F}"/>
              </a:ext>
            </a:extLst>
          </p:cNvPr>
          <p:cNvSpPr>
            <a:spLocks noGrp="1"/>
          </p:cNvSpPr>
          <p:nvPr>
            <p:ph type="ftr" sz="quarter" idx="11"/>
          </p:nvPr>
        </p:nvSpPr>
        <p:spPr>
          <a:xfrm>
            <a:off x="4165600" y="6248400"/>
            <a:ext cx="3860800" cy="457200"/>
          </a:xfrm>
        </p:spPr>
        <p:txBody>
          <a:bodyPr/>
          <a:lstStyle>
            <a:lvl1pPr>
              <a:defRPr/>
            </a:lvl1pPr>
          </a:lstStyle>
          <a:p>
            <a:endParaRPr lang="en-US" altLang="zh-CN"/>
          </a:p>
        </p:txBody>
      </p:sp>
      <p:sp>
        <p:nvSpPr>
          <p:cNvPr id="7" name="幻灯片编号占位符 6">
            <a:extLst>
              <a:ext uri="{FF2B5EF4-FFF2-40B4-BE49-F238E27FC236}">
                <a16:creationId xmlns="" xmlns:a16="http://schemas.microsoft.com/office/drawing/2014/main" id="{91FE1E8B-FBAA-8247-BC5C-71C61AC8ADE2}"/>
              </a:ext>
            </a:extLst>
          </p:cNvPr>
          <p:cNvSpPr>
            <a:spLocks noGrp="1"/>
          </p:cNvSpPr>
          <p:nvPr>
            <p:ph type="sldNum" sz="quarter" idx="12"/>
          </p:nvPr>
        </p:nvSpPr>
        <p:spPr>
          <a:xfrm>
            <a:off x="8737600" y="6248400"/>
            <a:ext cx="2540000" cy="457200"/>
          </a:xfrm>
        </p:spPr>
        <p:txBody>
          <a:bodyPr/>
          <a:lstStyle>
            <a:lvl1pPr>
              <a:defRPr/>
            </a:lvl1pPr>
          </a:lstStyle>
          <a:p>
            <a:fld id="{7107D781-F7E2-B143-90B9-A3A71D3855E7}" type="slidenum">
              <a:rPr lang="en-US" altLang="zh-CN"/>
              <a:pPr/>
              <a:t>‹#›</a:t>
            </a:fld>
            <a:endParaRPr lang="en-US" altLang="zh-CN"/>
          </a:p>
        </p:txBody>
      </p:sp>
    </p:spTree>
    <p:extLst>
      <p:ext uri="{BB962C8B-B14F-4D97-AF65-F5344CB8AC3E}">
        <p14:creationId xmlns:p14="http://schemas.microsoft.com/office/powerpoint/2010/main" val="17857643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Picture 2" descr="未标题-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19" y="594093"/>
            <a:ext cx="3311888" cy="6576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 name="标题 1"/>
          <p:cNvSpPr>
            <a:spLocks noGrp="1"/>
          </p:cNvSpPr>
          <p:nvPr>
            <p:ph type="title" hasCustomPrompt="1"/>
          </p:nvPr>
        </p:nvSpPr>
        <p:spPr>
          <a:xfrm>
            <a:off x="1" y="594368"/>
            <a:ext cx="2924454" cy="659207"/>
          </a:xfrm>
          <a:noFill/>
        </p:spPr>
        <p:txBody>
          <a:bodyPr>
            <a:normAutofit/>
          </a:bodyPr>
          <a:lstStyle>
            <a:lvl1pPr>
              <a:defRPr sz="2375">
                <a:solidFill>
                  <a:schemeClr val="bg1"/>
                </a:solidFill>
              </a:defRPr>
            </a:lvl1pPr>
          </a:lstStyle>
          <a:p>
            <a:r>
              <a:rPr lang="zh-CN" altLang="en-US" dirty="0"/>
              <a:t>编辑标题</a:t>
            </a:r>
          </a:p>
        </p:txBody>
      </p:sp>
      <p:sp>
        <p:nvSpPr>
          <p:cNvPr id="3" name="内容占位符 2"/>
          <p:cNvSpPr>
            <a:spLocks noGrp="1"/>
          </p:cNvSpPr>
          <p:nvPr>
            <p:ph idx="1"/>
          </p:nvPr>
        </p:nvSpPr>
        <p:spPr>
          <a:xfrm>
            <a:off x="1781565" y="2247787"/>
            <a:ext cx="8931833" cy="3894002"/>
          </a:xfrm>
        </p:spPr>
        <p:txBody>
          <a:bodyPr>
            <a:normAutofit/>
          </a:bodyPr>
          <a:lstStyle>
            <a:lvl1pPr marL="0" indent="0">
              <a:buNone/>
              <a:defRPr sz="2375">
                <a:solidFill>
                  <a:schemeClr val="bg2"/>
                </a:solidFill>
              </a:defRPr>
            </a:lvl1pPr>
            <a:lvl2pPr marL="449580" indent="0">
              <a:buNone/>
              <a:defRPr sz="1975">
                <a:solidFill>
                  <a:schemeClr val="bg2"/>
                </a:solidFill>
              </a:defRPr>
            </a:lvl2pPr>
            <a:lvl3pPr marL="901065" indent="0">
              <a:buNone/>
              <a:defRPr sz="1760">
                <a:solidFill>
                  <a:schemeClr val="bg2"/>
                </a:solidFill>
              </a:defRPr>
            </a:lvl3pPr>
            <a:lvl4pPr marL="1350645" indent="0">
              <a:buNone/>
              <a:defRPr sz="1760">
                <a:solidFill>
                  <a:schemeClr val="bg2"/>
                </a:solidFill>
              </a:defRPr>
            </a:lvl4pPr>
            <a:lvl5pPr marL="1801495" indent="0">
              <a:buNone/>
              <a:defRPr sz="1760">
                <a:solidFill>
                  <a:schemeClr val="bg2"/>
                </a:solidFill>
              </a:defRPr>
            </a:lvl5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zh-CN" altLang="en-US" dirty="0"/>
          </a:p>
        </p:txBody>
      </p:sp>
      <p:sp>
        <p:nvSpPr>
          <p:cNvPr id="4" name="日期占位符 3"/>
          <p:cNvSpPr>
            <a:spLocks noGrp="1"/>
          </p:cNvSpPr>
          <p:nvPr>
            <p:ph type="dt" sz="half" idx="10"/>
          </p:nvPr>
        </p:nvSpPr>
        <p:spPr/>
        <p:txBody>
          <a:bodyPr/>
          <a:lstStyle/>
          <a:p>
            <a:fld id="{19B86F9E-D520-D14E-8C51-8D4F6ADE1A9C}" type="datetimeFigureOut">
              <a:rPr kumimoji="1" lang="zh-CN" altLang="en-US" smtClean="0"/>
              <a:t>19/1/10</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F169643B-1867-7144-B66A-68CCF0A0B314}" type="slidenum">
              <a:rPr kumimoji="1" lang="zh-CN" altLang="en-US" smtClean="0"/>
              <a:t>‹#›</a:t>
            </a:fld>
            <a:endParaRPr kumimoji="1" lang="zh-CN" altLang="en-US"/>
          </a:p>
        </p:txBody>
      </p:sp>
    </p:spTree>
    <p:extLst>
      <p:ext uri="{BB962C8B-B14F-4D97-AF65-F5344CB8AC3E}">
        <p14:creationId xmlns:p14="http://schemas.microsoft.com/office/powerpoint/2010/main" val="31921965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32207" y="2387835"/>
            <a:ext cx="10520115" cy="2177457"/>
          </a:xfrm>
          <a:noFill/>
        </p:spPr>
        <p:txBody>
          <a:bodyPr anchor="b"/>
          <a:lstStyle>
            <a:lvl1pPr>
              <a:defRPr sz="5915"/>
            </a:lvl1pPr>
          </a:lstStyle>
          <a:p>
            <a:r>
              <a:rPr lang="zh-CN" altLang="en-US" dirty="0"/>
              <a:t>单击编辑标题</a:t>
            </a:r>
          </a:p>
        </p:txBody>
      </p:sp>
      <p:sp>
        <p:nvSpPr>
          <p:cNvPr id="3" name="文本占位符 2"/>
          <p:cNvSpPr>
            <a:spLocks noGrp="1"/>
          </p:cNvSpPr>
          <p:nvPr>
            <p:ph type="body" idx="1"/>
          </p:nvPr>
        </p:nvSpPr>
        <p:spPr>
          <a:xfrm>
            <a:off x="832207" y="4592298"/>
            <a:ext cx="10520115" cy="1165285"/>
          </a:xfrm>
        </p:spPr>
        <p:txBody>
          <a:bodyPr/>
          <a:lstStyle>
            <a:lvl1pPr marL="0" indent="0">
              <a:buNone/>
              <a:defRPr sz="2375"/>
            </a:lvl1pPr>
            <a:lvl2pPr marL="449580" indent="0">
              <a:buNone/>
              <a:defRPr sz="1975"/>
            </a:lvl2pPr>
            <a:lvl3pPr marL="901065" indent="0">
              <a:buNone/>
              <a:defRPr sz="1760"/>
            </a:lvl3pPr>
            <a:lvl4pPr marL="1350645" indent="0">
              <a:buNone/>
              <a:defRPr sz="1570"/>
            </a:lvl4pPr>
            <a:lvl5pPr marL="1801495" indent="0">
              <a:buNone/>
              <a:defRPr sz="1570"/>
            </a:lvl5pPr>
            <a:lvl6pPr marL="2250440" indent="0">
              <a:buNone/>
              <a:defRPr sz="1570"/>
            </a:lvl6pPr>
            <a:lvl7pPr marL="2701925" indent="0">
              <a:buNone/>
              <a:defRPr sz="1570"/>
            </a:lvl7pPr>
            <a:lvl8pPr marL="3152140" indent="0">
              <a:buNone/>
              <a:defRPr sz="1570"/>
            </a:lvl8pPr>
            <a:lvl9pPr marL="3602990" indent="0">
              <a:buNone/>
              <a:defRPr sz="1570"/>
            </a:lvl9pPr>
          </a:lstStyle>
          <a:p>
            <a:pPr lvl="0"/>
            <a:r>
              <a:rPr lang="zh-CN" altLang="en-US"/>
              <a:t>编辑母版文本样式</a:t>
            </a:r>
          </a:p>
        </p:txBody>
      </p:sp>
      <p:sp>
        <p:nvSpPr>
          <p:cNvPr id="4" name="日期占位符 3"/>
          <p:cNvSpPr>
            <a:spLocks noGrp="1"/>
          </p:cNvSpPr>
          <p:nvPr>
            <p:ph type="dt" sz="half" idx="10"/>
          </p:nvPr>
        </p:nvSpPr>
        <p:spPr/>
        <p:txBody>
          <a:bodyPr/>
          <a:lstStyle/>
          <a:p>
            <a:fld id="{19B86F9E-D520-D14E-8C51-8D4F6ADE1A9C}" type="datetimeFigureOut">
              <a:rPr kumimoji="1" lang="zh-CN" altLang="en-US" smtClean="0"/>
              <a:t>19/1/10</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F169643B-1867-7144-B66A-68CCF0A0B314}" type="slidenum">
              <a:rPr kumimoji="1" lang="zh-CN" altLang="en-US" smtClean="0"/>
              <a:t>‹#›</a:t>
            </a:fld>
            <a:endParaRPr kumimoji="1" lang="zh-CN" altLang="en-US"/>
          </a:p>
        </p:txBody>
      </p:sp>
    </p:spTree>
    <p:extLst>
      <p:ext uri="{BB962C8B-B14F-4D97-AF65-F5344CB8AC3E}">
        <p14:creationId xmlns:p14="http://schemas.microsoft.com/office/powerpoint/2010/main" val="12572238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两栏内容">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609862" y="1601189"/>
            <a:ext cx="5387113" cy="4528757"/>
          </a:xfrm>
        </p:spPr>
        <p:txBody>
          <a:bodyPr/>
          <a:lstStyle>
            <a:lvl1pPr>
              <a:defRPr sz="2375">
                <a:solidFill>
                  <a:schemeClr val="bg2"/>
                </a:solidFill>
              </a:defRPr>
            </a:lvl1pPr>
            <a:lvl2pPr>
              <a:defRPr sz="1975">
                <a:solidFill>
                  <a:schemeClr val="bg2"/>
                </a:solidFill>
              </a:defRPr>
            </a:lvl2pPr>
            <a:lvl3pPr>
              <a:defRPr sz="1760">
                <a:solidFill>
                  <a:schemeClr val="bg2"/>
                </a:solidFill>
              </a:defRPr>
            </a:lvl3pPr>
            <a:lvl4pPr>
              <a:defRPr sz="1760">
                <a:solidFill>
                  <a:schemeClr val="bg2"/>
                </a:solidFill>
              </a:defRPr>
            </a:lvl4pPr>
            <a:lvl5pPr>
              <a:defRPr sz="1760">
                <a:solidFill>
                  <a:schemeClr val="bg2"/>
                </a:solidFill>
              </a:defRPr>
            </a:lvl5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zh-CN" altLang="en-US" dirty="0"/>
          </a:p>
        </p:txBody>
      </p:sp>
      <p:sp>
        <p:nvSpPr>
          <p:cNvPr id="4" name="内容占位符 3"/>
          <p:cNvSpPr>
            <a:spLocks noGrp="1"/>
          </p:cNvSpPr>
          <p:nvPr>
            <p:ph sz="half" idx="2"/>
          </p:nvPr>
        </p:nvSpPr>
        <p:spPr>
          <a:xfrm>
            <a:off x="6200261" y="1601189"/>
            <a:ext cx="5387113" cy="4528757"/>
          </a:xfrm>
        </p:spPr>
        <p:txBody>
          <a:bodyPr/>
          <a:lstStyle>
            <a:lvl1pPr>
              <a:defRPr sz="2375">
                <a:solidFill>
                  <a:schemeClr val="bg2"/>
                </a:solidFill>
              </a:defRPr>
            </a:lvl1pPr>
            <a:lvl2pPr>
              <a:defRPr sz="1975">
                <a:solidFill>
                  <a:schemeClr val="bg2"/>
                </a:solidFill>
              </a:defRPr>
            </a:lvl2pPr>
            <a:lvl3pPr>
              <a:defRPr sz="1760">
                <a:solidFill>
                  <a:schemeClr val="bg2"/>
                </a:solidFill>
              </a:defRPr>
            </a:lvl3pPr>
            <a:lvl4pPr>
              <a:defRPr sz="1760">
                <a:solidFill>
                  <a:schemeClr val="bg2"/>
                </a:solidFill>
              </a:defRPr>
            </a:lvl4pPr>
            <a:lvl5pPr>
              <a:defRPr sz="1760">
                <a:solidFill>
                  <a:schemeClr val="bg2"/>
                </a:solidFill>
              </a:defRPr>
            </a:lvl5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zh-CN" altLang="en-US" dirty="0"/>
          </a:p>
        </p:txBody>
      </p:sp>
      <p:sp>
        <p:nvSpPr>
          <p:cNvPr id="9" name="标题 1"/>
          <p:cNvSpPr>
            <a:spLocks noGrp="1"/>
          </p:cNvSpPr>
          <p:nvPr>
            <p:ph type="title"/>
          </p:nvPr>
        </p:nvSpPr>
        <p:spPr>
          <a:xfrm>
            <a:off x="609861" y="365352"/>
            <a:ext cx="10977512" cy="1074045"/>
          </a:xfrm>
        </p:spPr>
        <p:txBody>
          <a:bodyPr/>
          <a:lstStyle>
            <a:lvl1pPr algn="l">
              <a:defRPr/>
            </a:lvl1pPr>
          </a:lstStyle>
          <a:p>
            <a:r>
              <a:rPr lang="zh-CN" altLang="en-US"/>
              <a:t>单击此处编辑母版标题样式</a:t>
            </a:r>
          </a:p>
        </p:txBody>
      </p:sp>
      <p:sp>
        <p:nvSpPr>
          <p:cNvPr id="2" name="日期占位符 1"/>
          <p:cNvSpPr>
            <a:spLocks noGrp="1"/>
          </p:cNvSpPr>
          <p:nvPr>
            <p:ph type="dt" sz="half" idx="10"/>
          </p:nvPr>
        </p:nvSpPr>
        <p:spPr/>
        <p:txBody>
          <a:bodyPr/>
          <a:lstStyle/>
          <a:p>
            <a:fld id="{19B86F9E-D520-D14E-8C51-8D4F6ADE1A9C}" type="datetimeFigureOut">
              <a:rPr kumimoji="1" lang="zh-CN" altLang="en-US" smtClean="0"/>
              <a:t>19/1/10</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F169643B-1867-7144-B66A-68CCF0A0B314}" type="slidenum">
              <a:rPr kumimoji="1" lang="zh-CN" altLang="en-US" smtClean="0"/>
              <a:t>‹#›</a:t>
            </a:fld>
            <a:endParaRPr kumimoji="1" lang="zh-CN" altLang="en-US"/>
          </a:p>
        </p:txBody>
      </p:sp>
    </p:spTree>
    <p:extLst>
      <p:ext uri="{BB962C8B-B14F-4D97-AF65-F5344CB8AC3E}">
        <p14:creationId xmlns:p14="http://schemas.microsoft.com/office/powerpoint/2010/main" val="2605099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40677" y="365351"/>
            <a:ext cx="10520115" cy="1196784"/>
          </a:xfrm>
        </p:spPr>
        <p:txBody>
          <a:bodyPr/>
          <a:lstStyle>
            <a:lvl1pPr algn="l">
              <a:defRPr/>
            </a:lvl1pPr>
          </a:lstStyle>
          <a:p>
            <a:r>
              <a:rPr lang="zh-CN" altLang="en-US"/>
              <a:t>单击此处编辑母版标题样式</a:t>
            </a:r>
          </a:p>
        </p:txBody>
      </p:sp>
      <p:sp>
        <p:nvSpPr>
          <p:cNvPr id="3" name="文本占位符 2"/>
          <p:cNvSpPr>
            <a:spLocks noGrp="1"/>
          </p:cNvSpPr>
          <p:nvPr>
            <p:ph type="body" idx="1"/>
          </p:nvPr>
        </p:nvSpPr>
        <p:spPr>
          <a:xfrm>
            <a:off x="840677" y="1682201"/>
            <a:ext cx="5160532" cy="824421"/>
          </a:xfrm>
        </p:spPr>
        <p:txBody>
          <a:bodyPr anchor="b"/>
          <a:lstStyle>
            <a:lvl1pPr marL="0" indent="0">
              <a:buNone/>
              <a:defRPr sz="2375" b="1">
                <a:solidFill>
                  <a:schemeClr val="bg2"/>
                </a:solidFill>
              </a:defRPr>
            </a:lvl1pPr>
            <a:lvl2pPr marL="449580" indent="0">
              <a:buNone/>
              <a:defRPr sz="1975" b="1"/>
            </a:lvl2pPr>
            <a:lvl3pPr marL="901065" indent="0">
              <a:buNone/>
              <a:defRPr sz="1760" b="1"/>
            </a:lvl3pPr>
            <a:lvl4pPr marL="1350645" indent="0">
              <a:buNone/>
              <a:defRPr sz="1570" b="1"/>
            </a:lvl4pPr>
            <a:lvl5pPr marL="1801495" indent="0">
              <a:buNone/>
              <a:defRPr sz="1570" b="1"/>
            </a:lvl5pPr>
            <a:lvl6pPr marL="2250440" indent="0">
              <a:buNone/>
              <a:defRPr sz="1570" b="1"/>
            </a:lvl6pPr>
            <a:lvl7pPr marL="2701925" indent="0">
              <a:buNone/>
              <a:defRPr sz="1570" b="1"/>
            </a:lvl7pPr>
            <a:lvl8pPr marL="3152140" indent="0">
              <a:buNone/>
              <a:defRPr sz="1570" b="1"/>
            </a:lvl8pPr>
            <a:lvl9pPr marL="3602990" indent="0">
              <a:buNone/>
              <a:defRPr sz="1570" b="1"/>
            </a:lvl9pPr>
          </a:lstStyle>
          <a:p>
            <a:pPr lvl="0"/>
            <a:r>
              <a:rPr lang="zh-CN" altLang="en-US"/>
              <a:t>编辑母版文本样式</a:t>
            </a:r>
          </a:p>
        </p:txBody>
      </p:sp>
      <p:sp>
        <p:nvSpPr>
          <p:cNvPr id="4" name="内容占位符 3"/>
          <p:cNvSpPr>
            <a:spLocks noGrp="1"/>
          </p:cNvSpPr>
          <p:nvPr>
            <p:ph sz="half" idx="2"/>
          </p:nvPr>
        </p:nvSpPr>
        <p:spPr>
          <a:xfrm>
            <a:off x="840677" y="2506622"/>
            <a:ext cx="5160532" cy="3686863"/>
          </a:xfrm>
        </p:spPr>
        <p:txBody>
          <a:bodyPr/>
          <a:lstStyle>
            <a:lvl1pPr>
              <a:defRPr>
                <a:solidFill>
                  <a:schemeClr val="bg2"/>
                </a:solidFill>
              </a:defRPr>
            </a:lvl1pPr>
            <a:lvl2pPr>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4852" y="1682201"/>
            <a:ext cx="5185942" cy="824421"/>
          </a:xfrm>
        </p:spPr>
        <p:txBody>
          <a:bodyPr anchor="b"/>
          <a:lstStyle>
            <a:lvl1pPr marL="0" indent="0">
              <a:buNone/>
              <a:defRPr sz="2375" b="1">
                <a:solidFill>
                  <a:schemeClr val="bg2"/>
                </a:solidFill>
              </a:defRPr>
            </a:lvl1pPr>
            <a:lvl2pPr marL="449580" indent="0">
              <a:buNone/>
              <a:defRPr sz="1975" b="1"/>
            </a:lvl2pPr>
            <a:lvl3pPr marL="901065" indent="0">
              <a:buNone/>
              <a:defRPr sz="1760" b="1"/>
            </a:lvl3pPr>
            <a:lvl4pPr marL="1350645" indent="0">
              <a:buNone/>
              <a:defRPr sz="1570" b="1"/>
            </a:lvl4pPr>
            <a:lvl5pPr marL="1801495" indent="0">
              <a:buNone/>
              <a:defRPr sz="1570" b="1"/>
            </a:lvl5pPr>
            <a:lvl6pPr marL="2250440" indent="0">
              <a:buNone/>
              <a:defRPr sz="1570" b="1"/>
            </a:lvl6pPr>
            <a:lvl7pPr marL="2701925" indent="0">
              <a:buNone/>
              <a:defRPr sz="1570" b="1"/>
            </a:lvl7pPr>
            <a:lvl8pPr marL="3152140" indent="0">
              <a:buNone/>
              <a:defRPr sz="1570" b="1"/>
            </a:lvl8pPr>
            <a:lvl9pPr marL="3602990" indent="0">
              <a:buNone/>
              <a:defRPr sz="1570" b="1"/>
            </a:lvl9pPr>
          </a:lstStyle>
          <a:p>
            <a:pPr lvl="0"/>
            <a:r>
              <a:rPr lang="zh-CN" altLang="en-US"/>
              <a:t>编辑母版文本样式</a:t>
            </a:r>
          </a:p>
        </p:txBody>
      </p:sp>
      <p:sp>
        <p:nvSpPr>
          <p:cNvPr id="6" name="内容占位符 5"/>
          <p:cNvSpPr>
            <a:spLocks noGrp="1"/>
          </p:cNvSpPr>
          <p:nvPr>
            <p:ph sz="quarter" idx="4"/>
          </p:nvPr>
        </p:nvSpPr>
        <p:spPr>
          <a:xfrm>
            <a:off x="6174852" y="2506622"/>
            <a:ext cx="5185942" cy="3686863"/>
          </a:xfrm>
        </p:spPr>
        <p:txBody>
          <a:bodyPr/>
          <a:lstStyle>
            <a:lvl1pPr>
              <a:defRPr>
                <a:solidFill>
                  <a:schemeClr val="bg2"/>
                </a:solidFill>
              </a:defRPr>
            </a:lvl1pPr>
            <a:lvl2pPr>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19B86F9E-D520-D14E-8C51-8D4F6ADE1A9C}" type="datetimeFigureOut">
              <a:rPr kumimoji="1" lang="zh-CN" altLang="en-US" smtClean="0"/>
              <a:t>19/1/10</a:t>
            </a:fld>
            <a:endParaRPr kumimoji="1" lang="zh-CN" altLang="en-US"/>
          </a:p>
        </p:txBody>
      </p:sp>
      <p:sp>
        <p:nvSpPr>
          <p:cNvPr id="8" name="页脚占位符 7"/>
          <p:cNvSpPr>
            <a:spLocks noGrp="1"/>
          </p:cNvSpPr>
          <p:nvPr>
            <p:ph type="ftr" sz="quarter" idx="11"/>
          </p:nvPr>
        </p:nvSpPr>
        <p:spPr/>
        <p:txBody>
          <a:bodyPr/>
          <a:lstStyle/>
          <a:p>
            <a:endParaRPr kumimoji="1" lang="zh-CN" altLang="en-US"/>
          </a:p>
        </p:txBody>
      </p:sp>
      <p:sp>
        <p:nvSpPr>
          <p:cNvPr id="9" name="灯片编号占位符 8"/>
          <p:cNvSpPr>
            <a:spLocks noGrp="1"/>
          </p:cNvSpPr>
          <p:nvPr>
            <p:ph type="sldNum" sz="quarter" idx="12"/>
          </p:nvPr>
        </p:nvSpPr>
        <p:spPr/>
        <p:txBody>
          <a:bodyPr/>
          <a:lstStyle/>
          <a:p>
            <a:fld id="{F169643B-1867-7144-B66A-68CCF0A0B314}" type="slidenum">
              <a:rPr kumimoji="1" lang="zh-CN" altLang="en-US" smtClean="0"/>
              <a:t>‹#›</a:t>
            </a:fld>
            <a:endParaRPr kumimoji="1" lang="zh-CN" altLang="en-US"/>
          </a:p>
        </p:txBody>
      </p:sp>
    </p:spTree>
    <p:extLst>
      <p:ext uri="{BB962C8B-B14F-4D97-AF65-F5344CB8AC3E}">
        <p14:creationId xmlns:p14="http://schemas.microsoft.com/office/powerpoint/2010/main" val="4110631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6" name="标题 1"/>
          <p:cNvSpPr txBox="1"/>
          <p:nvPr/>
        </p:nvSpPr>
        <p:spPr bwMode="auto">
          <a:xfrm>
            <a:off x="5039385" y="3025218"/>
            <a:ext cx="2593113" cy="716842"/>
          </a:xfrm>
          <a:prstGeom prst="rect">
            <a:avLst/>
          </a:prstGeom>
          <a:solidFill>
            <a:srgbClr val="409EA8">
              <a:alpha val="5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6666" tIns="58330" rIns="116666" bIns="58330" numCol="1" anchor="ctr" anchorCtr="0" compatLnSpc="1">
            <a:normAutofit/>
          </a:bodyPr>
          <a:lstStyle>
            <a:lvl1pPr algn="ctr" rtl="0" fontAlgn="base">
              <a:spcBef>
                <a:spcPct val="0"/>
              </a:spcBef>
              <a:spcAft>
                <a:spcPct val="0"/>
              </a:spcAft>
              <a:defRPr sz="2400" kern="1200">
                <a:solidFill>
                  <a:schemeClr val="bg1"/>
                </a:solidFill>
                <a:latin typeface="Arial" pitchFamily="34" charset="0"/>
                <a:ea typeface="黑体" pitchFamily="49" charset="-122"/>
                <a:cs typeface="+mj-cs"/>
                <a:sym typeface="Arial" pitchFamily="34" charset="0"/>
              </a:defRPr>
            </a:lvl1pPr>
            <a:lvl2pPr algn="r" rtl="0" fontAlgn="base">
              <a:spcBef>
                <a:spcPct val="0"/>
              </a:spcBef>
              <a:spcAft>
                <a:spcPct val="0"/>
              </a:spcAft>
              <a:defRPr sz="2800">
                <a:solidFill>
                  <a:schemeClr val="bg1"/>
                </a:solidFill>
                <a:latin typeface="Arial" pitchFamily="34" charset="0"/>
                <a:ea typeface="黑体" pitchFamily="49" charset="-122"/>
              </a:defRPr>
            </a:lvl2pPr>
            <a:lvl3pPr algn="r" rtl="0" fontAlgn="base">
              <a:spcBef>
                <a:spcPct val="0"/>
              </a:spcBef>
              <a:spcAft>
                <a:spcPct val="0"/>
              </a:spcAft>
              <a:defRPr sz="2800">
                <a:solidFill>
                  <a:schemeClr val="bg1"/>
                </a:solidFill>
                <a:latin typeface="Arial" pitchFamily="34" charset="0"/>
                <a:ea typeface="黑体" pitchFamily="49" charset="-122"/>
              </a:defRPr>
            </a:lvl3pPr>
            <a:lvl4pPr algn="r" rtl="0" fontAlgn="base">
              <a:spcBef>
                <a:spcPct val="0"/>
              </a:spcBef>
              <a:spcAft>
                <a:spcPct val="0"/>
              </a:spcAft>
              <a:defRPr sz="2800">
                <a:solidFill>
                  <a:schemeClr val="bg1"/>
                </a:solidFill>
                <a:latin typeface="Arial" pitchFamily="34" charset="0"/>
                <a:ea typeface="黑体" pitchFamily="49" charset="-122"/>
              </a:defRPr>
            </a:lvl4pPr>
            <a:lvl5pPr algn="r" rtl="0" fontAlgn="base">
              <a:spcBef>
                <a:spcPct val="0"/>
              </a:spcBef>
              <a:spcAft>
                <a:spcPct val="0"/>
              </a:spcAft>
              <a:defRPr sz="2800">
                <a:solidFill>
                  <a:schemeClr val="bg1"/>
                </a:solidFill>
                <a:latin typeface="Arial" pitchFamily="34" charset="0"/>
                <a:ea typeface="黑体" pitchFamily="49" charset="-122"/>
              </a:defRPr>
            </a:lvl5pPr>
            <a:lvl6pPr marL="457200" algn="r" rtl="0" fontAlgn="base">
              <a:spcBef>
                <a:spcPct val="0"/>
              </a:spcBef>
              <a:spcAft>
                <a:spcPct val="0"/>
              </a:spcAft>
              <a:defRPr sz="2800">
                <a:solidFill>
                  <a:schemeClr val="bg1"/>
                </a:solidFill>
                <a:latin typeface="Arial" pitchFamily="34" charset="0"/>
                <a:ea typeface="黑体" pitchFamily="49" charset="-122"/>
              </a:defRPr>
            </a:lvl6pPr>
            <a:lvl7pPr marL="914400" algn="r" rtl="0" fontAlgn="base">
              <a:spcBef>
                <a:spcPct val="0"/>
              </a:spcBef>
              <a:spcAft>
                <a:spcPct val="0"/>
              </a:spcAft>
              <a:defRPr sz="2800">
                <a:solidFill>
                  <a:schemeClr val="bg1"/>
                </a:solidFill>
                <a:latin typeface="Arial" pitchFamily="34" charset="0"/>
                <a:ea typeface="黑体" pitchFamily="49" charset="-122"/>
              </a:defRPr>
            </a:lvl7pPr>
            <a:lvl8pPr marL="1371600" algn="r" rtl="0" fontAlgn="base">
              <a:spcBef>
                <a:spcPct val="0"/>
              </a:spcBef>
              <a:spcAft>
                <a:spcPct val="0"/>
              </a:spcAft>
              <a:defRPr sz="2800">
                <a:solidFill>
                  <a:schemeClr val="bg1"/>
                </a:solidFill>
                <a:latin typeface="Arial" pitchFamily="34" charset="0"/>
                <a:ea typeface="黑体" pitchFamily="49" charset="-122"/>
              </a:defRPr>
            </a:lvl8pPr>
            <a:lvl9pPr marL="1828800" algn="r" rtl="0" fontAlgn="base">
              <a:spcBef>
                <a:spcPct val="0"/>
              </a:spcBef>
              <a:spcAft>
                <a:spcPct val="0"/>
              </a:spcAft>
              <a:defRPr sz="2800">
                <a:solidFill>
                  <a:schemeClr val="bg1"/>
                </a:solidFill>
                <a:latin typeface="Arial" pitchFamily="34" charset="0"/>
                <a:ea typeface="黑体" pitchFamily="49" charset="-122"/>
              </a:defRPr>
            </a:lvl9pPr>
          </a:lstStyle>
          <a:p>
            <a:pPr>
              <a:buFontTx/>
            </a:pPr>
            <a:endParaRPr lang="zh-CN" altLang="en-US" sz="3055" dirty="0"/>
          </a:p>
        </p:txBody>
      </p:sp>
      <p:sp>
        <p:nvSpPr>
          <p:cNvPr id="7" name="空心弧 50" descr="#wm#_21_23_*Z"/>
          <p:cNvSpPr/>
          <p:nvPr/>
        </p:nvSpPr>
        <p:spPr bwMode="auto">
          <a:xfrm rot="3000000" flipH="1" flipV="1">
            <a:off x="4553609" y="2732339"/>
            <a:ext cx="959738" cy="1321311"/>
          </a:xfrm>
          <a:custGeom>
            <a:avLst/>
            <a:gdLst>
              <a:gd name="T0" fmla="*/ 3589 w 581025"/>
              <a:gd name="T1" fmla="*/ 244986 h 581025"/>
              <a:gd name="T2" fmla="*/ 280639 w 581025"/>
              <a:gd name="T3" fmla="*/ 168 h 581025"/>
              <a:gd name="T4" fmla="*/ 573680 w 581025"/>
              <a:gd name="T5" fmla="*/ 225600 h 581025"/>
              <a:gd name="T6" fmla="*/ 408096 w 581025"/>
              <a:gd name="T7" fmla="*/ 556167 h 581025"/>
              <a:gd name="T8" fmla="*/ 408096 w 581025"/>
              <a:gd name="T9" fmla="*/ 556166 h 581025"/>
              <a:gd name="T10" fmla="*/ 573680 w 581025"/>
              <a:gd name="T11" fmla="*/ 225599 h 581025"/>
              <a:gd name="T12" fmla="*/ 280639 w 581025"/>
              <a:gd name="T13" fmla="*/ 167 h 581025"/>
              <a:gd name="T14" fmla="*/ 3589 w 581025"/>
              <a:gd name="T15" fmla="*/ 244985 h 581025"/>
              <a:gd name="T16" fmla="*/ 3589 w 581025"/>
              <a:gd name="T17" fmla="*/ 244986 h 5810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1025" h="581025">
                <a:moveTo>
                  <a:pt x="3589" y="244986"/>
                </a:moveTo>
                <a:cubicBezTo>
                  <a:pt x="25394" y="107563"/>
                  <a:pt x="141577" y="4897"/>
                  <a:pt x="280639" y="168"/>
                </a:cubicBezTo>
                <a:cubicBezTo>
                  <a:pt x="419701" y="-4561"/>
                  <a:pt x="542590" y="89975"/>
                  <a:pt x="573680" y="225600"/>
                </a:cubicBezTo>
                <a:cubicBezTo>
                  <a:pt x="604771" y="361224"/>
                  <a:pt x="535332" y="499850"/>
                  <a:pt x="408096" y="556167"/>
                </a:cubicBezTo>
                <a:lnTo>
                  <a:pt x="408096" y="556166"/>
                </a:lnTo>
                <a:cubicBezTo>
                  <a:pt x="535332" y="499849"/>
                  <a:pt x="604771" y="361223"/>
                  <a:pt x="573680" y="225599"/>
                </a:cubicBezTo>
                <a:cubicBezTo>
                  <a:pt x="542589" y="89975"/>
                  <a:pt x="419701" y="-4562"/>
                  <a:pt x="280639" y="167"/>
                </a:cubicBezTo>
                <a:cubicBezTo>
                  <a:pt x="141577" y="4896"/>
                  <a:pt x="25394" y="107562"/>
                  <a:pt x="3589" y="244985"/>
                </a:cubicBezTo>
                <a:lnTo>
                  <a:pt x="3589" y="244986"/>
                </a:lnTo>
                <a:close/>
              </a:path>
            </a:pathLst>
          </a:custGeom>
          <a:solidFill>
            <a:schemeClr val="accent1"/>
          </a:solidFill>
          <a:ln w="12700" cap="flat" cmpd="sng">
            <a:solidFill>
              <a:schemeClr val="hlink"/>
            </a:solid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en-US" sz="2295"/>
          </a:p>
        </p:txBody>
      </p:sp>
      <p:sp>
        <p:nvSpPr>
          <p:cNvPr id="2" name="标题 1"/>
          <p:cNvSpPr>
            <a:spLocks noGrp="1"/>
          </p:cNvSpPr>
          <p:nvPr>
            <p:ph type="title" hasCustomPrompt="1"/>
          </p:nvPr>
        </p:nvSpPr>
        <p:spPr>
          <a:xfrm>
            <a:off x="5039383" y="3025218"/>
            <a:ext cx="2593114" cy="716842"/>
          </a:xfrm>
        </p:spPr>
        <p:txBody>
          <a:bodyPr>
            <a:normAutofit/>
          </a:bodyPr>
          <a:lstStyle>
            <a:lvl1pPr algn="ctr">
              <a:defRPr sz="2375">
                <a:solidFill>
                  <a:schemeClr val="bg1"/>
                </a:solidFill>
              </a:defRPr>
            </a:lvl1pPr>
          </a:lstStyle>
          <a:p>
            <a:r>
              <a:rPr lang="zh-CN" altLang="en-US" dirty="0"/>
              <a:t>编辑标题</a:t>
            </a:r>
          </a:p>
        </p:txBody>
      </p:sp>
      <p:sp>
        <p:nvSpPr>
          <p:cNvPr id="3" name="日期占位符 2"/>
          <p:cNvSpPr>
            <a:spLocks noGrp="1"/>
          </p:cNvSpPr>
          <p:nvPr>
            <p:ph type="dt" sz="half" idx="10"/>
          </p:nvPr>
        </p:nvSpPr>
        <p:spPr/>
        <p:txBody>
          <a:bodyPr/>
          <a:lstStyle/>
          <a:p>
            <a:fld id="{19B86F9E-D520-D14E-8C51-8D4F6ADE1A9C}" type="datetimeFigureOut">
              <a:rPr kumimoji="1" lang="zh-CN" altLang="en-US" smtClean="0"/>
              <a:t>19/1/10</a:t>
            </a:fld>
            <a:endParaRPr kumimoji="1" lang="zh-CN" altLang="en-US"/>
          </a:p>
        </p:txBody>
      </p:sp>
      <p:sp>
        <p:nvSpPr>
          <p:cNvPr id="4" name="页脚占位符 3"/>
          <p:cNvSpPr>
            <a:spLocks noGrp="1"/>
          </p:cNvSpPr>
          <p:nvPr>
            <p:ph type="ftr" sz="quarter" idx="11"/>
          </p:nvPr>
        </p:nvSpPr>
        <p:spPr/>
        <p:txBody>
          <a:bodyPr/>
          <a:lstStyle/>
          <a:p>
            <a:endParaRPr kumimoji="1" lang="zh-CN" altLang="en-US"/>
          </a:p>
        </p:txBody>
      </p:sp>
      <p:sp>
        <p:nvSpPr>
          <p:cNvPr id="5" name="灯片编号占位符 4"/>
          <p:cNvSpPr>
            <a:spLocks noGrp="1"/>
          </p:cNvSpPr>
          <p:nvPr>
            <p:ph type="sldNum" sz="quarter" idx="12"/>
          </p:nvPr>
        </p:nvSpPr>
        <p:spPr/>
        <p:txBody>
          <a:bodyPr/>
          <a:lstStyle/>
          <a:p>
            <a:fld id="{F169643B-1867-7144-B66A-68CCF0A0B314}" type="slidenum">
              <a:rPr kumimoji="1" lang="zh-CN" altLang="en-US" smtClean="0"/>
              <a:t>‹#›</a:t>
            </a:fld>
            <a:endParaRPr kumimoji="1" lang="zh-CN" altLang="en-US"/>
          </a:p>
        </p:txBody>
      </p:sp>
    </p:spTree>
    <p:extLst>
      <p:ext uri="{BB962C8B-B14F-4D97-AF65-F5344CB8AC3E}">
        <p14:creationId xmlns:p14="http://schemas.microsoft.com/office/powerpoint/2010/main" val="14795701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9B86F9E-D520-D14E-8C51-8D4F6ADE1A9C}" type="datetimeFigureOut">
              <a:rPr kumimoji="1" lang="zh-CN" altLang="en-US" smtClean="0"/>
              <a:t>19/1/10</a:t>
            </a:fld>
            <a:endParaRPr kumimoji="1" lang="zh-CN" altLang="en-US"/>
          </a:p>
        </p:txBody>
      </p:sp>
      <p:sp>
        <p:nvSpPr>
          <p:cNvPr id="3" name="页脚占位符 2"/>
          <p:cNvSpPr>
            <a:spLocks noGrp="1"/>
          </p:cNvSpPr>
          <p:nvPr>
            <p:ph type="ftr" sz="quarter" idx="11"/>
          </p:nvPr>
        </p:nvSpPr>
        <p:spPr/>
        <p:txBody>
          <a:bodyPr/>
          <a:lstStyle/>
          <a:p>
            <a:endParaRPr kumimoji="1" lang="zh-CN" altLang="en-US"/>
          </a:p>
        </p:txBody>
      </p:sp>
      <p:sp>
        <p:nvSpPr>
          <p:cNvPr id="4" name="灯片编号占位符 3"/>
          <p:cNvSpPr>
            <a:spLocks noGrp="1"/>
          </p:cNvSpPr>
          <p:nvPr>
            <p:ph type="sldNum" sz="quarter" idx="12"/>
          </p:nvPr>
        </p:nvSpPr>
        <p:spPr/>
        <p:txBody>
          <a:bodyPr/>
          <a:lstStyle/>
          <a:p>
            <a:fld id="{F169643B-1867-7144-B66A-68CCF0A0B314}" type="slidenum">
              <a:rPr kumimoji="1" lang="zh-CN" altLang="en-US" smtClean="0"/>
              <a:t>‹#›</a:t>
            </a:fld>
            <a:endParaRPr kumimoji="1" lang="zh-CN" altLang="en-US"/>
          </a:p>
        </p:txBody>
      </p:sp>
    </p:spTree>
    <p:extLst>
      <p:ext uri="{BB962C8B-B14F-4D97-AF65-F5344CB8AC3E}">
        <p14:creationId xmlns:p14="http://schemas.microsoft.com/office/powerpoint/2010/main" val="34714254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图片与标题">
    <p:spTree>
      <p:nvGrpSpPr>
        <p:cNvPr id="1" name=""/>
        <p:cNvGrpSpPr/>
        <p:nvPr/>
      </p:nvGrpSpPr>
      <p:grpSpPr>
        <a:xfrm>
          <a:off x="0" y="0"/>
          <a:ext cx="0" cy="0"/>
          <a:chOff x="0" y="0"/>
          <a:chExt cx="0" cy="0"/>
        </a:xfrm>
      </p:grpSpPr>
      <p:sp>
        <p:nvSpPr>
          <p:cNvPr id="5" name="日期占位符 4"/>
          <p:cNvSpPr>
            <a:spLocks noGrp="1"/>
          </p:cNvSpPr>
          <p:nvPr>
            <p:ph type="dt" sz="half" idx="10"/>
          </p:nvPr>
        </p:nvSpPr>
        <p:spPr>
          <a:xfrm>
            <a:off x="838561" y="6511144"/>
            <a:ext cx="2744377" cy="214481"/>
          </a:xfrm>
        </p:spPr>
        <p:txBody>
          <a:bodyPr/>
          <a:lstStyle/>
          <a:p>
            <a:fld id="{19B86F9E-D520-D14E-8C51-8D4F6ADE1A9C}" type="datetimeFigureOut">
              <a:rPr kumimoji="1" lang="zh-CN" altLang="en-US" smtClean="0"/>
              <a:t>19/1/10</a:t>
            </a:fld>
            <a:endParaRPr kumimoji="1" lang="zh-CN" altLang="en-US"/>
          </a:p>
        </p:txBody>
      </p:sp>
      <p:sp>
        <p:nvSpPr>
          <p:cNvPr id="6" name="页脚占位符 5"/>
          <p:cNvSpPr>
            <a:spLocks noGrp="1"/>
          </p:cNvSpPr>
          <p:nvPr>
            <p:ph type="ftr" sz="quarter" idx="11"/>
          </p:nvPr>
        </p:nvSpPr>
        <p:spPr>
          <a:xfrm>
            <a:off x="4040334" y="6511144"/>
            <a:ext cx="4116566" cy="214481"/>
          </a:xfrm>
        </p:spPr>
        <p:txBody>
          <a:bodyPr/>
          <a:lstStyle/>
          <a:p>
            <a:endParaRPr kumimoji="1" lang="zh-CN" altLang="en-US"/>
          </a:p>
        </p:txBody>
      </p:sp>
      <p:sp>
        <p:nvSpPr>
          <p:cNvPr id="7" name="灯片编号占位符 6"/>
          <p:cNvSpPr>
            <a:spLocks noGrp="1"/>
          </p:cNvSpPr>
          <p:nvPr>
            <p:ph type="sldNum" sz="quarter" idx="12"/>
          </p:nvPr>
        </p:nvSpPr>
        <p:spPr>
          <a:xfrm>
            <a:off x="8614298" y="6511144"/>
            <a:ext cx="2744377" cy="214481"/>
          </a:xfrm>
        </p:spPr>
        <p:txBody>
          <a:bodyPr/>
          <a:lstStyle/>
          <a:p>
            <a:fld id="{F169643B-1867-7144-B66A-68CCF0A0B314}" type="slidenum">
              <a:rPr kumimoji="1" lang="zh-CN" altLang="en-US" smtClean="0"/>
              <a:t>‹#›</a:t>
            </a:fld>
            <a:endParaRPr kumimoji="1" lang="zh-CN" altLang="en-US"/>
          </a:p>
        </p:txBody>
      </p:sp>
      <p:sp>
        <p:nvSpPr>
          <p:cNvPr id="9" name="标题 1"/>
          <p:cNvSpPr>
            <a:spLocks noGrp="1"/>
          </p:cNvSpPr>
          <p:nvPr>
            <p:ph type="title" hasCustomPrompt="1"/>
          </p:nvPr>
        </p:nvSpPr>
        <p:spPr>
          <a:xfrm>
            <a:off x="840148" y="457482"/>
            <a:ext cx="10516514" cy="774478"/>
          </a:xfrm>
          <a:solidFill>
            <a:srgbClr val="96B9B5"/>
          </a:solidFill>
        </p:spPr>
        <p:txBody>
          <a:bodyPr anchor="b" anchorCtr="0">
            <a:normAutofit/>
          </a:bodyPr>
          <a:lstStyle>
            <a:lvl1pPr>
              <a:defRPr sz="3150"/>
            </a:lvl1pPr>
          </a:lstStyle>
          <a:p>
            <a:r>
              <a:rPr lang="zh-CN" altLang="en-US" dirty="0"/>
              <a:t>单击此处编辑标题</a:t>
            </a:r>
          </a:p>
        </p:txBody>
      </p:sp>
      <p:sp>
        <p:nvSpPr>
          <p:cNvPr id="10" name="图片占位符 2"/>
          <p:cNvSpPr>
            <a:spLocks noGrp="1"/>
          </p:cNvSpPr>
          <p:nvPr>
            <p:ph type="pic" idx="1"/>
          </p:nvPr>
        </p:nvSpPr>
        <p:spPr>
          <a:xfrm>
            <a:off x="840360" y="1369270"/>
            <a:ext cx="10516514" cy="4283042"/>
          </a:xfrm>
        </p:spPr>
        <p:txBody>
          <a:bodyPr/>
          <a:lstStyle>
            <a:lvl1pPr marL="0" indent="0">
              <a:buNone/>
              <a:defRPr sz="2375"/>
            </a:lvl1pPr>
            <a:lvl2pPr marL="337185" indent="0">
              <a:buNone/>
              <a:defRPr sz="2065"/>
            </a:lvl2pPr>
            <a:lvl3pPr marL="674370" indent="0">
              <a:buNone/>
              <a:defRPr sz="1760"/>
            </a:lvl3pPr>
            <a:lvl4pPr marL="1012825" indent="0">
              <a:buNone/>
              <a:defRPr sz="1480"/>
            </a:lvl4pPr>
            <a:lvl5pPr marL="1350645" indent="0">
              <a:buNone/>
              <a:defRPr sz="1480"/>
            </a:lvl5pPr>
            <a:lvl6pPr marL="1687830" indent="0">
              <a:buNone/>
              <a:defRPr sz="1480"/>
            </a:lvl6pPr>
            <a:lvl7pPr marL="2025015" indent="0">
              <a:buNone/>
              <a:defRPr sz="1480"/>
            </a:lvl7pPr>
            <a:lvl8pPr marL="2362835" indent="0">
              <a:buNone/>
              <a:defRPr sz="1480"/>
            </a:lvl8pPr>
            <a:lvl9pPr marL="2701925" indent="0">
              <a:buNone/>
              <a:defRPr sz="1480"/>
            </a:lvl9pPr>
          </a:lstStyle>
          <a:p>
            <a:r>
              <a:rPr lang="zh-CN" altLang="en-US"/>
              <a:t>单击图标添加图片</a:t>
            </a:r>
          </a:p>
        </p:txBody>
      </p:sp>
      <p:sp>
        <p:nvSpPr>
          <p:cNvPr id="11" name="文本占位符 3"/>
          <p:cNvSpPr>
            <a:spLocks noGrp="1"/>
          </p:cNvSpPr>
          <p:nvPr>
            <p:ph type="body" sz="half" idx="2"/>
          </p:nvPr>
        </p:nvSpPr>
        <p:spPr>
          <a:xfrm>
            <a:off x="840360" y="5743945"/>
            <a:ext cx="10516514" cy="597969"/>
          </a:xfrm>
        </p:spPr>
        <p:txBody>
          <a:bodyPr>
            <a:normAutofit/>
          </a:bodyPr>
          <a:lstStyle>
            <a:lvl1pPr marL="0" indent="0">
              <a:buNone/>
              <a:defRPr sz="1760">
                <a:solidFill>
                  <a:schemeClr val="bg2"/>
                </a:solidFill>
              </a:defRPr>
            </a:lvl1pPr>
            <a:lvl2pPr marL="337185" indent="0">
              <a:buNone/>
              <a:defRPr sz="1045"/>
            </a:lvl2pPr>
            <a:lvl3pPr marL="674370" indent="0">
              <a:buNone/>
              <a:defRPr sz="900"/>
            </a:lvl3pPr>
            <a:lvl4pPr marL="1012825" indent="0">
              <a:buNone/>
              <a:defRPr sz="735"/>
            </a:lvl4pPr>
            <a:lvl5pPr marL="1350645" indent="0">
              <a:buNone/>
              <a:defRPr sz="735"/>
            </a:lvl5pPr>
            <a:lvl6pPr marL="1687830" indent="0">
              <a:buNone/>
              <a:defRPr sz="735"/>
            </a:lvl6pPr>
            <a:lvl7pPr marL="2025015" indent="0">
              <a:buNone/>
              <a:defRPr sz="735"/>
            </a:lvl7pPr>
            <a:lvl8pPr marL="2362835" indent="0">
              <a:buNone/>
              <a:defRPr sz="735"/>
            </a:lvl8pPr>
            <a:lvl9pPr marL="2701925" indent="0">
              <a:buNone/>
              <a:defRPr sz="735"/>
            </a:lvl9pPr>
          </a:lstStyle>
          <a:p>
            <a:pPr lvl="0"/>
            <a:r>
              <a:rPr lang="zh-CN" altLang="en-US"/>
              <a:t>编辑母版文本样式</a:t>
            </a:r>
          </a:p>
        </p:txBody>
      </p:sp>
    </p:spTree>
    <p:extLst>
      <p:ext uri="{BB962C8B-B14F-4D97-AF65-F5344CB8AC3E}">
        <p14:creationId xmlns:p14="http://schemas.microsoft.com/office/powerpoint/2010/main" val="34015259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044364" y="592505"/>
            <a:ext cx="2314311" cy="5537441"/>
          </a:xfrm>
          <a:solidFill>
            <a:srgbClr val="96B9B5"/>
          </a:solidFill>
        </p:spPr>
        <p:txBody>
          <a:bodyPr vert="eaVert">
            <a:normAutofit/>
          </a:bodyPr>
          <a:lstStyle>
            <a:lvl1pPr>
              <a:defRPr sz="3940"/>
            </a:lvl1pPr>
          </a:lstStyle>
          <a:p>
            <a:r>
              <a:rPr lang="zh-CN" altLang="en-US"/>
              <a:t>单击此处编辑母版标题样式</a:t>
            </a:r>
          </a:p>
        </p:txBody>
      </p:sp>
      <p:sp>
        <p:nvSpPr>
          <p:cNvPr id="3" name="竖排文字占位符 2"/>
          <p:cNvSpPr>
            <a:spLocks noGrp="1"/>
          </p:cNvSpPr>
          <p:nvPr>
            <p:ph type="body" orient="vert" idx="1"/>
          </p:nvPr>
        </p:nvSpPr>
        <p:spPr>
          <a:xfrm>
            <a:off x="838561" y="592505"/>
            <a:ext cx="7775737" cy="5537441"/>
          </a:xfrm>
        </p:spPr>
        <p:txBody>
          <a:bodyPr vert="eaVert"/>
          <a:lstStyle>
            <a:lvl1pPr>
              <a:defRPr sz="2375"/>
            </a:lvl1pPr>
            <a:lvl2pPr>
              <a:defRPr sz="1975"/>
            </a:lvl2pPr>
            <a:lvl3pPr>
              <a:defRPr sz="1760"/>
            </a:lvl3pPr>
            <a:lvl4pPr>
              <a:defRPr sz="1760"/>
            </a:lvl4pPr>
            <a:lvl5pPr>
              <a:defRPr sz="1760"/>
            </a:lvl5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zh-CN" altLang="en-US" dirty="0"/>
          </a:p>
        </p:txBody>
      </p:sp>
      <p:sp>
        <p:nvSpPr>
          <p:cNvPr id="4" name="日期占位符 3"/>
          <p:cNvSpPr>
            <a:spLocks noGrp="1"/>
          </p:cNvSpPr>
          <p:nvPr>
            <p:ph type="dt" sz="half" idx="10"/>
          </p:nvPr>
        </p:nvSpPr>
        <p:spPr/>
        <p:txBody>
          <a:bodyPr/>
          <a:lstStyle/>
          <a:p>
            <a:fld id="{19B86F9E-D520-D14E-8C51-8D4F6ADE1A9C}" type="datetimeFigureOut">
              <a:rPr kumimoji="1" lang="zh-CN" altLang="en-US" smtClean="0"/>
              <a:t>19/1/10</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F169643B-1867-7144-B66A-68CCF0A0B314}" type="slidenum">
              <a:rPr kumimoji="1" lang="zh-CN" altLang="en-US" smtClean="0"/>
              <a:t>‹#›</a:t>
            </a:fld>
            <a:endParaRPr kumimoji="1" lang="zh-CN" altLang="en-US"/>
          </a:p>
        </p:txBody>
      </p:sp>
    </p:spTree>
    <p:extLst>
      <p:ext uri="{BB962C8B-B14F-4D97-AF65-F5344CB8AC3E}">
        <p14:creationId xmlns:p14="http://schemas.microsoft.com/office/powerpoint/2010/main" val="3394032567"/>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7" name="Rectangle 3"/>
          <p:cNvSpPr>
            <a:spLocks noGrp="1" noChangeArrowheads="1"/>
          </p:cNvSpPr>
          <p:nvPr>
            <p:ph type="title"/>
          </p:nvPr>
        </p:nvSpPr>
        <p:spPr bwMode="auto">
          <a:xfrm>
            <a:off x="609861" y="424009"/>
            <a:ext cx="10977512" cy="1058045"/>
          </a:xfrm>
          <a:prstGeom prst="rect">
            <a:avLst/>
          </a:prstGeom>
          <a:solidFill>
            <a:srgbClr val="96B9B5"/>
          </a:solidFill>
          <a:ln>
            <a:noFill/>
          </a:ln>
        </p:spPr>
        <p:txBody>
          <a:bodyPr vert="horz" wrap="square" lIns="91440" tIns="45720" rIns="91440" bIns="45720" numCol="1" anchor="ctr" anchorCtr="0" compatLnSpc="1">
            <a:normAutofit/>
          </a:bodyPr>
          <a:lstStyle/>
          <a:p>
            <a:pPr lvl="0"/>
            <a:r>
              <a:rPr lang="zh-CN"/>
              <a:t>编辑母版标题样式</a:t>
            </a:r>
          </a:p>
        </p:txBody>
      </p:sp>
      <p:sp>
        <p:nvSpPr>
          <p:cNvPr id="1028" name="Rectangle 4"/>
          <p:cNvSpPr>
            <a:spLocks noGrp="1" noChangeArrowheads="1"/>
          </p:cNvSpPr>
          <p:nvPr>
            <p:ph type="body" idx="1"/>
          </p:nvPr>
        </p:nvSpPr>
        <p:spPr bwMode="auto">
          <a:xfrm>
            <a:off x="609861" y="1601189"/>
            <a:ext cx="10977512" cy="452875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2" name="日期占位符 1"/>
          <p:cNvSpPr>
            <a:spLocks noGrp="1"/>
          </p:cNvSpPr>
          <p:nvPr>
            <p:ph type="dt" sz="half" idx="2"/>
          </p:nvPr>
        </p:nvSpPr>
        <p:spPr>
          <a:xfrm>
            <a:off x="838561" y="6360274"/>
            <a:ext cx="2744377" cy="365350"/>
          </a:xfrm>
          <a:prstGeom prst="rect">
            <a:avLst/>
          </a:prstGeom>
        </p:spPr>
        <p:txBody>
          <a:bodyPr vert="horz" lIns="91440" tIns="45720" rIns="91440" bIns="45720" rtlCol="0" anchor="ctr"/>
          <a:lstStyle>
            <a:lvl1pPr algn="l">
              <a:defRPr sz="1175">
                <a:solidFill>
                  <a:schemeClr val="tx1">
                    <a:tint val="75000"/>
                  </a:schemeClr>
                </a:solidFill>
                <a:latin typeface="+mn-ea"/>
                <a:ea typeface="+mn-ea"/>
              </a:defRPr>
            </a:lvl1pPr>
          </a:lstStyle>
          <a:p>
            <a:fld id="{19B86F9E-D520-D14E-8C51-8D4F6ADE1A9C}" type="datetimeFigureOut">
              <a:rPr kumimoji="1" lang="zh-CN" altLang="en-US" smtClean="0"/>
              <a:t>19/1/10</a:t>
            </a:fld>
            <a:endParaRPr kumimoji="1" lang="zh-CN" altLang="en-US"/>
          </a:p>
        </p:txBody>
      </p:sp>
      <p:sp>
        <p:nvSpPr>
          <p:cNvPr id="3" name="页脚占位符 2"/>
          <p:cNvSpPr>
            <a:spLocks noGrp="1"/>
          </p:cNvSpPr>
          <p:nvPr>
            <p:ph type="ftr" sz="quarter" idx="3"/>
          </p:nvPr>
        </p:nvSpPr>
        <p:spPr>
          <a:xfrm>
            <a:off x="4040334" y="6360274"/>
            <a:ext cx="4116566" cy="365350"/>
          </a:xfrm>
          <a:prstGeom prst="rect">
            <a:avLst/>
          </a:prstGeom>
        </p:spPr>
        <p:txBody>
          <a:bodyPr vert="horz" lIns="91440" tIns="45720" rIns="91440" bIns="45720" rtlCol="0" anchor="ctr"/>
          <a:lstStyle>
            <a:lvl1pPr algn="ctr">
              <a:defRPr sz="1175">
                <a:solidFill>
                  <a:schemeClr val="tx1">
                    <a:tint val="75000"/>
                  </a:schemeClr>
                </a:solidFill>
                <a:latin typeface="+mn-ea"/>
                <a:ea typeface="+mn-ea"/>
              </a:defRPr>
            </a:lvl1pPr>
          </a:lstStyle>
          <a:p>
            <a:endParaRPr kumimoji="1" lang="zh-CN" altLang="en-US"/>
          </a:p>
        </p:txBody>
      </p:sp>
      <p:sp>
        <p:nvSpPr>
          <p:cNvPr id="4" name="灯片编号占位符 3"/>
          <p:cNvSpPr>
            <a:spLocks noGrp="1"/>
          </p:cNvSpPr>
          <p:nvPr>
            <p:ph type="sldNum" sz="quarter" idx="4"/>
          </p:nvPr>
        </p:nvSpPr>
        <p:spPr>
          <a:xfrm>
            <a:off x="8614298" y="6360274"/>
            <a:ext cx="2744377" cy="365350"/>
          </a:xfrm>
          <a:prstGeom prst="rect">
            <a:avLst/>
          </a:prstGeom>
        </p:spPr>
        <p:txBody>
          <a:bodyPr vert="horz" lIns="91440" tIns="45720" rIns="91440" bIns="45720" rtlCol="0" anchor="ctr"/>
          <a:lstStyle>
            <a:lvl1pPr algn="r">
              <a:defRPr sz="1175">
                <a:solidFill>
                  <a:schemeClr val="tx1">
                    <a:tint val="75000"/>
                  </a:schemeClr>
                </a:solidFill>
                <a:latin typeface="+mn-ea"/>
                <a:ea typeface="+mn-ea"/>
              </a:defRPr>
            </a:lvl1pPr>
          </a:lstStyle>
          <a:p>
            <a:fld id="{F169643B-1867-7144-B66A-68CCF0A0B314}" type="slidenum">
              <a:rPr kumimoji="1" lang="zh-CN" altLang="en-US" smtClean="0"/>
              <a:t>‹#›</a:t>
            </a:fld>
            <a:endParaRPr kumimoji="1" lang="zh-CN" altLang="en-US"/>
          </a:p>
        </p:txBody>
      </p:sp>
    </p:spTree>
    <p:extLst>
      <p:ext uri="{BB962C8B-B14F-4D97-AF65-F5344CB8AC3E}">
        <p14:creationId xmlns:p14="http://schemas.microsoft.com/office/powerpoint/2010/main" val="103301197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fontAlgn="base" hangingPunct="1">
        <a:spcBef>
          <a:spcPct val="0"/>
        </a:spcBef>
        <a:spcAft>
          <a:spcPct val="0"/>
        </a:spcAft>
        <a:defRPr sz="3540" kern="1200">
          <a:solidFill>
            <a:schemeClr val="bg1"/>
          </a:solidFill>
          <a:latin typeface="+mn-ea"/>
          <a:ea typeface="+mn-ea"/>
          <a:cs typeface="+mj-cs"/>
          <a:sym typeface="Arial" pitchFamily="34" charset="0"/>
        </a:defRPr>
      </a:lvl1pPr>
      <a:lvl2pPr algn="r" rtl="0" eaLnBrk="1" fontAlgn="base" hangingPunct="1">
        <a:spcBef>
          <a:spcPct val="0"/>
        </a:spcBef>
        <a:spcAft>
          <a:spcPct val="0"/>
        </a:spcAft>
        <a:defRPr sz="2800">
          <a:solidFill>
            <a:schemeClr val="bg1"/>
          </a:solidFill>
          <a:latin typeface="Arial" pitchFamily="34" charset="0"/>
          <a:ea typeface="黑体" pitchFamily="49" charset="-122"/>
        </a:defRPr>
      </a:lvl2pPr>
      <a:lvl3pPr algn="r" rtl="0" eaLnBrk="1" fontAlgn="base" hangingPunct="1">
        <a:spcBef>
          <a:spcPct val="0"/>
        </a:spcBef>
        <a:spcAft>
          <a:spcPct val="0"/>
        </a:spcAft>
        <a:defRPr sz="2800">
          <a:solidFill>
            <a:schemeClr val="bg1"/>
          </a:solidFill>
          <a:latin typeface="Arial" pitchFamily="34" charset="0"/>
          <a:ea typeface="黑体" pitchFamily="49" charset="-122"/>
        </a:defRPr>
      </a:lvl3pPr>
      <a:lvl4pPr algn="r" rtl="0" eaLnBrk="1" fontAlgn="base" hangingPunct="1">
        <a:spcBef>
          <a:spcPct val="0"/>
        </a:spcBef>
        <a:spcAft>
          <a:spcPct val="0"/>
        </a:spcAft>
        <a:defRPr sz="2800">
          <a:solidFill>
            <a:schemeClr val="bg1"/>
          </a:solidFill>
          <a:latin typeface="Arial" pitchFamily="34" charset="0"/>
          <a:ea typeface="黑体" pitchFamily="49" charset="-122"/>
        </a:defRPr>
      </a:lvl4pPr>
      <a:lvl5pPr algn="r" rtl="0" eaLnBrk="1" fontAlgn="base" hangingPunct="1">
        <a:spcBef>
          <a:spcPct val="0"/>
        </a:spcBef>
        <a:spcAft>
          <a:spcPct val="0"/>
        </a:spcAft>
        <a:defRPr sz="2800">
          <a:solidFill>
            <a:schemeClr val="bg1"/>
          </a:solidFill>
          <a:latin typeface="Arial" pitchFamily="34" charset="0"/>
          <a:ea typeface="黑体" pitchFamily="49" charset="-122"/>
        </a:defRPr>
      </a:lvl5pPr>
      <a:lvl6pPr marL="457200" algn="r" rtl="0" eaLnBrk="1" fontAlgn="base" hangingPunct="1">
        <a:spcBef>
          <a:spcPct val="0"/>
        </a:spcBef>
        <a:spcAft>
          <a:spcPct val="0"/>
        </a:spcAft>
        <a:defRPr sz="2800">
          <a:solidFill>
            <a:schemeClr val="bg1"/>
          </a:solidFill>
          <a:latin typeface="Arial" pitchFamily="34" charset="0"/>
          <a:ea typeface="黑体" pitchFamily="49" charset="-122"/>
        </a:defRPr>
      </a:lvl6pPr>
      <a:lvl7pPr marL="914400" algn="r" rtl="0" eaLnBrk="1" fontAlgn="base" hangingPunct="1">
        <a:spcBef>
          <a:spcPct val="0"/>
        </a:spcBef>
        <a:spcAft>
          <a:spcPct val="0"/>
        </a:spcAft>
        <a:defRPr sz="2800">
          <a:solidFill>
            <a:schemeClr val="bg1"/>
          </a:solidFill>
          <a:latin typeface="Arial" pitchFamily="34" charset="0"/>
          <a:ea typeface="黑体" pitchFamily="49" charset="-122"/>
        </a:defRPr>
      </a:lvl7pPr>
      <a:lvl8pPr marL="1371600" algn="r" rtl="0" eaLnBrk="1" fontAlgn="base" hangingPunct="1">
        <a:spcBef>
          <a:spcPct val="0"/>
        </a:spcBef>
        <a:spcAft>
          <a:spcPct val="0"/>
        </a:spcAft>
        <a:defRPr sz="2800">
          <a:solidFill>
            <a:schemeClr val="bg1"/>
          </a:solidFill>
          <a:latin typeface="Arial" pitchFamily="34" charset="0"/>
          <a:ea typeface="黑体" pitchFamily="49" charset="-122"/>
        </a:defRPr>
      </a:lvl8pPr>
      <a:lvl9pPr marL="1828800" algn="r" rtl="0" eaLnBrk="1" fontAlgn="base" hangingPunct="1">
        <a:spcBef>
          <a:spcPct val="0"/>
        </a:spcBef>
        <a:spcAft>
          <a:spcPct val="0"/>
        </a:spcAft>
        <a:defRPr sz="2800">
          <a:solidFill>
            <a:schemeClr val="bg1"/>
          </a:solidFill>
          <a:latin typeface="Arial" pitchFamily="34" charset="0"/>
          <a:ea typeface="黑体" pitchFamily="49" charset="-122"/>
        </a:defRPr>
      </a:lvl9pPr>
    </p:titleStyle>
    <p:bodyStyle>
      <a:lvl1pPr marL="337185" indent="-325120" algn="l" rtl="0" eaLnBrk="1" fontAlgn="base" hangingPunct="1">
        <a:spcBef>
          <a:spcPts val="95"/>
        </a:spcBef>
        <a:spcAft>
          <a:spcPct val="0"/>
        </a:spcAft>
        <a:buFont typeface="Arial" pitchFamily="34" charset="0"/>
        <a:buChar char="•"/>
        <a:defRPr sz="2375" kern="1200">
          <a:solidFill>
            <a:schemeClr val="tx1"/>
          </a:solidFill>
          <a:latin typeface="+mn-ea"/>
          <a:ea typeface="+mn-ea"/>
          <a:cs typeface="+mn-cs"/>
          <a:sym typeface="Arial" pitchFamily="34" charset="0"/>
        </a:defRPr>
      </a:lvl1pPr>
      <a:lvl2pPr marL="733425" indent="-269240" algn="l" rtl="0" eaLnBrk="1" fontAlgn="base" hangingPunct="1">
        <a:spcBef>
          <a:spcPts val="95"/>
        </a:spcBef>
        <a:spcAft>
          <a:spcPct val="0"/>
        </a:spcAft>
        <a:buFont typeface="Arial" pitchFamily="34" charset="0"/>
        <a:buChar char="–"/>
        <a:defRPr sz="1975" kern="1200">
          <a:solidFill>
            <a:schemeClr val="tx1"/>
          </a:solidFill>
          <a:latin typeface="+mn-ea"/>
          <a:ea typeface="+mn-ea"/>
          <a:cs typeface="+mn-cs"/>
          <a:sym typeface="Arial" pitchFamily="34" charset="0"/>
        </a:defRPr>
      </a:lvl2pPr>
      <a:lvl3pPr marL="1125855" indent="-210185" algn="l" rtl="0" eaLnBrk="1" fontAlgn="base" hangingPunct="1">
        <a:spcBef>
          <a:spcPts val="95"/>
        </a:spcBef>
        <a:spcAft>
          <a:spcPct val="0"/>
        </a:spcAft>
        <a:buFont typeface="Arial" pitchFamily="34" charset="0"/>
        <a:buChar char="•"/>
        <a:defRPr sz="1760" kern="1200">
          <a:solidFill>
            <a:schemeClr val="tx1"/>
          </a:solidFill>
          <a:latin typeface="+mn-ea"/>
          <a:ea typeface="+mn-ea"/>
          <a:cs typeface="+mn-cs"/>
          <a:sym typeface="Arial" pitchFamily="34" charset="0"/>
        </a:defRPr>
      </a:lvl3pPr>
      <a:lvl4pPr marL="1575435" indent="-210185" algn="l" rtl="0" eaLnBrk="1" fontAlgn="base" hangingPunct="1">
        <a:spcBef>
          <a:spcPts val="95"/>
        </a:spcBef>
        <a:spcAft>
          <a:spcPct val="0"/>
        </a:spcAft>
        <a:buFont typeface="Arial" pitchFamily="34" charset="0"/>
        <a:buChar char="–"/>
        <a:defRPr sz="1760" kern="1200">
          <a:solidFill>
            <a:schemeClr val="tx1"/>
          </a:solidFill>
          <a:latin typeface="+mn-ea"/>
          <a:ea typeface="+mn-ea"/>
          <a:cs typeface="+mn-cs"/>
          <a:sym typeface="Arial" pitchFamily="34" charset="0"/>
        </a:defRPr>
      </a:lvl4pPr>
      <a:lvl5pPr marL="2025015" indent="-210185" algn="l" rtl="0" eaLnBrk="1" fontAlgn="base" hangingPunct="1">
        <a:spcBef>
          <a:spcPts val="95"/>
        </a:spcBef>
        <a:spcAft>
          <a:spcPct val="0"/>
        </a:spcAft>
        <a:buFont typeface="Arial" pitchFamily="34" charset="0"/>
        <a:buChar char="»"/>
        <a:defRPr sz="1760" kern="1200">
          <a:solidFill>
            <a:schemeClr val="tx1"/>
          </a:solidFill>
          <a:latin typeface="+mn-ea"/>
          <a:ea typeface="+mn-ea"/>
          <a:cs typeface="+mn-cs"/>
          <a:sym typeface="Arial" pitchFamily="34" charset="0"/>
        </a:defRPr>
      </a:lvl5pPr>
      <a:lvl6pPr marL="2475865" indent="-210185" algn="l" defTabSz="901065" rtl="0" eaLnBrk="1" latinLnBrk="0" hangingPunct="1">
        <a:lnSpc>
          <a:spcPct val="90000"/>
        </a:lnSpc>
        <a:spcBef>
          <a:spcPts val="495"/>
        </a:spcBef>
        <a:buFont typeface="Arial" pitchFamily="34" charset="0"/>
        <a:buChar char="•"/>
        <a:defRPr sz="1760" kern="1200">
          <a:solidFill>
            <a:schemeClr val="tx1"/>
          </a:solidFill>
          <a:latin typeface="+mn-lt"/>
          <a:ea typeface="+mn-ea"/>
          <a:cs typeface="+mn-cs"/>
        </a:defRPr>
      </a:lvl6pPr>
      <a:lvl7pPr marL="2927350" indent="-210185" algn="l" defTabSz="901065" rtl="0" eaLnBrk="1" latinLnBrk="0" hangingPunct="1">
        <a:lnSpc>
          <a:spcPct val="90000"/>
        </a:lnSpc>
        <a:spcBef>
          <a:spcPts val="495"/>
        </a:spcBef>
        <a:buFont typeface="Arial" pitchFamily="34" charset="0"/>
        <a:buChar char="•"/>
        <a:defRPr sz="1760" kern="1200">
          <a:solidFill>
            <a:schemeClr val="tx1"/>
          </a:solidFill>
          <a:latin typeface="+mn-lt"/>
          <a:ea typeface="+mn-ea"/>
          <a:cs typeface="+mn-cs"/>
        </a:defRPr>
      </a:lvl7pPr>
      <a:lvl8pPr marL="3376930" indent="-210185" algn="l" defTabSz="901065" rtl="0" eaLnBrk="1" latinLnBrk="0" hangingPunct="1">
        <a:lnSpc>
          <a:spcPct val="90000"/>
        </a:lnSpc>
        <a:spcBef>
          <a:spcPts val="495"/>
        </a:spcBef>
        <a:buFont typeface="Arial" pitchFamily="34" charset="0"/>
        <a:buChar char="•"/>
        <a:defRPr sz="1760" kern="1200">
          <a:solidFill>
            <a:schemeClr val="tx1"/>
          </a:solidFill>
          <a:latin typeface="+mn-lt"/>
          <a:ea typeface="+mn-ea"/>
          <a:cs typeface="+mn-cs"/>
        </a:defRPr>
      </a:lvl8pPr>
      <a:lvl9pPr marL="3827145" indent="-210185" algn="l" defTabSz="901065" rtl="0" eaLnBrk="1" latinLnBrk="0" hangingPunct="1">
        <a:lnSpc>
          <a:spcPct val="90000"/>
        </a:lnSpc>
        <a:spcBef>
          <a:spcPts val="495"/>
        </a:spcBef>
        <a:buFont typeface="Arial" pitchFamily="34" charset="0"/>
        <a:buChar char="•"/>
        <a:defRPr sz="1760" kern="1200">
          <a:solidFill>
            <a:schemeClr val="tx1"/>
          </a:solidFill>
          <a:latin typeface="+mn-lt"/>
          <a:ea typeface="+mn-ea"/>
          <a:cs typeface="+mn-cs"/>
        </a:defRPr>
      </a:lvl9pPr>
    </p:bodyStyle>
    <p:otherStyle>
      <a:defPPr>
        <a:defRPr lang="zh-CN"/>
      </a:defPPr>
      <a:lvl1pPr marL="0" algn="l" defTabSz="901065" rtl="0" eaLnBrk="1" latinLnBrk="0" hangingPunct="1">
        <a:defRPr sz="1760" kern="1200">
          <a:solidFill>
            <a:schemeClr val="tx1"/>
          </a:solidFill>
          <a:latin typeface="+mn-lt"/>
          <a:ea typeface="+mn-ea"/>
          <a:cs typeface="+mn-cs"/>
        </a:defRPr>
      </a:lvl1pPr>
      <a:lvl2pPr marL="449580" algn="l" defTabSz="901065" rtl="0" eaLnBrk="1" latinLnBrk="0" hangingPunct="1">
        <a:defRPr sz="1760" kern="1200">
          <a:solidFill>
            <a:schemeClr val="tx1"/>
          </a:solidFill>
          <a:latin typeface="+mn-lt"/>
          <a:ea typeface="+mn-ea"/>
          <a:cs typeface="+mn-cs"/>
        </a:defRPr>
      </a:lvl2pPr>
      <a:lvl3pPr marL="901065" algn="l" defTabSz="901065" rtl="0" eaLnBrk="1" latinLnBrk="0" hangingPunct="1">
        <a:defRPr sz="1760" kern="1200">
          <a:solidFill>
            <a:schemeClr val="tx1"/>
          </a:solidFill>
          <a:latin typeface="+mn-lt"/>
          <a:ea typeface="+mn-ea"/>
          <a:cs typeface="+mn-cs"/>
        </a:defRPr>
      </a:lvl3pPr>
      <a:lvl4pPr marL="1350645" algn="l" defTabSz="901065" rtl="0" eaLnBrk="1" latinLnBrk="0" hangingPunct="1">
        <a:defRPr sz="1760" kern="1200">
          <a:solidFill>
            <a:schemeClr val="tx1"/>
          </a:solidFill>
          <a:latin typeface="+mn-lt"/>
          <a:ea typeface="+mn-ea"/>
          <a:cs typeface="+mn-cs"/>
        </a:defRPr>
      </a:lvl4pPr>
      <a:lvl5pPr marL="1801495" algn="l" defTabSz="901065" rtl="0" eaLnBrk="1" latinLnBrk="0" hangingPunct="1">
        <a:defRPr sz="1760" kern="1200">
          <a:solidFill>
            <a:schemeClr val="tx1"/>
          </a:solidFill>
          <a:latin typeface="+mn-lt"/>
          <a:ea typeface="+mn-ea"/>
          <a:cs typeface="+mn-cs"/>
        </a:defRPr>
      </a:lvl5pPr>
      <a:lvl6pPr marL="2250440" algn="l" defTabSz="901065" rtl="0" eaLnBrk="1" latinLnBrk="0" hangingPunct="1">
        <a:defRPr sz="1760" kern="1200">
          <a:solidFill>
            <a:schemeClr val="tx1"/>
          </a:solidFill>
          <a:latin typeface="+mn-lt"/>
          <a:ea typeface="+mn-ea"/>
          <a:cs typeface="+mn-cs"/>
        </a:defRPr>
      </a:lvl6pPr>
      <a:lvl7pPr marL="2701925" algn="l" defTabSz="901065" rtl="0" eaLnBrk="1" latinLnBrk="0" hangingPunct="1">
        <a:defRPr sz="1760" kern="1200">
          <a:solidFill>
            <a:schemeClr val="tx1"/>
          </a:solidFill>
          <a:latin typeface="+mn-lt"/>
          <a:ea typeface="+mn-ea"/>
          <a:cs typeface="+mn-cs"/>
        </a:defRPr>
      </a:lvl7pPr>
      <a:lvl8pPr marL="3152140" algn="l" defTabSz="901065" rtl="0" eaLnBrk="1" latinLnBrk="0" hangingPunct="1">
        <a:defRPr sz="1760" kern="1200">
          <a:solidFill>
            <a:schemeClr val="tx1"/>
          </a:solidFill>
          <a:latin typeface="+mn-lt"/>
          <a:ea typeface="+mn-ea"/>
          <a:cs typeface="+mn-cs"/>
        </a:defRPr>
      </a:lvl8pPr>
      <a:lvl9pPr marL="3602990" algn="l" defTabSz="901065" rtl="0" eaLnBrk="1" latinLnBrk="0" hangingPunct="1">
        <a:defRPr sz="176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0.jpg"/><Relationship Id="rId3" Type="http://schemas.openxmlformats.org/officeDocument/2006/relationships/image" Target="../media/image11.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2.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3.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image" Target="../media/image14.jpeg"/><Relationship Id="rId3" Type="http://schemas.openxmlformats.org/officeDocument/2006/relationships/image" Target="../media/image15.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image" Target="../media/image16.jpeg"/></Relationships>
</file>

<file path=ppt/slides/_rels/slide16.xml.rels><?xml version="1.0" encoding="UTF-8" standalone="yes"?>
<Relationships xmlns="http://schemas.openxmlformats.org/package/2006/relationships"><Relationship Id="rId3" Type="http://schemas.openxmlformats.org/officeDocument/2006/relationships/image" Target="../media/image18.jpeg"/><Relationship Id="rId4" Type="http://schemas.openxmlformats.org/officeDocument/2006/relationships/image" Target="../media/image19.jpeg"/><Relationship Id="rId1" Type="http://schemas.openxmlformats.org/officeDocument/2006/relationships/slideLayout" Target="../slideLayouts/slideLayout11.xml"/><Relationship Id="rId2" Type="http://schemas.openxmlformats.org/officeDocument/2006/relationships/image" Target="../media/image17.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0.jpg"/><Relationship Id="rId3" Type="http://schemas.openxmlformats.org/officeDocument/2006/relationships/image" Target="../media/image21.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2.jpeg"/></Relationships>
</file>

<file path=ppt/slides/_rels/slide19.xml.rels><?xml version="1.0" encoding="UTF-8" standalone="yes"?>
<Relationships xmlns="http://schemas.openxmlformats.org/package/2006/relationships"><Relationship Id="rId3" Type="http://schemas.openxmlformats.org/officeDocument/2006/relationships/image" Target="../media/image24.jpeg"/><Relationship Id="rId4" Type="http://schemas.openxmlformats.org/officeDocument/2006/relationships/image" Target="../media/image25.jpeg"/><Relationship Id="rId1" Type="http://schemas.openxmlformats.org/officeDocument/2006/relationships/slideLayout" Target="../slideLayouts/slideLayout7.xml"/><Relationship Id="rId2" Type="http://schemas.openxmlformats.org/officeDocument/2006/relationships/image" Target="../media/image23.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6.jpg"/><Relationship Id="rId3" Type="http://schemas.openxmlformats.org/officeDocument/2006/relationships/image" Target="../media/image27.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8.jpg"/><Relationship Id="rId3" Type="http://schemas.openxmlformats.org/officeDocument/2006/relationships/image" Target="../media/image29.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0.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1.jp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image" Target="../media/image18.jpeg"/><Relationship Id="rId3" Type="http://schemas.openxmlformats.org/officeDocument/2006/relationships/image" Target="../media/image19.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image" Target="../media/image32.jp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image" Target="../media/image33.jpg"/><Relationship Id="rId3" Type="http://schemas.openxmlformats.org/officeDocument/2006/relationships/image" Target="../media/image34.jp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image" Target="../media/image35.jpg"/><Relationship Id="rId3" Type="http://schemas.openxmlformats.org/officeDocument/2006/relationships/image" Target="../media/image36.jp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jpg"/><Relationship Id="rId3" Type="http://schemas.openxmlformats.org/officeDocument/2006/relationships/image" Target="../media/image6.jp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image" Target="../media/image37.jpe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image" Target="../media/image38.jpe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image" Target="../media/image39.jpe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image" Target="../media/image40.jpeg"/><Relationship Id="rId3" Type="http://schemas.openxmlformats.org/officeDocument/2006/relationships/image" Target="../media/image41.png"/></Relationships>
</file>

<file path=ppt/slides/_rels/slide36.xml.rels><?xml version="1.0" encoding="UTF-8" standalone="yes"?>
<Relationships xmlns="http://schemas.openxmlformats.org/package/2006/relationships"><Relationship Id="rId3" Type="http://schemas.openxmlformats.org/officeDocument/2006/relationships/image" Target="../media/image43.jpeg"/><Relationship Id="rId4" Type="http://schemas.openxmlformats.org/officeDocument/2006/relationships/image" Target="../media/image44.jpeg"/><Relationship Id="rId1" Type="http://schemas.openxmlformats.org/officeDocument/2006/relationships/slideLayout" Target="../slideLayouts/slideLayout11.xml"/><Relationship Id="rId2" Type="http://schemas.openxmlformats.org/officeDocument/2006/relationships/image" Target="../media/image42.jpe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image" Target="../media/image45.jpeg"/><Relationship Id="rId3" Type="http://schemas.openxmlformats.org/officeDocument/2006/relationships/image" Target="../media/image46.jpg"/></Relationships>
</file>

<file path=ppt/slides/_rels/slide38.xml.rels><?xml version="1.0" encoding="UTF-8" standalone="yes"?>
<Relationships xmlns="http://schemas.openxmlformats.org/package/2006/relationships"><Relationship Id="rId3" Type="http://schemas.openxmlformats.org/officeDocument/2006/relationships/image" Target="../media/image48.jpeg"/><Relationship Id="rId4" Type="http://schemas.openxmlformats.org/officeDocument/2006/relationships/image" Target="../media/image49.jpeg"/><Relationship Id="rId5" Type="http://schemas.openxmlformats.org/officeDocument/2006/relationships/image" Target="../media/image50.jpeg"/><Relationship Id="rId6" Type="http://schemas.openxmlformats.org/officeDocument/2006/relationships/image" Target="../media/image51.jpeg"/><Relationship Id="rId7" Type="http://schemas.openxmlformats.org/officeDocument/2006/relationships/image" Target="../media/image52.jpeg"/><Relationship Id="rId8" Type="http://schemas.openxmlformats.org/officeDocument/2006/relationships/image" Target="../media/image53.jpeg"/><Relationship Id="rId1" Type="http://schemas.openxmlformats.org/officeDocument/2006/relationships/slideLayout" Target="../slideLayouts/slideLayout11.xml"/><Relationship Id="rId2" Type="http://schemas.openxmlformats.org/officeDocument/2006/relationships/image" Target="../media/image47.jpeg"/></Relationships>
</file>

<file path=ppt/slides/_rels/slide39.xml.rels><?xml version="1.0" encoding="UTF-8" standalone="yes"?>
<Relationships xmlns="http://schemas.openxmlformats.org/package/2006/relationships"><Relationship Id="rId3" Type="http://schemas.openxmlformats.org/officeDocument/2006/relationships/image" Target="../media/image55.jpeg"/><Relationship Id="rId4" Type="http://schemas.openxmlformats.org/officeDocument/2006/relationships/image" Target="../media/image56.jpeg"/><Relationship Id="rId1" Type="http://schemas.openxmlformats.org/officeDocument/2006/relationships/slideLayout" Target="../slideLayouts/slideLayout11.xml"/><Relationship Id="rId2" Type="http://schemas.openxmlformats.org/officeDocument/2006/relationships/image" Target="../media/image54.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7.jp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image" Target="../media/image57.jpeg"/><Relationship Id="rId3" Type="http://schemas.openxmlformats.org/officeDocument/2006/relationships/image" Target="../media/image58.jpe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8.jpeg"/><Relationship Id="rId3"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605109C0-8EC6-5B44-875D-3915665178D8}"/>
              </a:ext>
            </a:extLst>
          </p:cNvPr>
          <p:cNvSpPr>
            <a:spLocks noGrp="1"/>
          </p:cNvSpPr>
          <p:nvPr>
            <p:ph type="ctrTitle"/>
          </p:nvPr>
        </p:nvSpPr>
        <p:spPr/>
        <p:txBody>
          <a:bodyPr/>
          <a:lstStyle/>
          <a:p>
            <a:r>
              <a:rPr kumimoji="1" lang="zh-CHS" altLang="en-US" dirty="0" smtClean="0">
                <a:latin typeface="+mj-ea"/>
                <a:ea typeface="+mj-ea"/>
              </a:rPr>
              <a:t>设计</a:t>
            </a:r>
            <a:r>
              <a:rPr kumimoji="1" lang="zh-CN" altLang="en-US" dirty="0" smtClean="0">
                <a:latin typeface="+mj-ea"/>
                <a:ea typeface="+mj-ea"/>
              </a:rPr>
              <a:t>构成基</a:t>
            </a:r>
            <a:r>
              <a:rPr kumimoji="1" lang="zh-CN" altLang="en-US" dirty="0" smtClean="0">
                <a:latin typeface="+mj-ea"/>
                <a:ea typeface="+mj-ea"/>
              </a:rPr>
              <a:t>础</a:t>
            </a:r>
            <a:r>
              <a:rPr kumimoji="1" lang="en-US" altLang="zh-CN" dirty="0" smtClean="0">
                <a:latin typeface="+mj-ea"/>
                <a:ea typeface="+mj-ea"/>
              </a:rPr>
              <a:t>——</a:t>
            </a:r>
            <a:r>
              <a:rPr kumimoji="1" lang="zh-CN" altLang="en-US" dirty="0" smtClean="0">
                <a:latin typeface="+mj-ea"/>
                <a:ea typeface="+mj-ea"/>
              </a:rPr>
              <a:t>线之舞</a:t>
            </a:r>
            <a:endParaRPr kumimoji="1" lang="zh-CN" altLang="en-US" dirty="0">
              <a:latin typeface="+mj-ea"/>
              <a:ea typeface="+mj-ea"/>
            </a:endParaRPr>
          </a:p>
        </p:txBody>
      </p:sp>
      <p:sp>
        <p:nvSpPr>
          <p:cNvPr id="3" name="副标题 2">
            <a:extLst>
              <a:ext uri="{FF2B5EF4-FFF2-40B4-BE49-F238E27FC236}">
                <a16:creationId xmlns="" xmlns:a16="http://schemas.microsoft.com/office/drawing/2014/main" id="{AEBA5546-69E9-1142-92AE-FF1E980D26A6}"/>
              </a:ext>
            </a:extLst>
          </p:cNvPr>
          <p:cNvSpPr>
            <a:spLocks noGrp="1"/>
          </p:cNvSpPr>
          <p:nvPr>
            <p:ph type="subTitle" idx="1"/>
          </p:nvPr>
        </p:nvSpPr>
        <p:spPr/>
        <p:txBody>
          <a:bodyPr/>
          <a:lstStyle/>
          <a:p>
            <a:r>
              <a:rPr kumimoji="1" lang="zh-CN" altLang="en-US" dirty="0" smtClean="0"/>
              <a:t>俞</a:t>
            </a:r>
            <a:r>
              <a:rPr kumimoji="1" lang="zh-CHS" altLang="en-US" dirty="0" smtClean="0"/>
              <a:t>敏</a:t>
            </a:r>
            <a:r>
              <a:rPr kumimoji="1" lang="zh-CHS" altLang="en-US" dirty="0"/>
              <a:t>燕</a:t>
            </a:r>
            <a:endParaRPr kumimoji="1" lang="zh-CN" altLang="en-US" dirty="0"/>
          </a:p>
        </p:txBody>
      </p:sp>
    </p:spTree>
    <p:extLst>
      <p:ext uri="{BB962C8B-B14F-4D97-AF65-F5344CB8AC3E}">
        <p14:creationId xmlns:p14="http://schemas.microsoft.com/office/powerpoint/2010/main" val="4107413078"/>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bab1b46ed9c0c1e09c19e48e3420cfb6.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4630804" cy="6858000"/>
          </a:xfrm>
          <a:prstGeom prst="rect">
            <a:avLst/>
          </a:prstGeom>
        </p:spPr>
      </p:pic>
      <p:pic>
        <p:nvPicPr>
          <p:cNvPr id="5" name="图片 4" descr="5cd81b4b0d7c7b3a2d52ef3e560b77cc.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20000" y="0"/>
            <a:ext cx="4572000" cy="6858000"/>
          </a:xfrm>
          <a:prstGeom prst="rect">
            <a:avLst/>
          </a:prstGeom>
        </p:spPr>
      </p:pic>
      <p:sp>
        <p:nvSpPr>
          <p:cNvPr id="7" name="矩形 6"/>
          <p:cNvSpPr/>
          <p:nvPr/>
        </p:nvSpPr>
        <p:spPr>
          <a:xfrm>
            <a:off x="4778375" y="1140420"/>
            <a:ext cx="2778125" cy="4501233"/>
          </a:xfrm>
          <a:prstGeom prst="rect">
            <a:avLst/>
          </a:prstGeom>
        </p:spPr>
        <p:txBody>
          <a:bodyPr wrap="square">
            <a:spAutoFit/>
          </a:bodyPr>
          <a:lstStyle/>
          <a:p>
            <a:r>
              <a:rPr lang="en-US" altLang="zh-CN" dirty="0"/>
              <a:t>1</a:t>
            </a:r>
            <a:r>
              <a:rPr lang="zh-CN" altLang="en-US" dirty="0"/>
              <a:t>、直线</a:t>
            </a:r>
          </a:p>
          <a:p>
            <a:pPr>
              <a:lnSpc>
                <a:spcPct val="150000"/>
              </a:lnSpc>
            </a:pPr>
            <a:r>
              <a:rPr lang="zh-CN" altLang="en-US" dirty="0" smtClean="0"/>
              <a:t>直线比较规</a:t>
            </a:r>
            <a:r>
              <a:rPr lang="zh-CN" altLang="en-US" dirty="0"/>
              <a:t>整、严谨。常用于表现建筑的高大、景物的纵深。形成强烈的透视效果</a:t>
            </a:r>
            <a:r>
              <a:rPr lang="zh-CN" altLang="en-US" dirty="0" smtClean="0"/>
              <a:t>。</a:t>
            </a:r>
            <a:endParaRPr lang="en-US" altLang="zh-CN" dirty="0" smtClean="0"/>
          </a:p>
          <a:p>
            <a:pPr>
              <a:lnSpc>
                <a:spcPct val="150000"/>
              </a:lnSpc>
            </a:pPr>
            <a:endParaRPr lang="en-US" altLang="zh-CN" dirty="0"/>
          </a:p>
          <a:p>
            <a:pPr>
              <a:lnSpc>
                <a:spcPct val="150000"/>
              </a:lnSpc>
            </a:pPr>
            <a:endParaRPr lang="en-US" altLang="zh-CN" dirty="0" smtClean="0"/>
          </a:p>
          <a:p>
            <a:r>
              <a:rPr lang="en-US" altLang="zh-CN" dirty="0" smtClean="0"/>
              <a:t>2</a:t>
            </a:r>
            <a:r>
              <a:rPr lang="zh-CN" altLang="en-US" dirty="0" smtClean="0"/>
              <a:t>、折线</a:t>
            </a:r>
            <a:endParaRPr lang="zh-CN" altLang="en-US" dirty="0"/>
          </a:p>
          <a:p>
            <a:r>
              <a:rPr lang="zh-CN" altLang="en-US" dirty="0" smtClean="0"/>
              <a:t>折线是多条直线</a:t>
            </a:r>
            <a:r>
              <a:rPr lang="zh-CN" altLang="en-US" dirty="0"/>
              <a:t>的组合，常有出人意料的表现效果。</a:t>
            </a:r>
          </a:p>
          <a:p>
            <a:pPr>
              <a:lnSpc>
                <a:spcPct val="150000"/>
              </a:lnSpc>
            </a:pPr>
            <a:endParaRPr lang="en-US" altLang="zh-CN" dirty="0" smtClean="0"/>
          </a:p>
          <a:p>
            <a:pPr>
              <a:lnSpc>
                <a:spcPct val="150000"/>
              </a:lnSpc>
            </a:pPr>
            <a:endParaRPr lang="zh-CN" altLang="en-US" dirty="0"/>
          </a:p>
        </p:txBody>
      </p:sp>
    </p:spTree>
    <p:extLst>
      <p:ext uri="{BB962C8B-B14F-4D97-AF65-F5344CB8AC3E}">
        <p14:creationId xmlns:p14="http://schemas.microsoft.com/office/powerpoint/2010/main" val="4195140280"/>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5cef511c63850f793f142b71ce5d0e48.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24125" y="25553"/>
            <a:ext cx="9667875" cy="6451447"/>
          </a:xfrm>
          <a:prstGeom prst="rect">
            <a:avLst/>
          </a:prstGeom>
        </p:spPr>
      </p:pic>
      <p:sp>
        <p:nvSpPr>
          <p:cNvPr id="5" name="矩形 4"/>
          <p:cNvSpPr/>
          <p:nvPr/>
        </p:nvSpPr>
        <p:spPr>
          <a:xfrm>
            <a:off x="4778375" y="1140420"/>
            <a:ext cx="2778125" cy="1177245"/>
          </a:xfrm>
          <a:prstGeom prst="rect">
            <a:avLst/>
          </a:prstGeom>
        </p:spPr>
        <p:txBody>
          <a:bodyPr wrap="square">
            <a:spAutoFit/>
          </a:bodyPr>
          <a:lstStyle/>
          <a:p>
            <a:r>
              <a:rPr lang="zh-CN" altLang="en-US" dirty="0" smtClean="0"/>
              <a:t>。</a:t>
            </a:r>
            <a:endParaRPr lang="zh-CN" altLang="en-US" dirty="0"/>
          </a:p>
          <a:p>
            <a:pPr>
              <a:lnSpc>
                <a:spcPct val="150000"/>
              </a:lnSpc>
            </a:pPr>
            <a:endParaRPr lang="en-US" altLang="zh-CN" dirty="0" smtClean="0"/>
          </a:p>
          <a:p>
            <a:pPr>
              <a:lnSpc>
                <a:spcPct val="150000"/>
              </a:lnSpc>
            </a:pPr>
            <a:endParaRPr lang="zh-CN" altLang="en-US" dirty="0"/>
          </a:p>
        </p:txBody>
      </p:sp>
      <p:sp>
        <p:nvSpPr>
          <p:cNvPr id="2" name="矩形 1"/>
          <p:cNvSpPr/>
          <p:nvPr/>
        </p:nvSpPr>
        <p:spPr>
          <a:xfrm>
            <a:off x="730250" y="1354087"/>
            <a:ext cx="1333500" cy="2977739"/>
          </a:xfrm>
          <a:prstGeom prst="rect">
            <a:avLst/>
          </a:prstGeom>
        </p:spPr>
        <p:txBody>
          <a:bodyPr wrap="square">
            <a:spAutoFit/>
          </a:bodyPr>
          <a:lstStyle/>
          <a:p>
            <a:pPr>
              <a:lnSpc>
                <a:spcPct val="150000"/>
              </a:lnSpc>
            </a:pPr>
            <a:r>
              <a:rPr lang="en-US" altLang="zh-CN" dirty="0" smtClean="0"/>
              <a:t>3</a:t>
            </a:r>
            <a:r>
              <a:rPr lang="zh-CN" altLang="en-US" dirty="0" smtClean="0"/>
              <a:t>、</a:t>
            </a:r>
            <a:r>
              <a:rPr lang="zh-CN" altLang="en-US" dirty="0"/>
              <a:t>弧线</a:t>
            </a:r>
          </a:p>
          <a:p>
            <a:pPr>
              <a:lnSpc>
                <a:spcPct val="150000"/>
              </a:lnSpc>
            </a:pPr>
            <a:r>
              <a:rPr lang="zh-CN" altLang="en-US" dirty="0" smtClean="0"/>
              <a:t>弧线</a:t>
            </a:r>
            <a:r>
              <a:rPr lang="zh-CN" altLang="en-US" dirty="0"/>
              <a:t>即有直线的规整、对称，又具曲线的柔美，是一种刚柔并剂的线条。</a:t>
            </a:r>
          </a:p>
        </p:txBody>
      </p:sp>
    </p:spTree>
    <p:extLst>
      <p:ext uri="{BB962C8B-B14F-4D97-AF65-F5344CB8AC3E}">
        <p14:creationId xmlns:p14="http://schemas.microsoft.com/office/powerpoint/2010/main" val="3202038801"/>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35000" y="1379835"/>
            <a:ext cx="2127250" cy="900246"/>
          </a:xfrm>
          <a:prstGeom prst="rect">
            <a:avLst/>
          </a:prstGeom>
        </p:spPr>
        <p:txBody>
          <a:bodyPr wrap="square">
            <a:spAutoFit/>
          </a:bodyPr>
          <a:lstStyle/>
          <a:p>
            <a:pPr>
              <a:lnSpc>
                <a:spcPct val="150000"/>
              </a:lnSpc>
            </a:pPr>
            <a:r>
              <a:rPr lang="en-US" altLang="zh-CN" dirty="0" smtClean="0"/>
              <a:t>4</a:t>
            </a:r>
            <a:r>
              <a:rPr lang="zh-CN" altLang="en-US" dirty="0" smtClean="0"/>
              <a:t>、</a:t>
            </a:r>
            <a:r>
              <a:rPr lang="zh-CN" altLang="en-US" dirty="0"/>
              <a:t>曲线</a:t>
            </a:r>
          </a:p>
          <a:p>
            <a:pPr>
              <a:lnSpc>
                <a:spcPct val="150000"/>
              </a:lnSpc>
            </a:pPr>
            <a:r>
              <a:rPr lang="zh-CN" altLang="en-US" dirty="0" smtClean="0"/>
              <a:t>曲线极</a:t>
            </a:r>
            <a:r>
              <a:rPr lang="zh-CN" altLang="en-US" dirty="0"/>
              <a:t>具柔</a:t>
            </a:r>
            <a:r>
              <a:rPr lang="zh-CN" altLang="en-US" dirty="0" smtClean="0"/>
              <a:t>美</a:t>
            </a:r>
            <a:endParaRPr lang="zh-CN" altLang="en-US" dirty="0"/>
          </a:p>
        </p:txBody>
      </p:sp>
      <p:pic>
        <p:nvPicPr>
          <p:cNvPr id="6" name="图片 5" descr="9ea9e96f5ae00a0fb54d880cd7e745ca.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77277" y="142875"/>
            <a:ext cx="9514723" cy="6330950"/>
          </a:xfrm>
          <a:prstGeom prst="rect">
            <a:avLst/>
          </a:prstGeom>
        </p:spPr>
      </p:pic>
    </p:spTree>
    <p:extLst>
      <p:ext uri="{BB962C8B-B14F-4D97-AF65-F5344CB8AC3E}">
        <p14:creationId xmlns:p14="http://schemas.microsoft.com/office/powerpoint/2010/main" val="2734596201"/>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文本框 1"/>
          <p:cNvSpPr txBox="1"/>
          <p:nvPr/>
        </p:nvSpPr>
        <p:spPr>
          <a:xfrm>
            <a:off x="4968875" y="2576236"/>
            <a:ext cx="3524250" cy="646331"/>
          </a:xfrm>
          <a:prstGeom prst="rect">
            <a:avLst/>
          </a:prstGeom>
          <a:noFill/>
        </p:spPr>
        <p:txBody>
          <a:bodyPr wrap="square" rtlCol="0">
            <a:spAutoFit/>
          </a:bodyPr>
          <a:lstStyle/>
          <a:p>
            <a:r>
              <a:rPr kumimoji="1" lang="zh-CN" altLang="en-US" sz="3600" dirty="0" smtClean="0">
                <a:solidFill>
                  <a:srgbClr val="FF2F92"/>
                </a:solidFill>
              </a:rPr>
              <a:t>线的表现手法</a:t>
            </a:r>
            <a:endParaRPr kumimoji="1" lang="zh-CN" altLang="en-US" sz="3600" dirty="0">
              <a:solidFill>
                <a:srgbClr val="FF2F92"/>
              </a:solidFill>
            </a:endParaRPr>
          </a:p>
        </p:txBody>
      </p:sp>
    </p:spTree>
    <p:extLst>
      <p:ext uri="{BB962C8B-B14F-4D97-AF65-F5344CB8AC3E}">
        <p14:creationId xmlns:p14="http://schemas.microsoft.com/office/powerpoint/2010/main" val="4249967083"/>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6" name="Rectangle 3">
            <a:extLst>
              <a:ext uri="{FF2B5EF4-FFF2-40B4-BE49-F238E27FC236}">
                <a16:creationId xmlns="" xmlns:a16="http://schemas.microsoft.com/office/drawing/2014/main" id="{4AF0079D-A5A4-D74F-B864-652186EB1D44}"/>
              </a:ext>
            </a:extLst>
          </p:cNvPr>
          <p:cNvSpPr>
            <a:spLocks noGrp="1" noChangeArrowheads="1"/>
          </p:cNvSpPr>
          <p:nvPr>
            <p:ph type="body" idx="1"/>
          </p:nvPr>
        </p:nvSpPr>
        <p:spPr>
          <a:xfrm>
            <a:off x="1710839" y="136525"/>
            <a:ext cx="8594725" cy="596900"/>
          </a:xfrm>
        </p:spPr>
        <p:txBody>
          <a:bodyPr>
            <a:noAutofit/>
          </a:bodyPr>
          <a:lstStyle/>
          <a:p>
            <a:pPr marL="915670" lvl="2" indent="0">
              <a:lnSpc>
                <a:spcPct val="150000"/>
              </a:lnSpc>
              <a:buNone/>
            </a:pPr>
            <a:r>
              <a:rPr lang="en-US" altLang="zh-CN" sz="2400" dirty="0" smtClean="0">
                <a:solidFill>
                  <a:schemeClr val="tx1"/>
                </a:solidFill>
                <a:ea typeface="黑体" panose="02010609060101010101" pitchFamily="49" charset="-122"/>
              </a:rPr>
              <a:t>1</a:t>
            </a:r>
            <a:r>
              <a:rPr lang="zh-CN" altLang="en-US" sz="2400" dirty="0" smtClean="0">
                <a:solidFill>
                  <a:schemeClr val="tx1"/>
                </a:solidFill>
                <a:ea typeface="黑体" panose="02010609060101010101" pitchFamily="49" charset="-122"/>
              </a:rPr>
              <a:t>、不同工具，</a:t>
            </a:r>
            <a:r>
              <a:rPr lang="zh-CN" altLang="en-US" sz="2400" dirty="0">
                <a:solidFill>
                  <a:schemeClr val="tx1"/>
                </a:solidFill>
                <a:ea typeface="黑体" panose="02010609060101010101" pitchFamily="49" charset="-122"/>
              </a:rPr>
              <a:t>可画出感觉上具细微差异的种种线条。</a:t>
            </a:r>
          </a:p>
        </p:txBody>
      </p:sp>
      <p:pic>
        <p:nvPicPr>
          <p:cNvPr id="17" name="Picture 6" descr="自画像">
            <a:extLst>
              <a:ext uri="{FF2B5EF4-FFF2-40B4-BE49-F238E27FC236}">
                <a16:creationId xmlns="" xmlns:a16="http://schemas.microsoft.com/office/drawing/2014/main" id="{7CAD057C-A50F-834D-BC5D-FBBDAA9C9C2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84949" y="908051"/>
            <a:ext cx="4067175" cy="5682207"/>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9" descr="潘玉良5">
            <a:extLst>
              <a:ext uri="{FF2B5EF4-FFF2-40B4-BE49-F238E27FC236}">
                <a16:creationId xmlns="" xmlns:a16="http://schemas.microsoft.com/office/drawing/2014/main" id="{EB6F7D19-408C-3348-8AB6-B8BB8327530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66864" y="908050"/>
            <a:ext cx="4441338" cy="56822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0047107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6">
                                            <p:txEl>
                                              <p:pRg st="0" end="0"/>
                                            </p:txEl>
                                          </p:spTgt>
                                        </p:tgtEl>
                                        <p:attrNameLst>
                                          <p:attrName>style.visibility</p:attrName>
                                        </p:attrNameLst>
                                      </p:cBhvr>
                                      <p:to>
                                        <p:strVal val="visible"/>
                                      </p:to>
                                    </p:set>
                                    <p:animEffect transition="in" filter="blinds(horizontal)">
                                      <p:cBhvr>
                                        <p:cTn id="7" dur="500"/>
                                        <p:tgtEl>
                                          <p:spTgt spid="1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dissolve">
                                      <p:cBhvr>
                                        <p:cTn id="12" dur="5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dissolve">
                                      <p:cBhvr>
                                        <p:cTn id="1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uild="p" bldLvl="5"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 name="Picture 3" descr="DSC03887">
            <a:extLst>
              <a:ext uri="{FF2B5EF4-FFF2-40B4-BE49-F238E27FC236}">
                <a16:creationId xmlns="" xmlns:a16="http://schemas.microsoft.com/office/drawing/2014/main" id="{6B634D1C-CE21-8F4D-939D-5F356BA59E91}"/>
              </a:ext>
            </a:extLst>
          </p:cNvPr>
          <p:cNvPicPr>
            <a:picLocks noChangeAspect="1" noChangeArrowheads="1"/>
          </p:cNvPicPr>
          <p:nvPr/>
        </p:nvPicPr>
        <p:blipFill>
          <a:blip r:embed="rId2">
            <a:lum contrast="30000"/>
            <a:extLst>
              <a:ext uri="{28A0092B-C50C-407E-A947-70E740481C1C}">
                <a14:useLocalDpi xmlns:a14="http://schemas.microsoft.com/office/drawing/2010/main" val="0"/>
              </a:ext>
            </a:extLst>
          </a:blip>
          <a:srcRect/>
          <a:stretch>
            <a:fillRect/>
          </a:stretch>
        </p:blipFill>
        <p:spPr bwMode="auto">
          <a:xfrm>
            <a:off x="2333625" y="127000"/>
            <a:ext cx="6675354" cy="6731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3825036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Rectangle 3">
            <a:extLst>
              <a:ext uri="{FF2B5EF4-FFF2-40B4-BE49-F238E27FC236}">
                <a16:creationId xmlns="" xmlns:a16="http://schemas.microsoft.com/office/drawing/2014/main" id="{833AF4D7-0727-924F-92A9-128A1667734C}"/>
              </a:ext>
            </a:extLst>
          </p:cNvPr>
          <p:cNvSpPr>
            <a:spLocks noGrp="1" noChangeArrowheads="1"/>
          </p:cNvSpPr>
          <p:nvPr>
            <p:ph type="body" idx="1"/>
          </p:nvPr>
        </p:nvSpPr>
        <p:spPr>
          <a:xfrm>
            <a:off x="1920874" y="735012"/>
            <a:ext cx="9413875" cy="657225"/>
          </a:xfrm>
        </p:spPr>
        <p:txBody>
          <a:bodyPr>
            <a:noAutofit/>
          </a:bodyPr>
          <a:lstStyle/>
          <a:p>
            <a:pPr marL="915670" lvl="2" indent="0">
              <a:lnSpc>
                <a:spcPct val="150000"/>
              </a:lnSpc>
              <a:buNone/>
            </a:pPr>
            <a:r>
              <a:rPr lang="zh-CN" altLang="zh-CN" sz="2400" dirty="0" smtClean="0">
                <a:ea typeface="黑体" panose="02010609060101010101" pitchFamily="49" charset="-122"/>
              </a:rPr>
              <a:t>2</a:t>
            </a:r>
            <a:r>
              <a:rPr lang="zh-CN" altLang="en-US" sz="2400" dirty="0" smtClean="0">
                <a:ea typeface="黑体" panose="02010609060101010101" pitchFamily="49" charset="-122"/>
              </a:rPr>
              <a:t>、</a:t>
            </a:r>
            <a:r>
              <a:rPr lang="zh-CN" altLang="en-US" sz="2400" dirty="0" smtClean="0">
                <a:solidFill>
                  <a:schemeClr val="tx1"/>
                </a:solidFill>
                <a:ea typeface="黑体" panose="02010609060101010101" pitchFamily="49" charset="-122"/>
              </a:rPr>
              <a:t>同样</a:t>
            </a:r>
            <a:r>
              <a:rPr lang="zh-CN" altLang="en-US" sz="2400" dirty="0">
                <a:solidFill>
                  <a:schemeClr val="tx1"/>
                </a:solidFill>
                <a:ea typeface="黑体" panose="02010609060101010101" pitchFamily="49" charset="-122"/>
              </a:rPr>
              <a:t>的工具由于不同的画法会产生不同的视觉感受。</a:t>
            </a:r>
          </a:p>
        </p:txBody>
      </p:sp>
      <p:pic>
        <p:nvPicPr>
          <p:cNvPr id="3" name="Picture 5" descr="DSC03888">
            <a:extLst>
              <a:ext uri="{FF2B5EF4-FFF2-40B4-BE49-F238E27FC236}">
                <a16:creationId xmlns="" xmlns:a16="http://schemas.microsoft.com/office/drawing/2014/main" id="{59FE3148-CFDB-254F-B305-58350ACAB7F5}"/>
              </a:ext>
            </a:extLst>
          </p:cNvPr>
          <p:cNvPicPr>
            <a:picLocks noChangeAspect="1" noChangeArrowheads="1"/>
          </p:cNvPicPr>
          <p:nvPr/>
        </p:nvPicPr>
        <p:blipFill>
          <a:blip r:embed="rId2">
            <a:lum contrast="12000"/>
            <a:extLst>
              <a:ext uri="{28A0092B-C50C-407E-A947-70E740481C1C}">
                <a14:useLocalDpi xmlns:a14="http://schemas.microsoft.com/office/drawing/2010/main" val="0"/>
              </a:ext>
            </a:extLst>
          </a:blip>
          <a:srcRect/>
          <a:stretch>
            <a:fillRect/>
          </a:stretch>
        </p:blipFill>
        <p:spPr bwMode="auto">
          <a:xfrm>
            <a:off x="346360" y="1780127"/>
            <a:ext cx="3666350" cy="3517497"/>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6" descr="DSC03889">
            <a:extLst>
              <a:ext uri="{FF2B5EF4-FFF2-40B4-BE49-F238E27FC236}">
                <a16:creationId xmlns="" xmlns:a16="http://schemas.microsoft.com/office/drawing/2014/main" id="{DBC96E6A-4D99-1842-A748-36BE07BC4EFA}"/>
              </a:ext>
            </a:extLst>
          </p:cNvPr>
          <p:cNvPicPr>
            <a:picLocks noChangeAspect="1" noChangeArrowheads="1"/>
          </p:cNvPicPr>
          <p:nvPr/>
        </p:nvPicPr>
        <p:blipFill>
          <a:blip r:embed="rId3">
            <a:lum contrast="12000"/>
            <a:extLst>
              <a:ext uri="{28A0092B-C50C-407E-A947-70E740481C1C}">
                <a14:useLocalDpi xmlns:a14="http://schemas.microsoft.com/office/drawing/2010/main" val="0"/>
              </a:ext>
            </a:extLst>
          </a:blip>
          <a:srcRect/>
          <a:stretch>
            <a:fillRect/>
          </a:stretch>
        </p:blipFill>
        <p:spPr bwMode="auto">
          <a:xfrm>
            <a:off x="4308475" y="1781413"/>
            <a:ext cx="3622839" cy="3531237"/>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7" descr="DSC03890">
            <a:extLst>
              <a:ext uri="{FF2B5EF4-FFF2-40B4-BE49-F238E27FC236}">
                <a16:creationId xmlns="" xmlns:a16="http://schemas.microsoft.com/office/drawing/2014/main" id="{F0E294CC-C9FC-074A-9783-187174A46680}"/>
              </a:ext>
            </a:extLst>
          </p:cNvPr>
          <p:cNvPicPr>
            <a:picLocks noChangeAspect="1" noChangeArrowheads="1"/>
          </p:cNvPicPr>
          <p:nvPr/>
        </p:nvPicPr>
        <p:blipFill>
          <a:blip r:embed="rId4">
            <a:lum contrast="12000"/>
            <a:extLst>
              <a:ext uri="{28A0092B-C50C-407E-A947-70E740481C1C}">
                <a14:useLocalDpi xmlns:a14="http://schemas.microsoft.com/office/drawing/2010/main" val="0"/>
              </a:ext>
            </a:extLst>
          </a:blip>
          <a:srcRect/>
          <a:stretch>
            <a:fillRect/>
          </a:stretch>
        </p:blipFill>
        <p:spPr bwMode="auto">
          <a:xfrm>
            <a:off x="8217311" y="1781413"/>
            <a:ext cx="3627419" cy="3538107"/>
          </a:xfrm>
          <a:prstGeom prst="rect">
            <a:avLst/>
          </a:prstGeom>
          <a:noFill/>
          <a:extLst>
            <a:ext uri="{909E8E84-426E-40dd-AFC4-6F175D3DCCD1}">
              <a14:hiddenFill xmlns:a14="http://schemas.microsoft.com/office/drawing/2010/main">
                <a:solidFill>
                  <a:srgbClr val="FFFFFF"/>
                </a:solidFill>
              </a14:hiddenFill>
            </a:ext>
          </a:extLst>
        </p:spPr>
      </p:pic>
      <p:sp>
        <p:nvSpPr>
          <p:cNvPr id="6" name="Text Box 9">
            <a:extLst>
              <a:ext uri="{FF2B5EF4-FFF2-40B4-BE49-F238E27FC236}">
                <a16:creationId xmlns="" xmlns:a16="http://schemas.microsoft.com/office/drawing/2014/main" id="{FBD4E2E2-6492-F348-97DE-42104D69AC09}"/>
              </a:ext>
            </a:extLst>
          </p:cNvPr>
          <p:cNvSpPr txBox="1">
            <a:spLocks noChangeArrowheads="1"/>
          </p:cNvSpPr>
          <p:nvPr/>
        </p:nvSpPr>
        <p:spPr bwMode="auto">
          <a:xfrm>
            <a:off x="339726" y="5424624"/>
            <a:ext cx="3835400" cy="4847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lnSpc>
                <a:spcPct val="150000"/>
              </a:lnSpc>
            </a:pPr>
            <a:r>
              <a:rPr lang="zh-CN" altLang="en-US" dirty="0" smtClean="0"/>
              <a:t>用水性的极细笔尖轻轻画</a:t>
            </a:r>
            <a:r>
              <a:rPr lang="zh-CN" altLang="en-US" dirty="0"/>
              <a:t>出的效果</a:t>
            </a:r>
          </a:p>
        </p:txBody>
      </p:sp>
      <p:sp>
        <p:nvSpPr>
          <p:cNvPr id="7" name="Text Box 10">
            <a:extLst>
              <a:ext uri="{FF2B5EF4-FFF2-40B4-BE49-F238E27FC236}">
                <a16:creationId xmlns="" xmlns:a16="http://schemas.microsoft.com/office/drawing/2014/main" id="{221584C0-F459-A144-9A63-2BF812A79203}"/>
              </a:ext>
            </a:extLst>
          </p:cNvPr>
          <p:cNvSpPr txBox="1">
            <a:spLocks noChangeArrowheads="1"/>
          </p:cNvSpPr>
          <p:nvPr/>
        </p:nvSpPr>
        <p:spPr bwMode="auto">
          <a:xfrm>
            <a:off x="4302288" y="5424624"/>
            <a:ext cx="3708401" cy="4847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lnSpc>
                <a:spcPct val="150000"/>
              </a:lnSpc>
            </a:pPr>
            <a:r>
              <a:rPr lang="en-US" altLang="zh-CN" dirty="0" smtClean="0"/>
              <a:t> </a:t>
            </a:r>
            <a:r>
              <a:rPr lang="zh-CN" altLang="en-US" dirty="0" smtClean="0"/>
              <a:t>用水性的极细笔尖顺着尺画直线</a:t>
            </a:r>
            <a:endParaRPr lang="zh-CN" altLang="en-US" dirty="0"/>
          </a:p>
        </p:txBody>
      </p:sp>
      <p:sp>
        <p:nvSpPr>
          <p:cNvPr id="8" name="Text Box 11">
            <a:extLst>
              <a:ext uri="{FF2B5EF4-FFF2-40B4-BE49-F238E27FC236}">
                <a16:creationId xmlns="" xmlns:a16="http://schemas.microsoft.com/office/drawing/2014/main" id="{8B7397AB-6F92-D446-8A9D-15037840CE19}"/>
              </a:ext>
            </a:extLst>
          </p:cNvPr>
          <p:cNvSpPr txBox="1">
            <a:spLocks noChangeArrowheads="1"/>
          </p:cNvSpPr>
          <p:nvPr/>
        </p:nvSpPr>
        <p:spPr bwMode="auto">
          <a:xfrm>
            <a:off x="8217311" y="5319520"/>
            <a:ext cx="3627419" cy="9002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lnSpc>
                <a:spcPct val="150000"/>
              </a:lnSpc>
            </a:pPr>
            <a:r>
              <a:rPr lang="zh-CN" altLang="en-US" dirty="0" smtClean="0"/>
              <a:t>用水性的极细笔尖以极</a:t>
            </a:r>
            <a:r>
              <a:rPr lang="zh-CN" altLang="en-US" dirty="0"/>
              <a:t>快的速度画任意线</a:t>
            </a:r>
          </a:p>
        </p:txBody>
      </p:sp>
    </p:spTree>
    <p:extLst>
      <p:ext uri="{BB962C8B-B14F-4D97-AF65-F5344CB8AC3E}">
        <p14:creationId xmlns:p14="http://schemas.microsoft.com/office/powerpoint/2010/main" val="73825036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dissolv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dissolve">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linds(horizontal)">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dissolve">
                                      <p:cBhvr>
                                        <p:cTn id="32" dur="500"/>
                                        <p:tgtEl>
                                          <p:spTgt spid="5"/>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blinds(horizontal)">
                                      <p:cBhvr>
                                        <p:cTn id="3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bldLvl="5" autoUpdateAnimBg="0"/>
      <p:bldP spid="6" grpId="0" autoUpdateAnimBg="0"/>
      <p:bldP spid="7" grpId="0" autoUpdateAnimBg="0"/>
      <p:bldP spid="8" grpId="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timg16.jpg"/>
          <p:cNvPicPr>
            <a:picLocks noChangeAspect="1"/>
          </p:cNvPicPr>
          <p:nvPr/>
        </p:nvPicPr>
        <p:blipFill rotWithShape="1">
          <a:blip r:embed="rId2">
            <a:extLst>
              <a:ext uri="{28A0092B-C50C-407E-A947-70E740481C1C}">
                <a14:useLocalDpi xmlns:a14="http://schemas.microsoft.com/office/drawing/2010/main" val="0"/>
              </a:ext>
            </a:extLst>
          </a:blip>
          <a:srcRect b="2411"/>
          <a:stretch/>
        </p:blipFill>
        <p:spPr>
          <a:xfrm>
            <a:off x="7905751" y="1029609"/>
            <a:ext cx="3677844" cy="4780641"/>
          </a:xfrm>
          <a:prstGeom prst="rect">
            <a:avLst/>
          </a:prstGeom>
        </p:spPr>
      </p:pic>
      <p:pic>
        <p:nvPicPr>
          <p:cNvPr id="3" name="图片 2" descr="timg12.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3250" y="0"/>
            <a:ext cx="7115088" cy="6858000"/>
          </a:xfrm>
          <a:prstGeom prst="rect">
            <a:avLst/>
          </a:prstGeom>
        </p:spPr>
      </p:pic>
    </p:spTree>
    <p:extLst>
      <p:ext uri="{BB962C8B-B14F-4D97-AF65-F5344CB8AC3E}">
        <p14:creationId xmlns:p14="http://schemas.microsoft.com/office/powerpoint/2010/main" val="4203660339"/>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二维三维资料2A67FF81-4AF0-4D8C-AB9A-F55AE34D7B84"/>
          <p:cNvPicPr>
            <a:picLocks noChangeAspect="1"/>
          </p:cNvPicPr>
          <p:nvPr/>
        </p:nvPicPr>
        <p:blipFill>
          <a:blip r:embed="rId2"/>
          <a:srcRect l="52222" t="37716" r="20984" b="35747"/>
          <a:stretch>
            <a:fillRect/>
          </a:stretch>
        </p:blipFill>
        <p:spPr>
          <a:xfrm rot="10800000">
            <a:off x="2508249" y="1138736"/>
            <a:ext cx="7699376" cy="5719266"/>
          </a:xfrm>
          <a:prstGeom prst="rect">
            <a:avLst/>
          </a:prstGeom>
        </p:spPr>
      </p:pic>
      <p:sp>
        <p:nvSpPr>
          <p:cNvPr id="6" name="Rectangle 3">
            <a:extLst>
              <a:ext uri="{FF2B5EF4-FFF2-40B4-BE49-F238E27FC236}">
                <a16:creationId xmlns="" xmlns:a16="http://schemas.microsoft.com/office/drawing/2014/main" id="{833AF4D7-0727-924F-92A9-128A1667734C}"/>
              </a:ext>
            </a:extLst>
          </p:cNvPr>
          <p:cNvSpPr txBox="1">
            <a:spLocks noChangeArrowheads="1"/>
          </p:cNvSpPr>
          <p:nvPr/>
        </p:nvSpPr>
        <p:spPr>
          <a:xfrm>
            <a:off x="2952750" y="470397"/>
            <a:ext cx="6572250" cy="657225"/>
          </a:xfrm>
          <a:prstGeom prst="rect">
            <a:avLst/>
          </a:prstGeom>
        </p:spPr>
        <p:txBody>
          <a:bodyPr>
            <a:noAutofit/>
          </a:bodyPr>
          <a:lstStyle>
            <a:lvl1pPr marL="337185" indent="-325120" algn="l" rtl="0" eaLnBrk="1" fontAlgn="base" hangingPunct="1">
              <a:spcBef>
                <a:spcPts val="95"/>
              </a:spcBef>
              <a:spcAft>
                <a:spcPct val="0"/>
              </a:spcAft>
              <a:buFont typeface="Arial" pitchFamily="34" charset="0"/>
              <a:buChar char="•"/>
              <a:defRPr sz="2375" kern="1200">
                <a:solidFill>
                  <a:schemeClr val="tx1"/>
                </a:solidFill>
                <a:latin typeface="+mn-ea"/>
                <a:ea typeface="+mn-ea"/>
                <a:cs typeface="+mn-cs"/>
                <a:sym typeface="Arial" pitchFamily="34" charset="0"/>
              </a:defRPr>
            </a:lvl1pPr>
            <a:lvl2pPr marL="733425" indent="-269240" algn="l" rtl="0" eaLnBrk="1" fontAlgn="base" hangingPunct="1">
              <a:spcBef>
                <a:spcPts val="95"/>
              </a:spcBef>
              <a:spcAft>
                <a:spcPct val="0"/>
              </a:spcAft>
              <a:buFont typeface="Arial" pitchFamily="34" charset="0"/>
              <a:buChar char="–"/>
              <a:defRPr sz="1975" kern="1200">
                <a:solidFill>
                  <a:schemeClr val="tx1"/>
                </a:solidFill>
                <a:latin typeface="+mn-ea"/>
                <a:ea typeface="+mn-ea"/>
                <a:cs typeface="+mn-cs"/>
                <a:sym typeface="Arial" pitchFamily="34" charset="0"/>
              </a:defRPr>
            </a:lvl2pPr>
            <a:lvl3pPr marL="1125855" indent="-210185" algn="l" rtl="0" eaLnBrk="1" fontAlgn="base" hangingPunct="1">
              <a:spcBef>
                <a:spcPts val="95"/>
              </a:spcBef>
              <a:spcAft>
                <a:spcPct val="0"/>
              </a:spcAft>
              <a:buFont typeface="Arial" pitchFamily="34" charset="0"/>
              <a:buChar char="•"/>
              <a:defRPr sz="1760" kern="1200">
                <a:solidFill>
                  <a:schemeClr val="tx1"/>
                </a:solidFill>
                <a:latin typeface="+mn-ea"/>
                <a:ea typeface="+mn-ea"/>
                <a:cs typeface="+mn-cs"/>
                <a:sym typeface="Arial" pitchFamily="34" charset="0"/>
              </a:defRPr>
            </a:lvl3pPr>
            <a:lvl4pPr marL="1575435" indent="-210185" algn="l" rtl="0" eaLnBrk="1" fontAlgn="base" hangingPunct="1">
              <a:spcBef>
                <a:spcPts val="95"/>
              </a:spcBef>
              <a:spcAft>
                <a:spcPct val="0"/>
              </a:spcAft>
              <a:buFont typeface="Arial" pitchFamily="34" charset="0"/>
              <a:buChar char="–"/>
              <a:defRPr sz="1760" kern="1200">
                <a:solidFill>
                  <a:schemeClr val="tx1"/>
                </a:solidFill>
                <a:latin typeface="+mn-ea"/>
                <a:ea typeface="+mn-ea"/>
                <a:cs typeface="+mn-cs"/>
                <a:sym typeface="Arial" pitchFamily="34" charset="0"/>
              </a:defRPr>
            </a:lvl4pPr>
            <a:lvl5pPr marL="2025015" indent="-210185" algn="l" rtl="0" eaLnBrk="1" fontAlgn="base" hangingPunct="1">
              <a:spcBef>
                <a:spcPts val="95"/>
              </a:spcBef>
              <a:spcAft>
                <a:spcPct val="0"/>
              </a:spcAft>
              <a:buFont typeface="Arial" pitchFamily="34" charset="0"/>
              <a:buChar char="»"/>
              <a:defRPr sz="1760" kern="1200">
                <a:solidFill>
                  <a:schemeClr val="tx1"/>
                </a:solidFill>
                <a:latin typeface="+mn-ea"/>
                <a:ea typeface="+mn-ea"/>
                <a:cs typeface="+mn-cs"/>
                <a:sym typeface="Arial" pitchFamily="34" charset="0"/>
              </a:defRPr>
            </a:lvl5pPr>
            <a:lvl6pPr marL="2475865" indent="-210185" algn="l" defTabSz="901065" rtl="0" eaLnBrk="1" latinLnBrk="0" hangingPunct="1">
              <a:lnSpc>
                <a:spcPct val="90000"/>
              </a:lnSpc>
              <a:spcBef>
                <a:spcPts val="495"/>
              </a:spcBef>
              <a:buFont typeface="Arial" pitchFamily="34" charset="0"/>
              <a:buChar char="•"/>
              <a:defRPr sz="1760" kern="1200">
                <a:solidFill>
                  <a:schemeClr val="tx1"/>
                </a:solidFill>
                <a:latin typeface="+mn-lt"/>
                <a:ea typeface="+mn-ea"/>
                <a:cs typeface="+mn-cs"/>
              </a:defRPr>
            </a:lvl6pPr>
            <a:lvl7pPr marL="2927350" indent="-210185" algn="l" defTabSz="901065" rtl="0" eaLnBrk="1" latinLnBrk="0" hangingPunct="1">
              <a:lnSpc>
                <a:spcPct val="90000"/>
              </a:lnSpc>
              <a:spcBef>
                <a:spcPts val="495"/>
              </a:spcBef>
              <a:buFont typeface="Arial" pitchFamily="34" charset="0"/>
              <a:buChar char="•"/>
              <a:defRPr sz="1760" kern="1200">
                <a:solidFill>
                  <a:schemeClr val="tx1"/>
                </a:solidFill>
                <a:latin typeface="+mn-lt"/>
                <a:ea typeface="+mn-ea"/>
                <a:cs typeface="+mn-cs"/>
              </a:defRPr>
            </a:lvl7pPr>
            <a:lvl8pPr marL="3376930" indent="-210185" algn="l" defTabSz="901065" rtl="0" eaLnBrk="1" latinLnBrk="0" hangingPunct="1">
              <a:lnSpc>
                <a:spcPct val="90000"/>
              </a:lnSpc>
              <a:spcBef>
                <a:spcPts val="495"/>
              </a:spcBef>
              <a:buFont typeface="Arial" pitchFamily="34" charset="0"/>
              <a:buChar char="•"/>
              <a:defRPr sz="1760" kern="1200">
                <a:solidFill>
                  <a:schemeClr val="tx1"/>
                </a:solidFill>
                <a:latin typeface="+mn-lt"/>
                <a:ea typeface="+mn-ea"/>
                <a:cs typeface="+mn-cs"/>
              </a:defRPr>
            </a:lvl8pPr>
            <a:lvl9pPr marL="3827145" indent="-210185" algn="l" defTabSz="901065" rtl="0" eaLnBrk="1" latinLnBrk="0" hangingPunct="1">
              <a:lnSpc>
                <a:spcPct val="90000"/>
              </a:lnSpc>
              <a:spcBef>
                <a:spcPts val="495"/>
              </a:spcBef>
              <a:buFont typeface="Arial" pitchFamily="34" charset="0"/>
              <a:buChar char="•"/>
              <a:defRPr sz="1760" kern="1200">
                <a:solidFill>
                  <a:schemeClr val="tx1"/>
                </a:solidFill>
                <a:latin typeface="+mn-lt"/>
                <a:ea typeface="+mn-ea"/>
                <a:cs typeface="+mn-cs"/>
              </a:defRPr>
            </a:lvl9pPr>
          </a:lstStyle>
          <a:p>
            <a:pPr marL="915670" lvl="2" indent="0">
              <a:lnSpc>
                <a:spcPct val="150000"/>
              </a:lnSpc>
              <a:buFont typeface="Arial" pitchFamily="34" charset="0"/>
              <a:buNone/>
            </a:pPr>
            <a:r>
              <a:rPr lang="en-US" altLang="zh-CN" sz="2400" dirty="0" smtClean="0">
                <a:ea typeface="黑体" panose="02010609060101010101" pitchFamily="49" charset="-122"/>
              </a:rPr>
              <a:t>3</a:t>
            </a:r>
            <a:r>
              <a:rPr lang="zh-CN" altLang="en-US" sz="2400" dirty="0" smtClean="0">
                <a:ea typeface="黑体" panose="02010609060101010101" pitchFamily="49" charset="-122"/>
              </a:rPr>
              <a:t>、对纸张进行切割和折叠形成线</a:t>
            </a:r>
            <a:endParaRPr lang="zh-CN" altLang="en-US" sz="2400" dirty="0">
              <a:ea typeface="黑体" panose="02010609060101010101" pitchFamily="49" charset="-122"/>
            </a:endParaRPr>
          </a:p>
        </p:txBody>
      </p:sp>
    </p:spTree>
    <p:extLst>
      <p:ext uri="{BB962C8B-B14F-4D97-AF65-F5344CB8AC3E}">
        <p14:creationId xmlns:p14="http://schemas.microsoft.com/office/powerpoint/2010/main" val="259022120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bldLvl="5"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二维三维资料1B3FDEC0-566A-4F65-8B5D-E0E73104B24D"/>
          <p:cNvPicPr>
            <a:picLocks noChangeAspect="1"/>
          </p:cNvPicPr>
          <p:nvPr/>
        </p:nvPicPr>
        <p:blipFill>
          <a:blip r:embed="rId2"/>
          <a:srcRect l="9034" t="18678" r="30095" b="-354"/>
          <a:stretch>
            <a:fillRect/>
          </a:stretch>
        </p:blipFill>
        <p:spPr>
          <a:xfrm rot="10800000">
            <a:off x="5528631" y="263295"/>
            <a:ext cx="6552244" cy="6594704"/>
          </a:xfrm>
          <a:prstGeom prst="rect">
            <a:avLst/>
          </a:prstGeom>
        </p:spPr>
      </p:pic>
      <p:pic>
        <p:nvPicPr>
          <p:cNvPr id="5" name="图片 4" descr="二维三维资料68F41DB5-A611-4D9A-8A63-E4DA13B8BEB7"/>
          <p:cNvPicPr>
            <a:picLocks noChangeAspect="1"/>
          </p:cNvPicPr>
          <p:nvPr/>
        </p:nvPicPr>
        <p:blipFill>
          <a:blip r:embed="rId3"/>
          <a:srcRect l="12516" t="14802" r="29762" b="27736"/>
          <a:stretch>
            <a:fillRect/>
          </a:stretch>
        </p:blipFill>
        <p:spPr>
          <a:xfrm rot="10800000">
            <a:off x="365121" y="3218588"/>
            <a:ext cx="4873627" cy="3639411"/>
          </a:xfrm>
          <a:prstGeom prst="rect">
            <a:avLst/>
          </a:prstGeom>
        </p:spPr>
      </p:pic>
      <p:pic>
        <p:nvPicPr>
          <p:cNvPr id="6" name="图片 5" descr="二维三维资料178526C3-BC68-44DF-B51E-4BFC980C89B0(1)"/>
          <p:cNvPicPr>
            <a:picLocks noChangeAspect="1"/>
          </p:cNvPicPr>
          <p:nvPr/>
        </p:nvPicPr>
        <p:blipFill>
          <a:blip r:embed="rId4"/>
          <a:srcRect l="9338" t="11645" r="17084" b="28863"/>
          <a:stretch>
            <a:fillRect/>
          </a:stretch>
        </p:blipFill>
        <p:spPr>
          <a:xfrm rot="10800000">
            <a:off x="365120" y="263297"/>
            <a:ext cx="4873627" cy="2955291"/>
          </a:xfrm>
          <a:prstGeom prst="rect">
            <a:avLst/>
          </a:prstGeom>
        </p:spPr>
      </p:pic>
    </p:spTree>
    <p:extLst>
      <p:ext uri="{BB962C8B-B14F-4D97-AF65-F5344CB8AC3E}">
        <p14:creationId xmlns:p14="http://schemas.microsoft.com/office/powerpoint/2010/main" val="2098210145"/>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15241541503042_.pic_hd.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51000" y="0"/>
            <a:ext cx="9144000" cy="6858000"/>
          </a:xfrm>
          <a:prstGeom prst="rect">
            <a:avLst/>
          </a:prstGeom>
        </p:spPr>
      </p:pic>
    </p:spTree>
    <p:extLst>
      <p:ext uri="{BB962C8B-B14F-4D97-AF65-F5344CB8AC3E}">
        <p14:creationId xmlns:p14="http://schemas.microsoft.com/office/powerpoint/2010/main" val="244847112"/>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a:extLst>
              <a:ext uri="{FF2B5EF4-FFF2-40B4-BE49-F238E27FC236}">
                <a16:creationId xmlns="" xmlns:a16="http://schemas.microsoft.com/office/drawing/2014/main" id="{833AF4D7-0727-924F-92A9-128A1667734C}"/>
              </a:ext>
            </a:extLst>
          </p:cNvPr>
          <p:cNvSpPr txBox="1">
            <a:spLocks noChangeArrowheads="1"/>
          </p:cNvSpPr>
          <p:nvPr/>
        </p:nvSpPr>
        <p:spPr>
          <a:xfrm>
            <a:off x="2952750" y="470397"/>
            <a:ext cx="4032250" cy="657225"/>
          </a:xfrm>
          <a:prstGeom prst="rect">
            <a:avLst/>
          </a:prstGeom>
        </p:spPr>
        <p:txBody>
          <a:bodyPr>
            <a:noAutofit/>
          </a:bodyPr>
          <a:lstStyle>
            <a:lvl1pPr marL="337185" indent="-325120" algn="l" rtl="0" eaLnBrk="1" fontAlgn="base" hangingPunct="1">
              <a:spcBef>
                <a:spcPts val="95"/>
              </a:spcBef>
              <a:spcAft>
                <a:spcPct val="0"/>
              </a:spcAft>
              <a:buFont typeface="Arial" pitchFamily="34" charset="0"/>
              <a:buChar char="•"/>
              <a:defRPr sz="2375" kern="1200">
                <a:solidFill>
                  <a:schemeClr val="tx1"/>
                </a:solidFill>
                <a:latin typeface="+mn-ea"/>
                <a:ea typeface="+mn-ea"/>
                <a:cs typeface="+mn-cs"/>
                <a:sym typeface="Arial" pitchFamily="34" charset="0"/>
              </a:defRPr>
            </a:lvl1pPr>
            <a:lvl2pPr marL="733425" indent="-269240" algn="l" rtl="0" eaLnBrk="1" fontAlgn="base" hangingPunct="1">
              <a:spcBef>
                <a:spcPts val="95"/>
              </a:spcBef>
              <a:spcAft>
                <a:spcPct val="0"/>
              </a:spcAft>
              <a:buFont typeface="Arial" pitchFamily="34" charset="0"/>
              <a:buChar char="–"/>
              <a:defRPr sz="1975" kern="1200">
                <a:solidFill>
                  <a:schemeClr val="tx1"/>
                </a:solidFill>
                <a:latin typeface="+mn-ea"/>
                <a:ea typeface="+mn-ea"/>
                <a:cs typeface="+mn-cs"/>
                <a:sym typeface="Arial" pitchFamily="34" charset="0"/>
              </a:defRPr>
            </a:lvl2pPr>
            <a:lvl3pPr marL="1125855" indent="-210185" algn="l" rtl="0" eaLnBrk="1" fontAlgn="base" hangingPunct="1">
              <a:spcBef>
                <a:spcPts val="95"/>
              </a:spcBef>
              <a:spcAft>
                <a:spcPct val="0"/>
              </a:spcAft>
              <a:buFont typeface="Arial" pitchFamily="34" charset="0"/>
              <a:buChar char="•"/>
              <a:defRPr sz="1760" kern="1200">
                <a:solidFill>
                  <a:schemeClr val="tx1"/>
                </a:solidFill>
                <a:latin typeface="+mn-ea"/>
                <a:ea typeface="+mn-ea"/>
                <a:cs typeface="+mn-cs"/>
                <a:sym typeface="Arial" pitchFamily="34" charset="0"/>
              </a:defRPr>
            </a:lvl3pPr>
            <a:lvl4pPr marL="1575435" indent="-210185" algn="l" rtl="0" eaLnBrk="1" fontAlgn="base" hangingPunct="1">
              <a:spcBef>
                <a:spcPts val="95"/>
              </a:spcBef>
              <a:spcAft>
                <a:spcPct val="0"/>
              </a:spcAft>
              <a:buFont typeface="Arial" pitchFamily="34" charset="0"/>
              <a:buChar char="–"/>
              <a:defRPr sz="1760" kern="1200">
                <a:solidFill>
                  <a:schemeClr val="tx1"/>
                </a:solidFill>
                <a:latin typeface="+mn-ea"/>
                <a:ea typeface="+mn-ea"/>
                <a:cs typeface="+mn-cs"/>
                <a:sym typeface="Arial" pitchFamily="34" charset="0"/>
              </a:defRPr>
            </a:lvl4pPr>
            <a:lvl5pPr marL="2025015" indent="-210185" algn="l" rtl="0" eaLnBrk="1" fontAlgn="base" hangingPunct="1">
              <a:spcBef>
                <a:spcPts val="95"/>
              </a:spcBef>
              <a:spcAft>
                <a:spcPct val="0"/>
              </a:spcAft>
              <a:buFont typeface="Arial" pitchFamily="34" charset="0"/>
              <a:buChar char="»"/>
              <a:defRPr sz="1760" kern="1200">
                <a:solidFill>
                  <a:schemeClr val="tx1"/>
                </a:solidFill>
                <a:latin typeface="+mn-ea"/>
                <a:ea typeface="+mn-ea"/>
                <a:cs typeface="+mn-cs"/>
                <a:sym typeface="Arial" pitchFamily="34" charset="0"/>
              </a:defRPr>
            </a:lvl5pPr>
            <a:lvl6pPr marL="2475865" indent="-210185" algn="l" defTabSz="901065" rtl="0" eaLnBrk="1" latinLnBrk="0" hangingPunct="1">
              <a:lnSpc>
                <a:spcPct val="90000"/>
              </a:lnSpc>
              <a:spcBef>
                <a:spcPts val="495"/>
              </a:spcBef>
              <a:buFont typeface="Arial" pitchFamily="34" charset="0"/>
              <a:buChar char="•"/>
              <a:defRPr sz="1760" kern="1200">
                <a:solidFill>
                  <a:schemeClr val="tx1"/>
                </a:solidFill>
                <a:latin typeface="+mn-lt"/>
                <a:ea typeface="+mn-ea"/>
                <a:cs typeface="+mn-cs"/>
              </a:defRPr>
            </a:lvl6pPr>
            <a:lvl7pPr marL="2927350" indent="-210185" algn="l" defTabSz="901065" rtl="0" eaLnBrk="1" latinLnBrk="0" hangingPunct="1">
              <a:lnSpc>
                <a:spcPct val="90000"/>
              </a:lnSpc>
              <a:spcBef>
                <a:spcPts val="495"/>
              </a:spcBef>
              <a:buFont typeface="Arial" pitchFamily="34" charset="0"/>
              <a:buChar char="•"/>
              <a:defRPr sz="1760" kern="1200">
                <a:solidFill>
                  <a:schemeClr val="tx1"/>
                </a:solidFill>
                <a:latin typeface="+mn-lt"/>
                <a:ea typeface="+mn-ea"/>
                <a:cs typeface="+mn-cs"/>
              </a:defRPr>
            </a:lvl7pPr>
            <a:lvl8pPr marL="3376930" indent="-210185" algn="l" defTabSz="901065" rtl="0" eaLnBrk="1" latinLnBrk="0" hangingPunct="1">
              <a:lnSpc>
                <a:spcPct val="90000"/>
              </a:lnSpc>
              <a:spcBef>
                <a:spcPts val="495"/>
              </a:spcBef>
              <a:buFont typeface="Arial" pitchFamily="34" charset="0"/>
              <a:buChar char="•"/>
              <a:defRPr sz="1760" kern="1200">
                <a:solidFill>
                  <a:schemeClr val="tx1"/>
                </a:solidFill>
                <a:latin typeface="+mn-lt"/>
                <a:ea typeface="+mn-ea"/>
                <a:cs typeface="+mn-cs"/>
              </a:defRPr>
            </a:lvl8pPr>
            <a:lvl9pPr marL="3827145" indent="-210185" algn="l" defTabSz="901065" rtl="0" eaLnBrk="1" latinLnBrk="0" hangingPunct="1">
              <a:lnSpc>
                <a:spcPct val="90000"/>
              </a:lnSpc>
              <a:spcBef>
                <a:spcPts val="495"/>
              </a:spcBef>
              <a:buFont typeface="Arial" pitchFamily="34" charset="0"/>
              <a:buChar char="•"/>
              <a:defRPr sz="1760" kern="1200">
                <a:solidFill>
                  <a:schemeClr val="tx1"/>
                </a:solidFill>
                <a:latin typeface="+mn-lt"/>
                <a:ea typeface="+mn-ea"/>
                <a:cs typeface="+mn-cs"/>
              </a:defRPr>
            </a:lvl9pPr>
          </a:lstStyle>
          <a:p>
            <a:pPr marL="915670" lvl="2" indent="0">
              <a:lnSpc>
                <a:spcPct val="150000"/>
              </a:lnSpc>
              <a:buFont typeface="Arial" pitchFamily="34" charset="0"/>
              <a:buNone/>
            </a:pPr>
            <a:r>
              <a:rPr lang="en-US" altLang="zh-CN" sz="2400" dirty="0" smtClean="0">
                <a:ea typeface="黑体" panose="02010609060101010101" pitchFamily="49" charset="-122"/>
              </a:rPr>
              <a:t>4</a:t>
            </a:r>
            <a:r>
              <a:rPr lang="zh-CN" altLang="en-US" sz="2400" dirty="0" smtClean="0">
                <a:ea typeface="黑体" panose="02010609060101010101" pitchFamily="49" charset="-122"/>
              </a:rPr>
              <a:t>、肌理</a:t>
            </a:r>
            <a:r>
              <a:rPr lang="en-US" altLang="zh-CN" sz="2400" dirty="0" smtClean="0">
                <a:ea typeface="黑体" panose="02010609060101010101" pitchFamily="49" charset="-122"/>
              </a:rPr>
              <a:t>——</a:t>
            </a:r>
            <a:r>
              <a:rPr lang="zh-CN" altLang="en-US" sz="2400" dirty="0" smtClean="0">
                <a:ea typeface="黑体" panose="02010609060101010101" pitchFamily="49" charset="-122"/>
              </a:rPr>
              <a:t>拓印法</a:t>
            </a:r>
            <a:endParaRPr lang="zh-CN" altLang="en-US" sz="2400" dirty="0">
              <a:ea typeface="黑体" panose="02010609060101010101" pitchFamily="49" charset="-122"/>
            </a:endParaRPr>
          </a:p>
        </p:txBody>
      </p:sp>
      <p:pic>
        <p:nvPicPr>
          <p:cNvPr id="4" name="图片 3" descr="timg7.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377950"/>
            <a:ext cx="6985000" cy="4102100"/>
          </a:xfrm>
          <a:prstGeom prst="rect">
            <a:avLst/>
          </a:prstGeom>
        </p:spPr>
      </p:pic>
      <p:pic>
        <p:nvPicPr>
          <p:cNvPr id="5" name="图片 4" descr="timg8.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22617" y="1127622"/>
            <a:ext cx="4663008" cy="5353049"/>
          </a:xfrm>
          <a:prstGeom prst="rect">
            <a:avLst/>
          </a:prstGeom>
        </p:spPr>
      </p:pic>
    </p:spTree>
    <p:extLst>
      <p:ext uri="{BB962C8B-B14F-4D97-AF65-F5344CB8AC3E}">
        <p14:creationId xmlns:p14="http://schemas.microsoft.com/office/powerpoint/2010/main" val="323149969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5"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a:extLst>
              <a:ext uri="{FF2B5EF4-FFF2-40B4-BE49-F238E27FC236}">
                <a16:creationId xmlns="" xmlns:a16="http://schemas.microsoft.com/office/drawing/2014/main" id="{833AF4D7-0727-924F-92A9-128A1667734C}"/>
              </a:ext>
            </a:extLst>
          </p:cNvPr>
          <p:cNvSpPr txBox="1">
            <a:spLocks noChangeArrowheads="1"/>
          </p:cNvSpPr>
          <p:nvPr/>
        </p:nvSpPr>
        <p:spPr>
          <a:xfrm>
            <a:off x="2952750" y="470397"/>
            <a:ext cx="6572250" cy="657225"/>
          </a:xfrm>
          <a:prstGeom prst="rect">
            <a:avLst/>
          </a:prstGeom>
        </p:spPr>
        <p:txBody>
          <a:bodyPr>
            <a:noAutofit/>
          </a:bodyPr>
          <a:lstStyle>
            <a:lvl1pPr marL="337185" indent="-325120" algn="l" rtl="0" eaLnBrk="1" fontAlgn="base" hangingPunct="1">
              <a:spcBef>
                <a:spcPts val="95"/>
              </a:spcBef>
              <a:spcAft>
                <a:spcPct val="0"/>
              </a:spcAft>
              <a:buFont typeface="Arial" pitchFamily="34" charset="0"/>
              <a:buChar char="•"/>
              <a:defRPr sz="2375" kern="1200">
                <a:solidFill>
                  <a:schemeClr val="tx1"/>
                </a:solidFill>
                <a:latin typeface="+mn-ea"/>
                <a:ea typeface="+mn-ea"/>
                <a:cs typeface="+mn-cs"/>
                <a:sym typeface="Arial" pitchFamily="34" charset="0"/>
              </a:defRPr>
            </a:lvl1pPr>
            <a:lvl2pPr marL="733425" indent="-269240" algn="l" rtl="0" eaLnBrk="1" fontAlgn="base" hangingPunct="1">
              <a:spcBef>
                <a:spcPts val="95"/>
              </a:spcBef>
              <a:spcAft>
                <a:spcPct val="0"/>
              </a:spcAft>
              <a:buFont typeface="Arial" pitchFamily="34" charset="0"/>
              <a:buChar char="–"/>
              <a:defRPr sz="1975" kern="1200">
                <a:solidFill>
                  <a:schemeClr val="tx1"/>
                </a:solidFill>
                <a:latin typeface="+mn-ea"/>
                <a:ea typeface="+mn-ea"/>
                <a:cs typeface="+mn-cs"/>
                <a:sym typeface="Arial" pitchFamily="34" charset="0"/>
              </a:defRPr>
            </a:lvl2pPr>
            <a:lvl3pPr marL="1125855" indent="-210185" algn="l" rtl="0" eaLnBrk="1" fontAlgn="base" hangingPunct="1">
              <a:spcBef>
                <a:spcPts val="95"/>
              </a:spcBef>
              <a:spcAft>
                <a:spcPct val="0"/>
              </a:spcAft>
              <a:buFont typeface="Arial" pitchFamily="34" charset="0"/>
              <a:buChar char="•"/>
              <a:defRPr sz="1760" kern="1200">
                <a:solidFill>
                  <a:schemeClr val="tx1"/>
                </a:solidFill>
                <a:latin typeface="+mn-ea"/>
                <a:ea typeface="+mn-ea"/>
                <a:cs typeface="+mn-cs"/>
                <a:sym typeface="Arial" pitchFamily="34" charset="0"/>
              </a:defRPr>
            </a:lvl3pPr>
            <a:lvl4pPr marL="1575435" indent="-210185" algn="l" rtl="0" eaLnBrk="1" fontAlgn="base" hangingPunct="1">
              <a:spcBef>
                <a:spcPts val="95"/>
              </a:spcBef>
              <a:spcAft>
                <a:spcPct val="0"/>
              </a:spcAft>
              <a:buFont typeface="Arial" pitchFamily="34" charset="0"/>
              <a:buChar char="–"/>
              <a:defRPr sz="1760" kern="1200">
                <a:solidFill>
                  <a:schemeClr val="tx1"/>
                </a:solidFill>
                <a:latin typeface="+mn-ea"/>
                <a:ea typeface="+mn-ea"/>
                <a:cs typeface="+mn-cs"/>
                <a:sym typeface="Arial" pitchFamily="34" charset="0"/>
              </a:defRPr>
            </a:lvl4pPr>
            <a:lvl5pPr marL="2025015" indent="-210185" algn="l" rtl="0" eaLnBrk="1" fontAlgn="base" hangingPunct="1">
              <a:spcBef>
                <a:spcPts val="95"/>
              </a:spcBef>
              <a:spcAft>
                <a:spcPct val="0"/>
              </a:spcAft>
              <a:buFont typeface="Arial" pitchFamily="34" charset="0"/>
              <a:buChar char="»"/>
              <a:defRPr sz="1760" kern="1200">
                <a:solidFill>
                  <a:schemeClr val="tx1"/>
                </a:solidFill>
                <a:latin typeface="+mn-ea"/>
                <a:ea typeface="+mn-ea"/>
                <a:cs typeface="+mn-cs"/>
                <a:sym typeface="Arial" pitchFamily="34" charset="0"/>
              </a:defRPr>
            </a:lvl5pPr>
            <a:lvl6pPr marL="2475865" indent="-210185" algn="l" defTabSz="901065" rtl="0" eaLnBrk="1" latinLnBrk="0" hangingPunct="1">
              <a:lnSpc>
                <a:spcPct val="90000"/>
              </a:lnSpc>
              <a:spcBef>
                <a:spcPts val="495"/>
              </a:spcBef>
              <a:buFont typeface="Arial" pitchFamily="34" charset="0"/>
              <a:buChar char="•"/>
              <a:defRPr sz="1760" kern="1200">
                <a:solidFill>
                  <a:schemeClr val="tx1"/>
                </a:solidFill>
                <a:latin typeface="+mn-lt"/>
                <a:ea typeface="+mn-ea"/>
                <a:cs typeface="+mn-cs"/>
              </a:defRPr>
            </a:lvl6pPr>
            <a:lvl7pPr marL="2927350" indent="-210185" algn="l" defTabSz="901065" rtl="0" eaLnBrk="1" latinLnBrk="0" hangingPunct="1">
              <a:lnSpc>
                <a:spcPct val="90000"/>
              </a:lnSpc>
              <a:spcBef>
                <a:spcPts val="495"/>
              </a:spcBef>
              <a:buFont typeface="Arial" pitchFamily="34" charset="0"/>
              <a:buChar char="•"/>
              <a:defRPr sz="1760" kern="1200">
                <a:solidFill>
                  <a:schemeClr val="tx1"/>
                </a:solidFill>
                <a:latin typeface="+mn-lt"/>
                <a:ea typeface="+mn-ea"/>
                <a:cs typeface="+mn-cs"/>
              </a:defRPr>
            </a:lvl7pPr>
            <a:lvl8pPr marL="3376930" indent="-210185" algn="l" defTabSz="901065" rtl="0" eaLnBrk="1" latinLnBrk="0" hangingPunct="1">
              <a:lnSpc>
                <a:spcPct val="90000"/>
              </a:lnSpc>
              <a:spcBef>
                <a:spcPts val="495"/>
              </a:spcBef>
              <a:buFont typeface="Arial" pitchFamily="34" charset="0"/>
              <a:buChar char="•"/>
              <a:defRPr sz="1760" kern="1200">
                <a:solidFill>
                  <a:schemeClr val="tx1"/>
                </a:solidFill>
                <a:latin typeface="+mn-lt"/>
                <a:ea typeface="+mn-ea"/>
                <a:cs typeface="+mn-cs"/>
              </a:defRPr>
            </a:lvl8pPr>
            <a:lvl9pPr marL="3827145" indent="-210185" algn="l" defTabSz="901065" rtl="0" eaLnBrk="1" latinLnBrk="0" hangingPunct="1">
              <a:lnSpc>
                <a:spcPct val="90000"/>
              </a:lnSpc>
              <a:spcBef>
                <a:spcPts val="495"/>
              </a:spcBef>
              <a:buFont typeface="Arial" pitchFamily="34" charset="0"/>
              <a:buChar char="•"/>
              <a:defRPr sz="1760" kern="1200">
                <a:solidFill>
                  <a:schemeClr val="tx1"/>
                </a:solidFill>
                <a:latin typeface="+mn-lt"/>
                <a:ea typeface="+mn-ea"/>
                <a:cs typeface="+mn-cs"/>
              </a:defRPr>
            </a:lvl9pPr>
          </a:lstStyle>
          <a:p>
            <a:pPr marL="915670" lvl="2" indent="0">
              <a:lnSpc>
                <a:spcPct val="150000"/>
              </a:lnSpc>
              <a:buFont typeface="Arial" pitchFamily="34" charset="0"/>
              <a:buNone/>
            </a:pPr>
            <a:r>
              <a:rPr lang="en-US" altLang="zh-CN" sz="2400" dirty="0" smtClean="0">
                <a:ea typeface="黑体" panose="02010609060101010101" pitchFamily="49" charset="-122"/>
              </a:rPr>
              <a:t>4</a:t>
            </a:r>
            <a:r>
              <a:rPr lang="zh-CN" altLang="en-US" sz="2400" dirty="0" smtClean="0">
                <a:ea typeface="黑体" panose="02010609060101010101" pitchFamily="49" charset="-122"/>
              </a:rPr>
              <a:t>、肌理</a:t>
            </a:r>
            <a:r>
              <a:rPr lang="en-US" altLang="zh-CN" sz="2400" dirty="0" smtClean="0">
                <a:ea typeface="黑体" panose="02010609060101010101" pitchFamily="49" charset="-122"/>
              </a:rPr>
              <a:t>——</a:t>
            </a:r>
            <a:r>
              <a:rPr lang="zh-CN" altLang="en-US" sz="2400" dirty="0" smtClean="0">
                <a:ea typeface="黑体" panose="02010609060101010101" pitchFamily="49" charset="-122"/>
              </a:rPr>
              <a:t>堆积法</a:t>
            </a:r>
            <a:endParaRPr lang="zh-CN" altLang="en-US" sz="2400" dirty="0">
              <a:ea typeface="黑体" panose="02010609060101010101" pitchFamily="49" charset="-122"/>
            </a:endParaRPr>
          </a:p>
        </p:txBody>
      </p:sp>
      <p:pic>
        <p:nvPicPr>
          <p:cNvPr id="4" name="图片 3" descr="timg10.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26361" y="1666874"/>
            <a:ext cx="5711638" cy="3968749"/>
          </a:xfrm>
          <a:prstGeom prst="rect">
            <a:avLst/>
          </a:prstGeom>
        </p:spPr>
      </p:pic>
      <p:pic>
        <p:nvPicPr>
          <p:cNvPr id="5" name="图片 4" descr="timg13.jpg"/>
          <p:cNvPicPr>
            <a:picLocks noChangeAspect="1"/>
          </p:cNvPicPr>
          <p:nvPr/>
        </p:nvPicPr>
        <p:blipFill rotWithShape="1">
          <a:blip r:embed="rId3">
            <a:extLst>
              <a:ext uri="{28A0092B-C50C-407E-A947-70E740481C1C}">
                <a14:useLocalDpi xmlns:a14="http://schemas.microsoft.com/office/drawing/2010/main" val="0"/>
              </a:ext>
            </a:extLst>
          </a:blip>
          <a:srcRect b="2809"/>
          <a:stretch/>
        </p:blipFill>
        <p:spPr>
          <a:xfrm>
            <a:off x="322879" y="1666874"/>
            <a:ext cx="5664014" cy="3929790"/>
          </a:xfrm>
          <a:prstGeom prst="rect">
            <a:avLst/>
          </a:prstGeom>
        </p:spPr>
      </p:pic>
    </p:spTree>
    <p:extLst>
      <p:ext uri="{BB962C8B-B14F-4D97-AF65-F5344CB8AC3E}">
        <p14:creationId xmlns:p14="http://schemas.microsoft.com/office/powerpoint/2010/main" val="271825810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5"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a:extLst>
              <a:ext uri="{FF2B5EF4-FFF2-40B4-BE49-F238E27FC236}">
                <a16:creationId xmlns="" xmlns:a16="http://schemas.microsoft.com/office/drawing/2014/main" id="{833AF4D7-0727-924F-92A9-128A1667734C}"/>
              </a:ext>
            </a:extLst>
          </p:cNvPr>
          <p:cNvSpPr txBox="1">
            <a:spLocks noChangeArrowheads="1"/>
          </p:cNvSpPr>
          <p:nvPr/>
        </p:nvSpPr>
        <p:spPr>
          <a:xfrm>
            <a:off x="2952750" y="470397"/>
            <a:ext cx="6572250" cy="657225"/>
          </a:xfrm>
          <a:prstGeom prst="rect">
            <a:avLst/>
          </a:prstGeom>
        </p:spPr>
        <p:txBody>
          <a:bodyPr>
            <a:noAutofit/>
          </a:bodyPr>
          <a:lstStyle>
            <a:lvl1pPr marL="337185" indent="-325120" algn="l" rtl="0" eaLnBrk="1" fontAlgn="base" hangingPunct="1">
              <a:spcBef>
                <a:spcPts val="95"/>
              </a:spcBef>
              <a:spcAft>
                <a:spcPct val="0"/>
              </a:spcAft>
              <a:buFont typeface="Arial" pitchFamily="34" charset="0"/>
              <a:buChar char="•"/>
              <a:defRPr sz="2375" kern="1200">
                <a:solidFill>
                  <a:schemeClr val="tx1"/>
                </a:solidFill>
                <a:latin typeface="+mn-ea"/>
                <a:ea typeface="+mn-ea"/>
                <a:cs typeface="+mn-cs"/>
                <a:sym typeface="Arial" pitchFamily="34" charset="0"/>
              </a:defRPr>
            </a:lvl1pPr>
            <a:lvl2pPr marL="733425" indent="-269240" algn="l" rtl="0" eaLnBrk="1" fontAlgn="base" hangingPunct="1">
              <a:spcBef>
                <a:spcPts val="95"/>
              </a:spcBef>
              <a:spcAft>
                <a:spcPct val="0"/>
              </a:spcAft>
              <a:buFont typeface="Arial" pitchFamily="34" charset="0"/>
              <a:buChar char="–"/>
              <a:defRPr sz="1975" kern="1200">
                <a:solidFill>
                  <a:schemeClr val="tx1"/>
                </a:solidFill>
                <a:latin typeface="+mn-ea"/>
                <a:ea typeface="+mn-ea"/>
                <a:cs typeface="+mn-cs"/>
                <a:sym typeface="Arial" pitchFamily="34" charset="0"/>
              </a:defRPr>
            </a:lvl2pPr>
            <a:lvl3pPr marL="1125855" indent="-210185" algn="l" rtl="0" eaLnBrk="1" fontAlgn="base" hangingPunct="1">
              <a:spcBef>
                <a:spcPts val="95"/>
              </a:spcBef>
              <a:spcAft>
                <a:spcPct val="0"/>
              </a:spcAft>
              <a:buFont typeface="Arial" pitchFamily="34" charset="0"/>
              <a:buChar char="•"/>
              <a:defRPr sz="1760" kern="1200">
                <a:solidFill>
                  <a:schemeClr val="tx1"/>
                </a:solidFill>
                <a:latin typeface="+mn-ea"/>
                <a:ea typeface="+mn-ea"/>
                <a:cs typeface="+mn-cs"/>
                <a:sym typeface="Arial" pitchFamily="34" charset="0"/>
              </a:defRPr>
            </a:lvl3pPr>
            <a:lvl4pPr marL="1575435" indent="-210185" algn="l" rtl="0" eaLnBrk="1" fontAlgn="base" hangingPunct="1">
              <a:spcBef>
                <a:spcPts val="95"/>
              </a:spcBef>
              <a:spcAft>
                <a:spcPct val="0"/>
              </a:spcAft>
              <a:buFont typeface="Arial" pitchFamily="34" charset="0"/>
              <a:buChar char="–"/>
              <a:defRPr sz="1760" kern="1200">
                <a:solidFill>
                  <a:schemeClr val="tx1"/>
                </a:solidFill>
                <a:latin typeface="+mn-ea"/>
                <a:ea typeface="+mn-ea"/>
                <a:cs typeface="+mn-cs"/>
                <a:sym typeface="Arial" pitchFamily="34" charset="0"/>
              </a:defRPr>
            </a:lvl4pPr>
            <a:lvl5pPr marL="2025015" indent="-210185" algn="l" rtl="0" eaLnBrk="1" fontAlgn="base" hangingPunct="1">
              <a:spcBef>
                <a:spcPts val="95"/>
              </a:spcBef>
              <a:spcAft>
                <a:spcPct val="0"/>
              </a:spcAft>
              <a:buFont typeface="Arial" pitchFamily="34" charset="0"/>
              <a:buChar char="»"/>
              <a:defRPr sz="1760" kern="1200">
                <a:solidFill>
                  <a:schemeClr val="tx1"/>
                </a:solidFill>
                <a:latin typeface="+mn-ea"/>
                <a:ea typeface="+mn-ea"/>
                <a:cs typeface="+mn-cs"/>
                <a:sym typeface="Arial" pitchFamily="34" charset="0"/>
              </a:defRPr>
            </a:lvl5pPr>
            <a:lvl6pPr marL="2475865" indent="-210185" algn="l" defTabSz="901065" rtl="0" eaLnBrk="1" latinLnBrk="0" hangingPunct="1">
              <a:lnSpc>
                <a:spcPct val="90000"/>
              </a:lnSpc>
              <a:spcBef>
                <a:spcPts val="495"/>
              </a:spcBef>
              <a:buFont typeface="Arial" pitchFamily="34" charset="0"/>
              <a:buChar char="•"/>
              <a:defRPr sz="1760" kern="1200">
                <a:solidFill>
                  <a:schemeClr val="tx1"/>
                </a:solidFill>
                <a:latin typeface="+mn-lt"/>
                <a:ea typeface="+mn-ea"/>
                <a:cs typeface="+mn-cs"/>
              </a:defRPr>
            </a:lvl6pPr>
            <a:lvl7pPr marL="2927350" indent="-210185" algn="l" defTabSz="901065" rtl="0" eaLnBrk="1" latinLnBrk="0" hangingPunct="1">
              <a:lnSpc>
                <a:spcPct val="90000"/>
              </a:lnSpc>
              <a:spcBef>
                <a:spcPts val="495"/>
              </a:spcBef>
              <a:buFont typeface="Arial" pitchFamily="34" charset="0"/>
              <a:buChar char="•"/>
              <a:defRPr sz="1760" kern="1200">
                <a:solidFill>
                  <a:schemeClr val="tx1"/>
                </a:solidFill>
                <a:latin typeface="+mn-lt"/>
                <a:ea typeface="+mn-ea"/>
                <a:cs typeface="+mn-cs"/>
              </a:defRPr>
            </a:lvl7pPr>
            <a:lvl8pPr marL="3376930" indent="-210185" algn="l" defTabSz="901065" rtl="0" eaLnBrk="1" latinLnBrk="0" hangingPunct="1">
              <a:lnSpc>
                <a:spcPct val="90000"/>
              </a:lnSpc>
              <a:spcBef>
                <a:spcPts val="495"/>
              </a:spcBef>
              <a:buFont typeface="Arial" pitchFamily="34" charset="0"/>
              <a:buChar char="•"/>
              <a:defRPr sz="1760" kern="1200">
                <a:solidFill>
                  <a:schemeClr val="tx1"/>
                </a:solidFill>
                <a:latin typeface="+mn-lt"/>
                <a:ea typeface="+mn-ea"/>
                <a:cs typeface="+mn-cs"/>
              </a:defRPr>
            </a:lvl8pPr>
            <a:lvl9pPr marL="3827145" indent="-210185" algn="l" defTabSz="901065" rtl="0" eaLnBrk="1" latinLnBrk="0" hangingPunct="1">
              <a:lnSpc>
                <a:spcPct val="90000"/>
              </a:lnSpc>
              <a:spcBef>
                <a:spcPts val="495"/>
              </a:spcBef>
              <a:buFont typeface="Arial" pitchFamily="34" charset="0"/>
              <a:buChar char="•"/>
              <a:defRPr sz="1760" kern="1200">
                <a:solidFill>
                  <a:schemeClr val="tx1"/>
                </a:solidFill>
                <a:latin typeface="+mn-lt"/>
                <a:ea typeface="+mn-ea"/>
                <a:cs typeface="+mn-cs"/>
              </a:defRPr>
            </a:lvl9pPr>
          </a:lstStyle>
          <a:p>
            <a:pPr marL="915670" lvl="2" indent="0">
              <a:lnSpc>
                <a:spcPct val="150000"/>
              </a:lnSpc>
              <a:buFont typeface="Arial" pitchFamily="34" charset="0"/>
              <a:buNone/>
            </a:pPr>
            <a:r>
              <a:rPr lang="en-US" altLang="zh-CN" sz="2400" dirty="0" smtClean="0">
                <a:ea typeface="黑体" panose="02010609060101010101" pitchFamily="49" charset="-122"/>
              </a:rPr>
              <a:t>4</a:t>
            </a:r>
            <a:r>
              <a:rPr lang="zh-CN" altLang="en-US" sz="2400" dirty="0" smtClean="0">
                <a:ea typeface="黑体" panose="02010609060101010101" pitchFamily="49" charset="-122"/>
              </a:rPr>
              <a:t>、肌理</a:t>
            </a:r>
            <a:r>
              <a:rPr lang="en-US" altLang="zh-CN" sz="2400" dirty="0" smtClean="0">
                <a:ea typeface="黑体" panose="02010609060101010101" pitchFamily="49" charset="-122"/>
              </a:rPr>
              <a:t>——</a:t>
            </a:r>
            <a:r>
              <a:rPr lang="zh-CN" altLang="en-US" sz="2400" dirty="0" smtClean="0">
                <a:ea typeface="黑体" panose="02010609060101010101" pitchFamily="49" charset="-122"/>
              </a:rPr>
              <a:t>刮痕法</a:t>
            </a:r>
            <a:endParaRPr lang="zh-CN" altLang="en-US" sz="2400" dirty="0">
              <a:ea typeface="黑体" panose="02010609060101010101" pitchFamily="49" charset="-122"/>
            </a:endParaRPr>
          </a:p>
        </p:txBody>
      </p:sp>
      <p:pic>
        <p:nvPicPr>
          <p:cNvPr id="2" name="图片 1" descr="timg11.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66874" y="1127622"/>
            <a:ext cx="8784167" cy="5270500"/>
          </a:xfrm>
          <a:prstGeom prst="rect">
            <a:avLst/>
          </a:prstGeom>
        </p:spPr>
      </p:pic>
    </p:spTree>
    <p:extLst>
      <p:ext uri="{BB962C8B-B14F-4D97-AF65-F5344CB8AC3E}">
        <p14:creationId xmlns:p14="http://schemas.microsoft.com/office/powerpoint/2010/main" val="271825810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5"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a:extLst>
              <a:ext uri="{FF2B5EF4-FFF2-40B4-BE49-F238E27FC236}">
                <a16:creationId xmlns="" xmlns:a16="http://schemas.microsoft.com/office/drawing/2014/main" id="{833AF4D7-0727-924F-92A9-128A1667734C}"/>
              </a:ext>
            </a:extLst>
          </p:cNvPr>
          <p:cNvSpPr txBox="1">
            <a:spLocks noChangeArrowheads="1"/>
          </p:cNvSpPr>
          <p:nvPr/>
        </p:nvSpPr>
        <p:spPr>
          <a:xfrm>
            <a:off x="2952750" y="470397"/>
            <a:ext cx="6572250" cy="657225"/>
          </a:xfrm>
          <a:prstGeom prst="rect">
            <a:avLst/>
          </a:prstGeom>
        </p:spPr>
        <p:txBody>
          <a:bodyPr>
            <a:noAutofit/>
          </a:bodyPr>
          <a:lstStyle>
            <a:lvl1pPr marL="337185" indent="-325120" algn="l" rtl="0" eaLnBrk="1" fontAlgn="base" hangingPunct="1">
              <a:spcBef>
                <a:spcPts val="95"/>
              </a:spcBef>
              <a:spcAft>
                <a:spcPct val="0"/>
              </a:spcAft>
              <a:buFont typeface="Arial" pitchFamily="34" charset="0"/>
              <a:buChar char="•"/>
              <a:defRPr sz="2375" kern="1200">
                <a:solidFill>
                  <a:schemeClr val="tx1"/>
                </a:solidFill>
                <a:latin typeface="+mn-ea"/>
                <a:ea typeface="+mn-ea"/>
                <a:cs typeface="+mn-cs"/>
                <a:sym typeface="Arial" pitchFamily="34" charset="0"/>
              </a:defRPr>
            </a:lvl1pPr>
            <a:lvl2pPr marL="733425" indent="-269240" algn="l" rtl="0" eaLnBrk="1" fontAlgn="base" hangingPunct="1">
              <a:spcBef>
                <a:spcPts val="95"/>
              </a:spcBef>
              <a:spcAft>
                <a:spcPct val="0"/>
              </a:spcAft>
              <a:buFont typeface="Arial" pitchFamily="34" charset="0"/>
              <a:buChar char="–"/>
              <a:defRPr sz="1975" kern="1200">
                <a:solidFill>
                  <a:schemeClr val="tx1"/>
                </a:solidFill>
                <a:latin typeface="+mn-ea"/>
                <a:ea typeface="+mn-ea"/>
                <a:cs typeface="+mn-cs"/>
                <a:sym typeface="Arial" pitchFamily="34" charset="0"/>
              </a:defRPr>
            </a:lvl2pPr>
            <a:lvl3pPr marL="1125855" indent="-210185" algn="l" rtl="0" eaLnBrk="1" fontAlgn="base" hangingPunct="1">
              <a:spcBef>
                <a:spcPts val="95"/>
              </a:spcBef>
              <a:spcAft>
                <a:spcPct val="0"/>
              </a:spcAft>
              <a:buFont typeface="Arial" pitchFamily="34" charset="0"/>
              <a:buChar char="•"/>
              <a:defRPr sz="1760" kern="1200">
                <a:solidFill>
                  <a:schemeClr val="tx1"/>
                </a:solidFill>
                <a:latin typeface="+mn-ea"/>
                <a:ea typeface="+mn-ea"/>
                <a:cs typeface="+mn-cs"/>
                <a:sym typeface="Arial" pitchFamily="34" charset="0"/>
              </a:defRPr>
            </a:lvl3pPr>
            <a:lvl4pPr marL="1575435" indent="-210185" algn="l" rtl="0" eaLnBrk="1" fontAlgn="base" hangingPunct="1">
              <a:spcBef>
                <a:spcPts val="95"/>
              </a:spcBef>
              <a:spcAft>
                <a:spcPct val="0"/>
              </a:spcAft>
              <a:buFont typeface="Arial" pitchFamily="34" charset="0"/>
              <a:buChar char="–"/>
              <a:defRPr sz="1760" kern="1200">
                <a:solidFill>
                  <a:schemeClr val="tx1"/>
                </a:solidFill>
                <a:latin typeface="+mn-ea"/>
                <a:ea typeface="+mn-ea"/>
                <a:cs typeface="+mn-cs"/>
                <a:sym typeface="Arial" pitchFamily="34" charset="0"/>
              </a:defRPr>
            </a:lvl4pPr>
            <a:lvl5pPr marL="2025015" indent="-210185" algn="l" rtl="0" eaLnBrk="1" fontAlgn="base" hangingPunct="1">
              <a:spcBef>
                <a:spcPts val="95"/>
              </a:spcBef>
              <a:spcAft>
                <a:spcPct val="0"/>
              </a:spcAft>
              <a:buFont typeface="Arial" pitchFamily="34" charset="0"/>
              <a:buChar char="»"/>
              <a:defRPr sz="1760" kern="1200">
                <a:solidFill>
                  <a:schemeClr val="tx1"/>
                </a:solidFill>
                <a:latin typeface="+mn-ea"/>
                <a:ea typeface="+mn-ea"/>
                <a:cs typeface="+mn-cs"/>
                <a:sym typeface="Arial" pitchFamily="34" charset="0"/>
              </a:defRPr>
            </a:lvl5pPr>
            <a:lvl6pPr marL="2475865" indent="-210185" algn="l" defTabSz="901065" rtl="0" eaLnBrk="1" latinLnBrk="0" hangingPunct="1">
              <a:lnSpc>
                <a:spcPct val="90000"/>
              </a:lnSpc>
              <a:spcBef>
                <a:spcPts val="495"/>
              </a:spcBef>
              <a:buFont typeface="Arial" pitchFamily="34" charset="0"/>
              <a:buChar char="•"/>
              <a:defRPr sz="1760" kern="1200">
                <a:solidFill>
                  <a:schemeClr val="tx1"/>
                </a:solidFill>
                <a:latin typeface="+mn-lt"/>
                <a:ea typeface="+mn-ea"/>
                <a:cs typeface="+mn-cs"/>
              </a:defRPr>
            </a:lvl6pPr>
            <a:lvl7pPr marL="2927350" indent="-210185" algn="l" defTabSz="901065" rtl="0" eaLnBrk="1" latinLnBrk="0" hangingPunct="1">
              <a:lnSpc>
                <a:spcPct val="90000"/>
              </a:lnSpc>
              <a:spcBef>
                <a:spcPts val="495"/>
              </a:spcBef>
              <a:buFont typeface="Arial" pitchFamily="34" charset="0"/>
              <a:buChar char="•"/>
              <a:defRPr sz="1760" kern="1200">
                <a:solidFill>
                  <a:schemeClr val="tx1"/>
                </a:solidFill>
                <a:latin typeface="+mn-lt"/>
                <a:ea typeface="+mn-ea"/>
                <a:cs typeface="+mn-cs"/>
              </a:defRPr>
            </a:lvl7pPr>
            <a:lvl8pPr marL="3376930" indent="-210185" algn="l" defTabSz="901065" rtl="0" eaLnBrk="1" latinLnBrk="0" hangingPunct="1">
              <a:lnSpc>
                <a:spcPct val="90000"/>
              </a:lnSpc>
              <a:spcBef>
                <a:spcPts val="495"/>
              </a:spcBef>
              <a:buFont typeface="Arial" pitchFamily="34" charset="0"/>
              <a:buChar char="•"/>
              <a:defRPr sz="1760" kern="1200">
                <a:solidFill>
                  <a:schemeClr val="tx1"/>
                </a:solidFill>
                <a:latin typeface="+mn-lt"/>
                <a:ea typeface="+mn-ea"/>
                <a:cs typeface="+mn-cs"/>
              </a:defRPr>
            </a:lvl8pPr>
            <a:lvl9pPr marL="3827145" indent="-210185" algn="l" defTabSz="901065" rtl="0" eaLnBrk="1" latinLnBrk="0" hangingPunct="1">
              <a:lnSpc>
                <a:spcPct val="90000"/>
              </a:lnSpc>
              <a:spcBef>
                <a:spcPts val="495"/>
              </a:spcBef>
              <a:buFont typeface="Arial" pitchFamily="34" charset="0"/>
              <a:buChar char="•"/>
              <a:defRPr sz="1760" kern="1200">
                <a:solidFill>
                  <a:schemeClr val="tx1"/>
                </a:solidFill>
                <a:latin typeface="+mn-lt"/>
                <a:ea typeface="+mn-ea"/>
                <a:cs typeface="+mn-cs"/>
              </a:defRPr>
            </a:lvl9pPr>
          </a:lstStyle>
          <a:p>
            <a:pPr marL="915670" lvl="2" indent="0">
              <a:lnSpc>
                <a:spcPct val="150000"/>
              </a:lnSpc>
              <a:buFont typeface="Arial" pitchFamily="34" charset="0"/>
              <a:buNone/>
            </a:pPr>
            <a:r>
              <a:rPr lang="en-US" altLang="zh-CN" sz="2400" dirty="0" smtClean="0">
                <a:ea typeface="黑体" panose="02010609060101010101" pitchFamily="49" charset="-122"/>
              </a:rPr>
              <a:t>4</a:t>
            </a:r>
            <a:r>
              <a:rPr lang="zh-CN" altLang="en-US" sz="2400" dirty="0" smtClean="0">
                <a:ea typeface="黑体" panose="02010609060101010101" pitchFamily="49" charset="-122"/>
              </a:rPr>
              <a:t>、肌理</a:t>
            </a:r>
            <a:r>
              <a:rPr lang="en-US" altLang="zh-CN" sz="2400" dirty="0" smtClean="0">
                <a:ea typeface="黑体" panose="02010609060101010101" pitchFamily="49" charset="-122"/>
              </a:rPr>
              <a:t>——</a:t>
            </a:r>
            <a:r>
              <a:rPr lang="zh-CN" altLang="en-US" sz="2400" dirty="0" smtClean="0">
                <a:ea typeface="黑体" panose="02010609060101010101" pitchFamily="49" charset="-122"/>
              </a:rPr>
              <a:t>吸附法</a:t>
            </a:r>
            <a:endParaRPr lang="zh-CN" altLang="en-US" sz="2400" dirty="0">
              <a:ea typeface="黑体" panose="02010609060101010101" pitchFamily="49" charset="-122"/>
            </a:endParaRPr>
          </a:p>
        </p:txBody>
      </p:sp>
      <p:pic>
        <p:nvPicPr>
          <p:cNvPr id="4" name="图片 3" descr="timg15.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17750" y="1285874"/>
            <a:ext cx="7207250" cy="5405438"/>
          </a:xfrm>
          <a:prstGeom prst="rect">
            <a:avLst/>
          </a:prstGeom>
        </p:spPr>
      </p:pic>
    </p:spTree>
    <p:extLst>
      <p:ext uri="{BB962C8B-B14F-4D97-AF65-F5344CB8AC3E}">
        <p14:creationId xmlns:p14="http://schemas.microsoft.com/office/powerpoint/2010/main" val="271825810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5"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文本框 3"/>
          <p:cNvSpPr txBox="1"/>
          <p:nvPr/>
        </p:nvSpPr>
        <p:spPr>
          <a:xfrm>
            <a:off x="2825750" y="2247347"/>
            <a:ext cx="7477125" cy="1446550"/>
          </a:xfrm>
          <a:prstGeom prst="rect">
            <a:avLst/>
          </a:prstGeom>
          <a:noFill/>
        </p:spPr>
        <p:txBody>
          <a:bodyPr wrap="square" rtlCol="0">
            <a:spAutoFit/>
          </a:bodyPr>
          <a:lstStyle/>
          <a:p>
            <a:pPr algn="ctr">
              <a:lnSpc>
                <a:spcPct val="150000"/>
              </a:lnSpc>
            </a:pPr>
            <a:r>
              <a:rPr kumimoji="1" lang="zh-CN" altLang="en-US" sz="3600" dirty="0" smtClean="0">
                <a:solidFill>
                  <a:srgbClr val="FF2F92"/>
                </a:solidFill>
              </a:rPr>
              <a:t>构成的形式美法则</a:t>
            </a:r>
            <a:endParaRPr kumimoji="1" lang="en-US" altLang="zh-CN" sz="3600" dirty="0" smtClean="0">
              <a:solidFill>
                <a:srgbClr val="FF2F92"/>
              </a:solidFill>
            </a:endParaRPr>
          </a:p>
          <a:p>
            <a:pPr algn="ctr">
              <a:lnSpc>
                <a:spcPct val="150000"/>
              </a:lnSpc>
            </a:pPr>
            <a:r>
              <a:rPr kumimoji="1" lang="zh-CN" altLang="en-US" sz="2400" dirty="0" smtClean="0">
                <a:solidFill>
                  <a:srgbClr val="FF2F92"/>
                </a:solidFill>
              </a:rPr>
              <a:t>基调与主次、对称与均衡、节奏与韵律、比例与尺度</a:t>
            </a:r>
            <a:endParaRPr kumimoji="1" lang="zh-CN" altLang="en-US" sz="2400" dirty="0">
              <a:solidFill>
                <a:srgbClr val="FF2F92"/>
              </a:solidFill>
            </a:endParaRPr>
          </a:p>
        </p:txBody>
      </p:sp>
    </p:spTree>
    <p:extLst>
      <p:ext uri="{BB962C8B-B14F-4D97-AF65-F5344CB8AC3E}">
        <p14:creationId xmlns:p14="http://schemas.microsoft.com/office/powerpoint/2010/main" val="807867862"/>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3" name="Picture 6" descr="DSC03889">
            <a:extLst>
              <a:ext uri="{FF2B5EF4-FFF2-40B4-BE49-F238E27FC236}">
                <a16:creationId xmlns="" xmlns:a16="http://schemas.microsoft.com/office/drawing/2014/main" id="{DBC96E6A-4D99-1842-A748-36BE07BC4EFA}"/>
              </a:ext>
            </a:extLst>
          </p:cNvPr>
          <p:cNvPicPr>
            <a:picLocks noChangeAspect="1" noChangeArrowheads="1"/>
          </p:cNvPicPr>
          <p:nvPr/>
        </p:nvPicPr>
        <p:blipFill>
          <a:blip r:embed="rId2">
            <a:lum contrast="12000"/>
            <a:extLst>
              <a:ext uri="{28A0092B-C50C-407E-A947-70E740481C1C}">
                <a14:useLocalDpi xmlns:a14="http://schemas.microsoft.com/office/drawing/2010/main" val="0"/>
              </a:ext>
            </a:extLst>
          </a:blip>
          <a:srcRect/>
          <a:stretch>
            <a:fillRect/>
          </a:stretch>
        </p:blipFill>
        <p:spPr bwMode="auto">
          <a:xfrm>
            <a:off x="730250" y="1370541"/>
            <a:ext cx="5308680" cy="5174452"/>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7" descr="DSC03890">
            <a:extLst>
              <a:ext uri="{FF2B5EF4-FFF2-40B4-BE49-F238E27FC236}">
                <a16:creationId xmlns="" xmlns:a16="http://schemas.microsoft.com/office/drawing/2014/main" id="{F0E294CC-C9FC-074A-9783-187174A46680}"/>
              </a:ext>
            </a:extLst>
          </p:cNvPr>
          <p:cNvPicPr>
            <a:picLocks noChangeAspect="1" noChangeArrowheads="1"/>
          </p:cNvPicPr>
          <p:nvPr/>
        </p:nvPicPr>
        <p:blipFill>
          <a:blip r:embed="rId3">
            <a:lum contrast="12000"/>
            <a:extLst>
              <a:ext uri="{28A0092B-C50C-407E-A947-70E740481C1C}">
                <a14:useLocalDpi xmlns:a14="http://schemas.microsoft.com/office/drawing/2010/main" val="0"/>
              </a:ext>
            </a:extLst>
          </a:blip>
          <a:srcRect/>
          <a:stretch>
            <a:fillRect/>
          </a:stretch>
        </p:blipFill>
        <p:spPr bwMode="auto">
          <a:xfrm>
            <a:off x="6367929" y="1297875"/>
            <a:ext cx="5379571" cy="5247118"/>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1112917" y="499502"/>
            <a:ext cx="9852025" cy="484748"/>
          </a:xfrm>
          <a:prstGeom prst="rect">
            <a:avLst/>
          </a:prstGeom>
        </p:spPr>
        <p:txBody>
          <a:bodyPr wrap="square">
            <a:spAutoFit/>
          </a:bodyPr>
          <a:lstStyle/>
          <a:p>
            <a:pPr algn="ctr">
              <a:lnSpc>
                <a:spcPct val="150000"/>
              </a:lnSpc>
            </a:pPr>
            <a:r>
              <a:rPr kumimoji="1" lang="en-US" altLang="zh-CN" dirty="0" smtClean="0">
                <a:solidFill>
                  <a:srgbClr val="FF2F92"/>
                </a:solidFill>
              </a:rPr>
              <a:t>1</a:t>
            </a:r>
            <a:r>
              <a:rPr kumimoji="1" lang="zh-CN" altLang="en-US" dirty="0" smtClean="0">
                <a:solidFill>
                  <a:srgbClr val="FF2F92"/>
                </a:solidFill>
              </a:rPr>
              <a:t>、基调</a:t>
            </a:r>
            <a:r>
              <a:rPr kumimoji="1" lang="zh-CN" altLang="en-US" dirty="0">
                <a:solidFill>
                  <a:srgbClr val="FF2F92"/>
                </a:solidFill>
              </a:rPr>
              <a:t>与主</a:t>
            </a:r>
            <a:r>
              <a:rPr kumimoji="1" lang="zh-CN" altLang="en-US" dirty="0" smtClean="0">
                <a:solidFill>
                  <a:srgbClr val="FF2F92"/>
                </a:solidFill>
              </a:rPr>
              <a:t>次：</a:t>
            </a:r>
            <a:r>
              <a:rPr kumimoji="1" lang="zh-CN" altLang="en-US" dirty="0" smtClean="0"/>
              <a:t>同一张画面中尽量用少于</a:t>
            </a:r>
            <a:r>
              <a:rPr kumimoji="1" lang="en-US" altLang="zh-CN" dirty="0" smtClean="0"/>
              <a:t>1-2</a:t>
            </a:r>
            <a:r>
              <a:rPr kumimoji="1" lang="zh-CN" altLang="en-US" dirty="0" smtClean="0"/>
              <a:t>种线条进行表现，同时，这些线条中要有主次之分。</a:t>
            </a:r>
            <a:endParaRPr kumimoji="1" lang="zh-CN" altLang="en-US" dirty="0"/>
          </a:p>
        </p:txBody>
      </p:sp>
    </p:spTree>
    <p:extLst>
      <p:ext uri="{BB962C8B-B14F-4D97-AF65-F5344CB8AC3E}">
        <p14:creationId xmlns:p14="http://schemas.microsoft.com/office/powerpoint/2010/main" val="138734002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dissolv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4" name="图片 3" descr="7477d49bf92c89cb87a6afcccd141390.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35125" y="412475"/>
            <a:ext cx="9096375" cy="6070081"/>
          </a:xfrm>
          <a:prstGeom prst="rect">
            <a:avLst/>
          </a:prstGeom>
        </p:spPr>
      </p:pic>
    </p:spTree>
    <p:extLst>
      <p:ext uri="{BB962C8B-B14F-4D97-AF65-F5344CB8AC3E}">
        <p14:creationId xmlns:p14="http://schemas.microsoft.com/office/powerpoint/2010/main" val="2035132100"/>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 name="矩形 2"/>
          <p:cNvSpPr/>
          <p:nvPr/>
        </p:nvSpPr>
        <p:spPr>
          <a:xfrm>
            <a:off x="2853371" y="411091"/>
            <a:ext cx="5143311" cy="900246"/>
          </a:xfrm>
          <a:prstGeom prst="rect">
            <a:avLst/>
          </a:prstGeom>
        </p:spPr>
        <p:txBody>
          <a:bodyPr wrap="square">
            <a:spAutoFit/>
          </a:bodyPr>
          <a:lstStyle/>
          <a:p>
            <a:pPr>
              <a:lnSpc>
                <a:spcPct val="150000"/>
              </a:lnSpc>
            </a:pPr>
            <a:r>
              <a:rPr kumimoji="1" lang="en-US" altLang="zh-CN" dirty="0" smtClean="0">
                <a:solidFill>
                  <a:srgbClr val="FF2F92"/>
                </a:solidFill>
              </a:rPr>
              <a:t>2</a:t>
            </a:r>
            <a:r>
              <a:rPr kumimoji="1" lang="zh-CN" altLang="en-US" dirty="0" smtClean="0">
                <a:solidFill>
                  <a:srgbClr val="FF2F92"/>
                </a:solidFill>
              </a:rPr>
              <a:t>、对称与均衡：</a:t>
            </a:r>
            <a:r>
              <a:rPr kumimoji="1" lang="zh-CN" altLang="en-US" dirty="0" smtClean="0"/>
              <a:t>对称</a:t>
            </a:r>
            <a:r>
              <a:rPr kumimoji="1" lang="en-US" altLang="zh-CN" dirty="0" smtClean="0"/>
              <a:t>——</a:t>
            </a:r>
            <a:r>
              <a:rPr kumimoji="1" lang="zh-CN" altLang="en-US" dirty="0" smtClean="0"/>
              <a:t>同形等量，有对称轴。</a:t>
            </a:r>
            <a:endParaRPr kumimoji="1" lang="en-US" altLang="zh-CN" dirty="0" smtClean="0"/>
          </a:p>
          <a:p>
            <a:pPr>
              <a:lnSpc>
                <a:spcPct val="150000"/>
              </a:lnSpc>
            </a:pPr>
            <a:r>
              <a:rPr kumimoji="1" lang="en-US" altLang="zh-CN" dirty="0" smtClean="0"/>
              <a:t>                            </a:t>
            </a:r>
            <a:r>
              <a:rPr kumimoji="1" lang="zh-CN" altLang="en-US" dirty="0" smtClean="0"/>
              <a:t>均衡</a:t>
            </a:r>
            <a:r>
              <a:rPr kumimoji="1" lang="en-US" altLang="zh-CN" dirty="0" smtClean="0"/>
              <a:t>——</a:t>
            </a:r>
            <a:r>
              <a:rPr kumimoji="1" lang="zh-CN" altLang="en-US" dirty="0" smtClean="0"/>
              <a:t>异形等量，无对称轴。</a:t>
            </a:r>
            <a:endParaRPr kumimoji="1" lang="zh-CN" altLang="en-US" dirty="0"/>
          </a:p>
        </p:txBody>
      </p:sp>
      <p:pic>
        <p:nvPicPr>
          <p:cNvPr id="2" name="图片 1" descr="ec4564f63754d34e0aed7741c143ea26.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551048"/>
            <a:ext cx="5619750" cy="4160776"/>
          </a:xfrm>
          <a:prstGeom prst="rect">
            <a:avLst/>
          </a:prstGeom>
        </p:spPr>
      </p:pic>
      <p:pic>
        <p:nvPicPr>
          <p:cNvPr id="5" name="图片 4" descr="3bea658a15d6b1238d6520ac3b4dbdb7.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42000" y="1547689"/>
            <a:ext cx="6350000" cy="4164135"/>
          </a:xfrm>
          <a:prstGeom prst="rect">
            <a:avLst/>
          </a:prstGeom>
        </p:spPr>
      </p:pic>
    </p:spTree>
    <p:extLst>
      <p:ext uri="{BB962C8B-B14F-4D97-AF65-F5344CB8AC3E}">
        <p14:creationId xmlns:p14="http://schemas.microsoft.com/office/powerpoint/2010/main" val="1387340022"/>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 name="矩形 2"/>
          <p:cNvSpPr/>
          <p:nvPr/>
        </p:nvSpPr>
        <p:spPr>
          <a:xfrm>
            <a:off x="824807" y="338973"/>
            <a:ext cx="10502900" cy="1315745"/>
          </a:xfrm>
          <a:prstGeom prst="rect">
            <a:avLst/>
          </a:prstGeom>
        </p:spPr>
        <p:txBody>
          <a:bodyPr wrap="square">
            <a:spAutoFit/>
          </a:bodyPr>
          <a:lstStyle/>
          <a:p>
            <a:pPr>
              <a:lnSpc>
                <a:spcPct val="150000"/>
              </a:lnSpc>
            </a:pPr>
            <a:r>
              <a:rPr kumimoji="1" lang="en-US" altLang="zh-CN" dirty="0" smtClean="0">
                <a:solidFill>
                  <a:srgbClr val="FF2F92"/>
                </a:solidFill>
              </a:rPr>
              <a:t>3</a:t>
            </a:r>
            <a:r>
              <a:rPr kumimoji="1" lang="zh-CN" altLang="en-US" dirty="0" smtClean="0">
                <a:solidFill>
                  <a:srgbClr val="FF2F92"/>
                </a:solidFill>
              </a:rPr>
              <a:t>、节奏与韵律：都是指有规律的变化。（教材</a:t>
            </a:r>
            <a:r>
              <a:rPr kumimoji="1" lang="en-US" altLang="zh-CN" dirty="0" smtClean="0">
                <a:solidFill>
                  <a:srgbClr val="FF2F92"/>
                </a:solidFill>
              </a:rPr>
              <a:t>p14</a:t>
            </a:r>
            <a:r>
              <a:rPr kumimoji="1" lang="zh-CN" altLang="en-US" dirty="0" smtClean="0">
                <a:solidFill>
                  <a:srgbClr val="FF2F92"/>
                </a:solidFill>
              </a:rPr>
              <a:t>页）</a:t>
            </a:r>
            <a:endParaRPr kumimoji="1" lang="en-US" altLang="zh-CN" dirty="0" smtClean="0">
              <a:solidFill>
                <a:srgbClr val="FF2F92"/>
              </a:solidFill>
            </a:endParaRPr>
          </a:p>
          <a:p>
            <a:pPr>
              <a:lnSpc>
                <a:spcPct val="150000"/>
              </a:lnSpc>
            </a:pPr>
            <a:r>
              <a:rPr kumimoji="1" lang="zh-CN" altLang="en-US" dirty="0" smtClean="0">
                <a:solidFill>
                  <a:srgbClr val="000000"/>
                </a:solidFill>
              </a:rPr>
              <a:t>节奏更强调构成元素有规律地反复，表现变化中的重复性。体现一种秩序与条理的理性之美。</a:t>
            </a:r>
            <a:endParaRPr kumimoji="1" lang="en-US" altLang="zh-CN" dirty="0" smtClean="0">
              <a:solidFill>
                <a:srgbClr val="000000"/>
              </a:solidFill>
            </a:endParaRPr>
          </a:p>
          <a:p>
            <a:pPr>
              <a:lnSpc>
                <a:spcPct val="150000"/>
              </a:lnSpc>
            </a:pPr>
            <a:r>
              <a:rPr kumimoji="1" lang="zh-CN" altLang="en-US" dirty="0" smtClean="0">
                <a:solidFill>
                  <a:srgbClr val="000000"/>
                </a:solidFill>
              </a:rPr>
              <a:t>韵律更强调有规律性地变化，具有多样性变化的特征，更侧重于变化的条理性。体现更生动、自由之美</a:t>
            </a:r>
            <a:endParaRPr kumimoji="1" lang="zh-CN" altLang="en-US" dirty="0">
              <a:solidFill>
                <a:srgbClr val="000000"/>
              </a:solidFill>
            </a:endParaRPr>
          </a:p>
        </p:txBody>
      </p:sp>
      <p:pic>
        <p:nvPicPr>
          <p:cNvPr id="2" name="图片 1" descr="0d170f575f84ea0bc090026dcfffa95c.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72396" y="1878654"/>
            <a:ext cx="5100479" cy="3805742"/>
          </a:xfrm>
          <a:prstGeom prst="rect">
            <a:avLst/>
          </a:prstGeom>
        </p:spPr>
      </p:pic>
      <p:pic>
        <p:nvPicPr>
          <p:cNvPr id="5" name="图片 4" descr="3e41472f0b14622b8df4307cb7e05c55.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9749" y="1878653"/>
            <a:ext cx="5635625" cy="3782372"/>
          </a:xfrm>
          <a:prstGeom prst="rect">
            <a:avLst/>
          </a:prstGeom>
        </p:spPr>
      </p:pic>
    </p:spTree>
    <p:extLst>
      <p:ext uri="{BB962C8B-B14F-4D97-AF65-F5344CB8AC3E}">
        <p14:creationId xmlns:p14="http://schemas.microsoft.com/office/powerpoint/2010/main" val="1387340022"/>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 name="矩形 2"/>
          <p:cNvSpPr/>
          <p:nvPr/>
        </p:nvSpPr>
        <p:spPr>
          <a:xfrm>
            <a:off x="954167" y="197877"/>
            <a:ext cx="10502900" cy="484748"/>
          </a:xfrm>
          <a:prstGeom prst="rect">
            <a:avLst/>
          </a:prstGeom>
        </p:spPr>
        <p:txBody>
          <a:bodyPr wrap="square">
            <a:spAutoFit/>
          </a:bodyPr>
          <a:lstStyle/>
          <a:p>
            <a:pPr>
              <a:lnSpc>
                <a:spcPct val="150000"/>
              </a:lnSpc>
            </a:pPr>
            <a:r>
              <a:rPr kumimoji="1" lang="en-US" altLang="zh-CN" dirty="0" smtClean="0">
                <a:solidFill>
                  <a:srgbClr val="FF2F92"/>
                </a:solidFill>
              </a:rPr>
              <a:t>4</a:t>
            </a:r>
            <a:r>
              <a:rPr kumimoji="1" lang="zh-CN" altLang="en-US" dirty="0" smtClean="0">
                <a:solidFill>
                  <a:srgbClr val="FF2F92"/>
                </a:solidFill>
              </a:rPr>
              <a:t>、比例与尺度（教材</a:t>
            </a:r>
            <a:r>
              <a:rPr kumimoji="1" lang="en-US" altLang="zh-CN" dirty="0" smtClean="0">
                <a:solidFill>
                  <a:srgbClr val="FF2F92"/>
                </a:solidFill>
              </a:rPr>
              <a:t>p15——18</a:t>
            </a:r>
            <a:r>
              <a:rPr kumimoji="1" lang="zh-CN" altLang="en-US" dirty="0" smtClean="0">
                <a:solidFill>
                  <a:srgbClr val="FF2F92"/>
                </a:solidFill>
              </a:rPr>
              <a:t>页）</a:t>
            </a:r>
            <a:endParaRPr kumimoji="1" lang="en-US" altLang="zh-CN" dirty="0" smtClean="0">
              <a:solidFill>
                <a:srgbClr val="FF2F92"/>
              </a:solidFill>
            </a:endParaRPr>
          </a:p>
        </p:txBody>
      </p:sp>
      <p:sp>
        <p:nvSpPr>
          <p:cNvPr id="4" name="矩形 3"/>
          <p:cNvSpPr/>
          <p:nvPr/>
        </p:nvSpPr>
        <p:spPr>
          <a:xfrm>
            <a:off x="1165856" y="1273488"/>
            <a:ext cx="10000772" cy="1315745"/>
          </a:xfrm>
          <a:prstGeom prst="rect">
            <a:avLst/>
          </a:prstGeom>
        </p:spPr>
        <p:txBody>
          <a:bodyPr wrap="square">
            <a:spAutoFit/>
          </a:bodyPr>
          <a:lstStyle/>
          <a:p>
            <a:pPr>
              <a:lnSpc>
                <a:spcPct val="150000"/>
              </a:lnSpc>
            </a:pPr>
            <a:r>
              <a:rPr lang="zh-CN" altLang="en-US" dirty="0" smtClean="0">
                <a:solidFill>
                  <a:srgbClr val="FF2F92"/>
                </a:solidFill>
              </a:rPr>
              <a:t>黄金分割比：</a:t>
            </a:r>
            <a:endParaRPr lang="en-US" altLang="zh-CN" dirty="0" smtClean="0">
              <a:solidFill>
                <a:srgbClr val="FF2F92"/>
              </a:solidFill>
            </a:endParaRPr>
          </a:p>
          <a:p>
            <a:pPr>
              <a:lnSpc>
                <a:spcPct val="150000"/>
              </a:lnSpc>
            </a:pPr>
            <a:r>
              <a:rPr lang="zh-CN" altLang="zh-CN" dirty="0" smtClean="0"/>
              <a:t>若将一整体分为两</a:t>
            </a:r>
            <a:r>
              <a:rPr lang="zh-CN" altLang="zh-CN" dirty="0"/>
              <a:t>部分，较大部分与较小部分之比等于较大部分与较小部分的和与较大部分之比</a:t>
            </a:r>
            <a:r>
              <a:rPr lang="zh-CN" altLang="zh-CN" dirty="0" smtClean="0"/>
              <a:t>。</a:t>
            </a:r>
            <a:endParaRPr lang="en-US" altLang="zh-CN" dirty="0" smtClean="0"/>
          </a:p>
          <a:p>
            <a:pPr>
              <a:lnSpc>
                <a:spcPct val="150000"/>
              </a:lnSpc>
            </a:pPr>
            <a:r>
              <a:rPr lang="zh-CN" altLang="zh-CN" dirty="0" smtClean="0"/>
              <a:t>设</a:t>
            </a:r>
            <a:r>
              <a:rPr lang="en-US" altLang="zh-CN" dirty="0" smtClean="0"/>
              <a:t>a&gt;b,</a:t>
            </a:r>
            <a:r>
              <a:rPr lang="zh-CN" altLang="zh-CN" dirty="0" smtClean="0"/>
              <a:t>则</a:t>
            </a:r>
            <a:r>
              <a:rPr lang="en-US" altLang="zh-CN" dirty="0" err="1" smtClean="0"/>
              <a:t>a:b</a:t>
            </a:r>
            <a:r>
              <a:rPr lang="en-US" altLang="zh-CN" dirty="0" smtClean="0"/>
              <a:t>=</a:t>
            </a:r>
            <a:r>
              <a:rPr lang="en-US" altLang="zh-CN" dirty="0"/>
              <a:t>(</a:t>
            </a:r>
            <a:r>
              <a:rPr lang="en-US" altLang="zh-CN" dirty="0" err="1"/>
              <a:t>a+b</a:t>
            </a:r>
            <a:r>
              <a:rPr lang="en-US" altLang="zh-CN" dirty="0"/>
              <a:t>)</a:t>
            </a:r>
            <a:r>
              <a:rPr lang="en-US" altLang="zh-CN" dirty="0" smtClean="0"/>
              <a:t>:a</a:t>
            </a:r>
            <a:r>
              <a:rPr lang="zh-CN" altLang="zh-CN" dirty="0" smtClean="0"/>
              <a:t>，</a:t>
            </a:r>
            <a:r>
              <a:rPr lang="zh-CN" altLang="zh-CN" dirty="0"/>
              <a:t>它们的比例大约是</a:t>
            </a:r>
            <a:r>
              <a:rPr lang="en-US" altLang="zh-CN" dirty="0"/>
              <a:t>1.618:1</a:t>
            </a:r>
            <a:r>
              <a:rPr lang="zh-CN" altLang="zh-CN" dirty="0"/>
              <a:t>或</a:t>
            </a:r>
            <a:r>
              <a:rPr lang="en-US" altLang="zh-CN" dirty="0"/>
              <a:t>1</a:t>
            </a:r>
            <a:r>
              <a:rPr lang="zh-CN" altLang="zh-CN" dirty="0"/>
              <a:t>∶</a:t>
            </a:r>
            <a:r>
              <a:rPr lang="en-US" altLang="zh-CN" dirty="0"/>
              <a:t>0.618</a:t>
            </a:r>
            <a:r>
              <a:rPr lang="zh-CN" altLang="zh-CN" dirty="0"/>
              <a:t>，近似等于</a:t>
            </a:r>
            <a:r>
              <a:rPr lang="en-US" altLang="zh-CN" dirty="0"/>
              <a:t>8:6</a:t>
            </a:r>
            <a:r>
              <a:rPr lang="zh-CN" altLang="zh-CN" dirty="0"/>
              <a:t>的关系。 </a:t>
            </a:r>
          </a:p>
        </p:txBody>
      </p:sp>
      <p:cxnSp>
        <p:nvCxnSpPr>
          <p:cNvPr id="9" name="直线连接符 8"/>
          <p:cNvCxnSpPr/>
          <p:nvPr/>
        </p:nvCxnSpPr>
        <p:spPr bwMode="auto">
          <a:xfrm>
            <a:off x="2910733" y="3967989"/>
            <a:ext cx="7065141" cy="0"/>
          </a:xfrm>
          <a:prstGeom prst="line">
            <a:avLst/>
          </a:prstGeom>
          <a:solidFill>
            <a:schemeClr val="accent1"/>
          </a:solidFill>
          <a:ln w="9525" cap="flat" cmpd="sng" algn="ctr">
            <a:solidFill>
              <a:schemeClr val="tx1"/>
            </a:solidFill>
            <a:prstDash val="solid"/>
            <a:round/>
            <a:headEnd type="none" w="med" len="med"/>
            <a:tailEnd type="none" w="med" len="med"/>
          </a:ln>
        </p:spPr>
      </p:cxnSp>
      <p:cxnSp>
        <p:nvCxnSpPr>
          <p:cNvPr id="15" name="直线连接符 14"/>
          <p:cNvCxnSpPr/>
          <p:nvPr/>
        </p:nvCxnSpPr>
        <p:spPr bwMode="auto">
          <a:xfrm>
            <a:off x="7118064" y="3756359"/>
            <a:ext cx="0" cy="476158"/>
          </a:xfrm>
          <a:prstGeom prst="line">
            <a:avLst/>
          </a:prstGeom>
          <a:solidFill>
            <a:schemeClr val="accent1"/>
          </a:solidFill>
          <a:ln w="9525" cap="flat" cmpd="sng" algn="ctr">
            <a:solidFill>
              <a:schemeClr val="tx1"/>
            </a:solidFill>
            <a:prstDash val="solid"/>
            <a:round/>
            <a:headEnd type="none" w="med" len="med"/>
            <a:tailEnd type="none" w="med" len="med"/>
          </a:ln>
        </p:spPr>
      </p:cxnSp>
      <p:sp>
        <p:nvSpPr>
          <p:cNvPr id="16" name="文本框 15"/>
          <p:cNvSpPr txBox="1"/>
          <p:nvPr/>
        </p:nvSpPr>
        <p:spPr>
          <a:xfrm>
            <a:off x="4904096" y="3544733"/>
            <a:ext cx="313044" cy="369332"/>
          </a:xfrm>
          <a:prstGeom prst="rect">
            <a:avLst/>
          </a:prstGeom>
          <a:noFill/>
        </p:spPr>
        <p:txBody>
          <a:bodyPr wrap="none" rtlCol="0">
            <a:spAutoFit/>
          </a:bodyPr>
          <a:lstStyle/>
          <a:p>
            <a:r>
              <a:rPr kumimoji="1" lang="en-US" altLang="zh-CN" dirty="0" smtClean="0"/>
              <a:t>a</a:t>
            </a:r>
            <a:endParaRPr kumimoji="1" lang="zh-CN" altLang="en-US" dirty="0"/>
          </a:p>
        </p:txBody>
      </p:sp>
      <p:sp>
        <p:nvSpPr>
          <p:cNvPr id="17" name="文本框 16"/>
          <p:cNvSpPr txBox="1"/>
          <p:nvPr/>
        </p:nvSpPr>
        <p:spPr>
          <a:xfrm>
            <a:off x="8385005" y="3571693"/>
            <a:ext cx="313044" cy="369332"/>
          </a:xfrm>
          <a:prstGeom prst="rect">
            <a:avLst/>
          </a:prstGeom>
          <a:noFill/>
        </p:spPr>
        <p:txBody>
          <a:bodyPr wrap="none" rtlCol="0">
            <a:spAutoFit/>
          </a:bodyPr>
          <a:lstStyle/>
          <a:p>
            <a:r>
              <a:rPr kumimoji="1" lang="en-US" altLang="zh-CN" dirty="0" smtClean="0"/>
              <a:t>b</a:t>
            </a:r>
            <a:endParaRPr kumimoji="1" lang="zh-CN" altLang="en-US" dirty="0"/>
          </a:p>
        </p:txBody>
      </p:sp>
      <p:sp>
        <p:nvSpPr>
          <p:cNvPr id="18" name="文本框 17"/>
          <p:cNvSpPr txBox="1"/>
          <p:nvPr/>
        </p:nvSpPr>
        <p:spPr>
          <a:xfrm>
            <a:off x="4645132" y="4232517"/>
            <a:ext cx="823436" cy="369332"/>
          </a:xfrm>
          <a:prstGeom prst="rect">
            <a:avLst/>
          </a:prstGeom>
          <a:noFill/>
        </p:spPr>
        <p:txBody>
          <a:bodyPr wrap="square" rtlCol="0">
            <a:spAutoFit/>
          </a:bodyPr>
          <a:lstStyle/>
          <a:p>
            <a:r>
              <a:rPr kumimoji="1" lang="en-US" altLang="zh-CN" dirty="0" smtClean="0"/>
              <a:t>1.618</a:t>
            </a:r>
            <a:endParaRPr kumimoji="1" lang="zh-CN" altLang="en-US" dirty="0"/>
          </a:p>
        </p:txBody>
      </p:sp>
      <p:sp>
        <p:nvSpPr>
          <p:cNvPr id="19" name="文本框 18"/>
          <p:cNvSpPr txBox="1"/>
          <p:nvPr/>
        </p:nvSpPr>
        <p:spPr>
          <a:xfrm>
            <a:off x="8385005" y="4232517"/>
            <a:ext cx="362897" cy="369332"/>
          </a:xfrm>
          <a:prstGeom prst="rect">
            <a:avLst/>
          </a:prstGeom>
          <a:noFill/>
        </p:spPr>
        <p:txBody>
          <a:bodyPr wrap="square" rtlCol="0">
            <a:spAutoFit/>
          </a:bodyPr>
          <a:lstStyle/>
          <a:p>
            <a:r>
              <a:rPr kumimoji="1" lang="en-US" altLang="zh-CN" dirty="0" smtClean="0"/>
              <a:t>1</a:t>
            </a:r>
            <a:endParaRPr kumimoji="1" lang="zh-CN" altLang="en-US" dirty="0"/>
          </a:p>
        </p:txBody>
      </p:sp>
    </p:spTree>
    <p:extLst>
      <p:ext uri="{BB962C8B-B14F-4D97-AF65-F5344CB8AC3E}">
        <p14:creationId xmlns:p14="http://schemas.microsoft.com/office/powerpoint/2010/main" val="384866888"/>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d50a-hhkuskt3053206.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7750" y="0"/>
            <a:ext cx="4812632" cy="6858000"/>
          </a:xfrm>
          <a:prstGeom prst="rect">
            <a:avLst/>
          </a:prstGeom>
        </p:spPr>
      </p:pic>
      <p:pic>
        <p:nvPicPr>
          <p:cNvPr id="3" name="图片 2" descr="ef2e-hhkuskt3054279.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84900" y="0"/>
            <a:ext cx="4812632" cy="6858000"/>
          </a:xfrm>
          <a:prstGeom prst="rect">
            <a:avLst/>
          </a:prstGeom>
        </p:spPr>
      </p:pic>
    </p:spTree>
    <p:extLst>
      <p:ext uri="{BB962C8B-B14F-4D97-AF65-F5344CB8AC3E}">
        <p14:creationId xmlns:p14="http://schemas.microsoft.com/office/powerpoint/2010/main" val="2068239685"/>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 name="矩形 2"/>
          <p:cNvSpPr/>
          <p:nvPr/>
        </p:nvSpPr>
        <p:spPr>
          <a:xfrm>
            <a:off x="954167" y="440251"/>
            <a:ext cx="10502900" cy="484748"/>
          </a:xfrm>
          <a:prstGeom prst="rect">
            <a:avLst/>
          </a:prstGeom>
        </p:spPr>
        <p:txBody>
          <a:bodyPr wrap="square">
            <a:spAutoFit/>
          </a:bodyPr>
          <a:lstStyle/>
          <a:p>
            <a:pPr>
              <a:lnSpc>
                <a:spcPct val="150000"/>
              </a:lnSpc>
            </a:pPr>
            <a:r>
              <a:rPr kumimoji="1" lang="en-US" altLang="zh-CN" dirty="0" smtClean="0">
                <a:solidFill>
                  <a:srgbClr val="FF2F92"/>
                </a:solidFill>
              </a:rPr>
              <a:t>4</a:t>
            </a:r>
            <a:r>
              <a:rPr kumimoji="1" lang="zh-CN" altLang="en-US" dirty="0" smtClean="0">
                <a:solidFill>
                  <a:srgbClr val="FF2F92"/>
                </a:solidFill>
              </a:rPr>
              <a:t>、比例与尺度（教材</a:t>
            </a:r>
            <a:r>
              <a:rPr kumimoji="1" lang="en-US" altLang="zh-CN" dirty="0" smtClean="0">
                <a:solidFill>
                  <a:srgbClr val="FF2F92"/>
                </a:solidFill>
              </a:rPr>
              <a:t>p15——18</a:t>
            </a:r>
            <a:r>
              <a:rPr kumimoji="1" lang="zh-CN" altLang="en-US" dirty="0" smtClean="0">
                <a:solidFill>
                  <a:srgbClr val="FF2F92"/>
                </a:solidFill>
              </a:rPr>
              <a:t>页）</a:t>
            </a:r>
            <a:endParaRPr kumimoji="1" lang="en-US" altLang="zh-CN" dirty="0" smtClean="0">
              <a:solidFill>
                <a:srgbClr val="FF2F92"/>
              </a:solidFill>
            </a:endParaRPr>
          </a:p>
        </p:txBody>
      </p:sp>
      <p:sp>
        <p:nvSpPr>
          <p:cNvPr id="4" name="矩形 3"/>
          <p:cNvSpPr/>
          <p:nvPr/>
        </p:nvSpPr>
        <p:spPr>
          <a:xfrm>
            <a:off x="954167" y="1172325"/>
            <a:ext cx="4432639" cy="1315745"/>
          </a:xfrm>
          <a:prstGeom prst="rect">
            <a:avLst/>
          </a:prstGeom>
        </p:spPr>
        <p:txBody>
          <a:bodyPr wrap="square">
            <a:spAutoFit/>
          </a:bodyPr>
          <a:lstStyle/>
          <a:p>
            <a:pPr>
              <a:lnSpc>
                <a:spcPct val="150000"/>
              </a:lnSpc>
            </a:pPr>
            <a:r>
              <a:rPr lang="zh-CN" altLang="zh-CN" dirty="0">
                <a:solidFill>
                  <a:srgbClr val="FF2F92"/>
                </a:solidFill>
              </a:rPr>
              <a:t>调和</a:t>
            </a:r>
            <a:r>
              <a:rPr lang="zh-CN" altLang="zh-CN" dirty="0" smtClean="0">
                <a:solidFill>
                  <a:srgbClr val="FF2F92"/>
                </a:solidFill>
              </a:rPr>
              <a:t>数列比</a:t>
            </a:r>
            <a:r>
              <a:rPr lang="zh-CN" altLang="en-US" dirty="0" smtClean="0"/>
              <a:t>：</a:t>
            </a:r>
            <a:r>
              <a:rPr lang="zh-CN" altLang="zh-CN" dirty="0"/>
              <a:t>正整数的倒数组成的数列</a:t>
            </a:r>
            <a:r>
              <a:rPr lang="en-US" altLang="zh-CN" dirty="0"/>
              <a:t>,</a:t>
            </a:r>
            <a:r>
              <a:rPr lang="zh-CN" altLang="zh-CN" dirty="0"/>
              <a:t>称为调和数列。可以表示为</a:t>
            </a:r>
            <a:r>
              <a:rPr lang="en-US" altLang="zh-CN" dirty="0"/>
              <a:t>1</a:t>
            </a:r>
            <a:r>
              <a:rPr lang="zh-CN" altLang="zh-CN" dirty="0"/>
              <a:t>，</a:t>
            </a:r>
            <a:r>
              <a:rPr lang="en-US" altLang="zh-CN" dirty="0"/>
              <a:t>1/2</a:t>
            </a:r>
            <a:r>
              <a:rPr lang="zh-CN" altLang="zh-CN" dirty="0"/>
              <a:t>，</a:t>
            </a:r>
            <a:r>
              <a:rPr lang="en-US" altLang="zh-CN" dirty="0"/>
              <a:t>1/3</a:t>
            </a:r>
            <a:r>
              <a:rPr lang="zh-CN" altLang="zh-CN" dirty="0"/>
              <a:t>，</a:t>
            </a:r>
            <a:r>
              <a:rPr lang="en-US" altLang="zh-CN" dirty="0"/>
              <a:t>1/</a:t>
            </a:r>
            <a:r>
              <a:rPr lang="en-US" altLang="zh-CN" dirty="0" smtClean="0"/>
              <a:t>41</a:t>
            </a:r>
            <a:r>
              <a:rPr lang="en-US" altLang="zh-CN" dirty="0"/>
              <a:t>/5</a:t>
            </a:r>
            <a:r>
              <a:rPr lang="zh-CN" altLang="zh-CN" dirty="0"/>
              <a:t>，</a:t>
            </a:r>
            <a:r>
              <a:rPr lang="en-US" altLang="zh-CN" dirty="0"/>
              <a:t>1/6</a:t>
            </a:r>
            <a:r>
              <a:rPr lang="zh-CN" altLang="zh-CN" dirty="0"/>
              <a:t>…… </a:t>
            </a:r>
          </a:p>
        </p:txBody>
      </p:sp>
      <p:pic>
        <p:nvPicPr>
          <p:cNvPr id="6" name="图片 5"/>
          <p:cNvPicPr/>
          <p:nvPr/>
        </p:nvPicPr>
        <p:blipFill>
          <a:blip r:embed="rId2" cstate="print">
            <a:extLst>
              <a:ext uri="{28A0092B-C50C-407E-A947-70E740481C1C}">
                <a14:useLocalDpi xmlns:a14="http://schemas.microsoft.com/office/drawing/2010/main" val="0"/>
              </a:ext>
            </a:extLst>
          </a:blip>
          <a:stretch>
            <a:fillRect/>
          </a:stretch>
        </p:blipFill>
        <p:spPr>
          <a:xfrm>
            <a:off x="569672" y="2605650"/>
            <a:ext cx="11314138" cy="2681053"/>
          </a:xfrm>
          <a:prstGeom prst="rect">
            <a:avLst/>
          </a:prstGeom>
        </p:spPr>
      </p:pic>
      <p:sp>
        <p:nvSpPr>
          <p:cNvPr id="7" name="矩形 6"/>
          <p:cNvSpPr/>
          <p:nvPr/>
        </p:nvSpPr>
        <p:spPr>
          <a:xfrm>
            <a:off x="8669316" y="5630980"/>
            <a:ext cx="1338828" cy="369332"/>
          </a:xfrm>
          <a:prstGeom prst="rect">
            <a:avLst/>
          </a:prstGeom>
        </p:spPr>
        <p:txBody>
          <a:bodyPr wrap="none">
            <a:spAutoFit/>
          </a:bodyPr>
          <a:lstStyle/>
          <a:p>
            <a:r>
              <a:rPr lang="zh-CN" altLang="zh-CN" dirty="0"/>
              <a:t>等差数列比</a:t>
            </a:r>
          </a:p>
        </p:txBody>
      </p:sp>
      <p:sp>
        <p:nvSpPr>
          <p:cNvPr id="8" name="矩形 7"/>
          <p:cNvSpPr/>
          <p:nvPr/>
        </p:nvSpPr>
        <p:spPr>
          <a:xfrm>
            <a:off x="6883988" y="1165234"/>
            <a:ext cx="4186997" cy="1315745"/>
          </a:xfrm>
          <a:prstGeom prst="rect">
            <a:avLst/>
          </a:prstGeom>
        </p:spPr>
        <p:txBody>
          <a:bodyPr wrap="square">
            <a:spAutoFit/>
          </a:bodyPr>
          <a:lstStyle/>
          <a:p>
            <a:pPr>
              <a:lnSpc>
                <a:spcPct val="150000"/>
              </a:lnSpc>
            </a:pPr>
            <a:r>
              <a:rPr lang="zh-CN" altLang="zh-CN" dirty="0" smtClean="0">
                <a:solidFill>
                  <a:srgbClr val="FF2F92"/>
                </a:solidFill>
              </a:rPr>
              <a:t>等差数列比</a:t>
            </a:r>
            <a:r>
              <a:rPr lang="zh-CN" altLang="en-US" dirty="0" smtClean="0"/>
              <a:t>：</a:t>
            </a:r>
            <a:r>
              <a:rPr lang="zh-CN" altLang="zh-CN" dirty="0" smtClean="0"/>
              <a:t>设</a:t>
            </a:r>
            <a:r>
              <a:rPr lang="en-US" altLang="zh-CN" dirty="0"/>
              <a:t>A</a:t>
            </a:r>
            <a:r>
              <a:rPr lang="zh-CN" altLang="zh-CN" dirty="0"/>
              <a:t>为长度单位，则</a:t>
            </a:r>
            <a:r>
              <a:rPr lang="en-US" altLang="zh-CN" dirty="0"/>
              <a:t>A</a:t>
            </a:r>
            <a:r>
              <a:rPr lang="zh-CN" altLang="zh-CN" dirty="0"/>
              <a:t>、</a:t>
            </a:r>
            <a:r>
              <a:rPr lang="en-US" altLang="zh-CN" dirty="0"/>
              <a:t>A+B</a:t>
            </a:r>
            <a:r>
              <a:rPr lang="zh-CN" altLang="zh-CN" dirty="0"/>
              <a:t>、</a:t>
            </a:r>
            <a:r>
              <a:rPr lang="en-US" altLang="zh-CN" dirty="0"/>
              <a:t>A+2B</a:t>
            </a:r>
            <a:r>
              <a:rPr lang="zh-CN" altLang="zh-CN" dirty="0"/>
              <a:t>、</a:t>
            </a:r>
            <a:r>
              <a:rPr lang="en-US" altLang="zh-CN" dirty="0"/>
              <a:t>A+3B</a:t>
            </a:r>
            <a:r>
              <a:rPr lang="zh-CN" altLang="zh-CN" dirty="0"/>
              <a:t>……（</a:t>
            </a:r>
            <a:r>
              <a:rPr lang="en-US" altLang="zh-CN" dirty="0"/>
              <a:t>B</a:t>
            </a:r>
            <a:r>
              <a:rPr lang="zh-CN" altLang="zh-CN" dirty="0"/>
              <a:t>为不等于零的任何数） </a:t>
            </a:r>
            <a:endParaRPr lang="zh-CN" altLang="en-US" dirty="0"/>
          </a:p>
        </p:txBody>
      </p:sp>
      <p:sp>
        <p:nvSpPr>
          <p:cNvPr id="2" name="矩形 1"/>
          <p:cNvSpPr/>
          <p:nvPr/>
        </p:nvSpPr>
        <p:spPr>
          <a:xfrm>
            <a:off x="2898223" y="5630980"/>
            <a:ext cx="1338828" cy="369332"/>
          </a:xfrm>
          <a:prstGeom prst="rect">
            <a:avLst/>
          </a:prstGeom>
        </p:spPr>
        <p:txBody>
          <a:bodyPr wrap="none">
            <a:spAutoFit/>
          </a:bodyPr>
          <a:lstStyle/>
          <a:p>
            <a:r>
              <a:rPr lang="zh-CN" altLang="zh-CN" dirty="0"/>
              <a:t>调和</a:t>
            </a:r>
            <a:r>
              <a:rPr lang="zh-CN" altLang="zh-CN" dirty="0" smtClean="0"/>
              <a:t>数列比</a:t>
            </a:r>
            <a:endParaRPr lang="zh-CN" altLang="en-US" dirty="0"/>
          </a:p>
        </p:txBody>
      </p:sp>
    </p:spTree>
    <p:extLst>
      <p:ext uri="{BB962C8B-B14F-4D97-AF65-F5344CB8AC3E}">
        <p14:creationId xmlns:p14="http://schemas.microsoft.com/office/powerpoint/2010/main" val="136975207"/>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 name="矩形 2"/>
          <p:cNvSpPr/>
          <p:nvPr/>
        </p:nvSpPr>
        <p:spPr>
          <a:xfrm>
            <a:off x="954167" y="769475"/>
            <a:ext cx="10502900" cy="484748"/>
          </a:xfrm>
          <a:prstGeom prst="rect">
            <a:avLst/>
          </a:prstGeom>
        </p:spPr>
        <p:txBody>
          <a:bodyPr wrap="square">
            <a:spAutoFit/>
          </a:bodyPr>
          <a:lstStyle/>
          <a:p>
            <a:pPr>
              <a:lnSpc>
                <a:spcPct val="150000"/>
              </a:lnSpc>
            </a:pPr>
            <a:r>
              <a:rPr kumimoji="1" lang="en-US" altLang="zh-CN" dirty="0" smtClean="0">
                <a:solidFill>
                  <a:srgbClr val="FF2F92"/>
                </a:solidFill>
              </a:rPr>
              <a:t>4</a:t>
            </a:r>
            <a:r>
              <a:rPr kumimoji="1" lang="zh-CN" altLang="en-US" dirty="0" smtClean="0">
                <a:solidFill>
                  <a:srgbClr val="FF2F92"/>
                </a:solidFill>
              </a:rPr>
              <a:t>、比例与尺度（教材</a:t>
            </a:r>
            <a:r>
              <a:rPr kumimoji="1" lang="en-US" altLang="zh-CN" dirty="0" smtClean="0">
                <a:solidFill>
                  <a:srgbClr val="FF2F92"/>
                </a:solidFill>
              </a:rPr>
              <a:t>p15——18</a:t>
            </a:r>
            <a:r>
              <a:rPr kumimoji="1" lang="zh-CN" altLang="en-US" dirty="0" smtClean="0">
                <a:solidFill>
                  <a:srgbClr val="FF2F92"/>
                </a:solidFill>
              </a:rPr>
              <a:t>页）</a:t>
            </a:r>
            <a:endParaRPr kumimoji="1" lang="en-US" altLang="zh-CN" dirty="0" smtClean="0">
              <a:solidFill>
                <a:srgbClr val="FF2F92"/>
              </a:solidFill>
            </a:endParaRPr>
          </a:p>
        </p:txBody>
      </p:sp>
      <p:sp>
        <p:nvSpPr>
          <p:cNvPr id="2" name="矩形 1"/>
          <p:cNvSpPr/>
          <p:nvPr/>
        </p:nvSpPr>
        <p:spPr>
          <a:xfrm>
            <a:off x="742486" y="1545352"/>
            <a:ext cx="4478873" cy="1315745"/>
          </a:xfrm>
          <a:prstGeom prst="rect">
            <a:avLst/>
          </a:prstGeom>
        </p:spPr>
        <p:txBody>
          <a:bodyPr wrap="square">
            <a:spAutoFit/>
          </a:bodyPr>
          <a:lstStyle/>
          <a:p>
            <a:pPr>
              <a:lnSpc>
                <a:spcPct val="150000"/>
              </a:lnSpc>
            </a:pPr>
            <a:r>
              <a:rPr lang="zh-CN" altLang="zh-CN" dirty="0" smtClean="0">
                <a:solidFill>
                  <a:srgbClr val="FF2F92"/>
                </a:solidFill>
              </a:rPr>
              <a:t>等比数列比</a:t>
            </a:r>
            <a:r>
              <a:rPr lang="zh-CN" altLang="en-US" dirty="0" smtClean="0"/>
              <a:t>：</a:t>
            </a:r>
            <a:r>
              <a:rPr lang="zh-CN" altLang="zh-CN" dirty="0" smtClean="0"/>
              <a:t>设</a:t>
            </a:r>
            <a:r>
              <a:rPr lang="en-US" altLang="zh-CN" dirty="0"/>
              <a:t>A</a:t>
            </a:r>
            <a:r>
              <a:rPr lang="zh-CN" altLang="zh-CN" dirty="0"/>
              <a:t>为长度单位，则</a:t>
            </a:r>
            <a:r>
              <a:rPr lang="en-US" altLang="zh-CN" dirty="0"/>
              <a:t>A</a:t>
            </a:r>
            <a:r>
              <a:rPr lang="zh-CN" altLang="zh-CN" dirty="0"/>
              <a:t>、</a:t>
            </a:r>
            <a:r>
              <a:rPr lang="en-US" altLang="zh-CN" dirty="0"/>
              <a:t>AB</a:t>
            </a:r>
            <a:r>
              <a:rPr lang="zh-CN" altLang="zh-CN" dirty="0"/>
              <a:t>、</a:t>
            </a:r>
            <a:r>
              <a:rPr lang="en-US" altLang="zh-CN" dirty="0"/>
              <a:t>AB</a:t>
            </a:r>
            <a:r>
              <a:rPr lang="zh-CN" altLang="zh-CN" dirty="0"/>
              <a:t>的</a:t>
            </a:r>
            <a:r>
              <a:rPr lang="en-US" altLang="zh-CN" dirty="0"/>
              <a:t>2</a:t>
            </a:r>
            <a:r>
              <a:rPr lang="zh-CN" altLang="zh-CN" dirty="0"/>
              <a:t>次方、</a:t>
            </a:r>
            <a:r>
              <a:rPr lang="en-US" altLang="zh-CN" dirty="0"/>
              <a:t>AB</a:t>
            </a:r>
            <a:r>
              <a:rPr lang="zh-CN" altLang="zh-CN" dirty="0"/>
              <a:t>的</a:t>
            </a:r>
            <a:r>
              <a:rPr lang="en-US" altLang="zh-CN" dirty="0"/>
              <a:t>3</a:t>
            </a:r>
            <a:r>
              <a:rPr lang="zh-CN" altLang="zh-CN" dirty="0"/>
              <a:t>次方……（</a:t>
            </a:r>
            <a:r>
              <a:rPr lang="en-US" altLang="zh-CN" dirty="0"/>
              <a:t>B</a:t>
            </a:r>
            <a:r>
              <a:rPr lang="zh-CN" altLang="zh-CN" dirty="0"/>
              <a:t>为不等于零的任何数），就构成一等比数列。 </a:t>
            </a:r>
          </a:p>
        </p:txBody>
      </p:sp>
      <p:sp>
        <p:nvSpPr>
          <p:cNvPr id="5" name="矩形 4"/>
          <p:cNvSpPr/>
          <p:nvPr/>
        </p:nvSpPr>
        <p:spPr>
          <a:xfrm>
            <a:off x="5668233" y="1545352"/>
            <a:ext cx="5893702" cy="1315745"/>
          </a:xfrm>
          <a:prstGeom prst="rect">
            <a:avLst/>
          </a:prstGeom>
        </p:spPr>
        <p:txBody>
          <a:bodyPr wrap="square">
            <a:spAutoFit/>
          </a:bodyPr>
          <a:lstStyle/>
          <a:p>
            <a:pPr>
              <a:lnSpc>
                <a:spcPct val="150000"/>
              </a:lnSpc>
            </a:pPr>
            <a:r>
              <a:rPr lang="zh-CN" altLang="zh-CN" dirty="0">
                <a:solidFill>
                  <a:srgbClr val="FF2F92"/>
                </a:solidFill>
              </a:rPr>
              <a:t>贝尔</a:t>
            </a:r>
            <a:r>
              <a:rPr lang="zh-CN" altLang="zh-CN" dirty="0" smtClean="0">
                <a:solidFill>
                  <a:srgbClr val="FF2F92"/>
                </a:solidFill>
              </a:rPr>
              <a:t>数列比</a:t>
            </a:r>
            <a:r>
              <a:rPr lang="zh-CN" altLang="en-US" dirty="0" smtClean="0"/>
              <a:t>：</a:t>
            </a:r>
            <a:r>
              <a:rPr lang="zh-CN" altLang="zh-CN" dirty="0"/>
              <a:t>指每项数值为前前项数值的两倍与再前项相加所得到的数列</a:t>
            </a:r>
            <a:r>
              <a:rPr lang="en-US" altLang="zh-CN" dirty="0"/>
              <a:t>1</a:t>
            </a:r>
            <a:r>
              <a:rPr lang="zh-CN" altLang="zh-CN" dirty="0"/>
              <a:t>、</a:t>
            </a:r>
            <a:r>
              <a:rPr lang="en-US" altLang="zh-CN" dirty="0"/>
              <a:t>2</a:t>
            </a:r>
            <a:r>
              <a:rPr lang="zh-CN" altLang="zh-CN" dirty="0"/>
              <a:t>、</a:t>
            </a:r>
            <a:r>
              <a:rPr lang="en-US" altLang="zh-CN" dirty="0"/>
              <a:t>5</a:t>
            </a:r>
            <a:r>
              <a:rPr lang="zh-CN" altLang="zh-CN" dirty="0"/>
              <a:t>、</a:t>
            </a:r>
            <a:r>
              <a:rPr lang="en-US" altLang="zh-CN" dirty="0"/>
              <a:t>12</a:t>
            </a:r>
            <a:r>
              <a:rPr lang="zh-CN" altLang="zh-CN" dirty="0"/>
              <a:t>、</a:t>
            </a:r>
            <a:r>
              <a:rPr lang="en-US" altLang="zh-CN" dirty="0"/>
              <a:t>29</a:t>
            </a:r>
            <a:r>
              <a:rPr lang="zh-CN" altLang="zh-CN" dirty="0"/>
              <a:t>、</a:t>
            </a:r>
            <a:r>
              <a:rPr lang="en-US" altLang="zh-CN" dirty="0"/>
              <a:t>70</a:t>
            </a:r>
            <a:r>
              <a:rPr lang="zh-CN" altLang="zh-CN" dirty="0"/>
              <a:t>、</a:t>
            </a:r>
            <a:r>
              <a:rPr lang="en-US" altLang="zh-CN" dirty="0"/>
              <a:t>169</a:t>
            </a:r>
            <a:r>
              <a:rPr lang="zh-CN" altLang="zh-CN" dirty="0"/>
              <a:t>……它是一种实际效果颇佳的表现比例美的</a:t>
            </a:r>
            <a:r>
              <a:rPr lang="zh-CN" altLang="zh-CN" dirty="0" smtClean="0"/>
              <a:t>方法。</a:t>
            </a:r>
            <a:endParaRPr lang="zh-CN" altLang="zh-CN" dirty="0"/>
          </a:p>
        </p:txBody>
      </p:sp>
      <p:pic>
        <p:nvPicPr>
          <p:cNvPr id="9" name="图片 8"/>
          <p:cNvPicPr/>
          <p:nvPr/>
        </p:nvPicPr>
        <p:blipFill>
          <a:blip r:embed="rId2" cstate="print">
            <a:extLst>
              <a:ext uri="{28A0092B-C50C-407E-A947-70E740481C1C}">
                <a14:useLocalDpi xmlns:a14="http://schemas.microsoft.com/office/drawing/2010/main" val="0"/>
              </a:ext>
            </a:extLst>
          </a:blip>
          <a:stretch>
            <a:fillRect/>
          </a:stretch>
        </p:blipFill>
        <p:spPr>
          <a:xfrm>
            <a:off x="682455" y="3217938"/>
            <a:ext cx="10973560" cy="2600349"/>
          </a:xfrm>
          <a:prstGeom prst="rect">
            <a:avLst/>
          </a:prstGeom>
        </p:spPr>
      </p:pic>
    </p:spTree>
    <p:extLst>
      <p:ext uri="{BB962C8B-B14F-4D97-AF65-F5344CB8AC3E}">
        <p14:creationId xmlns:p14="http://schemas.microsoft.com/office/powerpoint/2010/main" val="2382200020"/>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 name="矩形 2"/>
          <p:cNvSpPr/>
          <p:nvPr/>
        </p:nvSpPr>
        <p:spPr>
          <a:xfrm>
            <a:off x="954167" y="440251"/>
            <a:ext cx="10041271" cy="484748"/>
          </a:xfrm>
          <a:prstGeom prst="rect">
            <a:avLst/>
          </a:prstGeom>
        </p:spPr>
        <p:txBody>
          <a:bodyPr wrap="square">
            <a:spAutoFit/>
          </a:bodyPr>
          <a:lstStyle/>
          <a:p>
            <a:pPr>
              <a:lnSpc>
                <a:spcPct val="150000"/>
              </a:lnSpc>
            </a:pPr>
            <a:r>
              <a:rPr kumimoji="1" lang="en-US" altLang="zh-CN" dirty="0" smtClean="0">
                <a:solidFill>
                  <a:srgbClr val="FF2F92"/>
                </a:solidFill>
              </a:rPr>
              <a:t>4</a:t>
            </a:r>
            <a:r>
              <a:rPr kumimoji="1" lang="zh-CN" altLang="en-US" dirty="0" smtClean="0">
                <a:solidFill>
                  <a:srgbClr val="FF2F92"/>
                </a:solidFill>
              </a:rPr>
              <a:t>、比例与尺度（教材</a:t>
            </a:r>
            <a:r>
              <a:rPr kumimoji="1" lang="en-US" altLang="zh-CN" dirty="0" smtClean="0">
                <a:solidFill>
                  <a:srgbClr val="FF2F92"/>
                </a:solidFill>
              </a:rPr>
              <a:t>p15——18</a:t>
            </a:r>
            <a:r>
              <a:rPr kumimoji="1" lang="zh-CN" altLang="en-US" dirty="0" smtClean="0">
                <a:solidFill>
                  <a:srgbClr val="FF2F92"/>
                </a:solidFill>
              </a:rPr>
              <a:t>页）</a:t>
            </a:r>
            <a:endParaRPr kumimoji="1" lang="en-US" altLang="zh-CN" dirty="0" smtClean="0">
              <a:solidFill>
                <a:srgbClr val="FF2F92"/>
              </a:solidFill>
            </a:endParaRPr>
          </a:p>
        </p:txBody>
      </p:sp>
      <p:sp>
        <p:nvSpPr>
          <p:cNvPr id="4" name="矩形 3"/>
          <p:cNvSpPr/>
          <p:nvPr/>
        </p:nvSpPr>
        <p:spPr>
          <a:xfrm>
            <a:off x="871849" y="1175154"/>
            <a:ext cx="10511664" cy="1315745"/>
          </a:xfrm>
          <a:prstGeom prst="rect">
            <a:avLst/>
          </a:prstGeom>
        </p:spPr>
        <p:txBody>
          <a:bodyPr wrap="square">
            <a:spAutoFit/>
          </a:bodyPr>
          <a:lstStyle/>
          <a:p>
            <a:pPr>
              <a:lnSpc>
                <a:spcPct val="150000"/>
              </a:lnSpc>
            </a:pPr>
            <a:r>
              <a:rPr lang="zh-CN" altLang="zh-CN" dirty="0"/>
              <a:t>根号</a:t>
            </a:r>
            <a:r>
              <a:rPr lang="zh-CN" altLang="zh-CN" dirty="0" smtClean="0"/>
              <a:t>数列比</a:t>
            </a:r>
            <a:r>
              <a:rPr lang="zh-CN" altLang="en-US" dirty="0" smtClean="0"/>
              <a:t>：</a:t>
            </a:r>
            <a:r>
              <a:rPr lang="zh-CN" altLang="zh-CN" dirty="0"/>
              <a:t>根号</a:t>
            </a:r>
            <a:r>
              <a:rPr lang="en-US" altLang="zh-CN" dirty="0"/>
              <a:t>1</a:t>
            </a:r>
            <a:r>
              <a:rPr lang="zh-CN" altLang="zh-CN" dirty="0"/>
              <a:t>：根号</a:t>
            </a:r>
            <a:r>
              <a:rPr lang="en-US" altLang="zh-CN" dirty="0"/>
              <a:t>2:</a:t>
            </a:r>
            <a:r>
              <a:rPr lang="zh-CN" altLang="zh-CN" dirty="0"/>
              <a:t>根号</a:t>
            </a:r>
            <a:r>
              <a:rPr lang="en-US" altLang="zh-CN" dirty="0"/>
              <a:t>3</a:t>
            </a:r>
            <a:r>
              <a:rPr lang="zh-CN" altLang="zh-CN" dirty="0"/>
              <a:t>……构成根号数列，构成设计中常常用根号比的空间距离进行线、面、体的推移渐变，也可以运用跟好比作形体的分割组合。根号矩形的画法：线画一个正方形，以它的对角线作弧线，便能画出</a:t>
            </a:r>
            <a:r>
              <a:rPr lang="en-US" altLang="zh-CN" dirty="0"/>
              <a:t>√2</a:t>
            </a:r>
            <a:r>
              <a:rPr lang="zh-CN" altLang="zh-CN" dirty="0"/>
              <a:t>矩形，再以矩形对角线作弧线，便能依次画出</a:t>
            </a:r>
            <a:r>
              <a:rPr lang="en-US" altLang="zh-CN" dirty="0"/>
              <a:t>√3</a:t>
            </a:r>
            <a:r>
              <a:rPr lang="zh-CN" altLang="zh-CN" dirty="0"/>
              <a:t>矩形，</a:t>
            </a:r>
            <a:r>
              <a:rPr lang="en-US" altLang="zh-CN" dirty="0"/>
              <a:t>√4</a:t>
            </a:r>
            <a:r>
              <a:rPr lang="zh-CN" altLang="zh-CN" dirty="0"/>
              <a:t>矩形，</a:t>
            </a:r>
            <a:r>
              <a:rPr lang="en-US" altLang="zh-CN" dirty="0"/>
              <a:t>√5</a:t>
            </a:r>
            <a:r>
              <a:rPr lang="zh-CN" altLang="zh-CN" dirty="0"/>
              <a:t>矩形</a:t>
            </a:r>
            <a:r>
              <a:rPr lang="en-US" altLang="zh-CN" dirty="0"/>
              <a:t>……</a:t>
            </a:r>
            <a:r>
              <a:rPr lang="zh-CN" altLang="zh-CN" dirty="0"/>
              <a:t> </a:t>
            </a:r>
          </a:p>
        </p:txBody>
      </p:sp>
      <p:pic>
        <p:nvPicPr>
          <p:cNvPr id="7" name="图片 6"/>
          <p:cNvPicPr/>
          <p:nvPr/>
        </p:nvPicPr>
        <p:blipFill rotWithShape="1">
          <a:blip r:embed="rId2" cstate="print">
            <a:extLst>
              <a:ext uri="{28A0092B-C50C-407E-A947-70E740481C1C}">
                <a14:useLocalDpi xmlns:a14="http://schemas.microsoft.com/office/drawing/2010/main" val="0"/>
              </a:ext>
            </a:extLst>
          </a:blip>
          <a:srcRect b="12766"/>
          <a:stretch/>
        </p:blipFill>
        <p:spPr bwMode="auto">
          <a:xfrm>
            <a:off x="954167" y="2789048"/>
            <a:ext cx="10382306" cy="3148869"/>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196272137"/>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文本框 3"/>
          <p:cNvSpPr txBox="1"/>
          <p:nvPr/>
        </p:nvSpPr>
        <p:spPr>
          <a:xfrm>
            <a:off x="3245711" y="2066335"/>
            <a:ext cx="6244467" cy="1349087"/>
          </a:xfrm>
          <a:prstGeom prst="rect">
            <a:avLst/>
          </a:prstGeom>
          <a:noFill/>
        </p:spPr>
        <p:txBody>
          <a:bodyPr wrap="square" rtlCol="0">
            <a:spAutoFit/>
          </a:bodyPr>
          <a:lstStyle/>
          <a:p>
            <a:pPr algn="ctr">
              <a:lnSpc>
                <a:spcPct val="150000"/>
              </a:lnSpc>
            </a:pPr>
            <a:r>
              <a:rPr kumimoji="1" lang="zh-CN" altLang="en-US" sz="2800" dirty="0" smtClean="0">
                <a:solidFill>
                  <a:srgbClr val="FF2F92"/>
                </a:solidFill>
              </a:rPr>
              <a:t>形式美总法则</a:t>
            </a:r>
          </a:p>
          <a:p>
            <a:pPr algn="ctr">
              <a:lnSpc>
                <a:spcPct val="150000"/>
              </a:lnSpc>
            </a:pPr>
            <a:r>
              <a:rPr kumimoji="1" lang="zh-CN" altLang="en-US" sz="2800" dirty="0" smtClean="0">
                <a:solidFill>
                  <a:srgbClr val="FF2F92"/>
                </a:solidFill>
              </a:rPr>
              <a:t>对比中有统一，统一中有对比</a:t>
            </a:r>
            <a:endParaRPr kumimoji="1" lang="en-US" altLang="zh-CN" sz="2800" dirty="0">
              <a:solidFill>
                <a:srgbClr val="FF2F92"/>
              </a:solidFill>
            </a:endParaRPr>
          </a:p>
        </p:txBody>
      </p:sp>
    </p:spTree>
    <p:extLst>
      <p:ext uri="{BB962C8B-B14F-4D97-AF65-F5344CB8AC3E}">
        <p14:creationId xmlns:p14="http://schemas.microsoft.com/office/powerpoint/2010/main" val="3163954386"/>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980946" y="1082165"/>
            <a:ext cx="6318250" cy="1708160"/>
          </a:xfrm>
          <a:prstGeom prst="rect">
            <a:avLst/>
          </a:prstGeom>
          <a:noFill/>
        </p:spPr>
        <p:txBody>
          <a:bodyPr wrap="square" rtlCol="0">
            <a:spAutoFit/>
          </a:bodyPr>
          <a:lstStyle/>
          <a:p>
            <a:pPr algn="ctr">
              <a:lnSpc>
                <a:spcPct val="150000"/>
              </a:lnSpc>
            </a:pPr>
            <a:r>
              <a:rPr kumimoji="1" lang="zh-CN" altLang="en-US" sz="3600" dirty="0" smtClean="0">
                <a:solidFill>
                  <a:srgbClr val="FF2F92"/>
                </a:solidFill>
              </a:rPr>
              <a:t>线的构成形式</a:t>
            </a:r>
            <a:endParaRPr kumimoji="1" lang="en-US" altLang="zh-CN" sz="3600" dirty="0" smtClean="0">
              <a:solidFill>
                <a:srgbClr val="FF2F92"/>
              </a:solidFill>
            </a:endParaRPr>
          </a:p>
          <a:p>
            <a:pPr algn="ctr">
              <a:lnSpc>
                <a:spcPct val="150000"/>
              </a:lnSpc>
            </a:pPr>
            <a:r>
              <a:rPr kumimoji="1" lang="zh-CN" altLang="en-US" sz="3600" dirty="0" smtClean="0">
                <a:solidFill>
                  <a:srgbClr val="FF2F92"/>
                </a:solidFill>
              </a:rPr>
              <a:t>（规律性构成、自由式构成）</a:t>
            </a:r>
            <a:endParaRPr kumimoji="1" lang="zh-CN" altLang="en-US" sz="3600" dirty="0">
              <a:solidFill>
                <a:srgbClr val="FF2F92"/>
              </a:solidFill>
            </a:endParaRPr>
          </a:p>
        </p:txBody>
      </p:sp>
      <p:sp>
        <p:nvSpPr>
          <p:cNvPr id="3" name="矩形 30722">
            <a:extLst>
              <a:ext uri="{FF2B5EF4-FFF2-40B4-BE49-F238E27FC236}">
                <a16:creationId xmlns="" xmlns:a16="http://schemas.microsoft.com/office/drawing/2014/main" id="{DD2106BD-15E6-2A44-A62B-747B8FB7228F}"/>
              </a:ext>
            </a:extLst>
          </p:cNvPr>
          <p:cNvSpPr>
            <a:spLocks noChangeArrowheads="1"/>
          </p:cNvSpPr>
          <p:nvPr/>
        </p:nvSpPr>
        <p:spPr bwMode="auto">
          <a:xfrm>
            <a:off x="932944" y="2801469"/>
            <a:ext cx="4570482" cy="2262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a:lnSpc>
                <a:spcPct val="200000"/>
              </a:lnSpc>
            </a:pPr>
            <a:r>
              <a:rPr lang="zh-CN" altLang="en-US" dirty="0"/>
              <a:t>线的构成</a:t>
            </a:r>
          </a:p>
          <a:p>
            <a:pPr>
              <a:lnSpc>
                <a:spcPct val="200000"/>
              </a:lnSpc>
            </a:pPr>
            <a:r>
              <a:rPr lang="en-US" altLang="zh-CN" dirty="0" smtClean="0"/>
              <a:t>①</a:t>
            </a:r>
            <a:r>
              <a:rPr lang="zh-CN" altLang="en-US" dirty="0" smtClean="0"/>
              <a:t>规律性线的构</a:t>
            </a:r>
            <a:r>
              <a:rPr lang="zh-CN" altLang="en-US" dirty="0"/>
              <a:t>成：线在线性、长短、粗细</a:t>
            </a:r>
          </a:p>
          <a:p>
            <a:pPr>
              <a:lnSpc>
                <a:spcPct val="200000"/>
              </a:lnSpc>
            </a:pPr>
            <a:r>
              <a:rPr lang="zh-CN" altLang="en-US" dirty="0"/>
              <a:t>位置或方向等诸方面因素以规律化的形式构</a:t>
            </a:r>
          </a:p>
          <a:p>
            <a:pPr>
              <a:lnSpc>
                <a:spcPct val="200000"/>
              </a:lnSpc>
            </a:pPr>
            <a:r>
              <a:rPr lang="zh-CN" altLang="en-US" dirty="0"/>
              <a:t>成，或是重复或是渐变</a:t>
            </a:r>
            <a:r>
              <a:rPr lang="zh-CN" altLang="en-US" dirty="0" smtClean="0"/>
              <a:t>。</a:t>
            </a:r>
            <a:endParaRPr lang="zh-CN" altLang="en-US" dirty="0"/>
          </a:p>
        </p:txBody>
      </p:sp>
      <p:sp>
        <p:nvSpPr>
          <p:cNvPr id="4" name="矩形 3"/>
          <p:cNvSpPr/>
          <p:nvPr/>
        </p:nvSpPr>
        <p:spPr>
          <a:xfrm>
            <a:off x="6300822" y="2905254"/>
            <a:ext cx="5230629" cy="2816156"/>
          </a:xfrm>
          <a:prstGeom prst="rect">
            <a:avLst/>
          </a:prstGeom>
        </p:spPr>
        <p:txBody>
          <a:bodyPr wrap="square">
            <a:spAutoFit/>
          </a:bodyPr>
          <a:lstStyle/>
          <a:p>
            <a:pPr>
              <a:lnSpc>
                <a:spcPct val="200000"/>
              </a:lnSpc>
            </a:pPr>
            <a:r>
              <a:rPr lang="en-US" altLang="zh-CN" dirty="0" smtClean="0"/>
              <a:t>②</a:t>
            </a:r>
            <a:r>
              <a:rPr lang="zh-CN" altLang="en-US" dirty="0" smtClean="0"/>
              <a:t>自由式线</a:t>
            </a:r>
            <a:r>
              <a:rPr lang="zh-CN" altLang="en-US" dirty="0"/>
              <a:t>的构成：线在线性、长短、粗细</a:t>
            </a:r>
          </a:p>
          <a:p>
            <a:pPr>
              <a:lnSpc>
                <a:spcPct val="200000"/>
              </a:lnSpc>
            </a:pPr>
            <a:r>
              <a:rPr lang="zh-CN" altLang="en-US" dirty="0"/>
              <a:t>位置或方向等诸方面因素以自由化非规律化</a:t>
            </a:r>
          </a:p>
          <a:p>
            <a:pPr>
              <a:lnSpc>
                <a:spcPct val="200000"/>
              </a:lnSpc>
            </a:pPr>
            <a:r>
              <a:rPr lang="zh-CN" altLang="en-US" dirty="0"/>
              <a:t>的形式构成，呈现丰富的对比的生动的且多</a:t>
            </a:r>
          </a:p>
          <a:p>
            <a:pPr>
              <a:lnSpc>
                <a:spcPct val="200000"/>
              </a:lnSpc>
            </a:pPr>
            <a:r>
              <a:rPr lang="zh-CN" altLang="en-US" dirty="0"/>
              <a:t>变的视觉效果，有很大的随意性，要注意突</a:t>
            </a:r>
          </a:p>
          <a:p>
            <a:pPr>
              <a:lnSpc>
                <a:spcPct val="200000"/>
              </a:lnSpc>
            </a:pPr>
            <a:r>
              <a:rPr lang="zh-CN" altLang="en-US" dirty="0"/>
              <a:t>出某一对比，减弱其他不同元素。 </a:t>
            </a:r>
          </a:p>
        </p:txBody>
      </p:sp>
    </p:spTree>
    <p:extLst>
      <p:ext uri="{BB962C8B-B14F-4D97-AF65-F5344CB8AC3E}">
        <p14:creationId xmlns:p14="http://schemas.microsoft.com/office/powerpoint/2010/main" val="3309737243"/>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文本框 3"/>
          <p:cNvSpPr txBox="1"/>
          <p:nvPr/>
        </p:nvSpPr>
        <p:spPr>
          <a:xfrm>
            <a:off x="599756" y="529120"/>
            <a:ext cx="6550223" cy="1779975"/>
          </a:xfrm>
          <a:prstGeom prst="rect">
            <a:avLst/>
          </a:prstGeom>
          <a:noFill/>
        </p:spPr>
        <p:txBody>
          <a:bodyPr wrap="square" rtlCol="0">
            <a:spAutoFit/>
          </a:bodyPr>
          <a:lstStyle/>
          <a:p>
            <a:r>
              <a:rPr kumimoji="1" lang="zh-CN" altLang="en-US" sz="2800" dirty="0" smtClean="0">
                <a:solidFill>
                  <a:srgbClr val="FF2F92"/>
                </a:solidFill>
              </a:rPr>
              <a:t>规律性构成基本形式</a:t>
            </a:r>
            <a:endParaRPr kumimoji="1" lang="en-US" altLang="zh-CN" sz="2800" dirty="0"/>
          </a:p>
          <a:p>
            <a:pPr>
              <a:lnSpc>
                <a:spcPct val="150000"/>
              </a:lnSpc>
            </a:pPr>
            <a:r>
              <a:rPr kumimoji="1" lang="en-US" altLang="zh-CN" sz="2800" dirty="0" smtClean="0"/>
              <a:t>1</a:t>
            </a:r>
            <a:r>
              <a:rPr kumimoji="1" lang="zh-CN" altLang="en-US" sz="2800" dirty="0" smtClean="0"/>
              <a:t>、重复</a:t>
            </a:r>
            <a:r>
              <a:rPr kumimoji="1" lang="en-US" altLang="zh-CN" sz="2800" dirty="0" smtClean="0"/>
              <a:t>    2</a:t>
            </a:r>
            <a:r>
              <a:rPr kumimoji="1" lang="zh-CN" altLang="en-US" sz="2800" dirty="0" smtClean="0"/>
              <a:t>、特异</a:t>
            </a:r>
            <a:r>
              <a:rPr kumimoji="1" lang="en-US" altLang="zh-CN" sz="2800" dirty="0" smtClean="0"/>
              <a:t>    3</a:t>
            </a:r>
            <a:r>
              <a:rPr kumimoji="1" lang="zh-CN" altLang="en-US" sz="2800" dirty="0" smtClean="0"/>
              <a:t>、密集</a:t>
            </a:r>
            <a:r>
              <a:rPr kumimoji="1" lang="en-US" altLang="zh-CN" sz="2800" dirty="0" smtClean="0"/>
              <a:t>    4</a:t>
            </a:r>
            <a:r>
              <a:rPr kumimoji="1" lang="zh-CN" altLang="en-US" sz="2800" dirty="0" smtClean="0"/>
              <a:t>、渐变</a:t>
            </a:r>
            <a:r>
              <a:rPr kumimoji="1" lang="en-US" altLang="zh-CN" sz="2800" dirty="0" smtClean="0"/>
              <a:t> </a:t>
            </a:r>
          </a:p>
          <a:p>
            <a:pPr>
              <a:lnSpc>
                <a:spcPct val="150000"/>
              </a:lnSpc>
            </a:pPr>
            <a:r>
              <a:rPr kumimoji="1" lang="en-US" altLang="zh-CN" sz="2800" dirty="0" smtClean="0"/>
              <a:t> 5</a:t>
            </a:r>
            <a:r>
              <a:rPr kumimoji="1" lang="zh-CN" altLang="en-US" sz="2800" dirty="0" smtClean="0"/>
              <a:t>、近似</a:t>
            </a:r>
            <a:r>
              <a:rPr kumimoji="1" lang="en-US" altLang="zh-CN" sz="2800" dirty="0" smtClean="0"/>
              <a:t>   6</a:t>
            </a:r>
            <a:r>
              <a:rPr kumimoji="1" lang="zh-CN" altLang="en-US" sz="2800" dirty="0" smtClean="0"/>
              <a:t>、发射</a:t>
            </a:r>
            <a:r>
              <a:rPr kumimoji="1" lang="en-US" altLang="zh-CN" sz="2800" dirty="0" smtClean="0"/>
              <a:t>   7</a:t>
            </a:r>
            <a:r>
              <a:rPr kumimoji="1" lang="zh-CN" altLang="en-US" sz="2800" dirty="0" smtClean="0"/>
              <a:t>、回旋</a:t>
            </a:r>
            <a:r>
              <a:rPr kumimoji="1" lang="en-US" altLang="zh-CN" sz="2800" dirty="0" smtClean="0"/>
              <a:t>  </a:t>
            </a:r>
            <a:endParaRPr kumimoji="1" lang="zh-CN" altLang="en-US" sz="2800" dirty="0"/>
          </a:p>
        </p:txBody>
      </p:sp>
      <p:pic>
        <p:nvPicPr>
          <p:cNvPr id="5" name="图片 4" descr="线7">
            <a:extLst>
              <a:ext uri="{FF2B5EF4-FFF2-40B4-BE49-F238E27FC236}">
                <a16:creationId xmlns="" xmlns:a16="http://schemas.microsoft.com/office/drawing/2014/main" id="{06AA7B18-2BBF-604A-A627-251CF89C7823}"/>
              </a:ext>
            </a:extLst>
          </p:cNvPr>
          <p:cNvPicPr>
            <a:picLocks noChangeAspect="1" noChangeArrowheads="1"/>
          </p:cNvPicPr>
          <p:nvPr/>
        </p:nvPicPr>
        <p:blipFill>
          <a:blip r:embed="rId2">
            <a:lum bright="12000"/>
            <a:extLst>
              <a:ext uri="{28A0092B-C50C-407E-A947-70E740481C1C}">
                <a14:useLocalDpi xmlns:a14="http://schemas.microsoft.com/office/drawing/2010/main" val="0"/>
              </a:ext>
            </a:extLst>
          </a:blip>
          <a:srcRect/>
          <a:stretch>
            <a:fillRect/>
          </a:stretch>
        </p:blipFill>
        <p:spPr bwMode="auto">
          <a:xfrm>
            <a:off x="7573329" y="0"/>
            <a:ext cx="4619614" cy="6870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5" descr="线标11">
            <a:extLst>
              <a:ext uri="{FF2B5EF4-FFF2-40B4-BE49-F238E27FC236}">
                <a16:creationId xmlns="" xmlns:a16="http://schemas.microsoft.com/office/drawing/2014/main" id="{AB69C480-44C3-5B49-A354-756E9625B2F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8444" r="9222"/>
          <a:stretch>
            <a:fillRect/>
          </a:stretch>
        </p:blipFill>
        <p:spPr bwMode="auto">
          <a:xfrm>
            <a:off x="1281825" y="2897367"/>
            <a:ext cx="4909348" cy="39733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933692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4)">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26309" name="Rectangle 5">
            <a:extLst>
              <a:ext uri="{FF2B5EF4-FFF2-40B4-BE49-F238E27FC236}">
                <a16:creationId xmlns="" xmlns:a16="http://schemas.microsoft.com/office/drawing/2014/main" id="{85549599-2AC1-7948-B75D-57A6CAAE1AAD}"/>
              </a:ext>
            </a:extLst>
          </p:cNvPr>
          <p:cNvSpPr>
            <a:spLocks noChangeArrowheads="1"/>
          </p:cNvSpPr>
          <p:nvPr/>
        </p:nvSpPr>
        <p:spPr bwMode="auto">
          <a:xfrm>
            <a:off x="1144878" y="4446632"/>
            <a:ext cx="2618266" cy="64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lgn="l">
              <a:spcBef>
                <a:spcPct val="20000"/>
              </a:spcBef>
              <a:defRPr kumimoji="1" sz="2400">
                <a:solidFill>
                  <a:srgbClr val="FDE2C5"/>
                </a:solidFill>
                <a:latin typeface="Times New Roman" panose="02020603050405020304" pitchFamily="18" charset="0"/>
                <a:ea typeface="宋体" panose="02010600030101010101" pitchFamily="2" charset="-122"/>
              </a:defRPr>
            </a:lvl1pPr>
            <a:lvl2pPr marL="742950" indent="-285750" algn="l">
              <a:spcBef>
                <a:spcPct val="20000"/>
              </a:spcBef>
              <a:buChar char="–"/>
              <a:defRPr kumimoji="1" sz="2000">
                <a:solidFill>
                  <a:srgbClr val="FDE2C5"/>
                </a:solidFill>
                <a:latin typeface="Times New Roman" panose="02020603050405020304" pitchFamily="18" charset="0"/>
                <a:ea typeface="宋体" panose="02010600030101010101" pitchFamily="2" charset="-122"/>
              </a:defRPr>
            </a:lvl2pPr>
            <a:lvl3pPr marL="1143000" indent="-228600" algn="l">
              <a:spcBef>
                <a:spcPct val="20000"/>
              </a:spcBef>
              <a:defRPr kumimoji="1">
                <a:solidFill>
                  <a:srgbClr val="FDE2C5"/>
                </a:solidFill>
                <a:latin typeface="Times New Roman" panose="02020603050405020304" pitchFamily="18" charset="0"/>
                <a:ea typeface="宋体" panose="02010600030101010101" pitchFamily="2" charset="-122"/>
              </a:defRPr>
            </a:lvl3pPr>
            <a:lvl4pPr marL="1600200" indent="-228600" algn="l">
              <a:spcBef>
                <a:spcPct val="20000"/>
              </a:spcBef>
              <a:buChar char="–"/>
              <a:defRPr kumimoji="1" sz="1600">
                <a:solidFill>
                  <a:srgbClr val="FDE2C5"/>
                </a:solidFill>
                <a:latin typeface="Times New Roman" panose="02020603050405020304" pitchFamily="18" charset="0"/>
                <a:ea typeface="宋体" panose="02010600030101010101" pitchFamily="2" charset="-122"/>
              </a:defRPr>
            </a:lvl4pPr>
            <a:lvl5pPr marL="2057400" indent="-228600" algn="l">
              <a:spcBef>
                <a:spcPct val="20000"/>
              </a:spcBef>
              <a:defRPr kumimoji="1" sz="2000">
                <a:solidFill>
                  <a:srgbClr val="FDE2C5"/>
                </a:solidFill>
                <a:latin typeface="Times New Roman" panose="02020603050405020304" pitchFamily="18" charset="0"/>
                <a:ea typeface="宋体" panose="02010600030101010101" pitchFamily="2" charset="-122"/>
              </a:defRPr>
            </a:lvl5pPr>
            <a:lvl6pPr marL="2514600" indent="-228600" fontAlgn="base">
              <a:spcBef>
                <a:spcPct val="20000"/>
              </a:spcBef>
              <a:spcAft>
                <a:spcPct val="0"/>
              </a:spcAft>
              <a:defRPr kumimoji="1" sz="2000">
                <a:solidFill>
                  <a:srgbClr val="FDE2C5"/>
                </a:solidFill>
                <a:latin typeface="Times New Roman" panose="02020603050405020304" pitchFamily="18" charset="0"/>
                <a:ea typeface="宋体" panose="02010600030101010101" pitchFamily="2" charset="-122"/>
              </a:defRPr>
            </a:lvl6pPr>
            <a:lvl7pPr marL="2971800" indent="-228600" fontAlgn="base">
              <a:spcBef>
                <a:spcPct val="20000"/>
              </a:spcBef>
              <a:spcAft>
                <a:spcPct val="0"/>
              </a:spcAft>
              <a:defRPr kumimoji="1" sz="2000">
                <a:solidFill>
                  <a:srgbClr val="FDE2C5"/>
                </a:solidFill>
                <a:latin typeface="Times New Roman" panose="02020603050405020304" pitchFamily="18" charset="0"/>
                <a:ea typeface="宋体" panose="02010600030101010101" pitchFamily="2" charset="-122"/>
              </a:defRPr>
            </a:lvl7pPr>
            <a:lvl8pPr marL="3429000" indent="-228600" fontAlgn="base">
              <a:spcBef>
                <a:spcPct val="20000"/>
              </a:spcBef>
              <a:spcAft>
                <a:spcPct val="0"/>
              </a:spcAft>
              <a:defRPr kumimoji="1" sz="2000">
                <a:solidFill>
                  <a:srgbClr val="FDE2C5"/>
                </a:solidFill>
                <a:latin typeface="Times New Roman" panose="02020603050405020304" pitchFamily="18" charset="0"/>
                <a:ea typeface="宋体" panose="02010600030101010101" pitchFamily="2" charset="-122"/>
              </a:defRPr>
            </a:lvl8pPr>
            <a:lvl9pPr marL="3886200" indent="-228600" fontAlgn="base">
              <a:spcBef>
                <a:spcPct val="20000"/>
              </a:spcBef>
              <a:spcAft>
                <a:spcPct val="0"/>
              </a:spcAft>
              <a:defRPr kumimoji="1" sz="2000">
                <a:solidFill>
                  <a:srgbClr val="FDE2C5"/>
                </a:solidFill>
                <a:latin typeface="Times New Roman" panose="02020603050405020304" pitchFamily="18" charset="0"/>
                <a:ea typeface="宋体" panose="02010600030101010101" pitchFamily="2" charset="-122"/>
              </a:defRPr>
            </a:lvl9pPr>
          </a:lstStyle>
          <a:p>
            <a:pPr lvl="2">
              <a:lnSpc>
                <a:spcPct val="150000"/>
              </a:lnSpc>
              <a:buFontTx/>
              <a:buNone/>
            </a:pPr>
            <a:r>
              <a:rPr lang="zh-CN" altLang="en-US" dirty="0">
                <a:solidFill>
                  <a:schemeClr val="tx1"/>
                </a:solidFill>
                <a:latin typeface="+mn-ea"/>
                <a:ea typeface="+mn-ea"/>
              </a:rPr>
              <a:t>平面感</a:t>
            </a:r>
          </a:p>
        </p:txBody>
      </p:sp>
      <p:sp>
        <p:nvSpPr>
          <p:cNvPr id="226310" name="Rectangle 6">
            <a:extLst>
              <a:ext uri="{FF2B5EF4-FFF2-40B4-BE49-F238E27FC236}">
                <a16:creationId xmlns="" xmlns:a16="http://schemas.microsoft.com/office/drawing/2014/main" id="{97664F4B-D727-1447-B3C0-22509D076991}"/>
              </a:ext>
            </a:extLst>
          </p:cNvPr>
          <p:cNvSpPr>
            <a:spLocks noChangeArrowheads="1"/>
          </p:cNvSpPr>
          <p:nvPr/>
        </p:nvSpPr>
        <p:spPr bwMode="auto">
          <a:xfrm>
            <a:off x="4129714" y="4551843"/>
            <a:ext cx="4032250" cy="64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1143000" lvl="2" indent="-228600">
              <a:lnSpc>
                <a:spcPct val="150000"/>
              </a:lnSpc>
              <a:spcBef>
                <a:spcPct val="20000"/>
              </a:spcBef>
            </a:pPr>
            <a:r>
              <a:rPr kumimoji="1" lang="zh-CN" altLang="en-US" dirty="0">
                <a:latin typeface="+mn-ea"/>
              </a:rPr>
              <a:t>渐变产生的空间感</a:t>
            </a:r>
          </a:p>
        </p:txBody>
      </p:sp>
      <p:pic>
        <p:nvPicPr>
          <p:cNvPr id="226314" name="Picture 10" descr="平构课件图片074">
            <a:extLst>
              <a:ext uri="{FF2B5EF4-FFF2-40B4-BE49-F238E27FC236}">
                <a16:creationId xmlns="" xmlns:a16="http://schemas.microsoft.com/office/drawing/2014/main" id="{F4579AB2-FDF3-B54B-AC1F-184D7319309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13736" y="1239531"/>
            <a:ext cx="3317105" cy="2693962"/>
          </a:xfrm>
          <a:prstGeom prst="rect">
            <a:avLst/>
          </a:prstGeom>
          <a:noFill/>
          <a:extLst>
            <a:ext uri="{909E8E84-426E-40dd-AFC4-6F175D3DCCD1}">
              <a14:hiddenFill xmlns:a14="http://schemas.microsoft.com/office/drawing/2010/main">
                <a:solidFill>
                  <a:srgbClr val="FFFFFF"/>
                </a:solidFill>
              </a14:hiddenFill>
            </a:ext>
          </a:extLst>
        </p:spPr>
      </p:pic>
      <p:pic>
        <p:nvPicPr>
          <p:cNvPr id="226315" name="Picture 11" descr="平构课件图片072">
            <a:extLst>
              <a:ext uri="{FF2B5EF4-FFF2-40B4-BE49-F238E27FC236}">
                <a16:creationId xmlns="" xmlns:a16="http://schemas.microsoft.com/office/drawing/2014/main" id="{C3654D24-68F0-D34E-AD76-622C0960B0C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6098" y="798993"/>
            <a:ext cx="3489301" cy="3647639"/>
          </a:xfrm>
          <a:prstGeom prst="rect">
            <a:avLst/>
          </a:prstGeom>
          <a:noFill/>
          <a:extLst>
            <a:ext uri="{909E8E84-426E-40dd-AFC4-6F175D3DCCD1}">
              <a14:hiddenFill xmlns:a14="http://schemas.microsoft.com/office/drawing/2010/main">
                <a:solidFill>
                  <a:srgbClr val="FFFFFF"/>
                </a:solidFill>
              </a14:hiddenFill>
            </a:ext>
          </a:extLst>
        </p:spPr>
      </p:pic>
      <p:pic>
        <p:nvPicPr>
          <p:cNvPr id="226316" name="Picture 12" descr="平构课件图片073">
            <a:extLst>
              <a:ext uri="{FF2B5EF4-FFF2-40B4-BE49-F238E27FC236}">
                <a16:creationId xmlns="" xmlns:a16="http://schemas.microsoft.com/office/drawing/2014/main" id="{7C66AF51-DC25-DA43-95D5-16D8DB7A66A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35474" y="798993"/>
            <a:ext cx="3653503" cy="3723875"/>
          </a:xfrm>
          <a:prstGeom prst="rect">
            <a:avLst/>
          </a:prstGeom>
          <a:noFill/>
          <a:extLst>
            <a:ext uri="{909E8E84-426E-40dd-AFC4-6F175D3DCCD1}">
              <a14:hiddenFill xmlns:a14="http://schemas.microsoft.com/office/drawing/2010/main">
                <a:solidFill>
                  <a:srgbClr val="FFFFFF"/>
                </a:solidFill>
              </a14:hiddenFill>
            </a:ext>
          </a:extLst>
        </p:spPr>
      </p:pic>
      <p:sp>
        <p:nvSpPr>
          <p:cNvPr id="226317" name="Rectangle 13">
            <a:extLst>
              <a:ext uri="{FF2B5EF4-FFF2-40B4-BE49-F238E27FC236}">
                <a16:creationId xmlns="" xmlns:a16="http://schemas.microsoft.com/office/drawing/2014/main" id="{758AD835-0176-B844-BABD-2027296589E7}"/>
              </a:ext>
            </a:extLst>
          </p:cNvPr>
          <p:cNvSpPr>
            <a:spLocks noChangeArrowheads="1"/>
          </p:cNvSpPr>
          <p:nvPr/>
        </p:nvSpPr>
        <p:spPr bwMode="auto">
          <a:xfrm>
            <a:off x="7409334" y="4095558"/>
            <a:ext cx="4374012" cy="11039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lgn="l">
              <a:spcBef>
                <a:spcPct val="20000"/>
              </a:spcBef>
              <a:defRPr kumimoji="1" sz="2400">
                <a:solidFill>
                  <a:srgbClr val="FDE2C5"/>
                </a:solidFill>
                <a:latin typeface="Times New Roman" panose="02020603050405020304" pitchFamily="18" charset="0"/>
                <a:ea typeface="宋体" panose="02010600030101010101" pitchFamily="2" charset="-122"/>
              </a:defRPr>
            </a:lvl1pPr>
            <a:lvl2pPr marL="742950" indent="-285750" algn="l">
              <a:spcBef>
                <a:spcPct val="20000"/>
              </a:spcBef>
              <a:buChar char="–"/>
              <a:defRPr kumimoji="1" sz="2000">
                <a:solidFill>
                  <a:srgbClr val="FDE2C5"/>
                </a:solidFill>
                <a:latin typeface="Times New Roman" panose="02020603050405020304" pitchFamily="18" charset="0"/>
                <a:ea typeface="宋体" panose="02010600030101010101" pitchFamily="2" charset="-122"/>
              </a:defRPr>
            </a:lvl2pPr>
            <a:lvl3pPr marL="1143000" indent="-228600" algn="l">
              <a:spcBef>
                <a:spcPct val="20000"/>
              </a:spcBef>
              <a:defRPr kumimoji="1">
                <a:solidFill>
                  <a:srgbClr val="FDE2C5"/>
                </a:solidFill>
                <a:latin typeface="Times New Roman" panose="02020603050405020304" pitchFamily="18" charset="0"/>
                <a:ea typeface="宋体" panose="02010600030101010101" pitchFamily="2" charset="-122"/>
              </a:defRPr>
            </a:lvl3pPr>
            <a:lvl4pPr marL="1600200" indent="-228600" algn="l">
              <a:spcBef>
                <a:spcPct val="20000"/>
              </a:spcBef>
              <a:buChar char="–"/>
              <a:defRPr kumimoji="1" sz="1600">
                <a:solidFill>
                  <a:srgbClr val="FDE2C5"/>
                </a:solidFill>
                <a:latin typeface="Times New Roman" panose="02020603050405020304" pitchFamily="18" charset="0"/>
                <a:ea typeface="宋体" panose="02010600030101010101" pitchFamily="2" charset="-122"/>
              </a:defRPr>
            </a:lvl4pPr>
            <a:lvl5pPr marL="2057400" indent="-228600" algn="l">
              <a:spcBef>
                <a:spcPct val="20000"/>
              </a:spcBef>
              <a:defRPr kumimoji="1" sz="2000">
                <a:solidFill>
                  <a:srgbClr val="FDE2C5"/>
                </a:solidFill>
                <a:latin typeface="Times New Roman" panose="02020603050405020304" pitchFamily="18" charset="0"/>
                <a:ea typeface="宋体" panose="02010600030101010101" pitchFamily="2" charset="-122"/>
              </a:defRPr>
            </a:lvl5pPr>
            <a:lvl6pPr marL="2514600" indent="-228600" fontAlgn="base">
              <a:spcBef>
                <a:spcPct val="20000"/>
              </a:spcBef>
              <a:spcAft>
                <a:spcPct val="0"/>
              </a:spcAft>
              <a:defRPr kumimoji="1" sz="2000">
                <a:solidFill>
                  <a:srgbClr val="FDE2C5"/>
                </a:solidFill>
                <a:latin typeface="Times New Roman" panose="02020603050405020304" pitchFamily="18" charset="0"/>
                <a:ea typeface="宋体" panose="02010600030101010101" pitchFamily="2" charset="-122"/>
              </a:defRPr>
            </a:lvl6pPr>
            <a:lvl7pPr marL="2971800" indent="-228600" fontAlgn="base">
              <a:spcBef>
                <a:spcPct val="20000"/>
              </a:spcBef>
              <a:spcAft>
                <a:spcPct val="0"/>
              </a:spcAft>
              <a:defRPr kumimoji="1" sz="2000">
                <a:solidFill>
                  <a:srgbClr val="FDE2C5"/>
                </a:solidFill>
                <a:latin typeface="Times New Roman" panose="02020603050405020304" pitchFamily="18" charset="0"/>
                <a:ea typeface="宋体" panose="02010600030101010101" pitchFamily="2" charset="-122"/>
              </a:defRPr>
            </a:lvl7pPr>
            <a:lvl8pPr marL="3429000" indent="-228600" fontAlgn="base">
              <a:spcBef>
                <a:spcPct val="20000"/>
              </a:spcBef>
              <a:spcAft>
                <a:spcPct val="0"/>
              </a:spcAft>
              <a:defRPr kumimoji="1" sz="2000">
                <a:solidFill>
                  <a:srgbClr val="FDE2C5"/>
                </a:solidFill>
                <a:latin typeface="Times New Roman" panose="02020603050405020304" pitchFamily="18" charset="0"/>
                <a:ea typeface="宋体" panose="02010600030101010101" pitchFamily="2" charset="-122"/>
              </a:defRPr>
            </a:lvl8pPr>
            <a:lvl9pPr marL="3886200" indent="-228600" fontAlgn="base">
              <a:spcBef>
                <a:spcPct val="20000"/>
              </a:spcBef>
              <a:spcAft>
                <a:spcPct val="0"/>
              </a:spcAft>
              <a:defRPr kumimoji="1" sz="2000">
                <a:solidFill>
                  <a:srgbClr val="FDE2C5"/>
                </a:solidFill>
                <a:latin typeface="Times New Roman" panose="02020603050405020304" pitchFamily="18" charset="0"/>
                <a:ea typeface="宋体" panose="02010600030101010101" pitchFamily="2" charset="-122"/>
              </a:defRPr>
            </a:lvl9pPr>
          </a:lstStyle>
          <a:p>
            <a:pPr lvl="2">
              <a:lnSpc>
                <a:spcPct val="150000"/>
              </a:lnSpc>
              <a:buFontTx/>
              <a:buNone/>
            </a:pPr>
            <a:r>
              <a:rPr lang="zh-CN" altLang="en-US" dirty="0">
                <a:solidFill>
                  <a:schemeClr val="tx1"/>
                </a:solidFill>
                <a:latin typeface="+mn-ea"/>
                <a:ea typeface="+mn-ea"/>
              </a:rPr>
              <a:t>排列</a:t>
            </a:r>
            <a:r>
              <a:rPr lang="zh-CN" altLang="en-US" dirty="0" smtClean="0">
                <a:solidFill>
                  <a:schemeClr val="tx1"/>
                </a:solidFill>
                <a:latin typeface="+mn-ea"/>
                <a:ea typeface="+mn-ea"/>
              </a:rPr>
              <a:t>方式的改变使人产生从二维平面到三维空间</a:t>
            </a:r>
            <a:r>
              <a:rPr lang="zh-CN" altLang="en-US" dirty="0">
                <a:solidFill>
                  <a:schemeClr val="tx1"/>
                </a:solidFill>
                <a:latin typeface="+mn-ea"/>
                <a:ea typeface="+mn-ea"/>
              </a:rPr>
              <a:t>的不同感受。</a:t>
            </a:r>
          </a:p>
        </p:txBody>
      </p:sp>
    </p:spTree>
    <p:extLst>
      <p:ext uri="{BB962C8B-B14F-4D97-AF65-F5344CB8AC3E}">
        <p14:creationId xmlns:p14="http://schemas.microsoft.com/office/powerpoint/2010/main" val="217698393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nodeType="clickEffect">
                                  <p:stCondLst>
                                    <p:cond delay="0"/>
                                  </p:stCondLst>
                                  <p:childTnLst>
                                    <p:set>
                                      <p:cBhvr>
                                        <p:cTn id="6" dur="1" fill="hold">
                                          <p:stCondLst>
                                            <p:cond delay="0"/>
                                          </p:stCondLst>
                                        </p:cTn>
                                        <p:tgtEl>
                                          <p:spTgt spid="226315"/>
                                        </p:tgtEl>
                                        <p:attrNameLst>
                                          <p:attrName>style.visibility</p:attrName>
                                        </p:attrNameLst>
                                      </p:cBhvr>
                                      <p:to>
                                        <p:strVal val="visible"/>
                                      </p:to>
                                    </p:set>
                                    <p:anim calcmode="lin" valueType="num">
                                      <p:cBhvr additive="base">
                                        <p:cTn id="7" dur="500" fill="hold"/>
                                        <p:tgtEl>
                                          <p:spTgt spid="226315"/>
                                        </p:tgtEl>
                                        <p:attrNameLst>
                                          <p:attrName>ppt_x</p:attrName>
                                        </p:attrNameLst>
                                      </p:cBhvr>
                                      <p:tavLst>
                                        <p:tav tm="0">
                                          <p:val>
                                            <p:strVal val="0-#ppt_w/2"/>
                                          </p:val>
                                        </p:tav>
                                        <p:tav tm="100000">
                                          <p:val>
                                            <p:strVal val="#ppt_x"/>
                                          </p:val>
                                        </p:tav>
                                      </p:tavLst>
                                    </p:anim>
                                    <p:anim calcmode="lin" valueType="num">
                                      <p:cBhvr additive="base">
                                        <p:cTn id="8" dur="500" fill="hold"/>
                                        <p:tgtEl>
                                          <p:spTgt spid="226315"/>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226309">
                                            <p:txEl>
                                              <p:pRg st="0" end="0"/>
                                            </p:txEl>
                                          </p:spTgt>
                                        </p:tgtEl>
                                        <p:attrNameLst>
                                          <p:attrName>style.visibility</p:attrName>
                                        </p:attrNameLst>
                                      </p:cBhvr>
                                      <p:to>
                                        <p:strVal val="visible"/>
                                      </p:to>
                                    </p:set>
                                    <p:animEffect transition="in" filter="blinds(horizontal)">
                                      <p:cBhvr>
                                        <p:cTn id="13" dur="500"/>
                                        <p:tgtEl>
                                          <p:spTgt spid="226309">
                                            <p:txEl>
                                              <p:pRg st="0" end="0"/>
                                            </p:txEl>
                                          </p:spTgt>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8" fill="hold" nodeType="clickEffect">
                                  <p:stCondLst>
                                    <p:cond delay="0"/>
                                  </p:stCondLst>
                                  <p:childTnLst>
                                    <p:set>
                                      <p:cBhvr>
                                        <p:cTn id="17" dur="1" fill="hold">
                                          <p:stCondLst>
                                            <p:cond delay="0"/>
                                          </p:stCondLst>
                                        </p:cTn>
                                        <p:tgtEl>
                                          <p:spTgt spid="226316"/>
                                        </p:tgtEl>
                                        <p:attrNameLst>
                                          <p:attrName>style.visibility</p:attrName>
                                        </p:attrNameLst>
                                      </p:cBhvr>
                                      <p:to>
                                        <p:strVal val="visible"/>
                                      </p:to>
                                    </p:set>
                                    <p:anim calcmode="lin" valueType="num">
                                      <p:cBhvr additive="base">
                                        <p:cTn id="18" dur="500" fill="hold"/>
                                        <p:tgtEl>
                                          <p:spTgt spid="226316"/>
                                        </p:tgtEl>
                                        <p:attrNameLst>
                                          <p:attrName>ppt_x</p:attrName>
                                        </p:attrNameLst>
                                      </p:cBhvr>
                                      <p:tavLst>
                                        <p:tav tm="0">
                                          <p:val>
                                            <p:strVal val="0-#ppt_w/2"/>
                                          </p:val>
                                        </p:tav>
                                        <p:tav tm="100000">
                                          <p:val>
                                            <p:strVal val="#ppt_x"/>
                                          </p:val>
                                        </p:tav>
                                      </p:tavLst>
                                    </p:anim>
                                    <p:anim calcmode="lin" valueType="num">
                                      <p:cBhvr additive="base">
                                        <p:cTn id="19" dur="500" fill="hold"/>
                                        <p:tgtEl>
                                          <p:spTgt spid="226316"/>
                                        </p:tgtEl>
                                        <p:attrNameLst>
                                          <p:attrName>ppt_y</p:attrName>
                                        </p:attrNameLst>
                                      </p:cBhvr>
                                      <p:tavLst>
                                        <p:tav tm="0">
                                          <p:val>
                                            <p:strVal val="#ppt_y"/>
                                          </p:val>
                                        </p:tav>
                                        <p:tav tm="100000">
                                          <p:val>
                                            <p:strVal val="#ppt_y"/>
                                          </p:val>
                                        </p:tav>
                                      </p:tavLst>
                                    </p:anim>
                                  </p:childTnLst>
                                </p:cTn>
                              </p:par>
                            </p:childTnLst>
                          </p:cTn>
                        </p:par>
                      </p:childTnLst>
                    </p:cTn>
                  </p:par>
                  <p:par>
                    <p:cTn id="20" fill="hold" nodeType="clickPar">
                      <p:stCondLst>
                        <p:cond delay="indefinite"/>
                      </p:stCondLst>
                      <p:childTnLst>
                        <p:par>
                          <p:cTn id="21" fill="hold" nodeType="withGroup">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226310">
                                            <p:txEl>
                                              <p:pRg st="0" end="0"/>
                                            </p:txEl>
                                          </p:spTgt>
                                        </p:tgtEl>
                                        <p:attrNameLst>
                                          <p:attrName>style.visibility</p:attrName>
                                        </p:attrNameLst>
                                      </p:cBhvr>
                                      <p:to>
                                        <p:strVal val="visible"/>
                                      </p:to>
                                    </p:set>
                                    <p:animEffect transition="in" filter="blinds(horizontal)">
                                      <p:cBhvr>
                                        <p:cTn id="24" dur="500"/>
                                        <p:tgtEl>
                                          <p:spTgt spid="226310">
                                            <p:txEl>
                                              <p:pRg st="0" end="0"/>
                                            </p:txEl>
                                          </p:spTgt>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2" presetClass="entr" presetSubtype="8" fill="hold" nodeType="clickEffect">
                                  <p:stCondLst>
                                    <p:cond delay="0"/>
                                  </p:stCondLst>
                                  <p:childTnLst>
                                    <p:set>
                                      <p:cBhvr>
                                        <p:cTn id="28" dur="1" fill="hold">
                                          <p:stCondLst>
                                            <p:cond delay="0"/>
                                          </p:stCondLst>
                                        </p:cTn>
                                        <p:tgtEl>
                                          <p:spTgt spid="226314"/>
                                        </p:tgtEl>
                                        <p:attrNameLst>
                                          <p:attrName>style.visibility</p:attrName>
                                        </p:attrNameLst>
                                      </p:cBhvr>
                                      <p:to>
                                        <p:strVal val="visible"/>
                                      </p:to>
                                    </p:set>
                                    <p:anim calcmode="lin" valueType="num">
                                      <p:cBhvr additive="base">
                                        <p:cTn id="29" dur="500" fill="hold"/>
                                        <p:tgtEl>
                                          <p:spTgt spid="226314"/>
                                        </p:tgtEl>
                                        <p:attrNameLst>
                                          <p:attrName>ppt_x</p:attrName>
                                        </p:attrNameLst>
                                      </p:cBhvr>
                                      <p:tavLst>
                                        <p:tav tm="0">
                                          <p:val>
                                            <p:strVal val="0-#ppt_w/2"/>
                                          </p:val>
                                        </p:tav>
                                        <p:tav tm="100000">
                                          <p:val>
                                            <p:strVal val="#ppt_x"/>
                                          </p:val>
                                        </p:tav>
                                      </p:tavLst>
                                    </p:anim>
                                    <p:anim calcmode="lin" valueType="num">
                                      <p:cBhvr additive="base">
                                        <p:cTn id="30" dur="500" fill="hold"/>
                                        <p:tgtEl>
                                          <p:spTgt spid="226314"/>
                                        </p:tgtEl>
                                        <p:attrNameLst>
                                          <p:attrName>ppt_y</p:attrName>
                                        </p:attrNameLst>
                                      </p:cBhvr>
                                      <p:tavLst>
                                        <p:tav tm="0">
                                          <p:val>
                                            <p:strVal val="#ppt_y"/>
                                          </p:val>
                                        </p:tav>
                                        <p:tav tm="100000">
                                          <p:val>
                                            <p:strVal val="#ppt_y"/>
                                          </p:val>
                                        </p:tav>
                                      </p:tavLst>
                                    </p:anim>
                                  </p:childTnLst>
                                </p:cTn>
                              </p:par>
                            </p:childTnLst>
                          </p:cTn>
                        </p:par>
                      </p:childTnLst>
                    </p:cTn>
                  </p:par>
                  <p:par>
                    <p:cTn id="31" fill="hold" nodeType="clickPar">
                      <p:stCondLst>
                        <p:cond delay="indefinite"/>
                      </p:stCondLst>
                      <p:childTnLst>
                        <p:par>
                          <p:cTn id="32" fill="hold" nodeType="withGroup">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226317">
                                            <p:txEl>
                                              <p:pRg st="0" end="0"/>
                                            </p:txEl>
                                          </p:spTgt>
                                        </p:tgtEl>
                                        <p:attrNameLst>
                                          <p:attrName>style.visibility</p:attrName>
                                        </p:attrNameLst>
                                      </p:cBhvr>
                                      <p:to>
                                        <p:strVal val="visible"/>
                                      </p:to>
                                    </p:set>
                                    <p:animEffect transition="in" filter="blinds(horizontal)">
                                      <p:cBhvr>
                                        <p:cTn id="35" dur="500"/>
                                        <p:tgtEl>
                                          <p:spTgt spid="22631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6309" grpId="0" build="p" bldLvl="5" autoUpdateAnimBg="0"/>
      <p:bldP spid="226310" grpId="0" build="p" bldLvl="5" autoUpdateAnimBg="0"/>
      <p:bldP spid="226317" grpId="0" build="p" bldLvl="5" autoUpdateAnimBg="0"/>
    </p:bldLst>
  </p:timing>
</p:sld>
</file>

<file path=ppt/slides/slide3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 name="图片 1" descr="P4080713"/>
          <p:cNvPicPr>
            <a:picLocks noChangeAspect="1" noChangeArrowheads="1"/>
          </p:cNvPicPr>
          <p:nvPr/>
        </p:nvPicPr>
        <p:blipFill>
          <a:blip r:embed="rId2">
            <a:lum bright="6000" contrast="30000"/>
            <a:extLst>
              <a:ext uri="{28A0092B-C50C-407E-A947-70E740481C1C}">
                <a14:useLocalDpi xmlns:a14="http://schemas.microsoft.com/office/drawing/2010/main" val="0"/>
              </a:ext>
            </a:extLst>
          </a:blip>
          <a:srcRect/>
          <a:stretch>
            <a:fillRect/>
          </a:stretch>
        </p:blipFill>
        <p:spPr bwMode="auto">
          <a:xfrm>
            <a:off x="0" y="367469"/>
            <a:ext cx="5960292" cy="5963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图片 2" descr="timg17.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56229" y="367469"/>
            <a:ext cx="5935772" cy="5960608"/>
          </a:xfrm>
          <a:prstGeom prst="rect">
            <a:avLst/>
          </a:prstGeom>
        </p:spPr>
      </p:pic>
    </p:spTree>
    <p:extLst>
      <p:ext uri="{BB962C8B-B14F-4D97-AF65-F5344CB8AC3E}">
        <p14:creationId xmlns:p14="http://schemas.microsoft.com/office/powerpoint/2010/main" val="417556397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5"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vertical)">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 name="Rectangle 3">
            <a:extLst>
              <a:ext uri="{FF2B5EF4-FFF2-40B4-BE49-F238E27FC236}">
                <a16:creationId xmlns="" xmlns:a16="http://schemas.microsoft.com/office/drawing/2014/main" id="{8685BAE1-C797-174E-A2C1-8E6F695F6386}"/>
              </a:ext>
            </a:extLst>
          </p:cNvPr>
          <p:cNvSpPr>
            <a:spLocks noGrp="1" noChangeArrowheads="1"/>
          </p:cNvSpPr>
          <p:nvPr>
            <p:ph type="body" idx="1"/>
          </p:nvPr>
        </p:nvSpPr>
        <p:spPr>
          <a:xfrm>
            <a:off x="441333" y="402688"/>
            <a:ext cx="3079733" cy="914400"/>
          </a:xfrm>
        </p:spPr>
        <p:txBody>
          <a:bodyPr/>
          <a:lstStyle/>
          <a:p>
            <a:pPr lvl="1">
              <a:lnSpc>
                <a:spcPct val="150000"/>
              </a:lnSpc>
              <a:buFontTx/>
              <a:buNone/>
            </a:pPr>
            <a:r>
              <a:rPr lang="zh-CN" altLang="en-US" dirty="0" smtClean="0">
                <a:solidFill>
                  <a:schemeClr val="tx1"/>
                </a:solidFill>
                <a:ea typeface="黑体" panose="02010609060101010101" pitchFamily="49" charset="-122"/>
              </a:rPr>
              <a:t>线</a:t>
            </a:r>
            <a:r>
              <a:rPr lang="zh-CN" altLang="en-US" dirty="0">
                <a:solidFill>
                  <a:schemeClr val="tx1"/>
                </a:solidFill>
                <a:ea typeface="黑体" panose="02010609060101010101" pitchFamily="49" charset="-122"/>
              </a:rPr>
              <a:t>的点化和</a:t>
            </a:r>
            <a:r>
              <a:rPr lang="zh-CN" altLang="en-US" dirty="0" smtClean="0">
                <a:solidFill>
                  <a:schemeClr val="tx1"/>
                </a:solidFill>
                <a:ea typeface="黑体" panose="02010609060101010101" pitchFamily="49" charset="-122"/>
              </a:rPr>
              <a:t>点的线化</a:t>
            </a:r>
            <a:endParaRPr lang="zh-CN" altLang="en-US" dirty="0">
              <a:solidFill>
                <a:schemeClr val="tx1"/>
              </a:solidFill>
              <a:ea typeface="黑体" panose="02010609060101010101" pitchFamily="49" charset="-122"/>
            </a:endParaRPr>
          </a:p>
        </p:txBody>
      </p:sp>
      <p:sp>
        <p:nvSpPr>
          <p:cNvPr id="4" name="Text Box 5">
            <a:extLst>
              <a:ext uri="{FF2B5EF4-FFF2-40B4-BE49-F238E27FC236}">
                <a16:creationId xmlns="" xmlns:a16="http://schemas.microsoft.com/office/drawing/2014/main" id="{46DA788D-C48B-0549-AB2E-578D1FB0F37D}"/>
              </a:ext>
            </a:extLst>
          </p:cNvPr>
          <p:cNvSpPr txBox="1">
            <a:spLocks noChangeArrowheads="1"/>
          </p:cNvSpPr>
          <p:nvPr/>
        </p:nvSpPr>
        <p:spPr bwMode="auto">
          <a:xfrm>
            <a:off x="-235200" y="4178622"/>
            <a:ext cx="7747906" cy="6299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lvl="2" algn="l">
              <a:lnSpc>
                <a:spcPct val="110000"/>
              </a:lnSpc>
              <a:spcBef>
                <a:spcPct val="20000"/>
              </a:spcBef>
            </a:pPr>
            <a:r>
              <a:rPr lang="zh-CN" altLang="en-US" sz="1600" dirty="0" smtClean="0"/>
              <a:t>把线彻底分化以</a:t>
            </a:r>
            <a:r>
              <a:rPr lang="zh-CN" altLang="en-US" sz="1600" dirty="0"/>
              <a:t>后，便有点的感觉，这种点如果排成一列，则有线的感觉。点线</a:t>
            </a:r>
            <a:r>
              <a:rPr lang="zh-CN" altLang="en-US" sz="1600" dirty="0" smtClean="0"/>
              <a:t>的构成很适于创作</a:t>
            </a:r>
            <a:r>
              <a:rPr lang="zh-CN" altLang="en-US" sz="1600" dirty="0"/>
              <a:t>柔美、轻快的精巧作品。</a:t>
            </a:r>
          </a:p>
        </p:txBody>
      </p:sp>
      <p:pic>
        <p:nvPicPr>
          <p:cNvPr id="5" name="Picture 6" descr="DSC03908">
            <a:extLst>
              <a:ext uri="{FF2B5EF4-FFF2-40B4-BE49-F238E27FC236}">
                <a16:creationId xmlns="" xmlns:a16="http://schemas.microsoft.com/office/drawing/2014/main" id="{68CFF3CE-A99B-C740-B924-0179B50A8BD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6418" y="1903092"/>
            <a:ext cx="2080995" cy="208099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7" descr="DSC03909">
            <a:extLst>
              <a:ext uri="{FF2B5EF4-FFF2-40B4-BE49-F238E27FC236}">
                <a16:creationId xmlns="" xmlns:a16="http://schemas.microsoft.com/office/drawing/2014/main" id="{4FFADEDA-9C79-DE4E-B061-3B9643AF066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84668" y="1915985"/>
            <a:ext cx="2080995" cy="207604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8" descr="DSC03910">
            <a:extLst>
              <a:ext uri="{FF2B5EF4-FFF2-40B4-BE49-F238E27FC236}">
                <a16:creationId xmlns="" xmlns:a16="http://schemas.microsoft.com/office/drawing/2014/main" id="{329059D2-8C7B-A849-94E4-C421489A8BF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94781" y="1915985"/>
            <a:ext cx="2087189" cy="2087188"/>
          </a:xfrm>
          <a:prstGeom prst="rect">
            <a:avLst/>
          </a:prstGeom>
          <a:noFill/>
          <a:extLst>
            <a:ext uri="{909E8E84-426E-40dd-AFC4-6F175D3DCCD1}">
              <a14:hiddenFill xmlns:a14="http://schemas.microsoft.com/office/drawing/2010/main">
                <a:solidFill>
                  <a:srgbClr val="FFFFFF"/>
                </a:solidFill>
              </a14:hiddenFill>
            </a:ext>
          </a:extLst>
        </p:spPr>
      </p:pic>
      <p:grpSp>
        <p:nvGrpSpPr>
          <p:cNvPr id="2" name="组 1"/>
          <p:cNvGrpSpPr/>
          <p:nvPr/>
        </p:nvGrpSpPr>
        <p:grpSpPr>
          <a:xfrm>
            <a:off x="7952361" y="1283920"/>
            <a:ext cx="3463739" cy="3983180"/>
            <a:chOff x="8105241" y="825358"/>
            <a:chExt cx="3463739" cy="3983180"/>
          </a:xfrm>
        </p:grpSpPr>
        <p:pic>
          <p:nvPicPr>
            <p:cNvPr id="8" name="Picture 9" descr="DSC03921">
              <a:extLst>
                <a:ext uri="{FF2B5EF4-FFF2-40B4-BE49-F238E27FC236}">
                  <a16:creationId xmlns="" xmlns:a16="http://schemas.microsoft.com/office/drawing/2014/main" id="{76C716E7-7531-A04F-AFA7-B7E54D79113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106406" y="825358"/>
              <a:ext cx="1599820" cy="2181254"/>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10" descr="DSC03922">
              <a:extLst>
                <a:ext uri="{FF2B5EF4-FFF2-40B4-BE49-F238E27FC236}">
                  <a16:creationId xmlns="" xmlns:a16="http://schemas.microsoft.com/office/drawing/2014/main" id="{A6157F7D-21EE-F245-981B-CCE65BE3E1E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857301" y="2804394"/>
              <a:ext cx="1711679" cy="2004144"/>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11" descr="DSC03923">
              <a:extLst>
                <a:ext uri="{FF2B5EF4-FFF2-40B4-BE49-F238E27FC236}">
                  <a16:creationId xmlns="" xmlns:a16="http://schemas.microsoft.com/office/drawing/2014/main" id="{23F7450E-8260-4847-83F7-172F56F1795A}"/>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105241" y="3329899"/>
              <a:ext cx="1600985" cy="1478639"/>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2" descr="DSC03924">
              <a:extLst>
                <a:ext uri="{FF2B5EF4-FFF2-40B4-BE49-F238E27FC236}">
                  <a16:creationId xmlns="" xmlns:a16="http://schemas.microsoft.com/office/drawing/2014/main" id="{D83FCFA8-52AD-ED42-B5CC-61974808B5F6}"/>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856137" y="825358"/>
              <a:ext cx="1712843" cy="1695365"/>
            </a:xfrm>
            <a:prstGeom prst="rect">
              <a:avLst/>
            </a:prstGeom>
            <a:noFill/>
            <a:extLst>
              <a:ext uri="{909E8E84-426E-40dd-AFC4-6F175D3DCCD1}">
                <a14:hiddenFill xmlns:a14="http://schemas.microsoft.com/office/drawing/2010/main">
                  <a:solidFill>
                    <a:srgbClr val="FFFFFF"/>
                  </a:solidFill>
                </a14:hiddenFill>
              </a:ext>
            </a:extLst>
          </p:spPr>
        </p:pic>
      </p:grpSp>
      <p:sp>
        <p:nvSpPr>
          <p:cNvPr id="12" name="Rectangle 3">
            <a:extLst>
              <a:ext uri="{FF2B5EF4-FFF2-40B4-BE49-F238E27FC236}">
                <a16:creationId xmlns="" xmlns:a16="http://schemas.microsoft.com/office/drawing/2014/main" id="{AB4C1B88-8EBB-4B4E-93B9-FBFC99F98160}"/>
              </a:ext>
            </a:extLst>
          </p:cNvPr>
          <p:cNvSpPr txBox="1">
            <a:spLocks noChangeArrowheads="1"/>
          </p:cNvSpPr>
          <p:nvPr/>
        </p:nvSpPr>
        <p:spPr bwMode="auto">
          <a:xfrm>
            <a:off x="7953526" y="508201"/>
            <a:ext cx="2277290" cy="55920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normAutofit/>
          </a:bodyPr>
          <a:lstStyle>
            <a:lvl1pPr marL="337185" indent="-325120" algn="l" rtl="0" eaLnBrk="1" fontAlgn="base" hangingPunct="1">
              <a:spcBef>
                <a:spcPts val="95"/>
              </a:spcBef>
              <a:spcAft>
                <a:spcPct val="0"/>
              </a:spcAft>
              <a:buFont typeface="Arial" pitchFamily="34" charset="0"/>
              <a:buChar char="•"/>
              <a:defRPr sz="2375" kern="1200">
                <a:solidFill>
                  <a:schemeClr val="tx1"/>
                </a:solidFill>
                <a:latin typeface="+mn-ea"/>
                <a:ea typeface="+mn-ea"/>
                <a:cs typeface="+mn-cs"/>
                <a:sym typeface="Arial" pitchFamily="34" charset="0"/>
              </a:defRPr>
            </a:lvl1pPr>
            <a:lvl2pPr marL="733425" indent="-269240" algn="l" rtl="0" eaLnBrk="1" fontAlgn="base" hangingPunct="1">
              <a:spcBef>
                <a:spcPts val="95"/>
              </a:spcBef>
              <a:spcAft>
                <a:spcPct val="0"/>
              </a:spcAft>
              <a:buFont typeface="Arial" pitchFamily="34" charset="0"/>
              <a:buChar char="–"/>
              <a:defRPr sz="1975" kern="1200">
                <a:solidFill>
                  <a:schemeClr val="tx1"/>
                </a:solidFill>
                <a:latin typeface="+mn-ea"/>
                <a:ea typeface="+mn-ea"/>
                <a:cs typeface="+mn-cs"/>
                <a:sym typeface="Arial" pitchFamily="34" charset="0"/>
              </a:defRPr>
            </a:lvl2pPr>
            <a:lvl3pPr marL="1125855" indent="-210185" algn="l" rtl="0" eaLnBrk="1" fontAlgn="base" hangingPunct="1">
              <a:spcBef>
                <a:spcPts val="95"/>
              </a:spcBef>
              <a:spcAft>
                <a:spcPct val="0"/>
              </a:spcAft>
              <a:buFont typeface="Arial" pitchFamily="34" charset="0"/>
              <a:buChar char="•"/>
              <a:defRPr sz="1760" kern="1200">
                <a:solidFill>
                  <a:schemeClr val="tx1"/>
                </a:solidFill>
                <a:latin typeface="+mn-ea"/>
                <a:ea typeface="+mn-ea"/>
                <a:cs typeface="+mn-cs"/>
                <a:sym typeface="Arial" pitchFamily="34" charset="0"/>
              </a:defRPr>
            </a:lvl3pPr>
            <a:lvl4pPr marL="1575435" indent="-210185" algn="l" rtl="0" eaLnBrk="1" fontAlgn="base" hangingPunct="1">
              <a:spcBef>
                <a:spcPts val="95"/>
              </a:spcBef>
              <a:spcAft>
                <a:spcPct val="0"/>
              </a:spcAft>
              <a:buFont typeface="Arial" pitchFamily="34" charset="0"/>
              <a:buChar char="–"/>
              <a:defRPr sz="1760" kern="1200">
                <a:solidFill>
                  <a:schemeClr val="tx1"/>
                </a:solidFill>
                <a:latin typeface="+mn-ea"/>
                <a:ea typeface="+mn-ea"/>
                <a:cs typeface="+mn-cs"/>
                <a:sym typeface="Arial" pitchFamily="34" charset="0"/>
              </a:defRPr>
            </a:lvl4pPr>
            <a:lvl5pPr marL="2025015" indent="-210185" algn="l" rtl="0" eaLnBrk="1" fontAlgn="base" hangingPunct="1">
              <a:spcBef>
                <a:spcPts val="95"/>
              </a:spcBef>
              <a:spcAft>
                <a:spcPct val="0"/>
              </a:spcAft>
              <a:buFont typeface="Arial" pitchFamily="34" charset="0"/>
              <a:buChar char="»"/>
              <a:defRPr sz="1760" kern="1200">
                <a:solidFill>
                  <a:schemeClr val="tx1"/>
                </a:solidFill>
                <a:latin typeface="+mn-ea"/>
                <a:ea typeface="+mn-ea"/>
                <a:cs typeface="+mn-cs"/>
                <a:sym typeface="Arial" pitchFamily="34" charset="0"/>
              </a:defRPr>
            </a:lvl5pPr>
            <a:lvl6pPr marL="2475865" indent="-210185" algn="l" defTabSz="901065" rtl="0" eaLnBrk="1" latinLnBrk="0" hangingPunct="1">
              <a:lnSpc>
                <a:spcPct val="90000"/>
              </a:lnSpc>
              <a:spcBef>
                <a:spcPts val="495"/>
              </a:spcBef>
              <a:buFont typeface="Arial" pitchFamily="34" charset="0"/>
              <a:buChar char="•"/>
              <a:defRPr sz="1760" kern="1200">
                <a:solidFill>
                  <a:schemeClr val="tx1"/>
                </a:solidFill>
                <a:latin typeface="+mn-lt"/>
                <a:ea typeface="+mn-ea"/>
                <a:cs typeface="+mn-cs"/>
              </a:defRPr>
            </a:lvl6pPr>
            <a:lvl7pPr marL="2927350" indent="-210185" algn="l" defTabSz="901065" rtl="0" eaLnBrk="1" latinLnBrk="0" hangingPunct="1">
              <a:lnSpc>
                <a:spcPct val="90000"/>
              </a:lnSpc>
              <a:spcBef>
                <a:spcPts val="495"/>
              </a:spcBef>
              <a:buFont typeface="Arial" pitchFamily="34" charset="0"/>
              <a:buChar char="•"/>
              <a:defRPr sz="1760" kern="1200">
                <a:solidFill>
                  <a:schemeClr val="tx1"/>
                </a:solidFill>
                <a:latin typeface="+mn-lt"/>
                <a:ea typeface="+mn-ea"/>
                <a:cs typeface="+mn-cs"/>
              </a:defRPr>
            </a:lvl7pPr>
            <a:lvl8pPr marL="3376930" indent="-210185" algn="l" defTabSz="901065" rtl="0" eaLnBrk="1" latinLnBrk="0" hangingPunct="1">
              <a:lnSpc>
                <a:spcPct val="90000"/>
              </a:lnSpc>
              <a:spcBef>
                <a:spcPts val="495"/>
              </a:spcBef>
              <a:buFont typeface="Arial" pitchFamily="34" charset="0"/>
              <a:buChar char="•"/>
              <a:defRPr sz="1760" kern="1200">
                <a:solidFill>
                  <a:schemeClr val="tx1"/>
                </a:solidFill>
                <a:latin typeface="+mn-lt"/>
                <a:ea typeface="+mn-ea"/>
                <a:cs typeface="+mn-cs"/>
              </a:defRPr>
            </a:lvl8pPr>
            <a:lvl9pPr marL="3827145" indent="-210185" algn="l" defTabSz="901065" rtl="0" eaLnBrk="1" latinLnBrk="0" hangingPunct="1">
              <a:lnSpc>
                <a:spcPct val="90000"/>
              </a:lnSpc>
              <a:spcBef>
                <a:spcPts val="495"/>
              </a:spcBef>
              <a:buFont typeface="Arial" pitchFamily="34" charset="0"/>
              <a:buChar char="•"/>
              <a:defRPr sz="1760" kern="1200">
                <a:solidFill>
                  <a:schemeClr val="tx1"/>
                </a:solidFill>
                <a:latin typeface="+mn-lt"/>
                <a:ea typeface="+mn-ea"/>
                <a:cs typeface="+mn-cs"/>
              </a:defRPr>
            </a:lvl9pPr>
          </a:lstStyle>
          <a:p>
            <a:pPr lvl="1">
              <a:lnSpc>
                <a:spcPct val="150000"/>
              </a:lnSpc>
              <a:buFontTx/>
              <a:buNone/>
            </a:pPr>
            <a:r>
              <a:rPr lang="zh-CN" altLang="en-US" smtClean="0">
                <a:ea typeface="黑体" panose="02010609060101010101" pitchFamily="49" charset="-122"/>
              </a:rPr>
              <a:t>线的面化</a:t>
            </a:r>
            <a:endParaRPr lang="zh-CN" altLang="en-US" dirty="0">
              <a:ea typeface="黑体" panose="02010609060101010101" pitchFamily="49" charset="-122"/>
            </a:endParaRPr>
          </a:p>
        </p:txBody>
      </p:sp>
      <p:sp>
        <p:nvSpPr>
          <p:cNvPr id="13" name="矩形 12"/>
          <p:cNvSpPr/>
          <p:nvPr/>
        </p:nvSpPr>
        <p:spPr>
          <a:xfrm>
            <a:off x="7079418" y="5398216"/>
            <a:ext cx="4454282" cy="584776"/>
          </a:xfrm>
          <a:prstGeom prst="rect">
            <a:avLst/>
          </a:prstGeom>
        </p:spPr>
        <p:txBody>
          <a:bodyPr wrap="square">
            <a:spAutoFit/>
          </a:bodyPr>
          <a:lstStyle/>
          <a:p>
            <a:pPr lvl="2">
              <a:spcBef>
                <a:spcPct val="20000"/>
              </a:spcBef>
            </a:pPr>
            <a:r>
              <a:rPr lang="zh-CN" altLang="en-US" sz="1600" dirty="0"/>
              <a:t>线如果大量的</a:t>
            </a:r>
            <a:r>
              <a:rPr lang="zh-CN" altLang="en-US" sz="1600" dirty="0" smtClean="0"/>
              <a:t>密集</a:t>
            </a:r>
            <a:r>
              <a:rPr lang="zh-CN" altLang="en-US" sz="1600" dirty="0"/>
              <a:t>使用，将会</a:t>
            </a:r>
            <a:r>
              <a:rPr lang="zh-CN" altLang="en-US" sz="1600" dirty="0" smtClean="0"/>
              <a:t>形成面的感觉</a:t>
            </a:r>
            <a:r>
              <a:rPr lang="zh-CN" altLang="en-US" sz="1600" dirty="0"/>
              <a:t>。</a:t>
            </a:r>
          </a:p>
        </p:txBody>
      </p:sp>
    </p:spTree>
    <p:extLst>
      <p:ext uri="{BB962C8B-B14F-4D97-AF65-F5344CB8AC3E}">
        <p14:creationId xmlns:p14="http://schemas.microsoft.com/office/powerpoint/2010/main" val="417556397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dissolv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dissolv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dissolve">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blinds(horizontal)">
                                      <p:cBhvr>
                                        <p:cTn id="27" dur="500"/>
                                        <p:tgtEl>
                                          <p:spTgt spid="4"/>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2">
                                            <p:txEl>
                                              <p:pRg st="0" end="0"/>
                                            </p:txEl>
                                          </p:spTgt>
                                        </p:tgtEl>
                                        <p:attrNameLst>
                                          <p:attrName>style.visibility</p:attrName>
                                        </p:attrNameLst>
                                      </p:cBhvr>
                                      <p:to>
                                        <p:strVal val="visible"/>
                                      </p:to>
                                    </p:set>
                                    <p:animEffect transition="in" filter="blinds(horizontal)">
                                      <p:cBhvr>
                                        <p:cTn id="32"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5" autoUpdateAnimBg="0"/>
      <p:bldP spid="4" grpId="0" autoUpdateAnimBg="0"/>
      <p:bldP spid="12" grpId="0" build="p" bldLvl="5" autoUpdateAnimBg="0"/>
    </p:bldLst>
  </p:timing>
</p:sld>
</file>

<file path=ppt/slides/slide3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Text Box 4">
            <a:extLst>
              <a:ext uri="{FF2B5EF4-FFF2-40B4-BE49-F238E27FC236}">
                <a16:creationId xmlns="" xmlns:a16="http://schemas.microsoft.com/office/drawing/2014/main" id="{7F6A9FAC-B792-6F42-8FBE-4D0FB77AEF2B}"/>
              </a:ext>
            </a:extLst>
          </p:cNvPr>
          <p:cNvSpPr txBox="1">
            <a:spLocks noChangeArrowheads="1"/>
          </p:cNvSpPr>
          <p:nvPr/>
        </p:nvSpPr>
        <p:spPr bwMode="auto">
          <a:xfrm>
            <a:off x="8444163" y="3093664"/>
            <a:ext cx="2892328" cy="9294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lvl="2" algn="l">
              <a:spcBef>
                <a:spcPct val="20000"/>
              </a:spcBef>
            </a:pPr>
            <a:r>
              <a:rPr lang="zh-CN" altLang="en-US" sz="1600" dirty="0" smtClean="0">
                <a:solidFill>
                  <a:srgbClr val="000000"/>
                </a:solidFill>
              </a:rPr>
              <a:t>线</a:t>
            </a:r>
            <a:r>
              <a:rPr lang="zh-CN" altLang="en-US" sz="1600" dirty="0">
                <a:solidFill>
                  <a:srgbClr val="000000"/>
                </a:solidFill>
              </a:rPr>
              <a:t>的方向的改变</a:t>
            </a:r>
          </a:p>
          <a:p>
            <a:pPr lvl="2" algn="l">
              <a:spcBef>
                <a:spcPct val="20000"/>
              </a:spcBef>
              <a:buFont typeface="Wingdings" pitchFamily="2" charset="2"/>
              <a:buNone/>
            </a:pPr>
            <a:r>
              <a:rPr lang="zh-CN" altLang="en-US" sz="1600" dirty="0">
                <a:solidFill>
                  <a:srgbClr val="000000"/>
                </a:solidFill>
              </a:rPr>
              <a:t> 及疏密造成的效果</a:t>
            </a:r>
          </a:p>
          <a:p>
            <a:pPr lvl="2" algn="l">
              <a:spcBef>
                <a:spcPct val="20000"/>
              </a:spcBef>
              <a:buFont typeface="Wingdings" pitchFamily="2" charset="2"/>
              <a:buNone/>
            </a:pPr>
            <a:r>
              <a:rPr lang="zh-CN" altLang="en-US" sz="1600" dirty="0">
                <a:solidFill>
                  <a:srgbClr val="000000"/>
                </a:solidFill>
              </a:rPr>
              <a:t> 均可产生曲面感。</a:t>
            </a:r>
          </a:p>
        </p:txBody>
      </p:sp>
      <p:pic>
        <p:nvPicPr>
          <p:cNvPr id="3" name="Picture 9" descr="DSC03925">
            <a:extLst>
              <a:ext uri="{FF2B5EF4-FFF2-40B4-BE49-F238E27FC236}">
                <a16:creationId xmlns="" xmlns:a16="http://schemas.microsoft.com/office/drawing/2014/main" id="{FD85AED9-4B92-9244-81B1-9E89BA8EB510}"/>
              </a:ext>
            </a:extLst>
          </p:cNvPr>
          <p:cNvPicPr>
            <a:picLocks noChangeAspect="1" noChangeArrowheads="1"/>
          </p:cNvPicPr>
          <p:nvPr/>
        </p:nvPicPr>
        <p:blipFill>
          <a:blip r:embed="rId2">
            <a:lum bright="6000" contrast="24000"/>
            <a:extLst>
              <a:ext uri="{28A0092B-C50C-407E-A947-70E740481C1C}">
                <a14:useLocalDpi xmlns:a14="http://schemas.microsoft.com/office/drawing/2010/main" val="0"/>
              </a:ext>
            </a:extLst>
          </a:blip>
          <a:srcRect/>
          <a:stretch>
            <a:fillRect/>
          </a:stretch>
        </p:blipFill>
        <p:spPr bwMode="auto">
          <a:xfrm>
            <a:off x="2575419" y="170279"/>
            <a:ext cx="3292368" cy="3213691"/>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10" descr="DSC03926">
            <a:extLst>
              <a:ext uri="{FF2B5EF4-FFF2-40B4-BE49-F238E27FC236}">
                <a16:creationId xmlns="" xmlns:a16="http://schemas.microsoft.com/office/drawing/2014/main" id="{C6DCC731-2531-0F4F-97F1-C6B0B438C1B2}"/>
              </a:ext>
            </a:extLst>
          </p:cNvPr>
          <p:cNvPicPr>
            <a:picLocks noChangeAspect="1" noChangeArrowheads="1"/>
          </p:cNvPicPr>
          <p:nvPr/>
        </p:nvPicPr>
        <p:blipFill>
          <a:blip r:embed="rId3">
            <a:lum bright="6000" contrast="12000"/>
            <a:extLst>
              <a:ext uri="{28A0092B-C50C-407E-A947-70E740481C1C}">
                <a14:useLocalDpi xmlns:a14="http://schemas.microsoft.com/office/drawing/2010/main" val="0"/>
              </a:ext>
            </a:extLst>
          </a:blip>
          <a:srcRect/>
          <a:stretch>
            <a:fillRect/>
          </a:stretch>
        </p:blipFill>
        <p:spPr bwMode="auto">
          <a:xfrm>
            <a:off x="6104690" y="170279"/>
            <a:ext cx="3118873" cy="322176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11" descr="DSC03927">
            <a:extLst>
              <a:ext uri="{FF2B5EF4-FFF2-40B4-BE49-F238E27FC236}">
                <a16:creationId xmlns="" xmlns:a16="http://schemas.microsoft.com/office/drawing/2014/main" id="{89BC319B-35CF-B94A-9AA2-F50F4A942B57}"/>
              </a:ext>
            </a:extLst>
          </p:cNvPr>
          <p:cNvPicPr>
            <a:picLocks noChangeAspect="1" noChangeArrowheads="1"/>
          </p:cNvPicPr>
          <p:nvPr/>
        </p:nvPicPr>
        <p:blipFill>
          <a:blip r:embed="rId4">
            <a:lum contrast="12000"/>
            <a:extLst>
              <a:ext uri="{28A0092B-C50C-407E-A947-70E740481C1C}">
                <a14:useLocalDpi xmlns:a14="http://schemas.microsoft.com/office/drawing/2010/main" val="0"/>
              </a:ext>
            </a:extLst>
          </a:blip>
          <a:srcRect/>
          <a:stretch>
            <a:fillRect/>
          </a:stretch>
        </p:blipFill>
        <p:spPr bwMode="auto">
          <a:xfrm>
            <a:off x="2578306" y="3602038"/>
            <a:ext cx="6645257" cy="32419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5308703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dissolv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dissolv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blinds(horizontal)">
                                      <p:cBhvr>
                                        <p:cTn id="2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image008.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0536032" cy="6858000"/>
          </a:xfrm>
          <a:prstGeom prst="rect">
            <a:avLst/>
          </a:prstGeom>
        </p:spPr>
      </p:pic>
    </p:spTree>
    <p:extLst>
      <p:ext uri="{BB962C8B-B14F-4D97-AF65-F5344CB8AC3E}">
        <p14:creationId xmlns:p14="http://schemas.microsoft.com/office/powerpoint/2010/main" val="3374964754"/>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27336" name="Rectangle 8">
            <a:extLst>
              <a:ext uri="{FF2B5EF4-FFF2-40B4-BE49-F238E27FC236}">
                <a16:creationId xmlns="" xmlns:a16="http://schemas.microsoft.com/office/drawing/2014/main" id="{2D6581B7-9C27-B142-A66B-71272BDC6F7F}"/>
              </a:ext>
            </a:extLst>
          </p:cNvPr>
          <p:cNvSpPr>
            <a:spLocks noChangeArrowheads="1"/>
          </p:cNvSpPr>
          <p:nvPr/>
        </p:nvSpPr>
        <p:spPr bwMode="auto">
          <a:xfrm>
            <a:off x="5591175" y="4296851"/>
            <a:ext cx="5568900" cy="6180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lgn="l">
              <a:spcBef>
                <a:spcPct val="20000"/>
              </a:spcBef>
              <a:defRPr kumimoji="1" sz="2400">
                <a:solidFill>
                  <a:srgbClr val="FDE2C5"/>
                </a:solidFill>
                <a:latin typeface="Times New Roman" panose="02020603050405020304" pitchFamily="18" charset="0"/>
                <a:ea typeface="宋体" panose="02010600030101010101" pitchFamily="2" charset="-122"/>
              </a:defRPr>
            </a:lvl1pPr>
            <a:lvl2pPr marL="742950" indent="-285750" algn="l">
              <a:spcBef>
                <a:spcPct val="20000"/>
              </a:spcBef>
              <a:buChar char="–"/>
              <a:defRPr kumimoji="1" sz="2000">
                <a:solidFill>
                  <a:srgbClr val="FDE2C5"/>
                </a:solidFill>
                <a:latin typeface="Times New Roman" panose="02020603050405020304" pitchFamily="18" charset="0"/>
                <a:ea typeface="宋体" panose="02010600030101010101" pitchFamily="2" charset="-122"/>
              </a:defRPr>
            </a:lvl2pPr>
            <a:lvl3pPr marL="1143000" indent="-228600" algn="l">
              <a:spcBef>
                <a:spcPct val="20000"/>
              </a:spcBef>
              <a:defRPr kumimoji="1">
                <a:solidFill>
                  <a:srgbClr val="FDE2C5"/>
                </a:solidFill>
                <a:latin typeface="Times New Roman" panose="02020603050405020304" pitchFamily="18" charset="0"/>
                <a:ea typeface="宋体" panose="02010600030101010101" pitchFamily="2" charset="-122"/>
              </a:defRPr>
            </a:lvl3pPr>
            <a:lvl4pPr marL="1600200" indent="-228600" algn="l">
              <a:spcBef>
                <a:spcPct val="20000"/>
              </a:spcBef>
              <a:buChar char="–"/>
              <a:defRPr kumimoji="1" sz="1600">
                <a:solidFill>
                  <a:srgbClr val="FDE2C5"/>
                </a:solidFill>
                <a:latin typeface="Times New Roman" panose="02020603050405020304" pitchFamily="18" charset="0"/>
                <a:ea typeface="宋体" panose="02010600030101010101" pitchFamily="2" charset="-122"/>
              </a:defRPr>
            </a:lvl4pPr>
            <a:lvl5pPr marL="2057400" indent="-228600" algn="l">
              <a:spcBef>
                <a:spcPct val="20000"/>
              </a:spcBef>
              <a:defRPr kumimoji="1" sz="2000">
                <a:solidFill>
                  <a:srgbClr val="FDE2C5"/>
                </a:solidFill>
                <a:latin typeface="Times New Roman" panose="02020603050405020304" pitchFamily="18" charset="0"/>
                <a:ea typeface="宋体" panose="02010600030101010101" pitchFamily="2" charset="-122"/>
              </a:defRPr>
            </a:lvl5pPr>
            <a:lvl6pPr marL="2514600" indent="-228600" fontAlgn="base">
              <a:spcBef>
                <a:spcPct val="20000"/>
              </a:spcBef>
              <a:spcAft>
                <a:spcPct val="0"/>
              </a:spcAft>
              <a:defRPr kumimoji="1" sz="2000">
                <a:solidFill>
                  <a:srgbClr val="FDE2C5"/>
                </a:solidFill>
                <a:latin typeface="Times New Roman" panose="02020603050405020304" pitchFamily="18" charset="0"/>
                <a:ea typeface="宋体" panose="02010600030101010101" pitchFamily="2" charset="-122"/>
              </a:defRPr>
            </a:lvl6pPr>
            <a:lvl7pPr marL="2971800" indent="-228600" fontAlgn="base">
              <a:spcBef>
                <a:spcPct val="20000"/>
              </a:spcBef>
              <a:spcAft>
                <a:spcPct val="0"/>
              </a:spcAft>
              <a:defRPr kumimoji="1" sz="2000">
                <a:solidFill>
                  <a:srgbClr val="FDE2C5"/>
                </a:solidFill>
                <a:latin typeface="Times New Roman" panose="02020603050405020304" pitchFamily="18" charset="0"/>
                <a:ea typeface="宋体" panose="02010600030101010101" pitchFamily="2" charset="-122"/>
              </a:defRPr>
            </a:lvl7pPr>
            <a:lvl8pPr marL="3429000" indent="-228600" fontAlgn="base">
              <a:spcBef>
                <a:spcPct val="20000"/>
              </a:spcBef>
              <a:spcAft>
                <a:spcPct val="0"/>
              </a:spcAft>
              <a:defRPr kumimoji="1" sz="2000">
                <a:solidFill>
                  <a:srgbClr val="FDE2C5"/>
                </a:solidFill>
                <a:latin typeface="Times New Roman" panose="02020603050405020304" pitchFamily="18" charset="0"/>
                <a:ea typeface="宋体" panose="02010600030101010101" pitchFamily="2" charset="-122"/>
              </a:defRPr>
            </a:lvl8pPr>
            <a:lvl9pPr marL="3886200" indent="-228600" fontAlgn="base">
              <a:spcBef>
                <a:spcPct val="20000"/>
              </a:spcBef>
              <a:spcAft>
                <a:spcPct val="0"/>
              </a:spcAft>
              <a:defRPr kumimoji="1" sz="2000">
                <a:solidFill>
                  <a:srgbClr val="FDE2C5"/>
                </a:solidFill>
                <a:latin typeface="Times New Roman" panose="02020603050405020304" pitchFamily="18" charset="0"/>
                <a:ea typeface="宋体" panose="02010600030101010101" pitchFamily="2" charset="-122"/>
              </a:defRPr>
            </a:lvl9pPr>
          </a:lstStyle>
          <a:p>
            <a:pPr lvl="2">
              <a:lnSpc>
                <a:spcPct val="150000"/>
              </a:lnSpc>
              <a:buFontTx/>
              <a:buNone/>
            </a:pPr>
            <a:r>
              <a:rPr lang="en-US" altLang="zh-CN" dirty="0">
                <a:solidFill>
                  <a:srgbClr val="000000"/>
                </a:solidFill>
                <a:ea typeface="黑体" panose="02010609060101010101" pitchFamily="49" charset="-122"/>
              </a:rPr>
              <a:t>        </a:t>
            </a:r>
            <a:r>
              <a:rPr lang="zh-CN" altLang="en-US" dirty="0">
                <a:solidFill>
                  <a:srgbClr val="000000"/>
                </a:solidFill>
                <a:ea typeface="黑体" panose="02010609060101010101" pitchFamily="49" charset="-122"/>
              </a:rPr>
              <a:t>线的</a:t>
            </a:r>
            <a:r>
              <a:rPr lang="zh-CN" altLang="en-US" dirty="0" smtClean="0">
                <a:solidFill>
                  <a:srgbClr val="000000"/>
                </a:solidFill>
                <a:ea typeface="黑体" panose="02010609060101010101" pitchFamily="49" charset="-122"/>
              </a:rPr>
              <a:t>不同排列方式可以产生空间感。</a:t>
            </a:r>
            <a:endParaRPr lang="zh-CN" altLang="en-US" dirty="0">
              <a:solidFill>
                <a:srgbClr val="000000"/>
              </a:solidFill>
              <a:ea typeface="黑体" panose="02010609060101010101" pitchFamily="49" charset="-122"/>
            </a:endParaRPr>
          </a:p>
        </p:txBody>
      </p:sp>
      <p:pic>
        <p:nvPicPr>
          <p:cNvPr id="227337" name="Picture 9" descr="平构课件图片030">
            <a:extLst>
              <a:ext uri="{FF2B5EF4-FFF2-40B4-BE49-F238E27FC236}">
                <a16:creationId xmlns="" xmlns:a16="http://schemas.microsoft.com/office/drawing/2014/main" id="{6FCA56CE-4B2E-EB4F-BF00-89EC70FA31D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9585" y="0"/>
            <a:ext cx="4244516" cy="6896003"/>
          </a:xfrm>
          <a:prstGeom prst="rect">
            <a:avLst/>
          </a:prstGeom>
          <a:noFill/>
          <a:extLst>
            <a:ext uri="{909E8E84-426E-40dd-AFC4-6F175D3DCCD1}">
              <a14:hiddenFill xmlns:a14="http://schemas.microsoft.com/office/drawing/2010/main">
                <a:solidFill>
                  <a:srgbClr val="FFFFFF"/>
                </a:solidFill>
              </a14:hiddenFill>
            </a:ext>
          </a:extLst>
        </p:spPr>
      </p:pic>
      <p:pic>
        <p:nvPicPr>
          <p:cNvPr id="227340" name="Picture 12" descr="平构课件图片029a">
            <a:extLst>
              <a:ext uri="{FF2B5EF4-FFF2-40B4-BE49-F238E27FC236}">
                <a16:creationId xmlns="" xmlns:a16="http://schemas.microsoft.com/office/drawing/2014/main" id="{2DC8121E-CFC0-EE41-865A-D49325C516A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12780" y="754684"/>
            <a:ext cx="4529780" cy="35421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3024377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8" presetClass="entr" presetSubtype="12" fill="hold" nodeType="clickEffect">
                                  <p:stCondLst>
                                    <p:cond delay="0"/>
                                  </p:stCondLst>
                                  <p:childTnLst>
                                    <p:set>
                                      <p:cBhvr>
                                        <p:cTn id="6" dur="1" fill="hold">
                                          <p:stCondLst>
                                            <p:cond delay="0"/>
                                          </p:stCondLst>
                                        </p:cTn>
                                        <p:tgtEl>
                                          <p:spTgt spid="227337"/>
                                        </p:tgtEl>
                                        <p:attrNameLst>
                                          <p:attrName>style.visibility</p:attrName>
                                        </p:attrNameLst>
                                      </p:cBhvr>
                                      <p:to>
                                        <p:strVal val="visible"/>
                                      </p:to>
                                    </p:set>
                                    <p:animEffect transition="in" filter="strips(downLeft)">
                                      <p:cBhvr>
                                        <p:cTn id="7" dur="500"/>
                                        <p:tgtEl>
                                          <p:spTgt spid="22733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8" presetClass="entr" presetSubtype="12" fill="hold" nodeType="clickEffect">
                                  <p:stCondLst>
                                    <p:cond delay="0"/>
                                  </p:stCondLst>
                                  <p:childTnLst>
                                    <p:set>
                                      <p:cBhvr>
                                        <p:cTn id="11" dur="1" fill="hold">
                                          <p:stCondLst>
                                            <p:cond delay="0"/>
                                          </p:stCondLst>
                                        </p:cTn>
                                        <p:tgtEl>
                                          <p:spTgt spid="227340"/>
                                        </p:tgtEl>
                                        <p:attrNameLst>
                                          <p:attrName>style.visibility</p:attrName>
                                        </p:attrNameLst>
                                      </p:cBhvr>
                                      <p:to>
                                        <p:strVal val="visible"/>
                                      </p:to>
                                    </p:set>
                                    <p:animEffect transition="in" filter="strips(downLeft)">
                                      <p:cBhvr>
                                        <p:cTn id="12" dur="500"/>
                                        <p:tgtEl>
                                          <p:spTgt spid="22734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27336">
                                            <p:txEl>
                                              <p:pRg st="0" end="0"/>
                                            </p:txEl>
                                          </p:spTgt>
                                        </p:tgtEl>
                                        <p:attrNameLst>
                                          <p:attrName>style.visibility</p:attrName>
                                        </p:attrNameLst>
                                      </p:cBhvr>
                                      <p:to>
                                        <p:strVal val="visible"/>
                                      </p:to>
                                    </p:set>
                                    <p:animEffect transition="in" filter="blinds(horizontal)">
                                      <p:cBhvr>
                                        <p:cTn id="17" dur="500"/>
                                        <p:tgtEl>
                                          <p:spTgt spid="22733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7336" grpId="0" build="p" bldLvl="5" autoUpdateAnimBg="0"/>
    </p:bldLst>
  </p:timing>
</p:sld>
</file>

<file path=ppt/slides/slide4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文本框 3"/>
          <p:cNvSpPr txBox="1"/>
          <p:nvPr/>
        </p:nvSpPr>
        <p:spPr>
          <a:xfrm>
            <a:off x="3245711" y="2066335"/>
            <a:ext cx="6244467" cy="1349087"/>
          </a:xfrm>
          <a:prstGeom prst="rect">
            <a:avLst/>
          </a:prstGeom>
          <a:noFill/>
        </p:spPr>
        <p:txBody>
          <a:bodyPr wrap="square" rtlCol="0">
            <a:spAutoFit/>
          </a:bodyPr>
          <a:lstStyle/>
          <a:p>
            <a:pPr algn="ctr">
              <a:lnSpc>
                <a:spcPct val="150000"/>
              </a:lnSpc>
            </a:pPr>
            <a:r>
              <a:rPr kumimoji="1" lang="zh-CN" altLang="en-US" sz="2800" dirty="0" smtClean="0">
                <a:solidFill>
                  <a:srgbClr val="FF2F92"/>
                </a:solidFill>
              </a:rPr>
              <a:t>形式美总法则</a:t>
            </a:r>
          </a:p>
          <a:p>
            <a:pPr algn="ctr">
              <a:lnSpc>
                <a:spcPct val="150000"/>
              </a:lnSpc>
            </a:pPr>
            <a:r>
              <a:rPr kumimoji="1" lang="zh-CN" altLang="en-US" sz="2800" dirty="0" smtClean="0">
                <a:solidFill>
                  <a:srgbClr val="FF2F92"/>
                </a:solidFill>
              </a:rPr>
              <a:t>对比中有统一，统一中有对比</a:t>
            </a:r>
            <a:endParaRPr kumimoji="1" lang="en-US" altLang="zh-CN" sz="2800" dirty="0">
              <a:solidFill>
                <a:srgbClr val="FF2F92"/>
              </a:solidFill>
            </a:endParaRPr>
          </a:p>
        </p:txBody>
      </p:sp>
    </p:spTree>
    <p:extLst>
      <p:ext uri="{BB962C8B-B14F-4D97-AF65-F5344CB8AC3E}">
        <p14:creationId xmlns:p14="http://schemas.microsoft.com/office/powerpoint/2010/main" val="4085512986"/>
      </p:ext>
    </p:extLst>
  </p:cSld>
  <p:clrMapOvr>
    <a:masterClrMapping/>
  </p:clrMapOvr>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115524" y="2657365"/>
            <a:ext cx="1940371" cy="646331"/>
          </a:xfrm>
          <a:prstGeom prst="rect">
            <a:avLst/>
          </a:prstGeom>
          <a:noFill/>
        </p:spPr>
        <p:txBody>
          <a:bodyPr wrap="square" rtlCol="0">
            <a:spAutoFit/>
          </a:bodyPr>
          <a:lstStyle/>
          <a:p>
            <a:r>
              <a:rPr kumimoji="1" lang="en-US" altLang="zh-CN" sz="3600" dirty="0" smtClean="0"/>
              <a:t>Thanks!</a:t>
            </a:r>
            <a:endParaRPr kumimoji="1" lang="zh-CN" altLang="en-US" sz="3600" dirty="0"/>
          </a:p>
        </p:txBody>
      </p:sp>
    </p:spTree>
    <p:extLst>
      <p:ext uri="{BB962C8B-B14F-4D97-AF65-F5344CB8AC3E}">
        <p14:creationId xmlns:p14="http://schemas.microsoft.com/office/powerpoint/2010/main" val="706787187"/>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146605" y="1621957"/>
            <a:ext cx="1666875" cy="646331"/>
          </a:xfrm>
          <a:prstGeom prst="rect">
            <a:avLst/>
          </a:prstGeom>
          <a:noFill/>
        </p:spPr>
        <p:txBody>
          <a:bodyPr wrap="square" rtlCol="0">
            <a:spAutoFit/>
          </a:bodyPr>
          <a:lstStyle/>
          <a:p>
            <a:r>
              <a:rPr kumimoji="1" lang="zh-CN" altLang="en-US" sz="3600" dirty="0" smtClean="0">
                <a:solidFill>
                  <a:srgbClr val="FF2F92"/>
                </a:solidFill>
              </a:rPr>
              <a:t>线之舞</a:t>
            </a:r>
            <a:endParaRPr kumimoji="1" lang="zh-CN" altLang="en-US" sz="3600" dirty="0">
              <a:solidFill>
                <a:srgbClr val="FF2F92"/>
              </a:solidFill>
            </a:endParaRPr>
          </a:p>
        </p:txBody>
      </p:sp>
      <p:sp>
        <p:nvSpPr>
          <p:cNvPr id="3" name="矩形 2"/>
          <p:cNvSpPr/>
          <p:nvPr/>
        </p:nvSpPr>
        <p:spPr>
          <a:xfrm>
            <a:off x="2540000" y="2667816"/>
            <a:ext cx="7683500" cy="400110"/>
          </a:xfrm>
          <a:prstGeom prst="rect">
            <a:avLst/>
          </a:prstGeom>
        </p:spPr>
        <p:txBody>
          <a:bodyPr wrap="square">
            <a:spAutoFit/>
          </a:bodyPr>
          <a:lstStyle/>
          <a:p>
            <a:r>
              <a:rPr lang="zh-CN" altLang="en-US" sz="2000" dirty="0">
                <a:solidFill>
                  <a:srgbClr val="000000"/>
                </a:solidFill>
                <a:latin typeface="+mn-ea"/>
              </a:rPr>
              <a:t>形态学上的线有位置、长度和宽度、形状、色彩、肌理等造型元素</a:t>
            </a:r>
            <a:endParaRPr lang="zh-CN" altLang="en-US" sz="2000" dirty="0"/>
          </a:p>
        </p:txBody>
      </p:sp>
    </p:spTree>
    <p:extLst>
      <p:ext uri="{BB962C8B-B14F-4D97-AF65-F5344CB8AC3E}">
        <p14:creationId xmlns:p14="http://schemas.microsoft.com/office/powerpoint/2010/main" val="728461724"/>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762374" y="2694206"/>
            <a:ext cx="4000501" cy="646331"/>
          </a:xfrm>
          <a:prstGeom prst="rect">
            <a:avLst/>
          </a:prstGeom>
          <a:noFill/>
        </p:spPr>
        <p:txBody>
          <a:bodyPr wrap="square" rtlCol="0">
            <a:spAutoFit/>
          </a:bodyPr>
          <a:lstStyle/>
          <a:p>
            <a:r>
              <a:rPr kumimoji="1" lang="zh-CN" altLang="en-US" sz="3600" dirty="0" smtClean="0">
                <a:solidFill>
                  <a:srgbClr val="FF2F92"/>
                </a:solidFill>
              </a:rPr>
              <a:t>线的形态及其表情</a:t>
            </a:r>
            <a:endParaRPr kumimoji="1" lang="zh-CN" altLang="en-US" sz="3600" dirty="0">
              <a:solidFill>
                <a:srgbClr val="FF2F92"/>
              </a:solidFill>
            </a:endParaRPr>
          </a:p>
        </p:txBody>
      </p:sp>
    </p:spTree>
    <p:extLst>
      <p:ext uri="{BB962C8B-B14F-4D97-AF65-F5344CB8AC3E}">
        <p14:creationId xmlns:p14="http://schemas.microsoft.com/office/powerpoint/2010/main" val="3992143044"/>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矩形 28673">
            <a:extLst>
              <a:ext uri="{FF2B5EF4-FFF2-40B4-BE49-F238E27FC236}">
                <a16:creationId xmlns="" xmlns:a16="http://schemas.microsoft.com/office/drawing/2014/main" id="{221C5FF1-87BE-B240-8CE9-823133A13996}"/>
              </a:ext>
            </a:extLst>
          </p:cNvPr>
          <p:cNvSpPr>
            <a:spLocks noChangeArrowheads="1"/>
          </p:cNvSpPr>
          <p:nvPr/>
        </p:nvSpPr>
        <p:spPr bwMode="auto">
          <a:xfrm>
            <a:off x="2084386" y="2422743"/>
            <a:ext cx="8424863"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indent="60960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400" dirty="0" smtClean="0">
                <a:solidFill>
                  <a:srgbClr val="000000"/>
                </a:solidFill>
                <a:latin typeface="+mn-ea"/>
                <a:ea typeface="+mn-ea"/>
              </a:rPr>
              <a:t>直线</a:t>
            </a:r>
            <a:r>
              <a:rPr lang="zh-CN" altLang="en-US" sz="2400" dirty="0">
                <a:solidFill>
                  <a:srgbClr val="000000"/>
                </a:solidFill>
                <a:latin typeface="+mn-ea"/>
                <a:ea typeface="+mn-ea"/>
              </a:rPr>
              <a:t>：平行线、垂直线、斜线、折线、虚线、锯齿线等</a:t>
            </a:r>
          </a:p>
          <a:p>
            <a:pPr>
              <a:lnSpc>
                <a:spcPct val="150000"/>
              </a:lnSpc>
            </a:pPr>
            <a:r>
              <a:rPr lang="zh-CN" altLang="en-US" sz="2400" dirty="0">
                <a:solidFill>
                  <a:srgbClr val="000000"/>
                </a:solidFill>
                <a:latin typeface="+mn-ea"/>
                <a:ea typeface="+mn-ea"/>
              </a:rPr>
              <a:t> </a:t>
            </a:r>
            <a:r>
              <a:rPr lang="zh-CN" altLang="en-US" sz="2400" dirty="0" smtClean="0">
                <a:solidFill>
                  <a:srgbClr val="000000"/>
                </a:solidFill>
                <a:latin typeface="+mn-ea"/>
                <a:ea typeface="+mn-ea"/>
              </a:rPr>
              <a:t>曲线</a:t>
            </a:r>
            <a:r>
              <a:rPr lang="zh-CN" altLang="en-US" sz="2400" dirty="0">
                <a:solidFill>
                  <a:srgbClr val="000000"/>
                </a:solidFill>
                <a:latin typeface="+mn-ea"/>
                <a:ea typeface="+mn-ea"/>
              </a:rPr>
              <a:t>：波纹线、螺旋线、抛物线</a:t>
            </a:r>
            <a:r>
              <a:rPr lang="zh-CN" altLang="en-US" sz="2400" dirty="0" smtClean="0">
                <a:solidFill>
                  <a:srgbClr val="000000"/>
                </a:solidFill>
                <a:latin typeface="+mn-ea"/>
                <a:ea typeface="+mn-ea"/>
              </a:rPr>
              <a:t>等</a:t>
            </a:r>
            <a:endParaRPr lang="zh-CN" altLang="en-US" sz="2400" dirty="0">
              <a:solidFill>
                <a:srgbClr val="000000"/>
              </a:solidFill>
              <a:latin typeface="+mn-ea"/>
              <a:ea typeface="+mn-ea"/>
            </a:endParaRPr>
          </a:p>
        </p:txBody>
      </p:sp>
    </p:spTree>
    <p:extLst>
      <p:ext uri="{BB962C8B-B14F-4D97-AF65-F5344CB8AC3E}">
        <p14:creationId xmlns:p14="http://schemas.microsoft.com/office/powerpoint/2010/main" val="1345652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1"/>
          <p:cNvGrpSpPr/>
          <p:nvPr/>
        </p:nvGrpSpPr>
        <p:grpSpPr>
          <a:xfrm>
            <a:off x="1616433" y="37214"/>
            <a:ext cx="8524301" cy="6669088"/>
            <a:chOff x="2495550" y="979488"/>
            <a:chExt cx="7272338" cy="5689600"/>
          </a:xfrm>
        </p:grpSpPr>
        <p:grpSp>
          <p:nvGrpSpPr>
            <p:cNvPr id="29698" name="组合 29698">
              <a:extLst>
                <a:ext uri="{FF2B5EF4-FFF2-40B4-BE49-F238E27FC236}">
                  <a16:creationId xmlns="" xmlns:a16="http://schemas.microsoft.com/office/drawing/2014/main" id="{3FED7999-C167-514A-B774-A23CDD6DC113}"/>
                </a:ext>
              </a:extLst>
            </p:cNvPr>
            <p:cNvGrpSpPr>
              <a:grpSpLocks/>
            </p:cNvGrpSpPr>
            <p:nvPr/>
          </p:nvGrpSpPr>
          <p:grpSpPr bwMode="auto">
            <a:xfrm>
              <a:off x="2495550" y="979488"/>
              <a:ext cx="7272338" cy="5689600"/>
              <a:chOff x="0" y="0"/>
              <a:chExt cx="4581" cy="3584"/>
            </a:xfrm>
          </p:grpSpPr>
          <p:sp>
            <p:nvSpPr>
              <p:cNvPr id="29700" name="矩形 29700">
                <a:extLst>
                  <a:ext uri="{FF2B5EF4-FFF2-40B4-BE49-F238E27FC236}">
                    <a16:creationId xmlns="" xmlns:a16="http://schemas.microsoft.com/office/drawing/2014/main" id="{3CAB5800-FEA7-BF41-9210-DDB477B65C0C}"/>
                  </a:ext>
                </a:extLst>
              </p:cNvPr>
              <p:cNvSpPr>
                <a:spLocks noChangeArrowheads="1"/>
              </p:cNvSpPr>
              <p:nvPr/>
            </p:nvSpPr>
            <p:spPr bwMode="auto">
              <a:xfrm>
                <a:off x="1567" y="0"/>
                <a:ext cx="1427" cy="1769"/>
              </a:xfrm>
              <a:prstGeom prst="rect">
                <a:avLst/>
              </a:prstGeom>
              <a:solidFill>
                <a:schemeClr val="tx1"/>
              </a:solidFill>
              <a:ln w="9525">
                <a:solidFill>
                  <a:schemeClr val="tx1"/>
                </a:solidFill>
                <a:miter lim="800000"/>
                <a:headEnd/>
                <a:tailEnd/>
              </a:ln>
            </p:spPr>
            <p:txBody>
              <a:bodyPr/>
              <a:lstStyle/>
              <a:p>
                <a:endParaRPr lang="zh-CN" altLang="en-US"/>
              </a:p>
            </p:txBody>
          </p:sp>
          <p:sp>
            <p:nvSpPr>
              <p:cNvPr id="29702" name="矩形 29702">
                <a:extLst>
                  <a:ext uri="{FF2B5EF4-FFF2-40B4-BE49-F238E27FC236}">
                    <a16:creationId xmlns="" xmlns:a16="http://schemas.microsoft.com/office/drawing/2014/main" id="{B6F3B0FD-5C35-114A-86AC-A4F0F0F490CF}"/>
                  </a:ext>
                </a:extLst>
              </p:cNvPr>
              <p:cNvSpPr>
                <a:spLocks noChangeArrowheads="1"/>
              </p:cNvSpPr>
              <p:nvPr/>
            </p:nvSpPr>
            <p:spPr bwMode="auto">
              <a:xfrm>
                <a:off x="0" y="1814"/>
                <a:ext cx="1427" cy="1769"/>
              </a:xfrm>
              <a:prstGeom prst="rect">
                <a:avLst/>
              </a:prstGeom>
              <a:solidFill>
                <a:schemeClr val="tx1"/>
              </a:solidFill>
              <a:ln w="9525">
                <a:solidFill>
                  <a:schemeClr val="tx1"/>
                </a:solidFill>
                <a:miter lim="800000"/>
                <a:headEnd/>
                <a:tailEnd/>
              </a:ln>
            </p:spPr>
            <p:txBody>
              <a:bodyPr/>
              <a:lstStyle/>
              <a:p>
                <a:endParaRPr lang="zh-CN" altLang="en-US"/>
              </a:p>
            </p:txBody>
          </p:sp>
          <p:sp>
            <p:nvSpPr>
              <p:cNvPr id="29699" name="矩形 29699">
                <a:extLst>
                  <a:ext uri="{FF2B5EF4-FFF2-40B4-BE49-F238E27FC236}">
                    <a16:creationId xmlns="" xmlns:a16="http://schemas.microsoft.com/office/drawing/2014/main" id="{3E9BE3CA-AF90-5F45-ADE9-CC32DF0A7448}"/>
                  </a:ext>
                </a:extLst>
              </p:cNvPr>
              <p:cNvSpPr>
                <a:spLocks noChangeArrowheads="1"/>
              </p:cNvSpPr>
              <p:nvPr/>
            </p:nvSpPr>
            <p:spPr bwMode="auto">
              <a:xfrm>
                <a:off x="0" y="0"/>
                <a:ext cx="1427" cy="1769"/>
              </a:xfrm>
              <a:prstGeom prst="rect">
                <a:avLst/>
              </a:prstGeom>
              <a:solidFill>
                <a:srgbClr val="CC0000"/>
              </a:solidFill>
              <a:ln w="9525">
                <a:solidFill>
                  <a:schemeClr val="bg1"/>
                </a:solidFill>
                <a:miter lim="800000"/>
                <a:headEnd/>
                <a:tailEnd/>
              </a:ln>
            </p:spPr>
            <p:txBody>
              <a:bodyPr/>
              <a:lstStyle/>
              <a:p>
                <a:endParaRPr lang="zh-CN" altLang="en-US"/>
              </a:p>
            </p:txBody>
          </p:sp>
          <p:sp>
            <p:nvSpPr>
              <p:cNvPr id="29701" name="矩形 29701">
                <a:extLst>
                  <a:ext uri="{FF2B5EF4-FFF2-40B4-BE49-F238E27FC236}">
                    <a16:creationId xmlns="" xmlns:a16="http://schemas.microsoft.com/office/drawing/2014/main" id="{8A4F122C-A1B6-8449-8457-B57F527FB865}"/>
                  </a:ext>
                </a:extLst>
              </p:cNvPr>
              <p:cNvSpPr>
                <a:spLocks noChangeArrowheads="1"/>
              </p:cNvSpPr>
              <p:nvPr/>
            </p:nvSpPr>
            <p:spPr bwMode="auto">
              <a:xfrm>
                <a:off x="3154" y="0"/>
                <a:ext cx="1427" cy="1769"/>
              </a:xfrm>
              <a:prstGeom prst="rect">
                <a:avLst/>
              </a:prstGeom>
              <a:solidFill>
                <a:srgbClr val="CC0000"/>
              </a:solidFill>
              <a:ln w="9525">
                <a:solidFill>
                  <a:srgbClr val="CC0000"/>
                </a:solidFill>
                <a:miter lim="800000"/>
                <a:headEnd/>
                <a:tailEnd/>
              </a:ln>
            </p:spPr>
            <p:txBody>
              <a:bodyPr/>
              <a:lstStyle/>
              <a:p>
                <a:endParaRPr lang="zh-CN" altLang="en-US"/>
              </a:p>
            </p:txBody>
          </p:sp>
          <p:sp>
            <p:nvSpPr>
              <p:cNvPr id="29703" name="矩形 29703">
                <a:extLst>
                  <a:ext uri="{FF2B5EF4-FFF2-40B4-BE49-F238E27FC236}">
                    <a16:creationId xmlns="" xmlns:a16="http://schemas.microsoft.com/office/drawing/2014/main" id="{1E3F1F00-91F1-0149-B98E-D23045D0B6F1}"/>
                  </a:ext>
                </a:extLst>
              </p:cNvPr>
              <p:cNvSpPr>
                <a:spLocks noChangeArrowheads="1"/>
              </p:cNvSpPr>
              <p:nvPr/>
            </p:nvSpPr>
            <p:spPr bwMode="auto">
              <a:xfrm>
                <a:off x="1567" y="1815"/>
                <a:ext cx="1427" cy="1769"/>
              </a:xfrm>
              <a:prstGeom prst="rect">
                <a:avLst/>
              </a:prstGeom>
              <a:solidFill>
                <a:srgbClr val="CC0000"/>
              </a:solidFill>
              <a:ln w="9525">
                <a:solidFill>
                  <a:srgbClr val="CC0000"/>
                </a:solidFill>
                <a:miter lim="800000"/>
                <a:headEnd/>
                <a:tailEnd/>
              </a:ln>
            </p:spPr>
            <p:txBody>
              <a:bodyPr/>
              <a:lstStyle/>
              <a:p>
                <a:endParaRPr lang="zh-CN" altLang="en-US"/>
              </a:p>
            </p:txBody>
          </p:sp>
          <p:sp>
            <p:nvSpPr>
              <p:cNvPr id="29704" name="直接连接符 29704">
                <a:extLst>
                  <a:ext uri="{FF2B5EF4-FFF2-40B4-BE49-F238E27FC236}">
                    <a16:creationId xmlns="" xmlns:a16="http://schemas.microsoft.com/office/drawing/2014/main" id="{79EE1DAF-4D11-284D-BEE8-85A8200E4B5D}"/>
                  </a:ext>
                </a:extLst>
              </p:cNvPr>
              <p:cNvSpPr>
                <a:spLocks noChangeShapeType="1"/>
              </p:cNvSpPr>
              <p:nvPr/>
            </p:nvSpPr>
            <p:spPr bwMode="auto">
              <a:xfrm>
                <a:off x="226" y="1134"/>
                <a:ext cx="1271" cy="0"/>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9705" name="直接连接符 29705">
                <a:extLst>
                  <a:ext uri="{FF2B5EF4-FFF2-40B4-BE49-F238E27FC236}">
                    <a16:creationId xmlns="" xmlns:a16="http://schemas.microsoft.com/office/drawing/2014/main" id="{478BF8FD-5364-2F47-AAD3-A87014423415}"/>
                  </a:ext>
                </a:extLst>
              </p:cNvPr>
              <p:cNvSpPr>
                <a:spLocks noChangeShapeType="1"/>
              </p:cNvSpPr>
              <p:nvPr/>
            </p:nvSpPr>
            <p:spPr bwMode="auto">
              <a:xfrm>
                <a:off x="680" y="725"/>
                <a:ext cx="771" cy="0"/>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9706" name="直接连接符 29706">
                <a:extLst>
                  <a:ext uri="{FF2B5EF4-FFF2-40B4-BE49-F238E27FC236}">
                    <a16:creationId xmlns="" xmlns:a16="http://schemas.microsoft.com/office/drawing/2014/main" id="{2FF776D6-63C9-4345-A720-C105CAC51BCE}"/>
                  </a:ext>
                </a:extLst>
              </p:cNvPr>
              <p:cNvSpPr>
                <a:spLocks noChangeShapeType="1"/>
              </p:cNvSpPr>
              <p:nvPr/>
            </p:nvSpPr>
            <p:spPr bwMode="auto">
              <a:xfrm>
                <a:off x="453" y="816"/>
                <a:ext cx="998" cy="0"/>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9707" name="直接连接符 29707">
                <a:extLst>
                  <a:ext uri="{FF2B5EF4-FFF2-40B4-BE49-F238E27FC236}">
                    <a16:creationId xmlns="" xmlns:a16="http://schemas.microsoft.com/office/drawing/2014/main" id="{7CDDD5F1-6B8C-A841-8F54-3AF0DA461036}"/>
                  </a:ext>
                </a:extLst>
              </p:cNvPr>
              <p:cNvSpPr>
                <a:spLocks noChangeShapeType="1"/>
              </p:cNvSpPr>
              <p:nvPr/>
            </p:nvSpPr>
            <p:spPr bwMode="auto">
              <a:xfrm>
                <a:off x="0" y="997"/>
                <a:ext cx="1451" cy="0"/>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9708" name="直接连接符 29708">
                <a:extLst>
                  <a:ext uri="{FF2B5EF4-FFF2-40B4-BE49-F238E27FC236}">
                    <a16:creationId xmlns="" xmlns:a16="http://schemas.microsoft.com/office/drawing/2014/main" id="{92B0C19B-CE5E-8D40-A396-3C69650AFA49}"/>
                  </a:ext>
                </a:extLst>
              </p:cNvPr>
              <p:cNvSpPr>
                <a:spLocks noChangeShapeType="1"/>
              </p:cNvSpPr>
              <p:nvPr/>
            </p:nvSpPr>
            <p:spPr bwMode="auto">
              <a:xfrm>
                <a:off x="816" y="680"/>
                <a:ext cx="635" cy="0"/>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9709" name="直接连接符 29709">
                <a:extLst>
                  <a:ext uri="{FF2B5EF4-FFF2-40B4-BE49-F238E27FC236}">
                    <a16:creationId xmlns="" xmlns:a16="http://schemas.microsoft.com/office/drawing/2014/main" id="{D852A6C8-AEE6-0443-96CC-5FF3BF0C02A6}"/>
                  </a:ext>
                </a:extLst>
              </p:cNvPr>
              <p:cNvSpPr>
                <a:spLocks noChangeShapeType="1"/>
              </p:cNvSpPr>
              <p:nvPr/>
            </p:nvSpPr>
            <p:spPr bwMode="auto">
              <a:xfrm flipV="1">
                <a:off x="3175" y="136"/>
                <a:ext cx="1315" cy="1587"/>
              </a:xfrm>
              <a:prstGeom prst="line">
                <a:avLst/>
              </a:prstGeom>
              <a:noFill/>
              <a:ln w="571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9710" name="直接连接符 29710">
                <a:extLst>
                  <a:ext uri="{FF2B5EF4-FFF2-40B4-BE49-F238E27FC236}">
                    <a16:creationId xmlns="" xmlns:a16="http://schemas.microsoft.com/office/drawing/2014/main" id="{AD8598AB-890B-E14F-A6B0-7DB60795BAEE}"/>
                  </a:ext>
                </a:extLst>
              </p:cNvPr>
              <p:cNvSpPr>
                <a:spLocks noChangeShapeType="1"/>
              </p:cNvSpPr>
              <p:nvPr/>
            </p:nvSpPr>
            <p:spPr bwMode="auto">
              <a:xfrm flipV="1">
                <a:off x="3324" y="907"/>
                <a:ext cx="713" cy="861"/>
              </a:xfrm>
              <a:prstGeom prst="line">
                <a:avLst/>
              </a:prstGeom>
              <a:noFill/>
              <a:ln w="571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9711" name="直接连接符 29711">
                <a:extLst>
                  <a:ext uri="{FF2B5EF4-FFF2-40B4-BE49-F238E27FC236}">
                    <a16:creationId xmlns="" xmlns:a16="http://schemas.microsoft.com/office/drawing/2014/main" id="{1E2417EA-2825-9D4B-83AD-17F9801E0887}"/>
                  </a:ext>
                </a:extLst>
              </p:cNvPr>
              <p:cNvSpPr>
                <a:spLocks noChangeShapeType="1"/>
              </p:cNvSpPr>
              <p:nvPr/>
            </p:nvSpPr>
            <p:spPr bwMode="auto">
              <a:xfrm flipV="1">
                <a:off x="3129" y="453"/>
                <a:ext cx="902" cy="1089"/>
              </a:xfrm>
              <a:prstGeom prst="line">
                <a:avLst/>
              </a:prstGeom>
              <a:noFill/>
              <a:ln w="571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grpSp>
            <p:nvGrpSpPr>
              <p:cNvPr id="29712" name="组合 29712">
                <a:extLst>
                  <a:ext uri="{FF2B5EF4-FFF2-40B4-BE49-F238E27FC236}">
                    <a16:creationId xmlns="" xmlns:a16="http://schemas.microsoft.com/office/drawing/2014/main" id="{0E24C0F0-D6A4-D44D-BC85-609BFE056189}"/>
                  </a:ext>
                </a:extLst>
              </p:cNvPr>
              <p:cNvGrpSpPr>
                <a:grpSpLocks/>
              </p:cNvGrpSpPr>
              <p:nvPr/>
            </p:nvGrpSpPr>
            <p:grpSpPr bwMode="auto">
              <a:xfrm>
                <a:off x="1678" y="1815"/>
                <a:ext cx="2903" cy="1769"/>
                <a:chOff x="0" y="0"/>
                <a:chExt cx="2903" cy="1769"/>
              </a:xfrm>
            </p:grpSpPr>
            <p:sp>
              <p:nvSpPr>
                <p:cNvPr id="29713" name="矩形 29713">
                  <a:extLst>
                    <a:ext uri="{FF2B5EF4-FFF2-40B4-BE49-F238E27FC236}">
                      <a16:creationId xmlns="" xmlns:a16="http://schemas.microsoft.com/office/drawing/2014/main" id="{FF557D3F-4ADB-F940-B90A-A57BD180ECC7}"/>
                    </a:ext>
                  </a:extLst>
                </p:cNvPr>
                <p:cNvSpPr>
                  <a:spLocks noChangeArrowheads="1"/>
                </p:cNvSpPr>
                <p:nvPr/>
              </p:nvSpPr>
              <p:spPr bwMode="auto">
                <a:xfrm>
                  <a:off x="1476" y="0"/>
                  <a:ext cx="1427" cy="1769"/>
                </a:xfrm>
                <a:prstGeom prst="rect">
                  <a:avLst/>
                </a:prstGeom>
                <a:solidFill>
                  <a:schemeClr val="tx1"/>
                </a:solidFill>
                <a:ln w="9525">
                  <a:solidFill>
                    <a:schemeClr val="bg1"/>
                  </a:solidFill>
                  <a:miter lim="800000"/>
                  <a:headEnd/>
                  <a:tailEnd/>
                </a:ln>
              </p:spPr>
              <p:txBody>
                <a:bodyPr/>
                <a:lstStyle/>
                <a:p>
                  <a:endParaRPr lang="zh-CN" altLang="en-US"/>
                </a:p>
              </p:txBody>
            </p:sp>
            <p:sp>
              <p:nvSpPr>
                <p:cNvPr id="29714" name="直接连接符 29714">
                  <a:extLst>
                    <a:ext uri="{FF2B5EF4-FFF2-40B4-BE49-F238E27FC236}">
                      <a16:creationId xmlns="" xmlns:a16="http://schemas.microsoft.com/office/drawing/2014/main" id="{7CE0CECE-76D2-CE4C-8EFD-CEFDF21B6BC8}"/>
                    </a:ext>
                  </a:extLst>
                </p:cNvPr>
                <p:cNvSpPr>
                  <a:spLocks noChangeShapeType="1"/>
                </p:cNvSpPr>
                <p:nvPr/>
              </p:nvSpPr>
              <p:spPr bwMode="auto">
                <a:xfrm>
                  <a:off x="45" y="589"/>
                  <a:ext cx="91" cy="22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9715" name="直接连接符 29715">
                  <a:extLst>
                    <a:ext uri="{FF2B5EF4-FFF2-40B4-BE49-F238E27FC236}">
                      <a16:creationId xmlns="" xmlns:a16="http://schemas.microsoft.com/office/drawing/2014/main" id="{FF953EFC-AD55-CC41-82C2-2E15BBBF9054}"/>
                    </a:ext>
                  </a:extLst>
                </p:cNvPr>
                <p:cNvSpPr>
                  <a:spLocks noChangeShapeType="1"/>
                </p:cNvSpPr>
                <p:nvPr/>
              </p:nvSpPr>
              <p:spPr bwMode="auto">
                <a:xfrm flipV="1">
                  <a:off x="136" y="90"/>
                  <a:ext cx="136" cy="72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9716" name="直接连接符 29716">
                  <a:extLst>
                    <a:ext uri="{FF2B5EF4-FFF2-40B4-BE49-F238E27FC236}">
                      <a16:creationId xmlns="" xmlns:a16="http://schemas.microsoft.com/office/drawing/2014/main" id="{4B915E5E-8B93-634D-B716-2BE7028C8078}"/>
                    </a:ext>
                  </a:extLst>
                </p:cNvPr>
                <p:cNvSpPr>
                  <a:spLocks noChangeShapeType="1"/>
                </p:cNvSpPr>
                <p:nvPr/>
              </p:nvSpPr>
              <p:spPr bwMode="auto">
                <a:xfrm>
                  <a:off x="272" y="90"/>
                  <a:ext cx="91" cy="1089"/>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9717" name="直接连接符 29717">
                  <a:extLst>
                    <a:ext uri="{FF2B5EF4-FFF2-40B4-BE49-F238E27FC236}">
                      <a16:creationId xmlns="" xmlns:a16="http://schemas.microsoft.com/office/drawing/2014/main" id="{90936D05-61DE-864D-A547-5FB2310CD812}"/>
                    </a:ext>
                  </a:extLst>
                </p:cNvPr>
                <p:cNvSpPr>
                  <a:spLocks noChangeShapeType="1"/>
                </p:cNvSpPr>
                <p:nvPr/>
              </p:nvSpPr>
              <p:spPr bwMode="auto">
                <a:xfrm>
                  <a:off x="454" y="861"/>
                  <a:ext cx="45" cy="22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9718" name="直接连接符 29718">
                  <a:extLst>
                    <a:ext uri="{FF2B5EF4-FFF2-40B4-BE49-F238E27FC236}">
                      <a16:creationId xmlns="" xmlns:a16="http://schemas.microsoft.com/office/drawing/2014/main" id="{603D8BEB-B62A-DE4F-AB6D-CDD9AD722EE2}"/>
                    </a:ext>
                  </a:extLst>
                </p:cNvPr>
                <p:cNvSpPr>
                  <a:spLocks noChangeShapeType="1"/>
                </p:cNvSpPr>
                <p:nvPr/>
              </p:nvSpPr>
              <p:spPr bwMode="auto">
                <a:xfrm>
                  <a:off x="590" y="816"/>
                  <a:ext cx="45" cy="68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9719" name="直接连接符 29719">
                  <a:extLst>
                    <a:ext uri="{FF2B5EF4-FFF2-40B4-BE49-F238E27FC236}">
                      <a16:creationId xmlns="" xmlns:a16="http://schemas.microsoft.com/office/drawing/2014/main" id="{46789A55-8F1A-6244-8938-D1822A4E9345}"/>
                    </a:ext>
                  </a:extLst>
                </p:cNvPr>
                <p:cNvSpPr>
                  <a:spLocks noChangeShapeType="1"/>
                </p:cNvSpPr>
                <p:nvPr/>
              </p:nvSpPr>
              <p:spPr bwMode="auto">
                <a:xfrm flipV="1">
                  <a:off x="635" y="725"/>
                  <a:ext cx="181" cy="77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9720" name="直接连接符 29720">
                  <a:extLst>
                    <a:ext uri="{FF2B5EF4-FFF2-40B4-BE49-F238E27FC236}">
                      <a16:creationId xmlns="" xmlns:a16="http://schemas.microsoft.com/office/drawing/2014/main" id="{4C3CA0CA-5047-7949-8443-9F04D769B56A}"/>
                    </a:ext>
                  </a:extLst>
                </p:cNvPr>
                <p:cNvSpPr>
                  <a:spLocks noChangeShapeType="1"/>
                </p:cNvSpPr>
                <p:nvPr/>
              </p:nvSpPr>
              <p:spPr bwMode="auto">
                <a:xfrm>
                  <a:off x="816" y="725"/>
                  <a:ext cx="91" cy="544"/>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9721" name="直接连接符 29721">
                  <a:extLst>
                    <a:ext uri="{FF2B5EF4-FFF2-40B4-BE49-F238E27FC236}">
                      <a16:creationId xmlns="" xmlns:a16="http://schemas.microsoft.com/office/drawing/2014/main" id="{0CEA9C70-81FA-F04D-A7E0-1479B404B427}"/>
                    </a:ext>
                  </a:extLst>
                </p:cNvPr>
                <p:cNvSpPr>
                  <a:spLocks noChangeShapeType="1"/>
                </p:cNvSpPr>
                <p:nvPr/>
              </p:nvSpPr>
              <p:spPr bwMode="auto">
                <a:xfrm flipV="1">
                  <a:off x="907" y="997"/>
                  <a:ext cx="136" cy="27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9722" name="直接连接符 29722">
                  <a:extLst>
                    <a:ext uri="{FF2B5EF4-FFF2-40B4-BE49-F238E27FC236}">
                      <a16:creationId xmlns="" xmlns:a16="http://schemas.microsoft.com/office/drawing/2014/main" id="{58F31020-6A64-3C45-924D-964BD3D10561}"/>
                    </a:ext>
                  </a:extLst>
                </p:cNvPr>
                <p:cNvSpPr>
                  <a:spLocks noChangeShapeType="1"/>
                </p:cNvSpPr>
                <p:nvPr/>
              </p:nvSpPr>
              <p:spPr bwMode="auto">
                <a:xfrm>
                  <a:off x="1043" y="997"/>
                  <a:ext cx="272" cy="72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9723" name="直接连接符 29723">
                  <a:extLst>
                    <a:ext uri="{FF2B5EF4-FFF2-40B4-BE49-F238E27FC236}">
                      <a16:creationId xmlns="" xmlns:a16="http://schemas.microsoft.com/office/drawing/2014/main" id="{42BE6A34-D222-DC48-B823-0C41245470A7}"/>
                    </a:ext>
                  </a:extLst>
                </p:cNvPr>
                <p:cNvSpPr>
                  <a:spLocks noChangeShapeType="1"/>
                </p:cNvSpPr>
                <p:nvPr/>
              </p:nvSpPr>
              <p:spPr bwMode="auto">
                <a:xfrm flipH="1">
                  <a:off x="0" y="589"/>
                  <a:ext cx="45" cy="18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sp>
          <p:nvSpPr>
            <p:cNvPr id="29724" name="直接连接符 29724">
              <a:extLst>
                <a:ext uri="{FF2B5EF4-FFF2-40B4-BE49-F238E27FC236}">
                  <a16:creationId xmlns="" xmlns:a16="http://schemas.microsoft.com/office/drawing/2014/main" id="{855F2961-FE51-E94B-B2FF-2871782A9396}"/>
                </a:ext>
              </a:extLst>
            </p:cNvPr>
            <p:cNvSpPr>
              <a:spLocks noChangeShapeType="1"/>
            </p:cNvSpPr>
            <p:nvPr/>
          </p:nvSpPr>
          <p:spPr bwMode="auto">
            <a:xfrm flipV="1">
              <a:off x="5734050" y="5227638"/>
              <a:ext cx="146050" cy="504825"/>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9725" name="直接连接符 29725">
              <a:extLst>
                <a:ext uri="{FF2B5EF4-FFF2-40B4-BE49-F238E27FC236}">
                  <a16:creationId xmlns="" xmlns:a16="http://schemas.microsoft.com/office/drawing/2014/main" id="{BA6850D9-DF1C-E146-9EAA-E5D4B10C0EEF}"/>
                </a:ext>
              </a:extLst>
            </p:cNvPr>
            <p:cNvSpPr>
              <a:spLocks noChangeShapeType="1"/>
            </p:cNvSpPr>
            <p:nvPr/>
          </p:nvSpPr>
          <p:spPr bwMode="auto">
            <a:xfrm flipV="1">
              <a:off x="5949950" y="5156201"/>
              <a:ext cx="146050" cy="4318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9726" name="直接连接符 29726">
              <a:extLst>
                <a:ext uri="{FF2B5EF4-FFF2-40B4-BE49-F238E27FC236}">
                  <a16:creationId xmlns="" xmlns:a16="http://schemas.microsoft.com/office/drawing/2014/main" id="{428DC43A-BDE1-5041-8955-7052593A742D}"/>
                </a:ext>
              </a:extLst>
            </p:cNvPr>
            <p:cNvSpPr>
              <a:spLocks noChangeShapeType="1"/>
            </p:cNvSpPr>
            <p:nvPr/>
          </p:nvSpPr>
          <p:spPr bwMode="auto">
            <a:xfrm>
              <a:off x="6743700" y="1628775"/>
              <a:ext cx="0" cy="2160588"/>
            </a:xfrm>
            <a:prstGeom prst="line">
              <a:avLst/>
            </a:prstGeom>
            <a:noFill/>
            <a:ln w="76200">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9727" name="直接连接符 29727">
              <a:extLst>
                <a:ext uri="{FF2B5EF4-FFF2-40B4-BE49-F238E27FC236}">
                  <a16:creationId xmlns="" xmlns:a16="http://schemas.microsoft.com/office/drawing/2014/main" id="{FD553F5E-A610-E142-B714-A0261A8B4409}"/>
                </a:ext>
              </a:extLst>
            </p:cNvPr>
            <p:cNvSpPr>
              <a:spLocks noChangeShapeType="1"/>
            </p:cNvSpPr>
            <p:nvPr/>
          </p:nvSpPr>
          <p:spPr bwMode="auto">
            <a:xfrm>
              <a:off x="6599238" y="1125539"/>
              <a:ext cx="0" cy="2663825"/>
            </a:xfrm>
            <a:prstGeom prst="line">
              <a:avLst/>
            </a:prstGeom>
            <a:noFill/>
            <a:ln w="76200">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9728" name="直接连接符 29728">
              <a:extLst>
                <a:ext uri="{FF2B5EF4-FFF2-40B4-BE49-F238E27FC236}">
                  <a16:creationId xmlns="" xmlns:a16="http://schemas.microsoft.com/office/drawing/2014/main" id="{9642CCD2-574E-B94E-B195-87FBFEC912FA}"/>
                </a:ext>
              </a:extLst>
            </p:cNvPr>
            <p:cNvSpPr>
              <a:spLocks noChangeShapeType="1"/>
            </p:cNvSpPr>
            <p:nvPr/>
          </p:nvSpPr>
          <p:spPr bwMode="auto">
            <a:xfrm>
              <a:off x="6310313" y="2708275"/>
              <a:ext cx="0" cy="1081088"/>
            </a:xfrm>
            <a:prstGeom prst="line">
              <a:avLst/>
            </a:prstGeom>
            <a:noFill/>
            <a:ln w="76200">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9729" name="直接连接符 29729">
              <a:extLst>
                <a:ext uri="{FF2B5EF4-FFF2-40B4-BE49-F238E27FC236}">
                  <a16:creationId xmlns="" xmlns:a16="http://schemas.microsoft.com/office/drawing/2014/main" id="{B2305A20-875B-4F44-ACDE-A3FD14335252}"/>
                </a:ext>
              </a:extLst>
            </p:cNvPr>
            <p:cNvSpPr>
              <a:spLocks noChangeShapeType="1"/>
            </p:cNvSpPr>
            <p:nvPr/>
          </p:nvSpPr>
          <p:spPr bwMode="auto">
            <a:xfrm>
              <a:off x="6094413" y="1844675"/>
              <a:ext cx="0" cy="1944688"/>
            </a:xfrm>
            <a:prstGeom prst="line">
              <a:avLst/>
            </a:prstGeom>
            <a:noFill/>
            <a:ln w="76200">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9730" name="直接连接符 29730">
              <a:extLst>
                <a:ext uri="{FF2B5EF4-FFF2-40B4-BE49-F238E27FC236}">
                  <a16:creationId xmlns="" xmlns:a16="http://schemas.microsoft.com/office/drawing/2014/main" id="{B202C050-D726-224E-AFFD-B3C191E0F1F4}"/>
                </a:ext>
              </a:extLst>
            </p:cNvPr>
            <p:cNvSpPr>
              <a:spLocks noChangeShapeType="1"/>
            </p:cNvSpPr>
            <p:nvPr/>
          </p:nvSpPr>
          <p:spPr bwMode="auto">
            <a:xfrm>
              <a:off x="5591175" y="3429000"/>
              <a:ext cx="0" cy="431800"/>
            </a:xfrm>
            <a:prstGeom prst="line">
              <a:avLst/>
            </a:prstGeom>
            <a:noFill/>
            <a:ln w="76200">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9731" name="直接连接符 29731">
              <a:extLst>
                <a:ext uri="{FF2B5EF4-FFF2-40B4-BE49-F238E27FC236}">
                  <a16:creationId xmlns="" xmlns:a16="http://schemas.microsoft.com/office/drawing/2014/main" id="{E7F3B193-106A-7B45-8892-10407C7AFD5F}"/>
                </a:ext>
              </a:extLst>
            </p:cNvPr>
            <p:cNvSpPr>
              <a:spLocks noChangeShapeType="1"/>
            </p:cNvSpPr>
            <p:nvPr/>
          </p:nvSpPr>
          <p:spPr bwMode="auto">
            <a:xfrm>
              <a:off x="6959600" y="1989139"/>
              <a:ext cx="0" cy="1800225"/>
            </a:xfrm>
            <a:prstGeom prst="line">
              <a:avLst/>
            </a:prstGeom>
            <a:noFill/>
            <a:ln w="76200">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9732" name="未知">
              <a:extLst>
                <a:ext uri="{FF2B5EF4-FFF2-40B4-BE49-F238E27FC236}">
                  <a16:creationId xmlns="" xmlns:a16="http://schemas.microsoft.com/office/drawing/2014/main" id="{E3AFB3AA-FE5C-BF42-B8A0-EF57299742E6}"/>
                </a:ext>
              </a:extLst>
            </p:cNvPr>
            <p:cNvSpPr>
              <a:spLocks noChangeArrowheads="1"/>
            </p:cNvSpPr>
            <p:nvPr/>
          </p:nvSpPr>
          <p:spPr bwMode="auto">
            <a:xfrm>
              <a:off x="7318375" y="5156201"/>
              <a:ext cx="2376488" cy="454025"/>
            </a:xfrm>
            <a:custGeom>
              <a:avLst/>
              <a:gdLst>
                <a:gd name="T0" fmla="*/ 0 w 3103"/>
                <a:gd name="T1" fmla="*/ 157 h 286"/>
                <a:gd name="T2" fmla="*/ 92 w 3103"/>
                <a:gd name="T3" fmla="*/ 196 h 286"/>
                <a:gd name="T4" fmla="*/ 223 w 3103"/>
                <a:gd name="T5" fmla="*/ 183 h 286"/>
                <a:gd name="T6" fmla="*/ 354 w 3103"/>
                <a:gd name="T7" fmla="*/ 52 h 286"/>
                <a:gd name="T8" fmla="*/ 432 w 3103"/>
                <a:gd name="T9" fmla="*/ 0 h 286"/>
                <a:gd name="T10" fmla="*/ 524 w 3103"/>
                <a:gd name="T11" fmla="*/ 26 h 286"/>
                <a:gd name="T12" fmla="*/ 629 w 3103"/>
                <a:gd name="T13" fmla="*/ 105 h 286"/>
                <a:gd name="T14" fmla="*/ 720 w 3103"/>
                <a:gd name="T15" fmla="*/ 183 h 286"/>
                <a:gd name="T16" fmla="*/ 982 w 3103"/>
                <a:gd name="T17" fmla="*/ 131 h 286"/>
                <a:gd name="T18" fmla="*/ 1048 w 3103"/>
                <a:gd name="T19" fmla="*/ 26 h 286"/>
                <a:gd name="T20" fmla="*/ 1126 w 3103"/>
                <a:gd name="T21" fmla="*/ 0 h 286"/>
                <a:gd name="T22" fmla="*/ 1244 w 3103"/>
                <a:gd name="T23" fmla="*/ 26 h 286"/>
                <a:gd name="T24" fmla="*/ 1310 w 3103"/>
                <a:gd name="T25" fmla="*/ 92 h 286"/>
                <a:gd name="T26" fmla="*/ 1323 w 3103"/>
                <a:gd name="T27" fmla="*/ 131 h 286"/>
                <a:gd name="T28" fmla="*/ 1362 w 3103"/>
                <a:gd name="T29" fmla="*/ 157 h 286"/>
                <a:gd name="T30" fmla="*/ 1401 w 3103"/>
                <a:gd name="T31" fmla="*/ 196 h 286"/>
                <a:gd name="T32" fmla="*/ 1480 w 3103"/>
                <a:gd name="T33" fmla="*/ 223 h 286"/>
                <a:gd name="T34" fmla="*/ 1663 w 3103"/>
                <a:gd name="T35" fmla="*/ 118 h 286"/>
                <a:gd name="T36" fmla="*/ 1742 w 3103"/>
                <a:gd name="T37" fmla="*/ 66 h 286"/>
                <a:gd name="T38" fmla="*/ 1781 w 3103"/>
                <a:gd name="T39" fmla="*/ 39 h 286"/>
                <a:gd name="T40" fmla="*/ 1872 w 3103"/>
                <a:gd name="T41" fmla="*/ 52 h 286"/>
                <a:gd name="T42" fmla="*/ 1925 w 3103"/>
                <a:gd name="T43" fmla="*/ 157 h 286"/>
                <a:gd name="T44" fmla="*/ 2003 w 3103"/>
                <a:gd name="T45" fmla="*/ 262 h 286"/>
                <a:gd name="T46" fmla="*/ 2082 w 3103"/>
                <a:gd name="T47" fmla="*/ 275 h 286"/>
                <a:gd name="T48" fmla="*/ 2239 w 3103"/>
                <a:gd name="T49" fmla="*/ 223 h 286"/>
                <a:gd name="T50" fmla="*/ 2265 w 3103"/>
                <a:gd name="T51" fmla="*/ 144 h 286"/>
                <a:gd name="T52" fmla="*/ 2318 w 3103"/>
                <a:gd name="T53" fmla="*/ 105 h 286"/>
                <a:gd name="T54" fmla="*/ 2396 w 3103"/>
                <a:gd name="T55" fmla="*/ 79 h 286"/>
                <a:gd name="T56" fmla="*/ 2501 w 3103"/>
                <a:gd name="T57" fmla="*/ 105 h 286"/>
                <a:gd name="T58" fmla="*/ 2527 w 3103"/>
                <a:gd name="T59" fmla="*/ 144 h 286"/>
                <a:gd name="T60" fmla="*/ 2606 w 3103"/>
                <a:gd name="T61" fmla="*/ 170 h 286"/>
                <a:gd name="T62" fmla="*/ 2645 w 3103"/>
                <a:gd name="T63" fmla="*/ 183 h 286"/>
                <a:gd name="T64" fmla="*/ 2854 w 3103"/>
                <a:gd name="T65" fmla="*/ 170 h 286"/>
                <a:gd name="T66" fmla="*/ 2920 w 3103"/>
                <a:gd name="T67" fmla="*/ 105 h 286"/>
                <a:gd name="T68" fmla="*/ 3038 w 3103"/>
                <a:gd name="T69" fmla="*/ 52 h 286"/>
                <a:gd name="T70" fmla="*/ 3103 w 3103"/>
                <a:gd name="T71" fmla="*/ 6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103" h="286">
                  <a:moveTo>
                    <a:pt x="0" y="157"/>
                  </a:moveTo>
                  <a:cubicBezTo>
                    <a:pt x="32" y="167"/>
                    <a:pt x="59" y="194"/>
                    <a:pt x="92" y="196"/>
                  </a:cubicBezTo>
                  <a:cubicBezTo>
                    <a:pt x="136" y="199"/>
                    <a:pt x="179" y="187"/>
                    <a:pt x="223" y="183"/>
                  </a:cubicBezTo>
                  <a:cubicBezTo>
                    <a:pt x="275" y="148"/>
                    <a:pt x="309" y="97"/>
                    <a:pt x="354" y="52"/>
                  </a:cubicBezTo>
                  <a:cubicBezTo>
                    <a:pt x="376" y="30"/>
                    <a:pt x="432" y="0"/>
                    <a:pt x="432" y="0"/>
                  </a:cubicBezTo>
                  <a:cubicBezTo>
                    <a:pt x="462" y="10"/>
                    <a:pt x="495" y="13"/>
                    <a:pt x="524" y="26"/>
                  </a:cubicBezTo>
                  <a:cubicBezTo>
                    <a:pt x="563" y="43"/>
                    <a:pt x="594" y="82"/>
                    <a:pt x="629" y="105"/>
                  </a:cubicBezTo>
                  <a:cubicBezTo>
                    <a:pt x="650" y="168"/>
                    <a:pt x="664" y="146"/>
                    <a:pt x="720" y="183"/>
                  </a:cubicBezTo>
                  <a:cubicBezTo>
                    <a:pt x="849" y="174"/>
                    <a:pt x="892" y="191"/>
                    <a:pt x="982" y="131"/>
                  </a:cubicBezTo>
                  <a:cubicBezTo>
                    <a:pt x="989" y="109"/>
                    <a:pt x="1029" y="38"/>
                    <a:pt x="1048" y="26"/>
                  </a:cubicBezTo>
                  <a:cubicBezTo>
                    <a:pt x="1071" y="11"/>
                    <a:pt x="1126" y="0"/>
                    <a:pt x="1126" y="0"/>
                  </a:cubicBezTo>
                  <a:cubicBezTo>
                    <a:pt x="1129" y="1"/>
                    <a:pt x="1226" y="12"/>
                    <a:pt x="1244" y="26"/>
                  </a:cubicBezTo>
                  <a:cubicBezTo>
                    <a:pt x="1269" y="45"/>
                    <a:pt x="1310" y="92"/>
                    <a:pt x="1310" y="92"/>
                  </a:cubicBezTo>
                  <a:cubicBezTo>
                    <a:pt x="1314" y="105"/>
                    <a:pt x="1314" y="120"/>
                    <a:pt x="1323" y="131"/>
                  </a:cubicBezTo>
                  <a:cubicBezTo>
                    <a:pt x="1333" y="143"/>
                    <a:pt x="1350" y="147"/>
                    <a:pt x="1362" y="157"/>
                  </a:cubicBezTo>
                  <a:cubicBezTo>
                    <a:pt x="1376" y="169"/>
                    <a:pt x="1385" y="187"/>
                    <a:pt x="1401" y="196"/>
                  </a:cubicBezTo>
                  <a:cubicBezTo>
                    <a:pt x="1425" y="210"/>
                    <a:pt x="1480" y="223"/>
                    <a:pt x="1480" y="223"/>
                  </a:cubicBezTo>
                  <a:cubicBezTo>
                    <a:pt x="1607" y="205"/>
                    <a:pt x="1591" y="226"/>
                    <a:pt x="1663" y="118"/>
                  </a:cubicBezTo>
                  <a:cubicBezTo>
                    <a:pt x="1680" y="92"/>
                    <a:pt x="1716" y="84"/>
                    <a:pt x="1742" y="66"/>
                  </a:cubicBezTo>
                  <a:cubicBezTo>
                    <a:pt x="1755" y="57"/>
                    <a:pt x="1781" y="39"/>
                    <a:pt x="1781" y="39"/>
                  </a:cubicBezTo>
                  <a:cubicBezTo>
                    <a:pt x="1811" y="43"/>
                    <a:pt x="1843" y="42"/>
                    <a:pt x="1872" y="52"/>
                  </a:cubicBezTo>
                  <a:cubicBezTo>
                    <a:pt x="1910" y="65"/>
                    <a:pt x="1913" y="139"/>
                    <a:pt x="1925" y="157"/>
                  </a:cubicBezTo>
                  <a:cubicBezTo>
                    <a:pt x="1931" y="166"/>
                    <a:pt x="1998" y="260"/>
                    <a:pt x="2003" y="262"/>
                  </a:cubicBezTo>
                  <a:cubicBezTo>
                    <a:pt x="2027" y="274"/>
                    <a:pt x="2056" y="271"/>
                    <a:pt x="2082" y="275"/>
                  </a:cubicBezTo>
                  <a:cubicBezTo>
                    <a:pt x="2149" y="268"/>
                    <a:pt x="2204" y="286"/>
                    <a:pt x="2239" y="223"/>
                  </a:cubicBezTo>
                  <a:cubicBezTo>
                    <a:pt x="2252" y="199"/>
                    <a:pt x="2243" y="160"/>
                    <a:pt x="2265" y="144"/>
                  </a:cubicBezTo>
                  <a:cubicBezTo>
                    <a:pt x="2283" y="131"/>
                    <a:pt x="2298" y="115"/>
                    <a:pt x="2318" y="105"/>
                  </a:cubicBezTo>
                  <a:cubicBezTo>
                    <a:pt x="2343" y="93"/>
                    <a:pt x="2396" y="79"/>
                    <a:pt x="2396" y="79"/>
                  </a:cubicBezTo>
                  <a:cubicBezTo>
                    <a:pt x="2399" y="80"/>
                    <a:pt x="2487" y="94"/>
                    <a:pt x="2501" y="105"/>
                  </a:cubicBezTo>
                  <a:cubicBezTo>
                    <a:pt x="2513" y="115"/>
                    <a:pt x="2514" y="136"/>
                    <a:pt x="2527" y="144"/>
                  </a:cubicBezTo>
                  <a:cubicBezTo>
                    <a:pt x="2551" y="159"/>
                    <a:pt x="2580" y="161"/>
                    <a:pt x="2606" y="170"/>
                  </a:cubicBezTo>
                  <a:cubicBezTo>
                    <a:pt x="2619" y="174"/>
                    <a:pt x="2645" y="183"/>
                    <a:pt x="2645" y="183"/>
                  </a:cubicBezTo>
                  <a:cubicBezTo>
                    <a:pt x="2715" y="179"/>
                    <a:pt x="2785" y="181"/>
                    <a:pt x="2854" y="170"/>
                  </a:cubicBezTo>
                  <a:cubicBezTo>
                    <a:pt x="2905" y="162"/>
                    <a:pt x="2887" y="131"/>
                    <a:pt x="2920" y="105"/>
                  </a:cubicBezTo>
                  <a:cubicBezTo>
                    <a:pt x="2939" y="90"/>
                    <a:pt x="3013" y="61"/>
                    <a:pt x="3038" y="52"/>
                  </a:cubicBezTo>
                  <a:cubicBezTo>
                    <a:pt x="3094" y="67"/>
                    <a:pt x="3072" y="66"/>
                    <a:pt x="3103" y="66"/>
                  </a:cubicBezTo>
                </a:path>
              </a:pathLst>
            </a:custGeom>
            <a:noFill/>
            <a:ln w="9525">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9733" name="未知">
              <a:extLst>
                <a:ext uri="{FF2B5EF4-FFF2-40B4-BE49-F238E27FC236}">
                  <a16:creationId xmlns="" xmlns:a16="http://schemas.microsoft.com/office/drawing/2014/main" id="{DAF5B763-7EE1-554F-AB2B-1B03F654413A}"/>
                </a:ext>
              </a:extLst>
            </p:cNvPr>
            <p:cNvSpPr>
              <a:spLocks noChangeArrowheads="1"/>
            </p:cNvSpPr>
            <p:nvPr/>
          </p:nvSpPr>
          <p:spPr bwMode="auto">
            <a:xfrm>
              <a:off x="7424738" y="6167439"/>
              <a:ext cx="2286000" cy="161925"/>
            </a:xfrm>
            <a:custGeom>
              <a:avLst/>
              <a:gdLst>
                <a:gd name="T0" fmla="*/ 0 w 1440"/>
                <a:gd name="T1" fmla="*/ 78 h 102"/>
                <a:gd name="T2" fmla="*/ 65 w 1440"/>
                <a:gd name="T3" fmla="*/ 52 h 102"/>
                <a:gd name="T4" fmla="*/ 105 w 1440"/>
                <a:gd name="T5" fmla="*/ 39 h 102"/>
                <a:gd name="T6" fmla="*/ 144 w 1440"/>
                <a:gd name="T7" fmla="*/ 52 h 102"/>
                <a:gd name="T8" fmla="*/ 183 w 1440"/>
                <a:gd name="T9" fmla="*/ 78 h 102"/>
                <a:gd name="T10" fmla="*/ 249 w 1440"/>
                <a:gd name="T11" fmla="*/ 26 h 102"/>
                <a:gd name="T12" fmla="*/ 393 w 1440"/>
                <a:gd name="T13" fmla="*/ 78 h 102"/>
                <a:gd name="T14" fmla="*/ 445 w 1440"/>
                <a:gd name="T15" fmla="*/ 65 h 102"/>
                <a:gd name="T16" fmla="*/ 484 w 1440"/>
                <a:gd name="T17" fmla="*/ 39 h 102"/>
                <a:gd name="T18" fmla="*/ 563 w 1440"/>
                <a:gd name="T19" fmla="*/ 65 h 102"/>
                <a:gd name="T20" fmla="*/ 602 w 1440"/>
                <a:gd name="T21" fmla="*/ 78 h 102"/>
                <a:gd name="T22" fmla="*/ 654 w 1440"/>
                <a:gd name="T23" fmla="*/ 65 h 102"/>
                <a:gd name="T24" fmla="*/ 681 w 1440"/>
                <a:gd name="T25" fmla="*/ 39 h 102"/>
                <a:gd name="T26" fmla="*/ 772 w 1440"/>
                <a:gd name="T27" fmla="*/ 13 h 102"/>
                <a:gd name="T28" fmla="*/ 877 w 1440"/>
                <a:gd name="T29" fmla="*/ 65 h 102"/>
                <a:gd name="T30" fmla="*/ 1008 w 1440"/>
                <a:gd name="T31" fmla="*/ 13 h 102"/>
                <a:gd name="T32" fmla="*/ 1073 w 1440"/>
                <a:gd name="T33" fmla="*/ 26 h 102"/>
                <a:gd name="T34" fmla="*/ 1152 w 1440"/>
                <a:gd name="T35" fmla="*/ 78 h 102"/>
                <a:gd name="T36" fmla="*/ 1257 w 1440"/>
                <a:gd name="T37" fmla="*/ 65 h 102"/>
                <a:gd name="T38" fmla="*/ 1335 w 1440"/>
                <a:gd name="T39" fmla="*/ 13 h 102"/>
                <a:gd name="T40" fmla="*/ 1374 w 1440"/>
                <a:gd name="T41" fmla="*/ 0 h 102"/>
                <a:gd name="T42" fmla="*/ 1440 w 1440"/>
                <a:gd name="T43" fmla="*/ 26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40" h="102">
                  <a:moveTo>
                    <a:pt x="0" y="78"/>
                  </a:moveTo>
                  <a:cubicBezTo>
                    <a:pt x="73" y="102"/>
                    <a:pt x="10" y="95"/>
                    <a:pt x="65" y="52"/>
                  </a:cubicBezTo>
                  <a:cubicBezTo>
                    <a:pt x="76" y="43"/>
                    <a:pt x="92" y="43"/>
                    <a:pt x="105" y="39"/>
                  </a:cubicBezTo>
                  <a:cubicBezTo>
                    <a:pt x="118" y="43"/>
                    <a:pt x="132" y="46"/>
                    <a:pt x="144" y="52"/>
                  </a:cubicBezTo>
                  <a:cubicBezTo>
                    <a:pt x="158" y="59"/>
                    <a:pt x="167" y="78"/>
                    <a:pt x="183" y="78"/>
                  </a:cubicBezTo>
                  <a:cubicBezTo>
                    <a:pt x="198" y="78"/>
                    <a:pt x="238" y="37"/>
                    <a:pt x="249" y="26"/>
                  </a:cubicBezTo>
                  <a:cubicBezTo>
                    <a:pt x="319" y="40"/>
                    <a:pt x="332" y="58"/>
                    <a:pt x="393" y="78"/>
                  </a:cubicBezTo>
                  <a:cubicBezTo>
                    <a:pt x="410" y="74"/>
                    <a:pt x="429" y="72"/>
                    <a:pt x="445" y="65"/>
                  </a:cubicBezTo>
                  <a:cubicBezTo>
                    <a:pt x="459" y="59"/>
                    <a:pt x="468" y="39"/>
                    <a:pt x="484" y="39"/>
                  </a:cubicBezTo>
                  <a:cubicBezTo>
                    <a:pt x="512" y="39"/>
                    <a:pt x="537" y="56"/>
                    <a:pt x="563" y="65"/>
                  </a:cubicBezTo>
                  <a:cubicBezTo>
                    <a:pt x="576" y="69"/>
                    <a:pt x="602" y="78"/>
                    <a:pt x="602" y="78"/>
                  </a:cubicBezTo>
                  <a:cubicBezTo>
                    <a:pt x="619" y="74"/>
                    <a:pt x="638" y="73"/>
                    <a:pt x="654" y="65"/>
                  </a:cubicBezTo>
                  <a:cubicBezTo>
                    <a:pt x="665" y="59"/>
                    <a:pt x="670" y="45"/>
                    <a:pt x="681" y="39"/>
                  </a:cubicBezTo>
                  <a:cubicBezTo>
                    <a:pt x="709" y="25"/>
                    <a:pt x="742" y="23"/>
                    <a:pt x="772" y="13"/>
                  </a:cubicBezTo>
                  <a:cubicBezTo>
                    <a:pt x="814" y="27"/>
                    <a:pt x="835" y="51"/>
                    <a:pt x="877" y="65"/>
                  </a:cubicBezTo>
                  <a:cubicBezTo>
                    <a:pt x="927" y="53"/>
                    <a:pt x="960" y="29"/>
                    <a:pt x="1008" y="13"/>
                  </a:cubicBezTo>
                  <a:cubicBezTo>
                    <a:pt x="1030" y="17"/>
                    <a:pt x="1053" y="17"/>
                    <a:pt x="1073" y="26"/>
                  </a:cubicBezTo>
                  <a:cubicBezTo>
                    <a:pt x="1102" y="39"/>
                    <a:pt x="1152" y="78"/>
                    <a:pt x="1152" y="78"/>
                  </a:cubicBezTo>
                  <a:cubicBezTo>
                    <a:pt x="1187" y="74"/>
                    <a:pt x="1224" y="77"/>
                    <a:pt x="1257" y="65"/>
                  </a:cubicBezTo>
                  <a:cubicBezTo>
                    <a:pt x="1286" y="55"/>
                    <a:pt x="1305" y="23"/>
                    <a:pt x="1335" y="13"/>
                  </a:cubicBezTo>
                  <a:cubicBezTo>
                    <a:pt x="1348" y="9"/>
                    <a:pt x="1361" y="4"/>
                    <a:pt x="1374" y="0"/>
                  </a:cubicBezTo>
                  <a:cubicBezTo>
                    <a:pt x="1433" y="14"/>
                    <a:pt x="1414" y="0"/>
                    <a:pt x="1440" y="26"/>
                  </a:cubicBezTo>
                </a:path>
              </a:pathLst>
            </a:custGeom>
            <a:noFill/>
            <a:ln w="9525">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9734" name="未知">
              <a:extLst>
                <a:ext uri="{FF2B5EF4-FFF2-40B4-BE49-F238E27FC236}">
                  <a16:creationId xmlns="" xmlns:a16="http://schemas.microsoft.com/office/drawing/2014/main" id="{AB11C7C2-76F0-684E-85BE-DBC07D359916}"/>
                </a:ext>
              </a:extLst>
            </p:cNvPr>
            <p:cNvSpPr>
              <a:spLocks noChangeArrowheads="1"/>
            </p:cNvSpPr>
            <p:nvPr/>
          </p:nvSpPr>
          <p:spPr bwMode="auto">
            <a:xfrm>
              <a:off x="3359150" y="3787776"/>
              <a:ext cx="382588" cy="2879725"/>
            </a:xfrm>
            <a:custGeom>
              <a:avLst/>
              <a:gdLst>
                <a:gd name="T0" fmla="*/ 0 w 241"/>
                <a:gd name="T1" fmla="*/ 1814 h 1814"/>
                <a:gd name="T2" fmla="*/ 226 w 241"/>
                <a:gd name="T3" fmla="*/ 1678 h 1814"/>
                <a:gd name="T4" fmla="*/ 90 w 241"/>
                <a:gd name="T5" fmla="*/ 1315 h 1814"/>
                <a:gd name="T6" fmla="*/ 226 w 241"/>
                <a:gd name="T7" fmla="*/ 998 h 1814"/>
                <a:gd name="T8" fmla="*/ 45 w 241"/>
                <a:gd name="T9" fmla="*/ 589 h 1814"/>
                <a:gd name="T10" fmla="*/ 226 w 241"/>
                <a:gd name="T11" fmla="*/ 0 h 1814"/>
              </a:gdLst>
              <a:ahLst/>
              <a:cxnLst>
                <a:cxn ang="0">
                  <a:pos x="T0" y="T1"/>
                </a:cxn>
                <a:cxn ang="0">
                  <a:pos x="T2" y="T3"/>
                </a:cxn>
                <a:cxn ang="0">
                  <a:pos x="T4" y="T5"/>
                </a:cxn>
                <a:cxn ang="0">
                  <a:pos x="T6" y="T7"/>
                </a:cxn>
                <a:cxn ang="0">
                  <a:pos x="T8" y="T9"/>
                </a:cxn>
                <a:cxn ang="0">
                  <a:pos x="T10" y="T11"/>
                </a:cxn>
              </a:cxnLst>
              <a:rect l="0" t="0" r="r" b="b"/>
              <a:pathLst>
                <a:path w="241" h="1814">
                  <a:moveTo>
                    <a:pt x="0" y="1814"/>
                  </a:moveTo>
                  <a:cubicBezTo>
                    <a:pt x="105" y="1787"/>
                    <a:pt x="211" y="1761"/>
                    <a:pt x="226" y="1678"/>
                  </a:cubicBezTo>
                  <a:cubicBezTo>
                    <a:pt x="241" y="1595"/>
                    <a:pt x="90" y="1428"/>
                    <a:pt x="90" y="1315"/>
                  </a:cubicBezTo>
                  <a:cubicBezTo>
                    <a:pt x="90" y="1202"/>
                    <a:pt x="233" y="1119"/>
                    <a:pt x="226" y="998"/>
                  </a:cubicBezTo>
                  <a:cubicBezTo>
                    <a:pt x="219" y="877"/>
                    <a:pt x="45" y="755"/>
                    <a:pt x="45" y="589"/>
                  </a:cubicBezTo>
                  <a:cubicBezTo>
                    <a:pt x="45" y="423"/>
                    <a:pt x="135" y="211"/>
                    <a:pt x="226" y="0"/>
                  </a:cubicBezTo>
                </a:path>
              </a:pathLst>
            </a:custGeom>
            <a:noFill/>
            <a:ln w="9525">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9735" name="未知">
              <a:extLst>
                <a:ext uri="{FF2B5EF4-FFF2-40B4-BE49-F238E27FC236}">
                  <a16:creationId xmlns="" xmlns:a16="http://schemas.microsoft.com/office/drawing/2014/main" id="{9CC6A7AD-78D6-4342-B6C0-35ED442AE262}"/>
                </a:ext>
              </a:extLst>
            </p:cNvPr>
            <p:cNvSpPr>
              <a:spLocks noChangeArrowheads="1"/>
            </p:cNvSpPr>
            <p:nvPr/>
          </p:nvSpPr>
          <p:spPr bwMode="auto">
            <a:xfrm>
              <a:off x="3790950" y="4579938"/>
              <a:ext cx="228600" cy="2087562"/>
            </a:xfrm>
            <a:custGeom>
              <a:avLst/>
              <a:gdLst>
                <a:gd name="T0" fmla="*/ 8 w 144"/>
                <a:gd name="T1" fmla="*/ 0 h 1270"/>
                <a:gd name="T2" fmla="*/ 144 w 144"/>
                <a:gd name="T3" fmla="*/ 408 h 1270"/>
                <a:gd name="T4" fmla="*/ 8 w 144"/>
                <a:gd name="T5" fmla="*/ 726 h 1270"/>
                <a:gd name="T6" fmla="*/ 98 w 144"/>
                <a:gd name="T7" fmla="*/ 998 h 1270"/>
                <a:gd name="T8" fmla="*/ 8 w 144"/>
                <a:gd name="T9" fmla="*/ 1270 h 1270"/>
              </a:gdLst>
              <a:ahLst/>
              <a:cxnLst>
                <a:cxn ang="0">
                  <a:pos x="T0" y="T1"/>
                </a:cxn>
                <a:cxn ang="0">
                  <a:pos x="T2" y="T3"/>
                </a:cxn>
                <a:cxn ang="0">
                  <a:pos x="T4" y="T5"/>
                </a:cxn>
                <a:cxn ang="0">
                  <a:pos x="T6" y="T7"/>
                </a:cxn>
                <a:cxn ang="0">
                  <a:pos x="T8" y="T9"/>
                </a:cxn>
              </a:cxnLst>
              <a:rect l="0" t="0" r="r" b="b"/>
              <a:pathLst>
                <a:path w="144" h="1270">
                  <a:moveTo>
                    <a:pt x="8" y="0"/>
                  </a:moveTo>
                  <a:cubicBezTo>
                    <a:pt x="76" y="143"/>
                    <a:pt x="144" y="287"/>
                    <a:pt x="144" y="408"/>
                  </a:cubicBezTo>
                  <a:cubicBezTo>
                    <a:pt x="144" y="529"/>
                    <a:pt x="16" y="628"/>
                    <a:pt x="8" y="726"/>
                  </a:cubicBezTo>
                  <a:cubicBezTo>
                    <a:pt x="0" y="824"/>
                    <a:pt x="98" y="907"/>
                    <a:pt x="98" y="998"/>
                  </a:cubicBezTo>
                  <a:cubicBezTo>
                    <a:pt x="98" y="1089"/>
                    <a:pt x="53" y="1179"/>
                    <a:pt x="8" y="1270"/>
                  </a:cubicBezTo>
                </a:path>
              </a:pathLst>
            </a:custGeom>
            <a:noFill/>
            <a:ln w="9525">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spTree>
    <p:extLst>
      <p:ext uri="{BB962C8B-B14F-4D97-AF65-F5344CB8AC3E}">
        <p14:creationId xmlns:p14="http://schemas.microsoft.com/office/powerpoint/2010/main" val="907955747"/>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1029" descr="平构课件图片018b">
            <a:extLst>
              <a:ext uri="{FF2B5EF4-FFF2-40B4-BE49-F238E27FC236}">
                <a16:creationId xmlns="" xmlns:a16="http://schemas.microsoft.com/office/drawing/2014/main" id="{557C139A-DC10-4A42-AB69-5807DAB3D286}"/>
              </a:ext>
            </a:extLst>
          </p:cNvPr>
          <p:cNvPicPr>
            <a:picLocks noChangeAspect="1" noChangeArrowheads="1"/>
          </p:cNvPicPr>
          <p:nvPr/>
        </p:nvPicPr>
        <p:blipFill>
          <a:blip r:embed="rId2">
            <a:lum contrast="12000"/>
            <a:extLst>
              <a:ext uri="{28A0092B-C50C-407E-A947-70E740481C1C}">
                <a14:useLocalDpi xmlns:a14="http://schemas.microsoft.com/office/drawing/2010/main" val="0"/>
              </a:ext>
            </a:extLst>
          </a:blip>
          <a:srcRect/>
          <a:stretch>
            <a:fillRect/>
          </a:stretch>
        </p:blipFill>
        <p:spPr bwMode="auto">
          <a:xfrm>
            <a:off x="314822" y="1541464"/>
            <a:ext cx="6294092" cy="3379786"/>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1030" descr="平构课件图片018a">
            <a:extLst>
              <a:ext uri="{FF2B5EF4-FFF2-40B4-BE49-F238E27FC236}">
                <a16:creationId xmlns="" xmlns:a16="http://schemas.microsoft.com/office/drawing/2014/main" id="{605F2B30-39DF-AE44-9F7A-21EB6242471C}"/>
              </a:ext>
            </a:extLst>
          </p:cNvPr>
          <p:cNvPicPr>
            <a:picLocks noChangeAspect="1" noChangeArrowheads="1"/>
          </p:cNvPicPr>
          <p:nvPr/>
        </p:nvPicPr>
        <p:blipFill>
          <a:blip r:embed="rId3">
            <a:lum contrast="12000"/>
            <a:extLst>
              <a:ext uri="{28A0092B-C50C-407E-A947-70E740481C1C}">
                <a14:useLocalDpi xmlns:a14="http://schemas.microsoft.com/office/drawing/2010/main" val="0"/>
              </a:ext>
            </a:extLst>
          </a:blip>
          <a:srcRect/>
          <a:stretch>
            <a:fillRect/>
          </a:stretch>
        </p:blipFill>
        <p:spPr bwMode="auto">
          <a:xfrm>
            <a:off x="6926414" y="1208089"/>
            <a:ext cx="5002709" cy="43322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2846172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立构">
  <a:themeElements>
    <a:clrScheme name="PPT21">
      <a:dk1>
        <a:srgbClr val="000000"/>
      </a:dk1>
      <a:lt1>
        <a:srgbClr val="FFFFFF"/>
      </a:lt1>
      <a:dk2>
        <a:srgbClr val="009999"/>
      </a:dk2>
      <a:lt2>
        <a:srgbClr val="4D4D4D"/>
      </a:lt2>
      <a:accent1>
        <a:srgbClr val="409E9E"/>
      </a:accent1>
      <a:accent2>
        <a:srgbClr val="88D7D4"/>
      </a:accent2>
      <a:accent3>
        <a:srgbClr val="FFFFFF"/>
      </a:accent3>
      <a:accent4>
        <a:srgbClr val="000000"/>
      </a:accent4>
      <a:accent5>
        <a:srgbClr val="E4ECF8"/>
      </a:accent5>
      <a:accent6>
        <a:srgbClr val="2D2D8A"/>
      </a:accent6>
      <a:hlink>
        <a:srgbClr val="009999"/>
      </a:hlink>
      <a:folHlink>
        <a:srgbClr val="99CC00"/>
      </a:folHlink>
    </a:clrScheme>
    <a:fontScheme name="默认设计模板">
      <a:majorFont>
        <a:latin typeface="Arial"/>
        <a:ea typeface="黑体"/>
        <a:cs typeface=""/>
      </a:majorFont>
      <a:minorFont>
        <a:latin typeface="Arial"/>
        <a:ea typeface="黑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spcBef>
            <a:spcPct val="0"/>
          </a:spcBef>
          <a:spcAft>
            <a:spcPct val="0"/>
          </a:spcAft>
          <a:buClrTx/>
          <a:buSzTx/>
          <a:buFont typeface="Arial" pitchFamily="34" charset="0"/>
          <a:buNone/>
          <a:defRPr kumimoji="0" lang="zh-CN" sz="1800" b="0" i="0" u="none" strike="noStrike" cap="none" normalizeH="0" baseline="0" smtClean="0">
            <a:ln>
              <a:noFill/>
            </a:ln>
            <a:solidFill>
              <a:schemeClr val="tx1"/>
            </a:solidFill>
            <a:effectLst/>
            <a:latin typeface="Arial" pitchFamily="34" charset="0"/>
            <a:ea typeface="黑体" pitchFamily="49"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spcBef>
            <a:spcPct val="0"/>
          </a:spcBef>
          <a:spcAft>
            <a:spcPct val="0"/>
          </a:spcAft>
          <a:buClrTx/>
          <a:buSzTx/>
          <a:buFont typeface="Arial" pitchFamily="34" charset="0"/>
          <a:buNone/>
          <a:defRPr kumimoji="0" lang="zh-CN" sz="1800" b="0" i="0" u="none" strike="noStrike" cap="none" normalizeH="0" baseline="0" smtClean="0">
            <a:ln>
              <a:noFill/>
            </a:ln>
            <a:solidFill>
              <a:schemeClr val="tx1"/>
            </a:solidFill>
            <a:effectLst/>
            <a:latin typeface="Arial" pitchFamily="34" charset="0"/>
            <a:ea typeface="黑体" pitchFamily="49" charset="-122"/>
          </a:defRPr>
        </a:defPPr>
      </a:lstStyle>
    </a:lnDef>
  </a:objectDefaults>
  <a:extraClrSchemeLst>
    <a:extraClrScheme>
      <a:clrScheme name="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立构" id="{CBEBC702-7A20-1D40-B292-B4BD2149B600}" vid="{9D06056A-1F5D-4B42-9563-525C6568EC11}"/>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立构</Template>
  <TotalTime>1846</TotalTime>
  <Words>732</Words>
  <Application>Microsoft Macintosh PowerPoint</Application>
  <PresentationFormat>自定义</PresentationFormat>
  <Paragraphs>85</Paragraphs>
  <Slides>42</Slides>
  <Notes>0</Notes>
  <HiddenSlides>0</HiddenSlides>
  <MMClips>0</MMClips>
  <ScaleCrop>false</ScaleCrop>
  <HeadingPairs>
    <vt:vector size="4" baseType="variant">
      <vt:variant>
        <vt:lpstr>主题</vt:lpstr>
      </vt:variant>
      <vt:variant>
        <vt:i4>1</vt:i4>
      </vt:variant>
      <vt:variant>
        <vt:lpstr>幻灯片标题</vt:lpstr>
      </vt:variant>
      <vt:variant>
        <vt:i4>42</vt:i4>
      </vt:variant>
    </vt:vector>
  </HeadingPairs>
  <TitlesOfParts>
    <vt:vector size="43" baseType="lpstr">
      <vt:lpstr>立构</vt:lpstr>
      <vt:lpstr>设计构成基础——线之舞</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Microsoft Office 用户</dc:creator>
  <cp:lastModifiedBy>1</cp:lastModifiedBy>
  <cp:revision>113</cp:revision>
  <dcterms:created xsi:type="dcterms:W3CDTF">2017-12-11T06:39:35Z</dcterms:created>
  <dcterms:modified xsi:type="dcterms:W3CDTF">2019-01-10T06:36:46Z</dcterms:modified>
</cp:coreProperties>
</file>