
<file path=[Content_Types].xml><?xml version="1.0" encoding="utf-8"?>
<Types xmlns="http://schemas.openxmlformats.org/package/2006/content-types">
  <Default Extension="jpeg" ContentType="image/jpeg"/>
  <Default Extension="png" ContentType="image/png"/>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64" r:id="rId4"/>
    <p:sldId id="265" r:id="rId5"/>
    <p:sldId id="271" r:id="rId6"/>
    <p:sldId id="272" r:id="rId7"/>
    <p:sldId id="273" r:id="rId8"/>
    <p:sldId id="274" r:id="rId9"/>
    <p:sldId id="275" r:id="rId10"/>
    <p:sldId id="266" r:id="rId11"/>
    <p:sldId id="328" r:id="rId12"/>
    <p:sldId id="276" r:id="rId13"/>
    <p:sldId id="277" r:id="rId14"/>
    <p:sldId id="278" r:id="rId15"/>
    <p:sldId id="282" r:id="rId16"/>
    <p:sldId id="284" r:id="rId17"/>
    <p:sldId id="290" r:id="rId18"/>
    <p:sldId id="295" r:id="rId19"/>
    <p:sldId id="291" r:id="rId20"/>
    <p:sldId id="292" r:id="rId21"/>
    <p:sldId id="293" r:id="rId22"/>
    <p:sldId id="294" r:id="rId23"/>
    <p:sldId id="267" r:id="rId24"/>
    <p:sldId id="329" r:id="rId25"/>
    <p:sldId id="296" r:id="rId26"/>
    <p:sldId id="300" r:id="rId27"/>
    <p:sldId id="301" r:id="rId28"/>
    <p:sldId id="302" r:id="rId29"/>
    <p:sldId id="303" r:id="rId30"/>
    <p:sldId id="304" r:id="rId31"/>
    <p:sldId id="305" r:id="rId32"/>
    <p:sldId id="306" r:id="rId33"/>
    <p:sldId id="307" r:id="rId34"/>
    <p:sldId id="29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299" r:id="rId48"/>
    <p:sldId id="321" r:id="rId49"/>
    <p:sldId id="322" r:id="rId50"/>
    <p:sldId id="323" r:id="rId51"/>
    <p:sldId id="324" r:id="rId52"/>
    <p:sldId id="325" r:id="rId53"/>
    <p:sldId id="326" r:id="rId54"/>
    <p:sldId id="327" r:id="rId55"/>
    <p:sldId id="268" r:id="rId56"/>
    <p:sldId id="330" r:id="rId57"/>
    <p:sldId id="338" r:id="rId58"/>
    <p:sldId id="339" r:id="rId59"/>
    <p:sldId id="340" r:id="rId60"/>
    <p:sldId id="341" r:id="rId61"/>
    <p:sldId id="342" r:id="rId62"/>
    <p:sldId id="269" r:id="rId63"/>
    <p:sldId id="331" r:id="rId64"/>
    <p:sldId id="343" r:id="rId65"/>
    <p:sldId id="344" r:id="rId66"/>
    <p:sldId id="345" r:id="rId67"/>
    <p:sldId id="346" r:id="rId68"/>
    <p:sldId id="347" r:id="rId69"/>
    <p:sldId id="348" r:id="rId70"/>
    <p:sldId id="349" r:id="rId71"/>
    <p:sldId id="270" r:id="rId72"/>
    <p:sldId id="337" r:id="rId73"/>
    <p:sldId id="332" r:id="rId74"/>
    <p:sldId id="333" r:id="rId75"/>
    <p:sldId id="334" r:id="rId76"/>
    <p:sldId id="335" r:id="rId77"/>
    <p:sldId id="336"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6.xml"/><Relationship Id="rId79" Type="http://schemas.openxmlformats.org/officeDocument/2006/relationships/presProps" Target="presProps.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标题幻灯片">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2">
            <a:extLst>
              <a:ext uri="{28A0092B-C50C-407E-A947-70E740481C1C}">
                <a14:useLocalDpi xmlns:a14="http://schemas.microsoft.com/office/drawing/2010/main" val="0"/>
              </a:ext>
            </a:extLst>
          </a:blip>
          <a:srcRect l="3254" t="16750" r="13291" b="11207"/>
          <a:stretch>
            <a:fillRect/>
          </a:stretch>
        </p:blipFill>
        <p:spPr>
          <a:xfrm>
            <a:off x="0" y="0"/>
            <a:ext cx="12209669" cy="6858000"/>
          </a:xfrm>
          <a:prstGeom prst="rect">
            <a:avLst/>
          </a:prstGeom>
        </p:spPr>
      </p:pic>
      <p:sp>
        <p:nvSpPr>
          <p:cNvPr id="9" name="矩形 8"/>
          <p:cNvSpPr/>
          <p:nvPr/>
        </p:nvSpPr>
        <p:spPr>
          <a:xfrm>
            <a:off x="4216401" y="1857376"/>
            <a:ext cx="3314700" cy="4864101"/>
          </a:xfrm>
          <a:prstGeom prst="rect">
            <a:avLst/>
          </a:prstGeom>
          <a:solidFill>
            <a:srgbClr val="F1F5F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C4D6AF0-F8DA-44B6-AA53-EE4BA15412B9}" type="slidenum">
              <a:rPr lang="zh-CN" altLang="en-US" smtClean="0"/>
            </a:fld>
            <a:endParaRPr lang="zh-CN" altLang="en-US"/>
          </a:p>
        </p:txBody>
      </p:sp>
      <p:sp>
        <p:nvSpPr>
          <p:cNvPr id="3" name="KSO_CT2"/>
          <p:cNvSpPr>
            <a:spLocks noGrp="1"/>
          </p:cNvSpPr>
          <p:nvPr>
            <p:ph type="subTitle" idx="1" hasCustomPrompt="1"/>
          </p:nvPr>
        </p:nvSpPr>
        <p:spPr>
          <a:xfrm>
            <a:off x="4630965" y="3471060"/>
            <a:ext cx="724452" cy="3250416"/>
          </a:xfrm>
          <a:noFill/>
        </p:spPr>
        <p:txBody>
          <a:bodyPr vert="eaVert" anchor="t" anchorCtr="0">
            <a:noAutofit/>
          </a:bodyPr>
          <a:lstStyle>
            <a:lvl1pPr marL="0" indent="0" algn="r">
              <a:buNone/>
              <a:defRPr sz="1800">
                <a:solidFill>
                  <a:srgbClr val="000000"/>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单击此处添加您的副标题</a:t>
            </a:r>
            <a:endParaRPr lang="zh-CN" altLang="en-US" dirty="0" smtClean="0"/>
          </a:p>
        </p:txBody>
      </p:sp>
      <p:sp>
        <p:nvSpPr>
          <p:cNvPr id="7" name="KSO_CT1"/>
          <p:cNvSpPr>
            <a:spLocks noGrp="1"/>
          </p:cNvSpPr>
          <p:nvPr>
            <p:ph type="title" hasCustomPrompt="1"/>
          </p:nvPr>
        </p:nvSpPr>
        <p:spPr>
          <a:xfrm>
            <a:off x="5450392" y="2114676"/>
            <a:ext cx="1562880" cy="4606800"/>
          </a:xfrm>
        </p:spPr>
        <p:txBody>
          <a:bodyPr vert="eaVert">
            <a:noAutofit/>
          </a:bodyPr>
          <a:lstStyle>
            <a:lvl1pPr algn="l">
              <a:defRPr sz="4000" baseline="0">
                <a:solidFill>
                  <a:srgbClr val="000000"/>
                </a:solidFill>
                <a:effectLst/>
                <a:latin typeface="Times New Roman" panose="02020603050405020304" pitchFamily="18" charset="0"/>
              </a:defRPr>
            </a:lvl1pPr>
          </a:lstStyle>
          <a:p>
            <a:r>
              <a:rPr lang="zh-CN" altLang="en-US" dirty="0" smtClean="0"/>
              <a:t>单击此处</a:t>
            </a:r>
            <a:br>
              <a:rPr lang="en-US" altLang="zh-CN" dirty="0" smtClean="0"/>
            </a:br>
            <a:r>
              <a:rPr lang="zh-CN" altLang="en-US" dirty="0" smtClean="0"/>
              <a:t>添加您的标题文字</a:t>
            </a:r>
            <a:endParaRPr lang="zh-CN"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4"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0" y="365125"/>
            <a:ext cx="1182511"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2" y="365125"/>
            <a:ext cx="7933269"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4"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4"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1" t="8327" r="-145" b="-1"/>
          <a:stretch>
            <a:fillRect/>
          </a:stretch>
        </p:blipFill>
        <p:spPr>
          <a:xfrm>
            <a:off x="0" y="0"/>
            <a:ext cx="12209669" cy="6858000"/>
          </a:xfrm>
          <a:prstGeom prst="rect">
            <a:avLst/>
          </a:prstGeom>
        </p:spPr>
      </p:pic>
      <p:sp>
        <p:nvSpPr>
          <p:cNvPr id="2" name="KSO_ST1"/>
          <p:cNvSpPr>
            <a:spLocks noGrp="1"/>
          </p:cNvSpPr>
          <p:nvPr>
            <p:ph type="title" hasCustomPrompt="1"/>
          </p:nvPr>
        </p:nvSpPr>
        <p:spPr>
          <a:xfrm>
            <a:off x="2098675" y="1977565"/>
            <a:ext cx="7994651" cy="1235075"/>
          </a:xfrm>
        </p:spPr>
        <p:txBody>
          <a:bodyPr anchor="b">
            <a:normAutofit/>
          </a:bodyPr>
          <a:lstStyle>
            <a:lvl1pPr algn="ctr">
              <a:defRPr sz="3600">
                <a:solidFill>
                  <a:schemeClr val="accent1">
                    <a:lumMod val="75000"/>
                  </a:schemeClr>
                </a:solidFill>
                <a:effectLst/>
              </a:defRPr>
            </a:lvl1pPr>
          </a:lstStyle>
          <a:p>
            <a:r>
              <a:rPr lang="zh-CN" altLang="en-US" dirty="0" smtClean="0"/>
              <a:t>此处添加您的标题</a:t>
            </a:r>
            <a:endParaRPr lang="en-US" dirty="0"/>
          </a:p>
        </p:txBody>
      </p:sp>
      <p:sp>
        <p:nvSpPr>
          <p:cNvPr id="3" name="KSO_ST2"/>
          <p:cNvSpPr>
            <a:spLocks noGrp="1"/>
          </p:cNvSpPr>
          <p:nvPr>
            <p:ph type="body" idx="1" hasCustomPrompt="1"/>
          </p:nvPr>
        </p:nvSpPr>
        <p:spPr>
          <a:xfrm>
            <a:off x="4050893" y="3269790"/>
            <a:ext cx="4090217" cy="432000"/>
          </a:xfrm>
          <a:prstGeom prst="roundRect">
            <a:avLst>
              <a:gd name="adj" fmla="val 50000"/>
            </a:avLst>
          </a:prstGeom>
          <a:solidFill>
            <a:schemeClr val="accent2"/>
          </a:solidFill>
        </p:spPr>
        <p:txBody>
          <a:bodyPr anchor="ctr">
            <a:normAutofit/>
          </a:bodyPr>
          <a:lstStyle>
            <a:lvl1pPr marL="0" indent="0" algn="ctr">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1"/>
            <a:ext cx="5080000" cy="49323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4" name="KSO_BC2"/>
          <p:cNvSpPr>
            <a:spLocks noGrp="1"/>
          </p:cNvSpPr>
          <p:nvPr>
            <p:ph sz="half" idx="2"/>
          </p:nvPr>
        </p:nvSpPr>
        <p:spPr>
          <a:xfrm>
            <a:off x="6519333" y="1244601"/>
            <a:ext cx="5094116" cy="49323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5"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5" y="1376362"/>
            <a:ext cx="5157787"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KSO_BC1"/>
          <p:cNvSpPr>
            <a:spLocks noGrp="1"/>
          </p:cNvSpPr>
          <p:nvPr>
            <p:ph sz="half" idx="2"/>
          </p:nvPr>
        </p:nvSpPr>
        <p:spPr>
          <a:xfrm>
            <a:off x="1099435" y="2200274"/>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5" name="Text Placeholder 4"/>
          <p:cNvSpPr>
            <a:spLocks noGrp="1"/>
          </p:cNvSpPr>
          <p:nvPr>
            <p:ph type="body" sz="quarter" idx="3"/>
          </p:nvPr>
        </p:nvSpPr>
        <p:spPr>
          <a:xfrm>
            <a:off x="6431846" y="1376362"/>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KSO_BC2"/>
          <p:cNvSpPr>
            <a:spLocks noGrp="1"/>
          </p:cNvSpPr>
          <p:nvPr>
            <p:ph sz="quarter" idx="4"/>
          </p:nvPr>
        </p:nvSpPr>
        <p:spPr>
          <a:xfrm>
            <a:off x="6431846" y="2200274"/>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7"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8" name="KSO_FT"/>
          <p:cNvSpPr>
            <a:spLocks noGrp="1"/>
          </p:cNvSpPr>
          <p:nvPr>
            <p:ph type="ftr" sz="quarter" idx="11"/>
          </p:nvPr>
        </p:nvSpPr>
        <p:spPr/>
        <p:txBody>
          <a:bodyPr/>
          <a:lstStyle/>
          <a:p>
            <a:endParaRPr lang="zh-CN" altLang="en-US"/>
          </a:p>
        </p:txBody>
      </p:sp>
      <p:sp>
        <p:nvSpPr>
          <p:cNvPr id="9"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4" name="KSO_FT"/>
          <p:cNvSpPr>
            <a:spLocks noGrp="1"/>
          </p:cNvSpPr>
          <p:nvPr>
            <p:ph type="ftr" sz="quarter" idx="11"/>
          </p:nvPr>
        </p:nvSpPr>
        <p:spPr/>
        <p:txBody>
          <a:bodyPr/>
          <a:lstStyle/>
          <a:p>
            <a:endParaRPr lang="zh-CN" altLang="en-US"/>
          </a:p>
        </p:txBody>
      </p:sp>
      <p:sp>
        <p:nvSpPr>
          <p:cNvPr id="5"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l="-3" t="32768" r="26798"/>
          <a:stretch>
            <a:fillRect/>
          </a:stretch>
        </p:blipFill>
        <p:spPr>
          <a:xfrm>
            <a:off x="0" y="0"/>
            <a:ext cx="12192000" cy="6870700"/>
          </a:xfrm>
          <a:prstGeom prst="rect">
            <a:avLst/>
          </a:prstGeom>
        </p:spPr>
      </p:pic>
      <p:sp>
        <p:nvSpPr>
          <p:cNvPr id="2"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3" name="KSO_FT"/>
          <p:cNvSpPr>
            <a:spLocks noGrp="1"/>
          </p:cNvSpPr>
          <p:nvPr>
            <p:ph type="ftr" sz="quarter" idx="11"/>
          </p:nvPr>
        </p:nvSpPr>
        <p:spPr/>
        <p:txBody>
          <a:bodyPr/>
          <a:lstStyle/>
          <a:p>
            <a:endParaRPr lang="zh-CN" altLang="en-US"/>
          </a:p>
        </p:txBody>
      </p:sp>
      <p:sp>
        <p:nvSpPr>
          <p:cNvPr id="4"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2"/>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29"/>
            <a:ext cx="617220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4" name="KSO_BC2"/>
          <p:cNvSpPr>
            <a:spLocks noGrp="1"/>
          </p:cNvSpPr>
          <p:nvPr>
            <p:ph type="body" sz="half" idx="2"/>
          </p:nvPr>
        </p:nvSpPr>
        <p:spPr>
          <a:xfrm>
            <a:off x="1144590" y="21336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KSO_FD"/>
          <p:cNvSpPr>
            <a:spLocks noGrp="1"/>
          </p:cNvSpPr>
          <p:nvPr>
            <p:ph type="dt" sz="half" idx="10"/>
          </p:nvPr>
        </p:nvSpPr>
        <p:spPr/>
        <p:txBody>
          <a:bodyPr/>
          <a:lstStyle/>
          <a:p>
            <a:fld id="{979493FB-FF3C-42B2-8316-5891E4FB8478}" type="datetimeFigureOut">
              <a:rPr lang="zh-CN" altLang="en-US" smtClean="0"/>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9C4D6AF0-F8DA-44B6-AA53-EE4BA15412B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组合 11"/>
          <p:cNvGrpSpPr/>
          <p:nvPr/>
        </p:nvGrpSpPr>
        <p:grpSpPr>
          <a:xfrm>
            <a:off x="-18009" y="0"/>
            <a:ext cx="12218844" cy="6858000"/>
            <a:chOff x="-13507" y="0"/>
            <a:chExt cx="9164133" cy="6858000"/>
          </a:xfrm>
        </p:grpSpPr>
        <p:grpSp>
          <p:nvGrpSpPr>
            <p:cNvPr id="7" name="组合 6"/>
            <p:cNvGrpSpPr/>
            <p:nvPr userDrawn="1"/>
          </p:nvGrpSpPr>
          <p:grpSpPr>
            <a:xfrm>
              <a:off x="-13507" y="0"/>
              <a:ext cx="9164133" cy="6858000"/>
              <a:chOff x="-13507" y="0"/>
              <a:chExt cx="9164133" cy="6858000"/>
            </a:xfrm>
          </p:grpSpPr>
          <p:pic>
            <p:nvPicPr>
              <p:cNvPr id="8" name="图片 7"/>
              <p:cNvPicPr>
                <a:picLocks noChangeAspect="1"/>
              </p:cNvPicPr>
              <p:nvPr userDrawn="1"/>
            </p:nvPicPr>
            <p:blipFill rotWithShape="1">
              <a:blip r:embed="rId12">
                <a:extLst>
                  <a:ext uri="{28A0092B-C50C-407E-A947-70E740481C1C}">
                    <a14:useLocalDpi xmlns:a14="http://schemas.microsoft.com/office/drawing/2010/main" val="0"/>
                  </a:ext>
                </a:extLst>
              </a:blip>
              <a:srcRect l="-1" t="17240" r="-145" b="-1"/>
              <a:stretch>
                <a:fillRect/>
              </a:stretch>
            </p:blipFill>
            <p:spPr>
              <a:xfrm>
                <a:off x="-6626" y="0"/>
                <a:ext cx="9157252" cy="6191250"/>
              </a:xfrm>
              <a:prstGeom prst="rect">
                <a:avLst/>
              </a:prstGeom>
            </p:spPr>
          </p:pic>
          <p:pic>
            <p:nvPicPr>
              <p:cNvPr id="10" name="图片 9"/>
              <p:cNvPicPr>
                <a:picLocks noChangeAspect="1"/>
              </p:cNvPicPr>
              <p:nvPr userDrawn="1"/>
            </p:nvPicPr>
            <p:blipFill rotWithShape="1">
              <a:blip r:embed="rId12">
                <a:extLst>
                  <a:ext uri="{28A0092B-C50C-407E-A947-70E740481C1C}">
                    <a14:useLocalDpi xmlns:a14="http://schemas.microsoft.com/office/drawing/2010/main" val="0"/>
                  </a:ext>
                </a:extLst>
              </a:blip>
              <a:srcRect l="-1" t="82430" r="-145" b="-1"/>
              <a:stretch>
                <a:fillRect/>
              </a:stretch>
            </p:blipFill>
            <p:spPr>
              <a:xfrm>
                <a:off x="-13507" y="5543550"/>
                <a:ext cx="9157252" cy="1314450"/>
              </a:xfrm>
              <a:prstGeom prst="rect">
                <a:avLst/>
              </a:prstGeom>
            </p:spPr>
          </p:pic>
        </p:grpSp>
        <p:sp>
          <p:nvSpPr>
            <p:cNvPr id="11" name="矩形 10"/>
            <p:cNvSpPr/>
            <p:nvPr userDrawn="1"/>
          </p:nvSpPr>
          <p:spPr>
            <a:xfrm>
              <a:off x="-13507" y="0"/>
              <a:ext cx="9164133" cy="1331049"/>
            </a:xfrm>
            <a:prstGeom prst="rect">
              <a:avLst/>
            </a:prstGeom>
            <a:solidFill>
              <a:srgbClr val="E8F1F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2" name="KSO_BT1"/>
          <p:cNvSpPr>
            <a:spLocks noGrp="1"/>
          </p:cNvSpPr>
          <p:nvPr>
            <p:ph type="title"/>
          </p:nvPr>
        </p:nvSpPr>
        <p:spPr>
          <a:xfrm>
            <a:off x="558797" y="245357"/>
            <a:ext cx="11056060" cy="699594"/>
          </a:xfrm>
          <a:prstGeom prst="rect">
            <a:avLst/>
          </a:prstGeom>
        </p:spPr>
        <p:txBody>
          <a:bodyPr vert="horz" lIns="91440" tIns="45720" rIns="91440" bIns="45720" rtlCol="0" anchor="b">
            <a:normAutofit/>
          </a:bodyPr>
          <a:lstStyle/>
          <a:p>
            <a:r>
              <a:rPr lang="zh-CN" altLang="en-US" dirty="0" smtClean="0"/>
              <a:t>单击此处编辑母版标题样式</a:t>
            </a:r>
            <a:endParaRPr lang="en-US" dirty="0"/>
          </a:p>
        </p:txBody>
      </p:sp>
      <p:sp>
        <p:nvSpPr>
          <p:cNvPr id="4" name="KSO_FD"/>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9493FB-FF3C-42B2-8316-5891E4FB8478}" type="datetimeFigureOut">
              <a:rPr lang="zh-CN" altLang="en-US" smtClean="0"/>
            </a:fld>
            <a:endParaRPr lang="zh-CN" altLang="en-US"/>
          </a:p>
        </p:txBody>
      </p:sp>
      <p:sp>
        <p:nvSpPr>
          <p:cNvPr id="5" name="KSO_FT"/>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KSO_FN"/>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D6AF0-F8DA-44B6-AA53-EE4BA15412B9}" type="slidenum">
              <a:rPr lang="zh-CN" altLang="en-US" smtClean="0"/>
            </a:fld>
            <a:endParaRPr lang="zh-CN" altLang="en-US"/>
          </a:p>
        </p:txBody>
      </p:sp>
      <p:sp>
        <p:nvSpPr>
          <p:cNvPr id="3" name="KSO_BC1"/>
          <p:cNvSpPr>
            <a:spLocks noGrp="1"/>
          </p:cNvSpPr>
          <p:nvPr>
            <p:ph type="body" idx="1"/>
          </p:nvPr>
        </p:nvSpPr>
        <p:spPr>
          <a:xfrm>
            <a:off x="558795" y="1234210"/>
            <a:ext cx="11056060" cy="5122141"/>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1" i="0" kern="1200" baseline="0">
          <a:solidFill>
            <a:schemeClr val="accent1">
              <a:lumMod val="75000"/>
            </a:schemeClr>
          </a:solidFill>
          <a:effectLst>
            <a:reflection blurRad="6350" stA="25000" endPos="50000" dist="60007" dir="5400000" sy="-100000" algn="bl" rotWithShape="0"/>
          </a:effectLst>
          <a:latin typeface="Arial Black" panose="020B0A04020102020204" pitchFamily="34" charset="0"/>
          <a:ea typeface="微软雅黑" panose="020B0503020204020204" pitchFamily="34" charset="-122"/>
          <a:cs typeface="+mj-cs"/>
        </a:defRPr>
      </a:lvl1pPr>
    </p:titleStyle>
    <p:bodyStyle>
      <a:lvl1pPr marL="357505" indent="-357505" algn="just" defTabSz="914400" rtl="0" eaLnBrk="1" latinLnBrk="0" hangingPunct="1">
        <a:lnSpc>
          <a:spcPct val="110000"/>
        </a:lnSpc>
        <a:spcBef>
          <a:spcPts val="1800"/>
        </a:spcBef>
        <a:spcAft>
          <a:spcPts val="0"/>
        </a:spcAft>
        <a:buClr>
          <a:schemeClr val="accent1"/>
        </a:buClr>
        <a:buSzPct val="70000"/>
        <a:buFont typeface="Wingdings" panose="05000000000000000000" pitchFamily="2" charset="2"/>
        <a:buChar char=""/>
        <a:defRPr sz="2200" kern="1200" baseline="0">
          <a:solidFill>
            <a:schemeClr val="accent2">
              <a:lumMod val="75000"/>
            </a:schemeClr>
          </a:solidFill>
          <a:latin typeface="Arial" panose="020B0604020202020204" pitchFamily="34" charset="0"/>
          <a:ea typeface="微软雅黑" panose="020B0503020204020204" pitchFamily="34" charset="-122"/>
          <a:cs typeface="+mn-cs"/>
        </a:defRPr>
      </a:lvl1pPr>
      <a:lvl2pPr marL="357505" indent="-357505"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800" kern="1200" baseline="0">
          <a:solidFill>
            <a:schemeClr val="tx1"/>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slide" Target="slide22.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slide" Target="slide9.xml"/><Relationship Id="rId3" Type="http://schemas.openxmlformats.org/officeDocument/2006/relationships/tags" Target="../tags/tag2.xml"/><Relationship Id="rId22" Type="http://schemas.openxmlformats.org/officeDocument/2006/relationships/slideLayout" Target="../slideLayouts/slideLayout7.xml"/><Relationship Id="rId21" Type="http://schemas.openxmlformats.org/officeDocument/2006/relationships/tags" Target="../tags/tag15.xml"/><Relationship Id="rId20" Type="http://schemas.openxmlformats.org/officeDocument/2006/relationships/tags" Target="../tags/tag14.xml"/><Relationship Id="rId2" Type="http://schemas.openxmlformats.org/officeDocument/2006/relationships/tags" Target="../tags/tag1.xml"/><Relationship Id="rId19" Type="http://schemas.openxmlformats.org/officeDocument/2006/relationships/tags" Target="../tags/tag13.xml"/><Relationship Id="rId18" Type="http://schemas.openxmlformats.org/officeDocument/2006/relationships/tags" Target="../tags/tag12.xml"/><Relationship Id="rId17" Type="http://schemas.openxmlformats.org/officeDocument/2006/relationships/tags" Target="../tags/tag11.xml"/><Relationship Id="rId16" Type="http://schemas.openxmlformats.org/officeDocument/2006/relationships/slide" Target="slide70.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slide" Target="slide61.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slide" Target="slide54.xml"/><Relationship Id="rId1"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slide" Target="slide9.xml"/><Relationship Id="rId3" Type="http://schemas.openxmlformats.org/officeDocument/2006/relationships/tags" Target="../tags/tag47.xml"/><Relationship Id="rId2" Type="http://schemas.openxmlformats.org/officeDocument/2006/relationships/tags" Target="../tags/tag46.xml"/><Relationship Id="rId18" Type="http://schemas.openxmlformats.org/officeDocument/2006/relationships/slideLayout" Target="../slideLayouts/slideLayout7.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slide" Target="slide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3" Type="http://schemas.microsoft.com/office/2007/relationships/media" Target="../media/media1.wma"/><Relationship Id="rId2" Type="http://schemas.openxmlformats.org/officeDocument/2006/relationships/audio" Target="../media/media1.wma"/><Relationship Id="rId1" Type="http://schemas.openxmlformats.org/officeDocument/2006/relationships/image" Target="../media/image15.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6.png"/><Relationship Id="rId3" Type="http://schemas.microsoft.com/office/2007/relationships/media" Target="../media/media2.wma"/><Relationship Id="rId2" Type="http://schemas.openxmlformats.org/officeDocument/2006/relationships/audio" Target="../media/media2.wma"/><Relationship Id="rId1" Type="http://schemas.openxmlformats.org/officeDocument/2006/relationships/image" Target="../media/image15.jpe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16.png"/><Relationship Id="rId3" Type="http://schemas.microsoft.com/office/2007/relationships/media" Target="../media/media3.wma"/><Relationship Id="rId2" Type="http://schemas.openxmlformats.org/officeDocument/2006/relationships/audio" Target="../media/media3.wma"/><Relationship Id="rId1" Type="http://schemas.openxmlformats.org/officeDocument/2006/relationships/image" Target="../media/image15.jpe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 Id="rId3" Type="http://schemas.microsoft.com/office/2007/relationships/media" Target="../media/media4.wma"/><Relationship Id="rId2" Type="http://schemas.openxmlformats.org/officeDocument/2006/relationships/audio" Target="../media/media4.wma"/><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6" Type="http://schemas.openxmlformats.org/officeDocument/2006/relationships/slideLayout" Target="../slideLayouts/slideLayout7.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tags" Target="../tags/tag16.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png"/><Relationship Id="rId3" Type="http://schemas.microsoft.com/office/2007/relationships/media" Target="../media/media5.wma"/><Relationship Id="rId2" Type="http://schemas.openxmlformats.org/officeDocument/2006/relationships/audio" Target="../media/media5.wma"/><Relationship Id="rId1" Type="http://schemas.openxmlformats.org/officeDocument/2006/relationships/image" Target="../media/image15.jpeg"/></Relationships>
</file>

<file path=ppt/slides/_rels/slide31.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16.png"/><Relationship Id="rId3" Type="http://schemas.microsoft.com/office/2007/relationships/media" Target="../media/media6.wma"/><Relationship Id="rId2" Type="http://schemas.openxmlformats.org/officeDocument/2006/relationships/audio" Target="../media/media6.wma"/><Relationship Id="rId1" Type="http://schemas.openxmlformats.org/officeDocument/2006/relationships/image" Target="../media/image15.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4.jpeg"/><Relationship Id="rId1"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5.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7.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9.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1.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49.jpeg"/></Relationships>
</file>

<file path=ppt/slides/_rels/slide54.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slide" Target="slide22.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slide" Target="slide9.xml"/><Relationship Id="rId3" Type="http://schemas.openxmlformats.org/officeDocument/2006/relationships/tags" Target="../tags/tag62.xml"/><Relationship Id="rId2" Type="http://schemas.openxmlformats.org/officeDocument/2006/relationships/tags" Target="../tags/tag61.xml"/><Relationship Id="rId19" Type="http://schemas.openxmlformats.org/officeDocument/2006/relationships/slideLayout" Target="../slideLayouts/slideLayout7.xml"/><Relationship Id="rId18" Type="http://schemas.openxmlformats.org/officeDocument/2006/relationships/tags" Target="../tags/tag75.xml"/><Relationship Id="rId17" Type="http://schemas.openxmlformats.org/officeDocument/2006/relationships/tags" Target="../tags/tag74.xml"/><Relationship Id="rId16" Type="http://schemas.openxmlformats.org/officeDocument/2006/relationships/tags" Target="../tags/tag73.xml"/><Relationship Id="rId15" Type="http://schemas.openxmlformats.org/officeDocument/2006/relationships/tags" Target="../tags/tag72.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slide" Target="slide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jpeg"/><Relationship Id="rId1"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3.jpeg"/><Relationship Id="rId1" Type="http://schemas.openxmlformats.org/officeDocument/2006/relationships/image" Target="../media/image52.jpe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jpe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61.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slide" Target="slide22.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slide" Target="slide9.xml"/><Relationship Id="rId3" Type="http://schemas.openxmlformats.org/officeDocument/2006/relationships/tags" Target="../tags/tag77.xml"/><Relationship Id="rId20" Type="http://schemas.openxmlformats.org/officeDocument/2006/relationships/slideLayout" Target="../slideLayouts/slideLayout7.xml"/><Relationship Id="rId2" Type="http://schemas.openxmlformats.org/officeDocument/2006/relationships/tags" Target="../tags/tag76.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slide" Target="slide54.xml"/><Relationship Id="rId1" Type="http://schemas.openxmlformats.org/officeDocument/2006/relationships/slide" Target="slide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0.jpeg"/><Relationship Id="rId1" Type="http://schemas.openxmlformats.org/officeDocument/2006/relationships/image" Target="../media/image59.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jpe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4.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slide" Target="slide22.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slide" Target="slide9.xml"/><Relationship Id="rId3" Type="http://schemas.openxmlformats.org/officeDocument/2006/relationships/tags" Target="../tags/tag92.xml"/><Relationship Id="rId21" Type="http://schemas.openxmlformats.org/officeDocument/2006/relationships/slideLayout" Target="../slideLayouts/slideLayout7.xml"/><Relationship Id="rId20" Type="http://schemas.openxmlformats.org/officeDocument/2006/relationships/tags" Target="../tags/tag105.xml"/><Relationship Id="rId2" Type="http://schemas.openxmlformats.org/officeDocument/2006/relationships/tags" Target="../tags/tag91.xml"/><Relationship Id="rId19" Type="http://schemas.openxmlformats.org/officeDocument/2006/relationships/tags" Target="../tags/tag104.xml"/><Relationship Id="rId18" Type="http://schemas.openxmlformats.org/officeDocument/2006/relationships/tags" Target="../tags/tag103.xml"/><Relationship Id="rId17" Type="http://schemas.openxmlformats.org/officeDocument/2006/relationships/tags" Target="../tags/tag102.xml"/><Relationship Id="rId16" Type="http://schemas.openxmlformats.org/officeDocument/2006/relationships/tags" Target="../tags/tag101.xml"/><Relationship Id="rId15" Type="http://schemas.openxmlformats.org/officeDocument/2006/relationships/tags" Target="../tags/tag100.xml"/><Relationship Id="rId14" Type="http://schemas.openxmlformats.org/officeDocument/2006/relationships/tags" Target="../tags/tag99.xml"/><Relationship Id="rId13" Type="http://schemas.openxmlformats.org/officeDocument/2006/relationships/slide" Target="slide61.xml"/><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slide" Target="slide54.xml"/><Relationship Id="rId1" Type="http://schemas.openxmlformats.org/officeDocument/2006/relationships/slide" Target="slide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6.jpeg"/><Relationship Id="rId1"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8.jpeg"/><Relationship Id="rId1"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0.jpeg"/><Relationship Id="rId1" Type="http://schemas.openxmlformats.org/officeDocument/2006/relationships/image" Target="../media/image69.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1.jpe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7" Type="http://schemas.openxmlformats.org/officeDocument/2006/relationships/slideLayout" Target="../slideLayouts/slideLayout7.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4725940" y="2792868"/>
            <a:ext cx="724452" cy="3250416"/>
          </a:xfrm>
        </p:spPr>
        <p:txBody>
          <a:bodyPr/>
          <a:lstStyle/>
          <a:p>
            <a:r>
              <a:rPr lang="zh-CN" altLang="en-US" dirty="0" smtClean="0"/>
              <a:t>十三五精品课程</a:t>
            </a:r>
            <a:endParaRPr lang="zh-CN" altLang="en-US" dirty="0"/>
          </a:p>
        </p:txBody>
      </p:sp>
      <p:sp>
        <p:nvSpPr>
          <p:cNvPr id="2" name="标题 1"/>
          <p:cNvSpPr>
            <a:spLocks noGrp="1"/>
          </p:cNvSpPr>
          <p:nvPr>
            <p:ph type="title"/>
          </p:nvPr>
        </p:nvSpPr>
        <p:spPr/>
        <p:txBody>
          <a:bodyPr/>
          <a:lstStyle/>
          <a:p>
            <a:r>
              <a:rPr lang="zh-CN" altLang="en-US" dirty="0" smtClean="0"/>
              <a:t>风景写生</a:t>
            </a: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8675" y="2632658"/>
            <a:ext cx="7994651" cy="1235075"/>
          </a:xfrm>
        </p:spPr>
        <p:txBody>
          <a:bodyPr/>
          <a:lstStyle/>
          <a:p>
            <a:r>
              <a:rPr lang="zh-CN" altLang="en-US" dirty="0">
                <a:solidFill>
                  <a:schemeClr val="tx1"/>
                </a:solidFill>
                <a:latin typeface="+mn-ea"/>
              </a:rPr>
              <a:t>第二章 风景写生的基础知识</a:t>
            </a: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第一节 风景写生的基本空间透视</a:t>
            </a:r>
            <a:endParaRPr lang="zh-CN" altLang="en-US" dirty="0"/>
          </a:p>
        </p:txBody>
      </p:sp>
      <p:pic>
        <p:nvPicPr>
          <p:cNvPr id="4" name="图片 3" descr="QQ图片20151109204505"/>
          <p:cNvPicPr>
            <a:picLocks noChangeAspect="1"/>
          </p:cNvPicPr>
          <p:nvPr/>
        </p:nvPicPr>
        <p:blipFill>
          <a:blip r:embed="rId1"/>
          <a:srcRect/>
          <a:stretch>
            <a:fillRect/>
          </a:stretch>
        </p:blipFill>
        <p:spPr>
          <a:xfrm>
            <a:off x="1580246" y="1238749"/>
            <a:ext cx="3948566" cy="5208848"/>
          </a:xfrm>
          <a:prstGeom prst="rect">
            <a:avLst/>
          </a:prstGeom>
          <a:ln>
            <a:noFill/>
          </a:ln>
          <a:effectLst>
            <a:outerShdw blurRad="292100" dist="139700" dir="2700000" algn="tl" rotWithShape="0">
              <a:srgbClr val="333333">
                <a:alpha val="65000"/>
              </a:srgbClr>
            </a:outerShdw>
          </a:effectLst>
        </p:spPr>
      </p:pic>
      <p:pic>
        <p:nvPicPr>
          <p:cNvPr id="5" name="图片 4" descr="QQ图片20151109204526"/>
          <p:cNvPicPr>
            <a:picLocks noChangeAspect="1"/>
          </p:cNvPicPr>
          <p:nvPr/>
        </p:nvPicPr>
        <p:blipFill>
          <a:blip r:embed="rId2"/>
          <a:srcRect/>
          <a:stretch>
            <a:fillRect/>
          </a:stretch>
        </p:blipFill>
        <p:spPr>
          <a:xfrm>
            <a:off x="6887409" y="1234210"/>
            <a:ext cx="3950003" cy="52241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一点透视</a:t>
            </a:r>
            <a:endParaRPr lang="zh-CN" altLang="en-US" dirty="0"/>
          </a:p>
        </p:txBody>
      </p:sp>
      <p:sp>
        <p:nvSpPr>
          <p:cNvPr id="3" name="内容占位符 2"/>
          <p:cNvSpPr>
            <a:spLocks noGrp="1"/>
          </p:cNvSpPr>
          <p:nvPr>
            <p:ph sz="half" idx="1"/>
          </p:nvPr>
        </p:nvSpPr>
        <p:spPr>
          <a:xfrm>
            <a:off x="1006827" y="1244601"/>
            <a:ext cx="5080000" cy="4932363"/>
          </a:xfrm>
        </p:spPr>
        <p:txBody>
          <a:bodyPr>
            <a:normAutofit fontScale="47500" lnSpcReduction="20000"/>
          </a:bodyPr>
          <a:lstStyle/>
          <a:p>
            <a:r>
              <a:rPr lang="zh-CN" altLang="en-US" sz="2400" dirty="0">
                <a:solidFill>
                  <a:srgbClr val="030404"/>
                </a:solidFill>
              </a:rPr>
              <a:t>1.一点透视定义：当物体三组棱线中的延长线有两组与画面平行，只有一组与画面相交时，其透视线便只有一个交点，所形成的透视便只有一个灭点称为一点透视。由于形体的一个表面与画面平等，故也称平行透视。多用于画街道、室内等的透视。</a:t>
            </a:r>
            <a:endParaRPr lang="zh-CN" altLang="en-US" sz="2400" dirty="0">
              <a:solidFill>
                <a:srgbClr val="030404"/>
              </a:solidFill>
            </a:endParaRPr>
          </a:p>
          <a:p>
            <a:r>
              <a:rPr lang="zh-CN" altLang="en-US" sz="2400" dirty="0">
                <a:solidFill>
                  <a:srgbClr val="030404"/>
                </a:solidFill>
              </a:rPr>
              <a:t>2.一点透视的特点：</a:t>
            </a:r>
            <a:endParaRPr lang="zh-CN" altLang="en-US" sz="2400" dirty="0">
              <a:solidFill>
                <a:srgbClr val="030404"/>
              </a:solidFill>
            </a:endParaRPr>
          </a:p>
          <a:p>
            <a:r>
              <a:rPr lang="zh-CN" altLang="en-US" sz="2400" dirty="0">
                <a:solidFill>
                  <a:srgbClr val="030404"/>
                </a:solidFill>
              </a:rPr>
              <a:t>   画面中只有唯一一个消失点；</a:t>
            </a:r>
            <a:endParaRPr lang="zh-CN" altLang="en-US" sz="2400" dirty="0">
              <a:solidFill>
                <a:srgbClr val="030404"/>
              </a:solidFill>
            </a:endParaRPr>
          </a:p>
          <a:p>
            <a:r>
              <a:rPr lang="zh-CN" altLang="en-US" sz="2400" dirty="0">
                <a:solidFill>
                  <a:srgbClr val="030404"/>
                </a:solidFill>
              </a:rPr>
              <a:t>   画面中所有的横向线平行于纸的横边，所有的竖线垂直于纸的横边；</a:t>
            </a:r>
            <a:endParaRPr lang="zh-CN" altLang="en-US" sz="2400" dirty="0">
              <a:solidFill>
                <a:srgbClr val="030404"/>
              </a:solidFill>
            </a:endParaRPr>
          </a:p>
          <a:p>
            <a:r>
              <a:rPr lang="zh-CN" altLang="en-US" sz="2400" dirty="0">
                <a:solidFill>
                  <a:srgbClr val="030404"/>
                </a:solidFill>
              </a:rPr>
              <a:t>   画面中所有的斜线都经过消失点；</a:t>
            </a:r>
            <a:endParaRPr lang="zh-CN" altLang="en-US" sz="2400" dirty="0">
              <a:solidFill>
                <a:srgbClr val="030404"/>
              </a:solidFill>
            </a:endParaRPr>
          </a:p>
          <a:p>
            <a:r>
              <a:rPr lang="zh-CN" altLang="en-US" sz="2400" dirty="0">
                <a:solidFill>
                  <a:srgbClr val="030404"/>
                </a:solidFill>
              </a:rPr>
              <a:t>  ④ 画面进深长度目测</a:t>
            </a:r>
            <a:endParaRPr lang="zh-CN" altLang="en-US" sz="2400" dirty="0">
              <a:solidFill>
                <a:srgbClr val="030404"/>
              </a:solidFill>
            </a:endParaRPr>
          </a:p>
          <a:p>
            <a:endParaRPr lang="zh-CN" altLang="en-US" sz="2400" dirty="0">
              <a:solidFill>
                <a:srgbClr val="030404"/>
              </a:solidFill>
            </a:endParaRPr>
          </a:p>
          <a:p>
            <a:r>
              <a:rPr lang="zh-CN" altLang="en-US" sz="2400" dirty="0">
                <a:solidFill>
                  <a:srgbClr val="030404"/>
                </a:solidFill>
              </a:rPr>
              <a:t>3.一点透视的原理</a:t>
            </a:r>
            <a:endParaRPr lang="zh-CN" altLang="en-US" sz="2400" dirty="0">
              <a:solidFill>
                <a:srgbClr val="030404"/>
              </a:solidFill>
            </a:endParaRPr>
          </a:p>
          <a:p>
            <a:endParaRPr lang="zh-CN" altLang="en-US" sz="2400" dirty="0">
              <a:solidFill>
                <a:srgbClr val="030404"/>
              </a:solidFill>
            </a:endParaRPr>
          </a:p>
          <a:p>
            <a:r>
              <a:rPr lang="zh-CN" altLang="en-US" sz="2400" dirty="0">
                <a:solidFill>
                  <a:srgbClr val="030404"/>
                </a:solidFill>
              </a:rPr>
              <a:t>   近大远小、近疏远密、近高远低；</a:t>
            </a:r>
            <a:endParaRPr lang="zh-CN" altLang="en-US" sz="2400" dirty="0">
              <a:solidFill>
                <a:srgbClr val="030404"/>
              </a:solidFill>
            </a:endParaRPr>
          </a:p>
          <a:p>
            <a:r>
              <a:rPr lang="zh-CN" altLang="en-US" sz="2400" dirty="0">
                <a:solidFill>
                  <a:srgbClr val="030404"/>
                </a:solidFill>
              </a:rPr>
              <a:t>   真高线永远是平行的，宽是平行的，进深永远不平行。</a:t>
            </a:r>
            <a:endParaRPr lang="zh-CN" altLang="en-US" sz="2400" dirty="0">
              <a:solidFill>
                <a:srgbClr val="030404"/>
              </a:solidFill>
            </a:endParaRPr>
          </a:p>
          <a:p>
            <a:endParaRPr lang="zh-CN" altLang="en-US" dirty="0"/>
          </a:p>
        </p:txBody>
      </p:sp>
      <p:pic>
        <p:nvPicPr>
          <p:cNvPr id="5" name="内容占位符 4" descr="8-120202223T6"/>
          <p:cNvPicPr>
            <a:picLocks noGrp="1" noChangeAspect="1"/>
          </p:cNvPicPr>
          <p:nvPr>
            <p:ph sz="half" idx="2"/>
          </p:nvPr>
        </p:nvPicPr>
        <p:blipFill>
          <a:blip r:embed="rId1"/>
          <a:srcRect/>
          <a:stretch>
            <a:fillRect/>
          </a:stretch>
        </p:blipFill>
        <p:spPr>
          <a:xfrm>
            <a:off x="6086827" y="1828801"/>
            <a:ext cx="5118862" cy="32700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一点透视</a:t>
            </a:r>
            <a:endParaRPr lang="zh-CN" altLang="en-US" dirty="0"/>
          </a:p>
        </p:txBody>
      </p:sp>
      <p:sp>
        <p:nvSpPr>
          <p:cNvPr id="3" name="内容占位符 2"/>
          <p:cNvSpPr>
            <a:spLocks noGrp="1"/>
          </p:cNvSpPr>
          <p:nvPr>
            <p:ph sz="half" idx="1"/>
          </p:nvPr>
        </p:nvSpPr>
        <p:spPr/>
        <p:txBody>
          <a:bodyPr/>
          <a:lstStyle/>
          <a:p>
            <a:r>
              <a:rPr lang="zh-CN" altLang="en-US" dirty="0" smtClean="0"/>
              <a:t>例图</a:t>
            </a:r>
            <a:endParaRPr lang="zh-CN" altLang="en-US" dirty="0"/>
          </a:p>
        </p:txBody>
      </p:sp>
      <p:pic>
        <p:nvPicPr>
          <p:cNvPr id="5" name="内容占位符 4"/>
          <p:cNvPicPr>
            <a:picLocks noGrp="1" noChangeAspect="1"/>
          </p:cNvPicPr>
          <p:nvPr>
            <p:ph sz="half" idx="2"/>
          </p:nvPr>
        </p:nvPicPr>
        <p:blipFill>
          <a:blip r:embed="rId1" cstate="print">
            <a:extLst>
              <a:ext uri="{28A0092B-C50C-407E-A947-70E740481C1C}">
                <a14:useLocalDpi xmlns:a14="http://schemas.microsoft.com/office/drawing/2010/main" val="0"/>
              </a:ext>
            </a:extLst>
          </a:blip>
          <a:stretch>
            <a:fillRect/>
          </a:stretch>
        </p:blipFill>
        <p:spPr>
          <a:xfrm>
            <a:off x="4369802" y="595154"/>
            <a:ext cx="3900741" cy="563114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两点透视</a:t>
            </a:r>
            <a:endParaRPr lang="zh-CN" altLang="en-US" dirty="0"/>
          </a:p>
        </p:txBody>
      </p:sp>
      <p:sp>
        <p:nvSpPr>
          <p:cNvPr id="3" name="内容占位符 2"/>
          <p:cNvSpPr>
            <a:spLocks noGrp="1"/>
          </p:cNvSpPr>
          <p:nvPr>
            <p:ph sz="half" idx="1"/>
          </p:nvPr>
        </p:nvSpPr>
        <p:spPr/>
        <p:txBody>
          <a:bodyPr/>
          <a:lstStyle/>
          <a:p>
            <a:r>
              <a:rPr lang="zh-CN" altLang="en-US" dirty="0" smtClean="0"/>
              <a:t>例图</a:t>
            </a:r>
            <a:endParaRPr lang="zh-CN" altLang="en-US" dirty="0"/>
          </a:p>
        </p:txBody>
      </p:sp>
      <p:pic>
        <p:nvPicPr>
          <p:cNvPr id="5" name="内容占位符 4"/>
          <p:cNvPicPr>
            <a:picLocks noGrp="1" noChangeAspect="1"/>
          </p:cNvPicPr>
          <p:nvPr>
            <p:ph sz="half" idx="2"/>
          </p:nvPr>
        </p:nvPicPr>
        <p:blipFill>
          <a:blip r:embed="rId1">
            <a:extLst>
              <a:ext uri="{28A0092B-C50C-407E-A947-70E740481C1C}">
                <a14:useLocalDpi xmlns:a14="http://schemas.microsoft.com/office/drawing/2010/main" val="0"/>
              </a:ext>
            </a:extLst>
          </a:blip>
          <a:stretch>
            <a:fillRect/>
          </a:stretch>
        </p:blipFill>
        <p:spPr>
          <a:xfrm>
            <a:off x="4074123" y="794224"/>
            <a:ext cx="4025408" cy="549775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第二节 风景写生的选景与构图</a:t>
            </a:r>
            <a:endParaRPr lang="zh-CN" altLang="en-US" dirty="0"/>
          </a:p>
        </p:txBody>
      </p:sp>
      <p:sp>
        <p:nvSpPr>
          <p:cNvPr id="3" name="内容占位符 2"/>
          <p:cNvSpPr>
            <a:spLocks noGrp="1"/>
          </p:cNvSpPr>
          <p:nvPr>
            <p:ph idx="1"/>
          </p:nvPr>
        </p:nvSpPr>
        <p:spPr>
          <a:xfrm>
            <a:off x="3248167" y="1678675"/>
            <a:ext cx="7328848" cy="3957851"/>
          </a:xfrm>
        </p:spPr>
        <p:txBody>
          <a:bodyPr/>
          <a:lstStyle/>
          <a:p>
            <a:pPr marL="0" indent="0" algn="ctr">
              <a:buNone/>
            </a:pPr>
            <a:r>
              <a:rPr lang="zh-CN" altLang="en-US" dirty="0" smtClean="0"/>
              <a:t>选景</a:t>
            </a:r>
            <a:endParaRPr lang="en-US" altLang="zh-CN" dirty="0" smtClean="0"/>
          </a:p>
          <a:p>
            <a:r>
              <a:rPr lang="en-US" altLang="zh-CN" dirty="0" smtClean="0"/>
              <a:t>1</a:t>
            </a:r>
            <a:r>
              <a:rPr lang="en-US" altLang="zh-CN" dirty="0"/>
              <a:t>.</a:t>
            </a:r>
            <a:r>
              <a:rPr lang="zh-CN" altLang="en-US" dirty="0"/>
              <a:t>不同课程方向与不同选景题材 </a:t>
            </a:r>
            <a:endParaRPr lang="zh-CN" altLang="en-US" dirty="0"/>
          </a:p>
          <a:p>
            <a:pPr marL="0" indent="0">
              <a:buNone/>
            </a:pPr>
            <a:r>
              <a:rPr lang="zh-CN" altLang="en-US" dirty="0"/>
              <a:t>　　</a:t>
            </a:r>
            <a:endParaRPr lang="zh-CN" altLang="en-US" dirty="0"/>
          </a:p>
          <a:p>
            <a:r>
              <a:rPr lang="zh-CN" altLang="en-US" dirty="0" smtClean="0"/>
              <a:t> </a:t>
            </a:r>
            <a:r>
              <a:rPr lang="en-US" altLang="zh-CN" dirty="0"/>
              <a:t>2.</a:t>
            </a:r>
            <a:r>
              <a:rPr lang="zh-CN" altLang="en-US" dirty="0"/>
              <a:t>风景写生课程中的基本选景题材 </a:t>
            </a:r>
            <a:endParaRPr lang="zh-CN" altLang="en-US" dirty="0"/>
          </a:p>
          <a:p>
            <a:pPr marL="0" indent="0">
              <a:buNone/>
            </a:pP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选景</a:t>
            </a:r>
            <a:endParaRPr lang="zh-CN" altLang="en-US" dirty="0"/>
          </a:p>
        </p:txBody>
      </p:sp>
      <p:sp>
        <p:nvSpPr>
          <p:cNvPr id="3" name="内容占位符 2"/>
          <p:cNvSpPr>
            <a:spLocks noGrp="1"/>
          </p:cNvSpPr>
          <p:nvPr>
            <p:ph idx="1"/>
          </p:nvPr>
        </p:nvSpPr>
        <p:spPr/>
        <p:txBody>
          <a:bodyPr>
            <a:normAutofit/>
          </a:bodyPr>
          <a:lstStyle/>
          <a:p>
            <a:r>
              <a:rPr lang="zh-CN" altLang="en-US" dirty="0"/>
              <a:t>风景写生的选景，范围十分广泛。如城市建筑、名山大川、乡村风光</a:t>
            </a:r>
            <a:r>
              <a:rPr lang="zh-CN" altLang="en-US" dirty="0" smtClean="0"/>
              <a:t>、海岛</a:t>
            </a:r>
            <a:r>
              <a:rPr lang="zh-CN" altLang="en-US" dirty="0"/>
              <a:t>渔村、河港码头、工地厂房、山地丘陵、溪谷田野、园林花圃</a:t>
            </a:r>
            <a:r>
              <a:rPr lang="zh-CN" altLang="en-US" dirty="0" smtClean="0"/>
              <a:t>、森林草原</a:t>
            </a:r>
            <a:r>
              <a:rPr lang="zh-CN" altLang="en-US" dirty="0"/>
              <a:t>、市场街景和一些人物的社会生活场景等等。有风俗性的</a:t>
            </a:r>
            <a:r>
              <a:rPr lang="zh-CN" altLang="en-US" dirty="0" smtClean="0"/>
              <a:t>场景</a:t>
            </a:r>
            <a:r>
              <a:rPr lang="zh-CN" altLang="en-US" dirty="0"/>
              <a:t>，也有富有意境的风景写生题材。这些景物都是与人们生活</a:t>
            </a:r>
            <a:r>
              <a:rPr lang="zh-CN" altLang="en-US" dirty="0" smtClean="0"/>
              <a:t>密切相关</a:t>
            </a:r>
            <a:r>
              <a:rPr lang="zh-CN" altLang="en-US" dirty="0"/>
              <a:t>的，所以描绘自然风光的风景画，总是受到人们的喜爱。选景不</a:t>
            </a:r>
            <a:r>
              <a:rPr lang="zh-CN" altLang="en-US" dirty="0" smtClean="0"/>
              <a:t>在于</a:t>
            </a:r>
            <a:r>
              <a:rPr lang="zh-CN" altLang="en-US" dirty="0"/>
              <a:t>空间如何的庞大，或内容多么复杂，实际上一些平常的景色，在</a:t>
            </a:r>
            <a:r>
              <a:rPr lang="zh-CN" altLang="en-US" dirty="0" smtClean="0"/>
              <a:t>季节</a:t>
            </a:r>
            <a:r>
              <a:rPr lang="zh-CN" altLang="en-US" dirty="0"/>
              <a:t>、气候、光线、时间的变化情况下，也会显现出十分动人的</a:t>
            </a:r>
            <a:r>
              <a:rPr lang="zh-CN" altLang="en-US" dirty="0" smtClean="0"/>
              <a:t>诗情画意</a:t>
            </a:r>
            <a:r>
              <a:rPr lang="zh-CN" altLang="en-US" dirty="0"/>
              <a:t>。每一个好的景色，如山区、水乡、海岛、渔村、森林、</a:t>
            </a:r>
            <a:r>
              <a:rPr lang="zh-CN" altLang="en-US" dirty="0" smtClean="0"/>
              <a:t>黄土高原等</a:t>
            </a:r>
            <a:r>
              <a:rPr lang="zh-CN" altLang="en-US" dirty="0"/>
              <a:t>，都具有不同的环境特点与情调，能给人以精巧、绚丽、雄伟、</a:t>
            </a:r>
            <a:r>
              <a:rPr lang="zh-CN" altLang="en-US" dirty="0" smtClean="0"/>
              <a:t>壮阔</a:t>
            </a:r>
            <a:r>
              <a:rPr lang="zh-CN" altLang="en-US" dirty="0"/>
              <a:t>、沉寂、活跃、幽雅、古朴、浓艳、清丽等种种不同的感受。</a:t>
            </a:r>
            <a:r>
              <a:rPr lang="zh-CN" altLang="en-US" dirty="0" smtClean="0"/>
              <a:t>这种对</a:t>
            </a:r>
            <a:r>
              <a:rPr lang="zh-CN" altLang="en-US" dirty="0"/>
              <a:t>自然的感受，是选景取材的动机和依据。 </a:t>
            </a:r>
            <a:endParaRPr lang="zh-CN" altLang="en-US" dirty="0"/>
          </a:p>
          <a:p>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457422" y="1233488"/>
            <a:ext cx="7258105" cy="5122862"/>
          </a:xfrm>
        </p:spPr>
      </p:pic>
    </p:spTree>
  </p:cSld>
  <p:clrMapOvr>
    <a:masterClrMapping/>
  </p:clrMapOvr>
  <p:transition spd="slow">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常用选景</a:t>
            </a:r>
            <a:r>
              <a:rPr lang="zh-CN" altLang="en-US" dirty="0" smtClean="0"/>
              <a:t>范围</a:t>
            </a:r>
            <a:endParaRPr lang="zh-CN" altLang="en-US" dirty="0"/>
          </a:p>
        </p:txBody>
      </p:sp>
      <p:sp>
        <p:nvSpPr>
          <p:cNvPr id="3" name="内容占位符 2"/>
          <p:cNvSpPr>
            <a:spLocks noGrp="1"/>
          </p:cNvSpPr>
          <p:nvPr>
            <p:ph sz="half" idx="1"/>
          </p:nvPr>
        </p:nvSpPr>
        <p:spPr/>
        <p:txBody>
          <a:bodyPr/>
          <a:lstStyle/>
          <a:p>
            <a:r>
              <a:rPr lang="en-US" altLang="zh-CN" sz="2400" dirty="0"/>
              <a:t>1.</a:t>
            </a:r>
            <a:r>
              <a:rPr lang="zh-CN" altLang="en-US" sz="2400" dirty="0"/>
              <a:t>自然景物 </a:t>
            </a:r>
            <a:endParaRPr lang="zh-CN" altLang="en-US" sz="2400" dirty="0"/>
          </a:p>
          <a:p>
            <a:pPr marL="0" indent="0">
              <a:buNone/>
            </a:pPr>
            <a:r>
              <a:rPr lang="zh-CN" altLang="en-US" sz="2400" dirty="0"/>
              <a:t>　　</a:t>
            </a:r>
            <a:endParaRPr lang="zh-CN" altLang="en-US" sz="2400" dirty="0"/>
          </a:p>
          <a:p>
            <a:r>
              <a:rPr lang="en-US" altLang="zh-CN" sz="2400" dirty="0"/>
              <a:t>2.</a:t>
            </a:r>
            <a:r>
              <a:rPr lang="zh-CN" altLang="en-US" sz="2400" dirty="0"/>
              <a:t>自然环境 </a:t>
            </a:r>
            <a:endParaRPr lang="zh-CN" altLang="en-US" sz="2400" dirty="0"/>
          </a:p>
          <a:p>
            <a:pPr marL="0" indent="0">
              <a:buNone/>
            </a:pPr>
            <a:r>
              <a:rPr lang="zh-CN" altLang="en-US" sz="2400" dirty="0"/>
              <a:t>　</a:t>
            </a:r>
            <a:endParaRPr lang="zh-CN" altLang="en-US" sz="2400" dirty="0"/>
          </a:p>
          <a:p>
            <a:r>
              <a:rPr lang="en-US" altLang="zh-CN" sz="2400" dirty="0"/>
              <a:t>3.</a:t>
            </a:r>
            <a:r>
              <a:rPr lang="zh-CN" altLang="en-US" sz="2400" dirty="0"/>
              <a:t>不同季节的色彩变化和表现 </a:t>
            </a:r>
            <a:endParaRPr lang="zh-CN" altLang="en-US" sz="2400" dirty="0"/>
          </a:p>
          <a:p>
            <a:endParaRPr lang="zh-CN" altLang="en-US" dirty="0"/>
          </a:p>
        </p:txBody>
      </p:sp>
      <p:sp>
        <p:nvSpPr>
          <p:cNvPr id="4" name="内容占位符 3"/>
          <p:cNvSpPr>
            <a:spLocks noGrp="1"/>
          </p:cNvSpPr>
          <p:nvPr>
            <p:ph sz="half" idx="2"/>
          </p:nvPr>
        </p:nvSpPr>
        <p:spPr/>
        <p:txBody>
          <a:bodyPr/>
          <a:lstStyle/>
          <a:p>
            <a:endParaRPr lang="zh-CN" altLang="en-US"/>
          </a:p>
        </p:txBody>
      </p:sp>
    </p:spTree>
  </p:cSld>
  <p:clrMapOvr>
    <a:masterClrMapping/>
  </p:clrMapOvr>
  <p:transition spd="slow">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3663968" y="2353326"/>
            <a:ext cx="4845718" cy="2737289"/>
          </a:xfrm>
        </p:spPr>
        <p:txBody>
          <a:bodyPr/>
          <a:lstStyle/>
          <a:p>
            <a:pPr marL="0" indent="0" algn="ctr">
              <a:buNone/>
            </a:pPr>
            <a:r>
              <a:rPr lang="zh-CN" altLang="en-US" sz="2400" dirty="0" smtClean="0"/>
              <a:t>构图 </a:t>
            </a:r>
            <a:r>
              <a:rPr lang="zh-CN" altLang="en-US" sz="2400" dirty="0"/>
              <a:t>　　</a:t>
            </a:r>
            <a:endParaRPr lang="zh-CN" altLang="en-US" sz="2400" dirty="0"/>
          </a:p>
          <a:p>
            <a:r>
              <a:rPr lang="en-US" altLang="zh-CN" sz="2400" dirty="0"/>
              <a:t>         1.</a:t>
            </a:r>
            <a:r>
              <a:rPr lang="zh-CN" altLang="en-US" sz="2400" dirty="0"/>
              <a:t>科学的观察</a:t>
            </a:r>
            <a:r>
              <a:rPr lang="zh-CN" altLang="en-US" sz="2400" dirty="0" smtClean="0"/>
              <a:t>方法</a:t>
            </a:r>
            <a:endParaRPr lang="en-US" altLang="zh-CN" sz="2400" dirty="0" smtClean="0"/>
          </a:p>
          <a:p>
            <a:pPr marL="0" indent="0">
              <a:buNone/>
            </a:pPr>
            <a:r>
              <a:rPr lang="zh-CN" altLang="en-US" sz="2400" dirty="0" smtClean="0"/>
              <a:t> </a:t>
            </a:r>
            <a:r>
              <a:rPr lang="zh-CN" altLang="en-US" sz="2400" dirty="0"/>
              <a:t>　　</a:t>
            </a:r>
            <a:endParaRPr lang="zh-CN" altLang="en-US" sz="2400" dirty="0"/>
          </a:p>
          <a:p>
            <a:r>
              <a:rPr lang="en-US" altLang="zh-CN" sz="2400" dirty="0"/>
              <a:t>         2.</a:t>
            </a:r>
            <a:r>
              <a:rPr lang="zh-CN" altLang="en-US" sz="2400" dirty="0"/>
              <a:t>构图的知识 </a:t>
            </a: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a:hlinkClick r:id="rId1" action="ppaction://hlinksldjump"/>
          </p:cNvPr>
          <p:cNvSpPr/>
          <p:nvPr>
            <p:custDataLst>
              <p:tags r:id="rId2"/>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0" tIns="0" rIns="144000" bIns="0" anchor="ctr">
            <a:noAutofit/>
          </a:bodyPr>
          <a:lstStyle/>
          <a:p>
            <a:pPr algn="ctr">
              <a:defRPr/>
            </a:pP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a:hlinkClick r:id="rId1" action="ppaction://hlinksldjump"/>
          </p:cNvPr>
          <p:cNvSpPr/>
          <p:nvPr>
            <p:custDataLst>
              <p:tags r:id="rId3"/>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smtClean="0">
                <a:solidFill>
                  <a:schemeClr val="tx1"/>
                </a:solidFill>
                <a:latin typeface="+mn-ea"/>
              </a:rPr>
              <a:t>第一章 风景写生概述</a:t>
            </a:r>
            <a:endParaRPr lang="zh-CN" altLang="en-US" sz="2000">
              <a:solidFill>
                <a:schemeClr val="tx1"/>
              </a:solidFill>
              <a:latin typeface="+mn-ea"/>
            </a:endParaRPr>
          </a:p>
        </p:txBody>
      </p:sp>
      <p:sp>
        <p:nvSpPr>
          <p:cNvPr id="16" name="MH_Number_2">
            <a:hlinkClick r:id="rId4" action="ppaction://hlinksldjump"/>
          </p:cNvPr>
          <p:cNvSpPr/>
          <p:nvPr>
            <p:custDataLst>
              <p:tags r:id="rId5"/>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144000" tIns="0" rIns="0" bIns="0" anchor="ctr">
            <a:noAutofit/>
          </a:bodyPr>
          <a:lstStyle/>
          <a:p>
            <a:pPr algn="ctr">
              <a:defRPr/>
            </a:pP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a:hlinkClick r:id="rId4" action="ppaction://hlinksldjump"/>
          </p:cNvPr>
          <p:cNvSpPr/>
          <p:nvPr>
            <p:custDataLst>
              <p:tags r:id="rId6"/>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smtClean="0">
                <a:solidFill>
                  <a:schemeClr val="tx1"/>
                </a:solidFill>
                <a:latin typeface="+mn-ea"/>
              </a:rPr>
              <a:t>第二章 风景写生的基础知识</a:t>
            </a:r>
            <a:endParaRPr lang="zh-CN" altLang="en-US" sz="2000">
              <a:solidFill>
                <a:schemeClr val="tx1"/>
              </a:solidFill>
              <a:latin typeface="+mn-ea"/>
            </a:endParaRPr>
          </a:p>
        </p:txBody>
      </p:sp>
      <p:sp>
        <p:nvSpPr>
          <p:cNvPr id="19" name="MH_Number_3">
            <a:hlinkClick r:id="rId7" action="ppaction://hlinksldjump"/>
          </p:cNvPr>
          <p:cNvSpPr/>
          <p:nvPr>
            <p:custDataLst>
              <p:tags r:id="rId8"/>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0" tIns="0" rIns="144000" bIns="0" anchor="ctr">
            <a:noAutofit/>
          </a:bodyPr>
          <a:lstStyle/>
          <a:p>
            <a:pPr algn="ctr">
              <a:defRPr/>
            </a:pP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a:hlinkClick r:id="rId7" action="ppaction://hlinksldjump"/>
          </p:cNvPr>
          <p:cNvSpPr/>
          <p:nvPr>
            <p:custDataLst>
              <p:tags r:id="rId9"/>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smtClean="0">
                <a:solidFill>
                  <a:schemeClr val="tx1"/>
                </a:solidFill>
                <a:latin typeface="+mn-ea"/>
              </a:rPr>
              <a:t>第三章 风景写生的表现技法</a:t>
            </a:r>
            <a:endParaRPr lang="zh-CN" altLang="en-US" sz="2000">
              <a:solidFill>
                <a:schemeClr val="tx1"/>
              </a:solidFill>
              <a:latin typeface="+mn-ea"/>
            </a:endParaRPr>
          </a:p>
        </p:txBody>
      </p:sp>
      <p:sp>
        <p:nvSpPr>
          <p:cNvPr id="21" name="MH_Number_4">
            <a:hlinkClick r:id="rId10" action="ppaction://hlinksldjump"/>
          </p:cNvPr>
          <p:cNvSpPr/>
          <p:nvPr>
            <p:custDataLst>
              <p:tags r:id="rId11"/>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144000" tIns="0" rIns="0" bIns="0" anchor="ctr">
            <a:noAutofit/>
          </a:bodyPr>
          <a:lstStyle/>
          <a:p>
            <a:pPr algn="ctr">
              <a:defRPr/>
            </a:pP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a:hlinkClick r:id="rId10" action="ppaction://hlinksldjump"/>
          </p:cNvPr>
          <p:cNvSpPr/>
          <p:nvPr>
            <p:custDataLst>
              <p:tags r:id="rId12"/>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92500"/>
          </a:bodyPr>
          <a:lstStyle/>
          <a:p>
            <a:pPr algn="r">
              <a:lnSpc>
                <a:spcPct val="130000"/>
              </a:lnSpc>
            </a:pPr>
            <a:r>
              <a:rPr lang="zh-CN" altLang="en-US" smtClean="0">
                <a:solidFill>
                  <a:schemeClr val="tx1"/>
                </a:solidFill>
                <a:latin typeface="+mn-ea"/>
              </a:rPr>
              <a:t>第四章 风景写生在设计中体现</a:t>
            </a:r>
            <a:endParaRPr lang="zh-CN" altLang="en-US" sz="2000">
              <a:solidFill>
                <a:schemeClr val="tx1"/>
              </a:solidFill>
              <a:latin typeface="+mn-ea"/>
            </a:endParaRPr>
          </a:p>
        </p:txBody>
      </p:sp>
      <p:sp>
        <p:nvSpPr>
          <p:cNvPr id="23" name="MH_Number_5">
            <a:hlinkClick r:id="rId13" action="ppaction://hlinksldjump"/>
          </p:cNvPr>
          <p:cNvSpPr/>
          <p:nvPr>
            <p:custDataLst>
              <p:tags r:id="rId14"/>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0" tIns="0" rIns="144000" bIns="0" anchor="ctr">
            <a:noAutofit/>
          </a:bodyPr>
          <a:lstStyle/>
          <a:p>
            <a:pPr algn="ctr">
              <a:defRPr/>
            </a:pP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a:hlinkClick r:id="rId13" action="ppaction://hlinksldjump"/>
          </p:cNvPr>
          <p:cNvSpPr/>
          <p:nvPr>
            <p:custDataLst>
              <p:tags r:id="rId15"/>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smtClean="0">
                <a:solidFill>
                  <a:schemeClr val="tx1"/>
                </a:solidFill>
                <a:latin typeface="+mn-ea"/>
              </a:rPr>
              <a:t>第五章 优秀作品赏析</a:t>
            </a:r>
            <a:endParaRPr lang="zh-CN" altLang="en-US" sz="2000">
              <a:solidFill>
                <a:schemeClr val="tx1"/>
              </a:solidFill>
              <a:latin typeface="+mn-ea"/>
            </a:endParaRPr>
          </a:p>
        </p:txBody>
      </p:sp>
      <p:sp>
        <p:nvSpPr>
          <p:cNvPr id="25" name="MH_Number_6">
            <a:hlinkClick r:id="rId16" action="ppaction://hlinksldjump"/>
          </p:cNvPr>
          <p:cNvSpPr/>
          <p:nvPr>
            <p:custDataLst>
              <p:tags r:id="rId17"/>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144000" tIns="0" rIns="0" bIns="0" anchor="ctr">
            <a:noAutofit/>
          </a:bodyPr>
          <a:lstStyle/>
          <a:p>
            <a:pPr algn="ctr">
              <a:defRPr/>
            </a:pP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a:hlinkClick r:id="rId16" action="ppaction://hlinksldjump"/>
          </p:cNvPr>
          <p:cNvSpPr/>
          <p:nvPr>
            <p:custDataLst>
              <p:tags r:id="rId18"/>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smtClean="0">
                <a:solidFill>
                  <a:schemeClr val="tx1"/>
                </a:solidFill>
                <a:latin typeface="+mn-ea"/>
              </a:rPr>
              <a:t>第六章 上色技法详解</a:t>
            </a:r>
            <a:endParaRPr lang="zh-CN" altLang="en-US" sz="2000">
              <a:solidFill>
                <a:schemeClr val="tx1"/>
              </a:solidFill>
              <a:latin typeface="+mn-ea"/>
            </a:endParaRPr>
          </a:p>
        </p:txBody>
      </p:sp>
      <p:sp>
        <p:nvSpPr>
          <p:cNvPr id="29" name="MH_Others_1"/>
          <p:cNvSpPr/>
          <p:nvPr>
            <p:custDataLst>
              <p:tags r:id="rId19"/>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20"/>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21"/>
    </p:custDataLst>
  </p:cSld>
  <p:clrMapOvr>
    <a:masterClrMapping/>
  </p:clrMapOvr>
  <p:transition spd="slow">
    <p:strips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构图 　</a:t>
            </a:r>
            <a:endParaRPr lang="zh-CN" altLang="en-US" dirty="0"/>
          </a:p>
        </p:txBody>
      </p:sp>
      <p:sp>
        <p:nvSpPr>
          <p:cNvPr id="3" name="内容占位符 2"/>
          <p:cNvSpPr>
            <a:spLocks noGrp="1"/>
          </p:cNvSpPr>
          <p:nvPr>
            <p:ph idx="1"/>
          </p:nvPr>
        </p:nvSpPr>
        <p:spPr/>
        <p:txBody>
          <a:bodyPr>
            <a:normAutofit lnSpcReduction="10000"/>
          </a:bodyPr>
          <a:lstStyle/>
          <a:p>
            <a:pPr eaLnBrk="0" hangingPunct="0"/>
            <a:r>
              <a:rPr lang="zh-CN" altLang="en-US" sz="2400" dirty="0"/>
              <a:t> </a:t>
            </a:r>
            <a:r>
              <a:rPr lang="en-US" altLang="zh-CN" sz="2400" dirty="0"/>
              <a:t>1</a:t>
            </a:r>
            <a:r>
              <a:rPr lang="zh-CN" altLang="en-US" sz="2400" dirty="0"/>
              <a:t>．一幅画中必须有主体（但并不是指一个物体），围绕主体的部分形成</a:t>
            </a:r>
            <a:r>
              <a:rPr lang="zh-CN" altLang="en-US" sz="2400" dirty="0" smtClean="0"/>
              <a:t>画面的</a:t>
            </a:r>
            <a:r>
              <a:rPr lang="zh-CN" altLang="en-US" sz="2400" dirty="0"/>
              <a:t>中心。画面只能有一个中心，但它不是以占据画面地位的大小而定，而是以</a:t>
            </a:r>
            <a:r>
              <a:rPr lang="zh-CN" altLang="en-US" sz="2400" dirty="0" smtClean="0"/>
              <a:t>选择</a:t>
            </a:r>
            <a:r>
              <a:rPr lang="zh-CN" altLang="en-US" sz="2400" dirty="0"/>
              <a:t>什么题材，表达什么内容而定。 </a:t>
            </a:r>
            <a:br>
              <a:rPr lang="zh-CN" altLang="en-US" sz="2400" dirty="0"/>
            </a:br>
            <a:r>
              <a:rPr lang="en-US" altLang="zh-CN" sz="2400" dirty="0" smtClean="0"/>
              <a:t>2</a:t>
            </a:r>
            <a:r>
              <a:rPr lang="zh-CN" altLang="en-US" sz="2400" dirty="0"/>
              <a:t>．一般来说主体安置在画面中景，这样更易于主体突出、平稳。但有时</a:t>
            </a:r>
            <a:r>
              <a:rPr lang="zh-CN" altLang="en-US" sz="2400" dirty="0" smtClean="0"/>
              <a:t>为了</a:t>
            </a:r>
            <a:r>
              <a:rPr lang="zh-CN" altLang="en-US" sz="2400" dirty="0"/>
              <a:t>某种需要，</a:t>
            </a:r>
            <a:r>
              <a:rPr lang="zh-CN" altLang="en-US" sz="2400" dirty="0" smtClean="0"/>
              <a:t>也可以在远或近景中安置主体，这是按需要而定，没有一定的公式。 </a:t>
            </a:r>
            <a:br>
              <a:rPr lang="zh-CN" altLang="en-US" sz="2400" dirty="0" smtClean="0"/>
            </a:br>
            <a:r>
              <a:rPr lang="en-US" altLang="zh-CN" sz="2400" dirty="0" smtClean="0"/>
              <a:t>3</a:t>
            </a:r>
            <a:r>
              <a:rPr lang="zh-CN" altLang="en-US" sz="2400" dirty="0" smtClean="0"/>
              <a:t>．风景画中包括了近、中、远三个层次，远景虚朦，近景可细微深入也可简略</a:t>
            </a:r>
            <a:r>
              <a:rPr lang="zh-CN" altLang="en-US" sz="2400" dirty="0"/>
              <a:t>。为了能使中心突出，主体明确，必须有宾主之分。 　</a:t>
            </a:r>
            <a:endParaRPr lang="zh-CN" altLang="en-US" sz="2400" dirty="0"/>
          </a:p>
          <a:p>
            <a:pPr marL="0" indent="0" eaLnBrk="0" hangingPunct="0">
              <a:buNone/>
            </a:pPr>
            <a:r>
              <a:rPr lang="en-US" altLang="zh-CN" sz="2400" dirty="0" smtClean="0"/>
              <a:t>     4</a:t>
            </a:r>
            <a:r>
              <a:rPr lang="zh-CN" altLang="en-US" sz="2400" dirty="0"/>
              <a:t>．面对繁多的</a:t>
            </a:r>
            <a:r>
              <a:rPr lang="zh-CN" altLang="en-US" sz="2400" dirty="0" smtClean="0"/>
              <a:t>自然</a:t>
            </a:r>
            <a:r>
              <a:rPr lang="zh-CN" altLang="en-US" sz="2400" dirty="0"/>
              <a:t>景物，在有限的空间里必须选择重点纳入画面，合理地</a:t>
            </a:r>
            <a:r>
              <a:rPr lang="zh-CN" altLang="en-US" sz="2400" dirty="0" smtClean="0"/>
              <a:t>取  舍、挪移</a:t>
            </a:r>
            <a:r>
              <a:rPr lang="zh-CN" altLang="en-US" sz="2400" dirty="0"/>
              <a:t>某些</a:t>
            </a:r>
            <a:r>
              <a:rPr lang="zh-CN" altLang="en-US" sz="2400" dirty="0" smtClean="0"/>
              <a:t>部分</a:t>
            </a:r>
            <a:r>
              <a:rPr lang="zh-CN" altLang="en-US" sz="2400" dirty="0"/>
              <a:t>，</a:t>
            </a:r>
            <a:r>
              <a:rPr lang="zh-CN" altLang="en-US" sz="2400" dirty="0" smtClean="0"/>
              <a:t>目的</a:t>
            </a:r>
            <a:r>
              <a:rPr lang="zh-CN" altLang="en-US" sz="2400" dirty="0"/>
              <a:t>是使画面更能集中、简练和明确。 </a:t>
            </a:r>
            <a:br>
              <a:rPr lang="zh-CN" altLang="en-US" sz="2400" dirty="0"/>
            </a:br>
            <a:r>
              <a:rPr lang="zh-CN" altLang="en-US" sz="2400" dirty="0" smtClean="0"/>
              <a:t>     </a:t>
            </a:r>
            <a:r>
              <a:rPr lang="en-US" altLang="zh-CN" sz="2400" dirty="0" smtClean="0"/>
              <a:t>5</a:t>
            </a:r>
            <a:r>
              <a:rPr lang="zh-CN" altLang="en-US" sz="2400" dirty="0"/>
              <a:t>．画面要有均衡感，而均衡不是天平式的平衡，它是我们从生活实践中</a:t>
            </a:r>
            <a:r>
              <a:rPr lang="zh-CN" altLang="en-US" sz="2400" dirty="0" smtClean="0"/>
              <a:t>形成的</a:t>
            </a:r>
            <a:r>
              <a:rPr lang="zh-CN" altLang="en-US" sz="2400" dirty="0"/>
              <a:t>一种感官作用，是视觉心理上的平衡，犹如秤盘与秤砣的平衡关系。 </a:t>
            </a:r>
            <a:br>
              <a:rPr lang="zh-CN" altLang="en-US" sz="2400" dirty="0"/>
            </a:b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960881" y="1233488"/>
            <a:ext cx="6251188" cy="51228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a:hlinkClick r:id="rId1" action="ppaction://hlinksldjump"/>
          </p:cNvPr>
          <p:cNvSpPr/>
          <p:nvPr>
            <p:custDataLst>
              <p:tags r:id="rId2"/>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a:hlinkClick r:id="rId1" action="ppaction://hlinksldjump"/>
          </p:cNvPr>
          <p:cNvSpPr/>
          <p:nvPr>
            <p:custDataLst>
              <p:tags r:id="rId3"/>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第一章 风景写生概述</a:t>
            </a:r>
            <a:endParaRPr lang="zh-CN" altLang="en-US">
              <a:solidFill>
                <a:srgbClr val="C0C0C0"/>
              </a:solidFill>
              <a:latin typeface="+mn-ea"/>
            </a:endParaRPr>
          </a:p>
        </p:txBody>
      </p:sp>
      <p:sp>
        <p:nvSpPr>
          <p:cNvPr id="16" name="MH_Number_2">
            <a:hlinkClick r:id="rId4" action="ppaction://hlinksldjump"/>
          </p:cNvPr>
          <p:cNvSpPr/>
          <p:nvPr>
            <p:custDataLst>
              <p:tags r:id="rId5"/>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a:hlinkClick r:id="rId4" action="ppaction://hlinksldjump"/>
          </p:cNvPr>
          <p:cNvSpPr/>
          <p:nvPr>
            <p:custDataLst>
              <p:tags r:id="rId6"/>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第二章 风景写生的基础知识</a:t>
            </a:r>
            <a:endParaRPr lang="zh-CN" altLang="en-US">
              <a:solidFill>
                <a:srgbClr val="C0C0C0"/>
              </a:solidFill>
              <a:latin typeface="+mn-ea"/>
            </a:endParaRPr>
          </a:p>
        </p:txBody>
      </p:sp>
      <p:sp>
        <p:nvSpPr>
          <p:cNvPr id="19" name="MH_Number_3"/>
          <p:cNvSpPr/>
          <p:nvPr>
            <p:custDataLst>
              <p:tags r:id="rId7"/>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p:cNvSpPr/>
          <p:nvPr>
            <p:custDataLst>
              <p:tags r:id="rId8"/>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b="1" dirty="0">
                <a:solidFill>
                  <a:schemeClr val="tx1"/>
                </a:solidFill>
                <a:latin typeface="+mn-ea"/>
              </a:rPr>
              <a:t>第三章 风景写生的表现技法</a:t>
            </a:r>
            <a:endParaRPr lang="zh-CN" altLang="en-US" b="1" dirty="0">
              <a:solidFill>
                <a:schemeClr val="tx1"/>
              </a:solidFill>
              <a:latin typeface="+mn-ea"/>
            </a:endParaRPr>
          </a:p>
        </p:txBody>
      </p:sp>
      <p:sp>
        <p:nvSpPr>
          <p:cNvPr id="21" name="MH_Number_4"/>
          <p:cNvSpPr/>
          <p:nvPr>
            <p:custDataLst>
              <p:tags r:id="rId9"/>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p:cNvSpPr/>
          <p:nvPr>
            <p:custDataLst>
              <p:tags r:id="rId10"/>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92500"/>
          </a:bodyPr>
          <a:lstStyle/>
          <a:p>
            <a:pPr algn="r">
              <a:lnSpc>
                <a:spcPct val="130000"/>
              </a:lnSpc>
            </a:pPr>
            <a:r>
              <a:rPr lang="zh-CN" altLang="en-US">
                <a:solidFill>
                  <a:srgbClr val="C0C0C0"/>
                </a:solidFill>
                <a:latin typeface="+mn-ea"/>
              </a:rPr>
              <a:t>第四章 风景写生在设计中体现</a:t>
            </a:r>
            <a:endParaRPr lang="zh-CN" altLang="en-US">
              <a:solidFill>
                <a:srgbClr val="C0C0C0"/>
              </a:solidFill>
              <a:latin typeface="+mn-ea"/>
            </a:endParaRPr>
          </a:p>
        </p:txBody>
      </p:sp>
      <p:sp>
        <p:nvSpPr>
          <p:cNvPr id="23" name="MH_Number_5"/>
          <p:cNvSpPr/>
          <p:nvPr>
            <p:custDataLst>
              <p:tags r:id="rId11"/>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p:cNvSpPr/>
          <p:nvPr>
            <p:custDataLst>
              <p:tags r:id="rId12"/>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第五章 优秀作品赏析</a:t>
            </a:r>
            <a:endParaRPr lang="zh-CN" altLang="en-US">
              <a:solidFill>
                <a:srgbClr val="C0C0C0"/>
              </a:solidFill>
              <a:latin typeface="+mn-ea"/>
            </a:endParaRPr>
          </a:p>
        </p:txBody>
      </p:sp>
      <p:sp>
        <p:nvSpPr>
          <p:cNvPr id="25" name="MH_Number_6"/>
          <p:cNvSpPr/>
          <p:nvPr>
            <p:custDataLst>
              <p:tags r:id="rId13"/>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p:cNvSpPr/>
          <p:nvPr>
            <p:custDataLst>
              <p:tags r:id="rId14"/>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第六章 上色技法详解</a:t>
            </a:r>
            <a:endParaRPr lang="zh-CN" altLang="en-US">
              <a:solidFill>
                <a:srgbClr val="C0C0C0"/>
              </a:solidFill>
              <a:latin typeface="+mn-ea"/>
            </a:endParaRPr>
          </a:p>
        </p:txBody>
      </p:sp>
      <p:sp>
        <p:nvSpPr>
          <p:cNvPr id="29" name="MH_Others_1"/>
          <p:cNvSpPr/>
          <p:nvPr>
            <p:custDataLst>
              <p:tags r:id="rId15"/>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16"/>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17"/>
    </p:custDataLst>
  </p:cSld>
  <p:clrMapOvr>
    <a:masterClrMapping/>
  </p:clrMapOvr>
  <p:transition spd="slow">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8675" y="2632658"/>
            <a:ext cx="7994651" cy="1235075"/>
          </a:xfrm>
        </p:spPr>
        <p:txBody>
          <a:bodyPr/>
          <a:lstStyle/>
          <a:p>
            <a:pPr>
              <a:lnSpc>
                <a:spcPct val="130000"/>
              </a:lnSpc>
            </a:pPr>
            <a:r>
              <a:rPr lang="zh-CN" altLang="en-US" dirty="0">
                <a:solidFill>
                  <a:schemeClr val="tx1"/>
                </a:solidFill>
                <a:latin typeface="+mn-ea"/>
              </a:rPr>
              <a:t>第三章 风景写生的表现技法</a:t>
            </a:r>
            <a:endParaRPr lang="zh-CN" altLang="en-US" dirty="0">
              <a:solidFill>
                <a:schemeClr val="tx1"/>
              </a:solidFill>
              <a:latin typeface="+mn-ea"/>
            </a:endParaRPr>
          </a:p>
        </p:txBody>
      </p:sp>
    </p:spTree>
  </p:cSld>
  <p:clrMapOvr>
    <a:masterClrMapping/>
  </p:clrMapOvr>
  <p:transition spd="slow">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第一节 钢笔画表现技法</a:t>
            </a:r>
            <a:endParaRPr lang="zh-CN" altLang="en-US" dirty="0"/>
          </a:p>
        </p:txBody>
      </p:sp>
      <p:pic>
        <p:nvPicPr>
          <p:cNvPr id="5" name="内容占位符 4"/>
          <p:cNvPicPr>
            <a:picLocks noGrp="1" noChangeAspect="1"/>
          </p:cNvPicPr>
          <p:nvPr>
            <p:ph sz="half" idx="1"/>
          </p:nvPr>
        </p:nvPicPr>
        <p:blipFill>
          <a:blip r:embed="rId1" cstate="print">
            <a:extLst>
              <a:ext uri="{28A0092B-C50C-407E-A947-70E740481C1C}">
                <a14:useLocalDpi xmlns:a14="http://schemas.microsoft.com/office/drawing/2010/main" val="0"/>
              </a:ext>
            </a:extLst>
          </a:blip>
          <a:stretch>
            <a:fillRect/>
          </a:stretch>
        </p:blipFill>
        <p:spPr>
          <a:xfrm>
            <a:off x="2378687" y="1135418"/>
            <a:ext cx="7416279" cy="51234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6752" y="864119"/>
            <a:ext cx="3961633" cy="759730"/>
          </a:xfrm>
        </p:spPr>
        <p:txBody>
          <a:bodyPr>
            <a:normAutofit fontScale="90000"/>
          </a:bodyPr>
          <a:lstStyle/>
          <a:p>
            <a:r>
              <a:rPr lang="zh-CN" altLang="en-US" dirty="0" smtClean="0"/>
              <a:t>一</a:t>
            </a:r>
            <a:r>
              <a:rPr lang="en-US" altLang="zh-CN" dirty="0" smtClean="0"/>
              <a:t> </a:t>
            </a:r>
            <a:r>
              <a:rPr lang="zh-CN" altLang="en-US" dirty="0" smtClean="0"/>
              <a:t>笔画的特点及风格</a:t>
            </a:r>
            <a:endParaRPr lang="zh-CN" altLang="en-US" dirty="0"/>
          </a:p>
        </p:txBody>
      </p:sp>
      <p:sp>
        <p:nvSpPr>
          <p:cNvPr id="3" name="矩形 2"/>
          <p:cNvSpPr/>
          <p:nvPr/>
        </p:nvSpPr>
        <p:spPr>
          <a:xfrm>
            <a:off x="1407783" y="2402556"/>
            <a:ext cx="3673855" cy="2308324"/>
          </a:xfrm>
          <a:prstGeom prst="rect">
            <a:avLst/>
          </a:prstGeom>
        </p:spPr>
        <p:txBody>
          <a:bodyPr wrap="square">
            <a:spAutoFit/>
          </a:bodyPr>
          <a:lstStyle/>
          <a:p>
            <a:r>
              <a:rPr lang="zh-CN" altLang="en-US" sz="2400" b="1" dirty="0" smtClean="0">
                <a:latin typeface="宋体" panose="02010600030101010101" pitchFamily="2" charset="-122"/>
              </a:rPr>
              <a:t>特点：</a:t>
            </a:r>
            <a:r>
              <a:rPr lang="zh-CN" altLang="en-US" sz="2400" dirty="0" smtClean="0">
                <a:latin typeface="宋体" panose="02010600030101010101" pitchFamily="2" charset="-122"/>
              </a:rPr>
              <a:t>概括、提炼、黑白对比强烈。</a:t>
            </a:r>
            <a:endParaRPr lang="en-US" altLang="zh-CN" sz="2400" dirty="0" smtClean="0">
              <a:latin typeface="宋体" panose="02010600030101010101" pitchFamily="2" charset="-122"/>
            </a:endParaRPr>
          </a:p>
          <a:p>
            <a:r>
              <a:rPr lang="en-US" altLang="zh-CN" sz="2400" b="1" dirty="0" smtClean="0">
                <a:latin typeface="宋体" panose="02010600030101010101" pitchFamily="2" charset="-122"/>
              </a:rPr>
              <a:t>  </a:t>
            </a:r>
            <a:endParaRPr lang="en-US" altLang="zh-CN" sz="2400" b="1" dirty="0" smtClean="0">
              <a:latin typeface="宋体" panose="02010600030101010101" pitchFamily="2" charset="-122"/>
            </a:endParaRPr>
          </a:p>
          <a:p>
            <a:r>
              <a:rPr lang="zh-CN" altLang="en-US" sz="2400" b="1" dirty="0" smtClean="0">
                <a:latin typeface="宋体" panose="02010600030101010101" pitchFamily="2" charset="-122"/>
              </a:rPr>
              <a:t>风格：</a:t>
            </a:r>
            <a:r>
              <a:rPr lang="zh-CN" altLang="en-US" sz="2400" dirty="0" smtClean="0">
                <a:latin typeface="宋体" panose="02010600030101010101" pitchFamily="2" charset="-122"/>
              </a:rPr>
              <a:t>是线条流畅、粗矿，下笔然而不停滞，具有运动感，笔触富有神采。</a:t>
            </a:r>
            <a:endParaRPr lang="zh-CN" altLang="en-US" sz="2400" dirty="0">
              <a:latin typeface="宋体" panose="02010600030101010101" pitchFamily="2" charset="-122"/>
            </a:endParaRPr>
          </a:p>
        </p:txBody>
      </p:sp>
      <p:sp>
        <p:nvSpPr>
          <p:cNvPr id="4" name="矩形 3"/>
          <p:cNvSpPr/>
          <p:nvPr/>
        </p:nvSpPr>
        <p:spPr>
          <a:xfrm>
            <a:off x="322739" y="6361494"/>
            <a:ext cx="2262158" cy="38048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nSpc>
                <a:spcPct val="110000"/>
              </a:lnSpc>
            </a:pPr>
            <a:r>
              <a:rPr lang="zh-CN" altLang="en-US" dirty="0" smtClean="0"/>
              <a:t>钢笔画的概念及工具</a:t>
            </a:r>
            <a:endParaRPr lang="en-US" altLang="zh-CN" dirty="0"/>
          </a:p>
        </p:txBody>
      </p:sp>
      <p:pic>
        <p:nvPicPr>
          <p:cNvPr id="6" name="Picture 5" descr="s_3bf69ee2ffbbdff55411bb0280b50c3613281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音频 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1366500" y="6032500"/>
            <a:ext cx="609600" cy="609600"/>
          </a:xfrm>
          <a:prstGeom prst="rect">
            <a:avLst/>
          </a:prstGeom>
        </p:spPr>
      </p:pic>
      <p:pic>
        <p:nvPicPr>
          <p:cNvPr id="11" name="图片 10" descr="IMG_5191.JPG"/>
          <p:cNvPicPr>
            <a:picLocks noChangeAspect="1"/>
          </p:cNvPicPr>
          <p:nvPr/>
        </p:nvPicPr>
        <p:blipFill>
          <a:blip r:embed="rId5" cstate="print"/>
          <a:stretch>
            <a:fillRect/>
          </a:stretch>
        </p:blipFill>
        <p:spPr>
          <a:xfrm rot="16200000">
            <a:off x="7371336" y="-211164"/>
            <a:ext cx="2334018" cy="4490546"/>
          </a:xfrm>
          <a:prstGeom prst="rect">
            <a:avLst/>
          </a:prstGeom>
        </p:spPr>
      </p:pic>
      <p:pic>
        <p:nvPicPr>
          <p:cNvPr id="12" name="图片 11" descr="IMG_5192.JPG"/>
          <p:cNvPicPr>
            <a:picLocks noChangeAspect="1"/>
          </p:cNvPicPr>
          <p:nvPr/>
        </p:nvPicPr>
        <p:blipFill>
          <a:blip r:embed="rId6" cstate="print"/>
          <a:stretch>
            <a:fillRect/>
          </a:stretch>
        </p:blipFill>
        <p:spPr>
          <a:xfrm>
            <a:off x="6313903" y="3523158"/>
            <a:ext cx="4502523" cy="2152427"/>
          </a:xfrm>
          <a:prstGeom prst="rect">
            <a:avLst/>
          </a:prstGeom>
        </p:spPr>
      </p:pic>
    </p:spTree>
  </p:cSld>
  <p:clrMapOvr>
    <a:masterClrMapping/>
  </p:clrMapOvr>
  <p:transition spd="slow" advTm="13584">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2" presetClass="entr" presetSubtype="4" fill="hold" grpId="0" nodeType="withEffect">
                                  <p:stCondLst>
                                    <p:cond delay="0"/>
                                  </p:stCondLst>
                                  <p:iterate type="wd">
                                    <p:tmPct val="30000"/>
                                  </p:iterate>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4959" y="548808"/>
            <a:ext cx="10795001" cy="738561"/>
          </a:xfrm>
        </p:spPr>
        <p:txBody>
          <a:bodyPr/>
          <a:lstStyle/>
          <a:p>
            <a:r>
              <a:rPr lang="zh-CN" altLang="en-US" dirty="0" smtClean="0"/>
              <a:t>二 钢笔画的工具及纸张</a:t>
            </a:r>
            <a:endParaRPr lang="zh-CN" altLang="en-US" dirty="0"/>
          </a:p>
        </p:txBody>
      </p:sp>
      <p:sp>
        <p:nvSpPr>
          <p:cNvPr id="3" name="矩形 2"/>
          <p:cNvSpPr/>
          <p:nvPr/>
        </p:nvSpPr>
        <p:spPr>
          <a:xfrm>
            <a:off x="1450428" y="1922917"/>
            <a:ext cx="5956070" cy="1569660"/>
          </a:xfrm>
          <a:prstGeom prst="rect">
            <a:avLst/>
          </a:prstGeom>
        </p:spPr>
        <p:txBody>
          <a:bodyPr wrap="square">
            <a:spAutoFit/>
          </a:bodyPr>
          <a:lstStyle/>
          <a:p>
            <a:r>
              <a:rPr lang="zh-CN" altLang="zh-CN" sz="2400" dirty="0" smtClean="0">
                <a:latin typeface="宋体" panose="02010600030101010101" pitchFamily="2" charset="-122"/>
              </a:rPr>
              <a:t>钢笔画(硬笔画)的工具简单</a:t>
            </a:r>
            <a:endParaRPr lang="en-US" altLang="zh-CN" sz="2400" dirty="0" smtClean="0">
              <a:latin typeface="宋体" panose="02010600030101010101" pitchFamily="2" charset="-122"/>
            </a:endParaRPr>
          </a:p>
          <a:p>
            <a:r>
              <a:rPr lang="zh-CN" altLang="zh-CN" sz="2400" dirty="0" smtClean="0">
                <a:latin typeface="宋体" panose="02010600030101010101" pitchFamily="2" charset="-122"/>
              </a:rPr>
              <a:t>又多样，铅笔、自动笔、彩</a:t>
            </a:r>
            <a:endParaRPr lang="en-US" altLang="zh-CN" sz="2400" dirty="0" smtClean="0">
              <a:latin typeface="宋体" panose="02010600030101010101" pitchFamily="2" charset="-122"/>
            </a:endParaRPr>
          </a:p>
          <a:p>
            <a:r>
              <a:rPr lang="zh-CN" altLang="zh-CN" sz="2400" dirty="0" smtClean="0">
                <a:latin typeface="宋体" panose="02010600030101010101" pitchFamily="2" charset="-122"/>
              </a:rPr>
              <a:t>色水笔、荧光笔、针管笔、</a:t>
            </a:r>
            <a:endParaRPr lang="en-US" altLang="zh-CN" sz="2400" dirty="0" smtClean="0">
              <a:latin typeface="宋体" panose="02010600030101010101" pitchFamily="2" charset="-122"/>
            </a:endParaRPr>
          </a:p>
          <a:p>
            <a:r>
              <a:rPr lang="zh-CN" altLang="zh-CN" sz="2400" dirty="0" smtClean="0">
                <a:latin typeface="宋体" panose="02010600030101010101" pitchFamily="2" charset="-122"/>
              </a:rPr>
              <a:t>钢笔等．</a:t>
            </a:r>
            <a:endParaRPr lang="zh-CN" altLang="zh-CN" sz="2400" dirty="0">
              <a:latin typeface="宋体" panose="02010600030101010101" pitchFamily="2" charset="-122"/>
            </a:endParaRPr>
          </a:p>
        </p:txBody>
      </p:sp>
      <p:sp>
        <p:nvSpPr>
          <p:cNvPr id="4" name="矩形 3"/>
          <p:cNvSpPr/>
          <p:nvPr/>
        </p:nvSpPr>
        <p:spPr>
          <a:xfrm>
            <a:off x="322739" y="6361494"/>
            <a:ext cx="2262158" cy="38048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nSpc>
                <a:spcPct val="110000"/>
              </a:lnSpc>
            </a:pPr>
            <a:r>
              <a:rPr lang="zh-CN" altLang="en-US" dirty="0" smtClean="0"/>
              <a:t>钢笔画的概念及工具</a:t>
            </a:r>
            <a:endParaRPr lang="en-US" altLang="zh-CN" dirty="0"/>
          </a:p>
        </p:txBody>
      </p:sp>
      <p:pic>
        <p:nvPicPr>
          <p:cNvPr id="6" name="Picture 5" descr="s_3bf69ee2ffbbdff55411bb0280b50c3613281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音频 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1366500" y="6032500"/>
            <a:ext cx="609600" cy="609600"/>
          </a:xfrm>
          <a:prstGeom prst="rect">
            <a:avLst/>
          </a:prstGeom>
        </p:spPr>
      </p:pic>
      <p:pic>
        <p:nvPicPr>
          <p:cNvPr id="21505" name="Picture 1" descr="C:\Users\Administrator\AppData\Roaming\Tencent\Users\909911567\QQ\WinTemp\RichOle\ZA@M{RCEGF%$O17@L([PQNS.png"/>
          <p:cNvPicPr>
            <a:picLocks noChangeAspect="1" noChangeArrowheads="1"/>
          </p:cNvPicPr>
          <p:nvPr/>
        </p:nvPicPr>
        <p:blipFill>
          <a:blip r:embed="rId5" cstate="print"/>
          <a:srcRect/>
          <a:stretch>
            <a:fillRect/>
          </a:stretch>
        </p:blipFill>
        <p:spPr bwMode="auto">
          <a:xfrm>
            <a:off x="5454870" y="1844566"/>
            <a:ext cx="5249916" cy="3058510"/>
          </a:xfrm>
          <a:prstGeom prst="rect">
            <a:avLst/>
          </a:prstGeom>
          <a:noFill/>
        </p:spPr>
      </p:pic>
    </p:spTree>
  </p:cSld>
  <p:clrMapOvr>
    <a:masterClrMapping/>
  </p:clrMapOvr>
  <p:transition spd="slow" advTm="7928">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21" presetClass="entr" presetSubtype="2"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2)">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br>
              <a:rPr lang="zh-CN" altLang="zh-CN" dirty="0" smtClean="0">
                <a:latin typeface="宋体" panose="02010600030101010101" pitchFamily="2" charset="-122"/>
              </a:rPr>
            </a:br>
            <a:endParaRPr lang="zh-CN" altLang="en-US" dirty="0"/>
          </a:p>
        </p:txBody>
      </p:sp>
      <p:pic>
        <p:nvPicPr>
          <p:cNvPr id="43009" name="Picture 1" descr="C:\Users\Administrator\AppData\Roaming\Tencent\Users\909911567\QQ\WinTemp\RichOle\2[W%(H6BQ%U247[UYP4%0`G.png"/>
          <p:cNvPicPr>
            <a:picLocks noChangeAspect="1" noChangeArrowheads="1"/>
          </p:cNvPicPr>
          <p:nvPr/>
        </p:nvPicPr>
        <p:blipFill>
          <a:blip r:embed="rId1" cstate="print"/>
          <a:srcRect/>
          <a:stretch>
            <a:fillRect/>
          </a:stretch>
        </p:blipFill>
        <p:spPr bwMode="auto">
          <a:xfrm>
            <a:off x="1072055" y="2869324"/>
            <a:ext cx="2380594" cy="2455658"/>
          </a:xfrm>
          <a:prstGeom prst="rect">
            <a:avLst/>
          </a:prstGeom>
          <a:noFill/>
        </p:spPr>
      </p:pic>
      <p:pic>
        <p:nvPicPr>
          <p:cNvPr id="43010" name="Picture 2" descr="C:\Users\Administrator\AppData\Roaming\Tencent\Users\909911567\QQ\WinTemp\RichOle\A2JTS6LYN)Z)_(J7)KSNJ$6.png"/>
          <p:cNvPicPr>
            <a:picLocks noChangeAspect="1" noChangeArrowheads="1"/>
          </p:cNvPicPr>
          <p:nvPr/>
        </p:nvPicPr>
        <p:blipFill>
          <a:blip r:embed="rId2" cstate="print"/>
          <a:srcRect/>
          <a:stretch>
            <a:fillRect/>
          </a:stretch>
        </p:blipFill>
        <p:spPr bwMode="auto">
          <a:xfrm>
            <a:off x="3610303" y="2869325"/>
            <a:ext cx="2191407" cy="2484899"/>
          </a:xfrm>
          <a:prstGeom prst="rect">
            <a:avLst/>
          </a:prstGeom>
          <a:noFill/>
        </p:spPr>
      </p:pic>
      <p:pic>
        <p:nvPicPr>
          <p:cNvPr id="43011" name="Picture 3" descr="C:\Users\Administrator\AppData\Roaming\Tencent\Users\909911567\QQ\WinTemp\RichOle\L4NT8BJ]F`S[8H96S_2~1P7.png"/>
          <p:cNvPicPr>
            <a:picLocks noChangeAspect="1" noChangeArrowheads="1"/>
          </p:cNvPicPr>
          <p:nvPr/>
        </p:nvPicPr>
        <p:blipFill>
          <a:blip r:embed="rId3" cstate="print"/>
          <a:srcRect/>
          <a:stretch>
            <a:fillRect/>
          </a:stretch>
        </p:blipFill>
        <p:spPr bwMode="auto">
          <a:xfrm>
            <a:off x="6101257" y="2906938"/>
            <a:ext cx="2357714" cy="2469103"/>
          </a:xfrm>
          <a:prstGeom prst="rect">
            <a:avLst/>
          </a:prstGeom>
          <a:noFill/>
        </p:spPr>
      </p:pic>
      <p:pic>
        <p:nvPicPr>
          <p:cNvPr id="43012" name="Picture 4" descr="C:\Users\Administrator\AppData\Roaming\Tencent\Users\909911567\QQ\WinTemp\RichOle\3]0_I]OA0MN)QD(KM_3}V7J.png"/>
          <p:cNvPicPr>
            <a:picLocks noChangeAspect="1" noChangeArrowheads="1"/>
          </p:cNvPicPr>
          <p:nvPr/>
        </p:nvPicPr>
        <p:blipFill>
          <a:blip r:embed="rId4" cstate="print"/>
          <a:srcRect/>
          <a:stretch>
            <a:fillRect/>
          </a:stretch>
        </p:blipFill>
        <p:spPr bwMode="auto">
          <a:xfrm>
            <a:off x="8749860" y="2837795"/>
            <a:ext cx="2622331" cy="2564343"/>
          </a:xfrm>
          <a:prstGeom prst="rect">
            <a:avLst/>
          </a:prstGeom>
          <a:noFill/>
        </p:spPr>
      </p:pic>
      <p:sp>
        <p:nvSpPr>
          <p:cNvPr id="7" name="矩形 6"/>
          <p:cNvSpPr/>
          <p:nvPr/>
        </p:nvSpPr>
        <p:spPr>
          <a:xfrm>
            <a:off x="1250730" y="1040552"/>
            <a:ext cx="7830207" cy="830997"/>
          </a:xfrm>
          <a:prstGeom prst="rect">
            <a:avLst/>
          </a:prstGeom>
        </p:spPr>
        <p:txBody>
          <a:bodyPr wrap="square">
            <a:spAutoFit/>
          </a:bodyPr>
          <a:lstStyle/>
          <a:p>
            <a:r>
              <a:rPr lang="zh-CN" altLang="zh-CN" sz="2400" dirty="0" smtClean="0">
                <a:latin typeface="宋体" panose="02010600030101010101" pitchFamily="2" charset="-122"/>
              </a:rPr>
              <a:t>钢笔画用纸表面平滑、平整不具纹理，纸质坚实而具吸水性能的。如铜板纸、 绘图纸、 复印纸、 硫酸纸等。 </a:t>
            </a:r>
            <a:endParaRPr lang="zh-CN" altLang="zh-CN" sz="2400" dirty="0">
              <a:latin typeface="宋体" panose="02010600030101010101" pitchFamily="2" charset="-122"/>
            </a:endParaRPr>
          </a:p>
        </p:txBody>
      </p:sp>
      <p:pic>
        <p:nvPicPr>
          <p:cNvPr id="8" name="Picture 5" descr="s_3bf69ee2ffbbdff55411bb0280b50c3613281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矩形 9"/>
          <p:cNvSpPr/>
          <p:nvPr/>
        </p:nvSpPr>
        <p:spPr>
          <a:xfrm>
            <a:off x="322739" y="6361494"/>
            <a:ext cx="2262158" cy="38048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nSpc>
                <a:spcPct val="110000"/>
              </a:lnSpc>
            </a:pPr>
            <a:r>
              <a:rPr lang="zh-CN" altLang="en-US" dirty="0" smtClean="0"/>
              <a:t>钢笔画的概念及工具</a:t>
            </a:r>
            <a:endParaRPr lang="en-US" altLang="zh-CN" dirty="0"/>
          </a:p>
        </p:txBody>
      </p:sp>
    </p:spTree>
  </p:cSld>
  <p:clrMapOvr>
    <a:masterClrMapping/>
  </p:clrMapOvr>
  <p:transition spd="slow">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2739" y="6361494"/>
            <a:ext cx="2492990" cy="380489"/>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10000"/>
              </a:lnSpc>
            </a:pPr>
            <a:r>
              <a:rPr lang="zh-CN" altLang="en-US" dirty="0" smtClean="0"/>
              <a:t>钢笔画的基本绘制技法</a:t>
            </a:r>
            <a:endParaRPr lang="en-US" altLang="zh-CN" dirty="0"/>
          </a:p>
        </p:txBody>
      </p:sp>
      <p:pic>
        <p:nvPicPr>
          <p:cNvPr id="5" name="Picture 5" descr="s_3bf69ee2ffbbdff55411bb0280b50c3613281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音频 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1366500" y="6032500"/>
            <a:ext cx="609600" cy="609600"/>
          </a:xfrm>
          <a:prstGeom prst="rect">
            <a:avLst/>
          </a:prstGeom>
        </p:spPr>
      </p:pic>
      <p:sp>
        <p:nvSpPr>
          <p:cNvPr id="9" name="矩形 8"/>
          <p:cNvSpPr/>
          <p:nvPr/>
        </p:nvSpPr>
        <p:spPr>
          <a:xfrm>
            <a:off x="1219200" y="1660304"/>
            <a:ext cx="6096000" cy="1569660"/>
          </a:xfrm>
          <a:prstGeom prst="rect">
            <a:avLst/>
          </a:prstGeom>
        </p:spPr>
        <p:txBody>
          <a:bodyPr>
            <a:spAutoFit/>
          </a:bodyPr>
          <a:lstStyle/>
          <a:p>
            <a:r>
              <a:rPr lang="zh-CN" altLang="en-US" sz="2400" b="1" dirty="0" smtClean="0">
                <a:latin typeface="宋体" panose="02010600030101010101" pitchFamily="2" charset="-122"/>
              </a:rPr>
              <a:t>要求:</a:t>
            </a:r>
            <a:endParaRPr lang="en-US" altLang="zh-CN" sz="2400" b="1" dirty="0" smtClean="0">
              <a:latin typeface="宋体" panose="02010600030101010101" pitchFamily="2" charset="-122"/>
            </a:endParaRPr>
          </a:p>
          <a:p>
            <a:pPr>
              <a:buFont typeface="Wingdings" panose="05000000000000000000" pitchFamily="2" charset="2"/>
              <a:buNone/>
            </a:pPr>
            <a:r>
              <a:rPr lang="zh-CN" altLang="en-US" sz="2400" dirty="0" smtClean="0">
                <a:latin typeface="仿宋_GB2312" pitchFamily="1" charset="-122"/>
                <a:ea typeface="仿宋_GB2312" pitchFamily="1" charset="-122"/>
              </a:rPr>
              <a:t>       </a:t>
            </a:r>
            <a:r>
              <a:rPr lang="zh-CN" altLang="en-US" sz="2400" dirty="0" smtClean="0">
                <a:latin typeface="仿宋_GB2312" pitchFamily="1" charset="-122"/>
              </a:rPr>
              <a:t>通过线的粗细、疏密、轻重可以把空间层次、物体的质感、情感氛围表现得更加趣味化、生动化、艺术化。</a:t>
            </a:r>
            <a:endParaRPr lang="zh-CN" altLang="en-US" sz="2400" dirty="0"/>
          </a:p>
        </p:txBody>
      </p:sp>
      <p:sp>
        <p:nvSpPr>
          <p:cNvPr id="10" name="矩形 9"/>
          <p:cNvSpPr/>
          <p:nvPr/>
        </p:nvSpPr>
        <p:spPr>
          <a:xfrm>
            <a:off x="1250735" y="3243637"/>
            <a:ext cx="6096000" cy="1938992"/>
          </a:xfrm>
          <a:prstGeom prst="rect">
            <a:avLst/>
          </a:prstGeom>
        </p:spPr>
        <p:txBody>
          <a:bodyPr>
            <a:spAutoFit/>
          </a:bodyPr>
          <a:lstStyle/>
          <a:p>
            <a:r>
              <a:rPr lang="zh-CN" altLang="en-US" sz="2400" b="1" dirty="0" smtClean="0">
                <a:latin typeface="仿宋_GB2312" pitchFamily="1" charset="-122"/>
                <a:ea typeface="仿宋_GB2312" pitchFamily="1" charset="-122"/>
              </a:rPr>
              <a:t>表现：</a:t>
            </a:r>
            <a:endParaRPr lang="en-US" altLang="zh-CN" sz="2400" b="1" dirty="0" smtClean="0">
              <a:latin typeface="仿宋_GB2312" pitchFamily="1" charset="-122"/>
              <a:ea typeface="仿宋_GB2312" pitchFamily="1" charset="-122"/>
            </a:endParaRPr>
          </a:p>
          <a:p>
            <a:r>
              <a:rPr lang="en-US" altLang="zh-CN" sz="2400" b="1" dirty="0" smtClean="0">
                <a:latin typeface="宋体" panose="02010600030101010101" pitchFamily="2" charset="-122"/>
                <a:ea typeface="仿宋_GB2312" pitchFamily="1" charset="-122"/>
              </a:rPr>
              <a:t>    </a:t>
            </a:r>
            <a:r>
              <a:rPr lang="zh-CN" altLang="en-US" sz="2400" dirty="0" smtClean="0">
                <a:latin typeface="宋体" panose="02010600030101010101" pitchFamily="2" charset="-122"/>
              </a:rPr>
              <a:t>1、线的轻重</a:t>
            </a:r>
            <a:endParaRPr lang="zh-CN" altLang="en-US" sz="2400" dirty="0" smtClean="0">
              <a:latin typeface="宋体" panose="02010600030101010101" pitchFamily="2" charset="-122"/>
            </a:endParaRPr>
          </a:p>
          <a:p>
            <a:pPr>
              <a:buFont typeface="Wingdings" panose="05000000000000000000" pitchFamily="2" charset="2"/>
              <a:buNone/>
            </a:pPr>
            <a:r>
              <a:rPr lang="zh-CN" altLang="en-US" sz="2400" dirty="0" smtClean="0">
                <a:latin typeface="宋体" panose="02010600030101010101" pitchFamily="2" charset="-122"/>
              </a:rPr>
              <a:t>    </a:t>
            </a:r>
            <a:r>
              <a:rPr lang="en-US" altLang="zh-CN" sz="2400" dirty="0" smtClean="0">
                <a:latin typeface="宋体" panose="02010600030101010101" pitchFamily="2" charset="-122"/>
              </a:rPr>
              <a:t>2</a:t>
            </a:r>
            <a:r>
              <a:rPr lang="zh-CN" altLang="en-US" sz="2400" dirty="0" smtClean="0">
                <a:latin typeface="宋体" panose="02010600030101010101" pitchFamily="2" charset="-122"/>
              </a:rPr>
              <a:t>、进景远景的区分</a:t>
            </a:r>
            <a:endParaRPr lang="zh-CN" altLang="en-US" sz="2400" dirty="0" smtClean="0">
              <a:latin typeface="宋体" panose="02010600030101010101" pitchFamily="2" charset="-122"/>
            </a:endParaRPr>
          </a:p>
          <a:p>
            <a:pPr>
              <a:buFont typeface="Wingdings" panose="05000000000000000000" pitchFamily="2" charset="2"/>
              <a:buNone/>
            </a:pPr>
            <a:r>
              <a:rPr lang="zh-CN" altLang="en-US" sz="2400" dirty="0" smtClean="0">
                <a:latin typeface="宋体" panose="02010600030101010101" pitchFamily="2" charset="-122"/>
              </a:rPr>
              <a:t>　  3、表现物体主次关系上</a:t>
            </a:r>
            <a:endParaRPr lang="zh-CN" altLang="en-US" sz="2400" dirty="0" smtClean="0">
              <a:latin typeface="宋体" panose="02010600030101010101" pitchFamily="2" charset="-122"/>
            </a:endParaRPr>
          </a:p>
          <a:p>
            <a:pPr>
              <a:buFont typeface="Wingdings" panose="05000000000000000000" pitchFamily="2" charset="2"/>
              <a:buNone/>
            </a:pPr>
            <a:r>
              <a:rPr lang="zh-CN" altLang="en-US" sz="2400" dirty="0" smtClean="0">
                <a:latin typeface="宋体" panose="02010600030101010101" pitchFamily="2" charset="-122"/>
              </a:rPr>
              <a:t>　  4、线的穿插</a:t>
            </a:r>
            <a:endParaRPr lang="zh-CN" altLang="en-US" sz="2400" dirty="0">
              <a:latin typeface="宋体" panose="02010600030101010101" pitchFamily="2" charset="-122"/>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45676" y="1818447"/>
            <a:ext cx="2880769" cy="3324408"/>
          </a:xfrm>
          <a:prstGeom prst="rect">
            <a:avLst/>
          </a:prstGeom>
        </p:spPr>
      </p:pic>
      <p:sp>
        <p:nvSpPr>
          <p:cNvPr id="12" name="标题 1"/>
          <p:cNvSpPr>
            <a:spLocks noGrp="1"/>
          </p:cNvSpPr>
          <p:nvPr>
            <p:ph type="title"/>
          </p:nvPr>
        </p:nvSpPr>
        <p:spPr>
          <a:xfrm>
            <a:off x="1256752" y="769526"/>
            <a:ext cx="4812972" cy="770622"/>
          </a:xfrm>
        </p:spPr>
        <p:txBody>
          <a:bodyPr>
            <a:normAutofit/>
          </a:bodyPr>
          <a:lstStyle/>
          <a:p>
            <a:r>
              <a:rPr lang="zh-CN" altLang="en-US" dirty="0" smtClean="0"/>
              <a:t>三、</a:t>
            </a:r>
            <a:r>
              <a:rPr lang="zh-CN" altLang="en-US" dirty="0" smtClean="0">
                <a:latin typeface="宋体" panose="02010600030101010101" pitchFamily="2" charset="-122"/>
              </a:rPr>
              <a:t>线的基本要求与表现</a:t>
            </a:r>
            <a:endParaRPr lang="zh-CN" altLang="en-US" dirty="0"/>
          </a:p>
        </p:txBody>
      </p:sp>
    </p:spTree>
  </p:cSld>
  <p:clrMapOvr>
    <a:masterClrMapping/>
  </p:clrMapOvr>
  <p:transition spd="slow" advTm="3232">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26294" y="1193441"/>
            <a:ext cx="4242816" cy="2246769"/>
          </a:xfrm>
          <a:prstGeom prst="rect">
            <a:avLst/>
          </a:prstGeom>
          <a:noFill/>
        </p:spPr>
        <p:txBody>
          <a:bodyPr wrap="square" rtlCol="0">
            <a:spAutoFit/>
          </a:bodyPr>
          <a:lstStyle/>
          <a:p>
            <a:r>
              <a:rPr lang="en-US" altLang="zh-CN" sz="2800" dirty="0" smtClean="0"/>
              <a:t>1</a:t>
            </a:r>
            <a:r>
              <a:rPr lang="zh-CN" altLang="en-US" sz="2800" dirty="0" smtClean="0"/>
              <a:t>、</a:t>
            </a:r>
            <a:r>
              <a:rPr lang="zh-CN" altLang="zh-CN" sz="2800" dirty="0" smtClean="0"/>
              <a:t>各种线条的大量练习</a:t>
            </a:r>
            <a:endParaRPr lang="en-US" altLang="zh-CN" sz="2800" dirty="0" smtClean="0"/>
          </a:p>
          <a:p>
            <a:endParaRPr lang="zh-CN" altLang="zh-CN" sz="2800" dirty="0" smtClean="0"/>
          </a:p>
          <a:p>
            <a:r>
              <a:rPr lang="en-US" altLang="zh-CN" sz="2800" dirty="0" smtClean="0"/>
              <a:t>2</a:t>
            </a:r>
            <a:r>
              <a:rPr lang="zh-CN" altLang="en-US" sz="2800" dirty="0" smtClean="0"/>
              <a:t>、</a:t>
            </a:r>
            <a:r>
              <a:rPr lang="zh-CN" altLang="zh-CN" sz="2800" dirty="0" smtClean="0"/>
              <a:t>钢笔线条的组合练习</a:t>
            </a:r>
            <a:endParaRPr lang="en-US" altLang="zh-CN" sz="2800" dirty="0" smtClean="0"/>
          </a:p>
          <a:p>
            <a:endParaRPr lang="zh-CN" altLang="zh-CN" sz="2800" dirty="0" smtClean="0"/>
          </a:p>
          <a:p>
            <a:r>
              <a:rPr lang="en-US" altLang="zh-CN" sz="2800" dirty="0" smtClean="0"/>
              <a:t>3</a:t>
            </a:r>
            <a:r>
              <a:rPr lang="zh-CN" altLang="en-US" sz="2800" dirty="0" smtClean="0"/>
              <a:t>、</a:t>
            </a:r>
            <a:r>
              <a:rPr lang="zh-CN" altLang="zh-CN" sz="2800" dirty="0" smtClean="0"/>
              <a:t>钢笔线条的表现力</a:t>
            </a:r>
            <a:endParaRPr lang="zh-CN" altLang="zh-CN" sz="2800" dirty="0"/>
          </a:p>
        </p:txBody>
      </p:sp>
      <p:sp>
        <p:nvSpPr>
          <p:cNvPr id="7" name="矩形 6"/>
          <p:cNvSpPr/>
          <p:nvPr/>
        </p:nvSpPr>
        <p:spPr>
          <a:xfrm>
            <a:off x="322739" y="6361494"/>
            <a:ext cx="1569660" cy="377283"/>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10000"/>
              </a:lnSpc>
            </a:pPr>
            <a:r>
              <a:rPr lang="zh-CN" altLang="en-US" dirty="0"/>
              <a:t>实际空间分析</a:t>
            </a:r>
            <a:endParaRPr lang="en-US" altLang="zh-CN" dirty="0"/>
          </a:p>
        </p:txBody>
      </p:sp>
      <p:pic>
        <p:nvPicPr>
          <p:cNvPr id="8" name="Picture 5" descr="s_3bf69ee2ffbbdff55411bb0280b50c3613281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音频 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1366500" y="6032500"/>
            <a:ext cx="609600" cy="609600"/>
          </a:xfrm>
          <a:prstGeom prst="rect">
            <a:avLst/>
          </a:prstGeom>
        </p:spPr>
      </p:pic>
      <p:pic>
        <p:nvPicPr>
          <p:cNvPr id="17409" name="Picture 1" descr="C:\Users\Administrator\AppData\Roaming\Tencent\Users\909911567\QQ\WinTemp\RichOle\M2K3F3JB63OO)$M@9VLG6RI.png"/>
          <p:cNvPicPr>
            <a:picLocks noChangeAspect="1" noChangeArrowheads="1"/>
          </p:cNvPicPr>
          <p:nvPr/>
        </p:nvPicPr>
        <p:blipFill>
          <a:blip r:embed="rId5" cstate="print"/>
          <a:srcRect/>
          <a:stretch>
            <a:fillRect/>
          </a:stretch>
        </p:blipFill>
        <p:spPr bwMode="auto">
          <a:xfrm>
            <a:off x="6479628" y="1261241"/>
            <a:ext cx="3211896" cy="1225246"/>
          </a:xfrm>
          <a:prstGeom prst="rect">
            <a:avLst/>
          </a:prstGeom>
          <a:noFill/>
        </p:spPr>
      </p:pic>
      <p:sp>
        <p:nvSpPr>
          <p:cNvPr id="17410" name="Rectangle 2"/>
          <p:cNvSpPr>
            <a:spLocks noChangeArrowheads="1"/>
          </p:cNvSpPr>
          <p:nvPr/>
        </p:nvSpPr>
        <p:spPr bwMode="auto">
          <a:xfrm>
            <a:off x="6038193" y="641718"/>
            <a:ext cx="3815255" cy="46166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a:t>
            </a:r>
            <a:r>
              <a:rPr kumimoji="0" lang="en-US" altLang="zh-CN"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1</a:t>
            </a:r>
            <a:r>
              <a:rPr kumimoji="0" lang="zh-CN" altLang="en-US" sz="24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cs typeface="Times New Roman" panose="02020603050405020304" pitchFamily="18" charset="0"/>
              </a:rPr>
              <a:t>）各种单一线条的画法</a:t>
            </a:r>
            <a:endParaRPr kumimoji="0" lang="zh-CN" altLang="en-US" sz="24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p:txBody>
      </p:sp>
      <p:pic>
        <p:nvPicPr>
          <p:cNvPr id="17411" name="Picture 3" descr="C:\Users\Administrator\AppData\Roaming\Tencent\Users\909911567\QQ\WinTemp\RichOle\}KYD2]M42`@64%KM]ZB~P04.png"/>
          <p:cNvPicPr>
            <a:picLocks noChangeAspect="1" noChangeArrowheads="1"/>
          </p:cNvPicPr>
          <p:nvPr/>
        </p:nvPicPr>
        <p:blipFill>
          <a:blip r:embed="rId6" cstate="print"/>
          <a:srcRect/>
          <a:stretch>
            <a:fillRect/>
          </a:stretch>
        </p:blipFill>
        <p:spPr bwMode="auto">
          <a:xfrm>
            <a:off x="6432988" y="2727435"/>
            <a:ext cx="3409950" cy="1466850"/>
          </a:xfrm>
          <a:prstGeom prst="rect">
            <a:avLst/>
          </a:prstGeom>
          <a:noFill/>
        </p:spPr>
      </p:pic>
      <p:pic>
        <p:nvPicPr>
          <p:cNvPr id="17412" name="Picture 4" descr="C:\Users\Administrator\AppData\Roaming\Tencent\Users\909911567\QQ\WinTemp\RichOle\W$LZ]G2CDO9{@P8K0Y8@QBG.png"/>
          <p:cNvPicPr>
            <a:picLocks noChangeAspect="1" noChangeArrowheads="1"/>
          </p:cNvPicPr>
          <p:nvPr/>
        </p:nvPicPr>
        <p:blipFill>
          <a:blip r:embed="rId7" cstate="print"/>
          <a:srcRect/>
          <a:stretch>
            <a:fillRect/>
          </a:stretch>
        </p:blipFill>
        <p:spPr bwMode="auto">
          <a:xfrm>
            <a:off x="1560782" y="4445876"/>
            <a:ext cx="3783727" cy="1513489"/>
          </a:xfrm>
          <a:prstGeom prst="rect">
            <a:avLst/>
          </a:prstGeom>
          <a:noFill/>
        </p:spPr>
      </p:pic>
      <p:pic>
        <p:nvPicPr>
          <p:cNvPr id="17413" name="Picture 5" descr="C:\Users\Administrator\AppData\Roaming\Tencent\Users\909911567\QQ\WinTemp\RichOle\EMI7GDU_8BR})SYS(I9H[%D.png"/>
          <p:cNvPicPr>
            <a:picLocks noChangeAspect="1" noChangeArrowheads="1"/>
          </p:cNvPicPr>
          <p:nvPr/>
        </p:nvPicPr>
        <p:blipFill>
          <a:blip r:embed="rId8" cstate="print"/>
          <a:srcRect/>
          <a:stretch>
            <a:fillRect/>
          </a:stretch>
        </p:blipFill>
        <p:spPr bwMode="auto">
          <a:xfrm>
            <a:off x="6479628" y="4572001"/>
            <a:ext cx="3429000" cy="1381125"/>
          </a:xfrm>
          <a:prstGeom prst="rect">
            <a:avLst/>
          </a:prstGeom>
          <a:noFill/>
        </p:spPr>
      </p:pic>
      <p:sp>
        <p:nvSpPr>
          <p:cNvPr id="11" name="矩形 10"/>
          <p:cNvSpPr/>
          <p:nvPr/>
        </p:nvSpPr>
        <p:spPr>
          <a:xfrm>
            <a:off x="322739" y="6361494"/>
            <a:ext cx="2262158" cy="380489"/>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pPr>
              <a:lnSpc>
                <a:spcPct val="110000"/>
              </a:lnSpc>
            </a:pPr>
            <a:r>
              <a:rPr lang="zh-CN" altLang="en-US" dirty="0" smtClean="0"/>
              <a:t>钢笔画的概念及工具</a:t>
            </a:r>
            <a:endParaRPr lang="en-US" altLang="zh-CN" dirty="0"/>
          </a:p>
        </p:txBody>
      </p:sp>
      <p:sp>
        <p:nvSpPr>
          <p:cNvPr id="12" name="矩形 11"/>
          <p:cNvSpPr/>
          <p:nvPr/>
        </p:nvSpPr>
        <p:spPr>
          <a:xfrm>
            <a:off x="322739" y="6361494"/>
            <a:ext cx="2492990" cy="380489"/>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10000"/>
              </a:lnSpc>
            </a:pPr>
            <a:r>
              <a:rPr lang="zh-CN" altLang="en-US" dirty="0" smtClean="0"/>
              <a:t>钢笔画的基本绘制技法</a:t>
            </a:r>
            <a:endParaRPr lang="en-US" altLang="zh-CN" dirty="0"/>
          </a:p>
        </p:txBody>
      </p:sp>
    </p:spTree>
  </p:cSld>
  <p:clrMapOvr>
    <a:masterClrMapping/>
  </p:clrMapOvr>
  <p:transition spd="slow" advTm="8373">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0" nodeType="afterEffect">
                                  <p:stCondLst>
                                    <p:cond delay="0"/>
                                  </p:stCondLst>
                                  <p:iterate type="wd">
                                    <p:tmPct val="30000"/>
                                  </p:iterate>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p:cNvSpPr/>
          <p:nvPr>
            <p:custDataLst>
              <p:tags r:id="rId1"/>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p:cNvSpPr/>
          <p:nvPr>
            <p:custDataLst>
              <p:tags r:id="rId2"/>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b="1" dirty="0">
                <a:solidFill>
                  <a:schemeClr val="tx1"/>
                </a:solidFill>
                <a:latin typeface="+mn-ea"/>
              </a:rPr>
              <a:t>第一章 风景写生概述</a:t>
            </a:r>
            <a:endParaRPr lang="zh-CN" altLang="en-US" b="1" dirty="0">
              <a:solidFill>
                <a:schemeClr val="tx1"/>
              </a:solidFill>
              <a:latin typeface="+mn-ea"/>
            </a:endParaRPr>
          </a:p>
        </p:txBody>
      </p:sp>
      <p:sp>
        <p:nvSpPr>
          <p:cNvPr id="16" name="MH_Number_2"/>
          <p:cNvSpPr/>
          <p:nvPr>
            <p:custDataLst>
              <p:tags r:id="rId3"/>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p:cNvSpPr/>
          <p:nvPr>
            <p:custDataLst>
              <p:tags r:id="rId4"/>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第二章 风景写生的基础知识</a:t>
            </a:r>
            <a:endParaRPr lang="zh-CN" altLang="en-US">
              <a:solidFill>
                <a:srgbClr val="C0C0C0"/>
              </a:solidFill>
              <a:latin typeface="+mn-ea"/>
            </a:endParaRPr>
          </a:p>
        </p:txBody>
      </p:sp>
      <p:sp>
        <p:nvSpPr>
          <p:cNvPr id="19" name="MH_Number_3"/>
          <p:cNvSpPr/>
          <p:nvPr>
            <p:custDataLst>
              <p:tags r:id="rId5"/>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p:cNvSpPr/>
          <p:nvPr>
            <p:custDataLst>
              <p:tags r:id="rId6"/>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第三章 风景写生的表现技法</a:t>
            </a:r>
            <a:endParaRPr lang="zh-CN" altLang="en-US">
              <a:solidFill>
                <a:srgbClr val="C0C0C0"/>
              </a:solidFill>
              <a:latin typeface="+mn-ea"/>
            </a:endParaRPr>
          </a:p>
        </p:txBody>
      </p:sp>
      <p:sp>
        <p:nvSpPr>
          <p:cNvPr id="21" name="MH_Number_4"/>
          <p:cNvSpPr/>
          <p:nvPr>
            <p:custDataLst>
              <p:tags r:id="rId7"/>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p:cNvSpPr/>
          <p:nvPr>
            <p:custDataLst>
              <p:tags r:id="rId8"/>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92500"/>
          </a:bodyPr>
          <a:lstStyle/>
          <a:p>
            <a:pPr algn="r">
              <a:lnSpc>
                <a:spcPct val="130000"/>
              </a:lnSpc>
            </a:pPr>
            <a:r>
              <a:rPr lang="zh-CN" altLang="en-US">
                <a:solidFill>
                  <a:srgbClr val="C0C0C0"/>
                </a:solidFill>
                <a:latin typeface="+mn-ea"/>
              </a:rPr>
              <a:t>第四章 风景写生在设计中体现</a:t>
            </a:r>
            <a:endParaRPr lang="zh-CN" altLang="en-US">
              <a:solidFill>
                <a:srgbClr val="C0C0C0"/>
              </a:solidFill>
              <a:latin typeface="+mn-ea"/>
            </a:endParaRPr>
          </a:p>
        </p:txBody>
      </p:sp>
      <p:sp>
        <p:nvSpPr>
          <p:cNvPr id="23" name="MH_Number_5"/>
          <p:cNvSpPr/>
          <p:nvPr>
            <p:custDataLst>
              <p:tags r:id="rId9"/>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p:cNvSpPr/>
          <p:nvPr>
            <p:custDataLst>
              <p:tags r:id="rId10"/>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第五章 优秀作品赏析</a:t>
            </a:r>
            <a:endParaRPr lang="zh-CN" altLang="en-US">
              <a:solidFill>
                <a:srgbClr val="C0C0C0"/>
              </a:solidFill>
              <a:latin typeface="+mn-ea"/>
            </a:endParaRPr>
          </a:p>
        </p:txBody>
      </p:sp>
      <p:sp>
        <p:nvSpPr>
          <p:cNvPr id="25" name="MH_Number_6"/>
          <p:cNvSpPr/>
          <p:nvPr>
            <p:custDataLst>
              <p:tags r:id="rId11"/>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p:cNvSpPr/>
          <p:nvPr>
            <p:custDataLst>
              <p:tags r:id="rId12"/>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第六章 上色技法详解</a:t>
            </a:r>
            <a:endParaRPr lang="zh-CN" altLang="en-US">
              <a:solidFill>
                <a:srgbClr val="C0C0C0"/>
              </a:solidFill>
              <a:latin typeface="+mn-ea"/>
            </a:endParaRPr>
          </a:p>
        </p:txBody>
      </p:sp>
      <p:sp>
        <p:nvSpPr>
          <p:cNvPr id="29" name="MH_Others_1"/>
          <p:cNvSpPr/>
          <p:nvPr>
            <p:custDataLst>
              <p:tags r:id="rId13"/>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14"/>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p:transition spd="slow">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22739" y="6361494"/>
            <a:ext cx="184731" cy="38177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10000"/>
              </a:lnSpc>
            </a:pPr>
            <a:endParaRPr lang="en-US" altLang="zh-CN" dirty="0"/>
          </a:p>
        </p:txBody>
      </p:sp>
      <p:pic>
        <p:nvPicPr>
          <p:cNvPr id="10" name="Picture 5" descr="s_3bf69ee2ffbbdff55411bb0280b50c3613281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文本框 10"/>
          <p:cNvSpPr txBox="1"/>
          <p:nvPr/>
        </p:nvSpPr>
        <p:spPr>
          <a:xfrm>
            <a:off x="1334067" y="947875"/>
            <a:ext cx="2749471" cy="531299"/>
          </a:xfrm>
          <a:prstGeom prst="rect">
            <a:avLst/>
          </a:prstGeom>
          <a:noFill/>
        </p:spPr>
        <p:txBody>
          <a:bodyPr wrap="none" rtlCol="0">
            <a:spAutoFit/>
          </a:bodyPr>
          <a:lstStyle/>
          <a:p>
            <a:pPr>
              <a:lnSpc>
                <a:spcPct val="130000"/>
              </a:lnSpc>
            </a:pPr>
            <a:r>
              <a:rPr lang="en-US" altLang="zh-CN" sz="2400" dirty="0" smtClean="0"/>
              <a:t>(2) </a:t>
            </a:r>
            <a:r>
              <a:rPr lang="zh-CN" altLang="zh-CN" sz="2400" dirty="0" smtClean="0"/>
              <a:t>复杂线条的练习</a:t>
            </a:r>
            <a:endParaRPr lang="zh-CN" altLang="en-US" sz="2400" dirty="0" smtClean="0">
              <a:latin typeface="Arial" panose="020B0604020202020204" pitchFamily="34" charset="0"/>
              <a:ea typeface="微软雅黑" panose="020B0503020204020204" pitchFamily="34" charset="-122"/>
            </a:endParaRPr>
          </a:p>
        </p:txBody>
      </p:sp>
      <p:pic>
        <p:nvPicPr>
          <p:cNvPr id="12" name="音频 1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1366500" y="6032500"/>
            <a:ext cx="609600" cy="609600"/>
          </a:xfrm>
          <a:prstGeom prst="rect">
            <a:avLst/>
          </a:prstGeom>
        </p:spPr>
      </p:pic>
      <p:pic>
        <p:nvPicPr>
          <p:cNvPr id="16385" name="Picture 1" descr="C:\Users\Administrator\AppData\Roaming\Tencent\Users\909911567\QQ\WinTemp\RichOle\M0(N03{OZO@}P%R$V~0V%AR.png"/>
          <p:cNvPicPr>
            <a:picLocks noChangeAspect="1" noChangeArrowheads="1"/>
          </p:cNvPicPr>
          <p:nvPr/>
        </p:nvPicPr>
        <p:blipFill>
          <a:blip r:embed="rId5" cstate="print"/>
          <a:srcRect/>
          <a:stretch>
            <a:fillRect/>
          </a:stretch>
        </p:blipFill>
        <p:spPr bwMode="auto">
          <a:xfrm>
            <a:off x="5139160" y="1008992"/>
            <a:ext cx="4793444" cy="2144111"/>
          </a:xfrm>
          <a:prstGeom prst="rect">
            <a:avLst/>
          </a:prstGeom>
          <a:noFill/>
        </p:spPr>
      </p:pic>
      <p:pic>
        <p:nvPicPr>
          <p:cNvPr id="16386" name="Picture 2" descr="C:\Users\Administrator\AppData\Roaming\Tencent\Users\909911567\QQ\WinTemp\RichOle\19[ANQSYG8I[N}13%@6B@NW.png"/>
          <p:cNvPicPr>
            <a:picLocks noChangeAspect="1" noChangeArrowheads="1"/>
          </p:cNvPicPr>
          <p:nvPr/>
        </p:nvPicPr>
        <p:blipFill>
          <a:blip r:embed="rId6" cstate="print"/>
          <a:srcRect/>
          <a:stretch>
            <a:fillRect/>
          </a:stretch>
        </p:blipFill>
        <p:spPr bwMode="auto">
          <a:xfrm>
            <a:off x="4981902" y="3531475"/>
            <a:ext cx="5013435" cy="2454494"/>
          </a:xfrm>
          <a:prstGeom prst="rect">
            <a:avLst/>
          </a:prstGeom>
          <a:noFill/>
        </p:spPr>
      </p:pic>
      <p:sp>
        <p:nvSpPr>
          <p:cNvPr id="8" name="矩形 7"/>
          <p:cNvSpPr/>
          <p:nvPr/>
        </p:nvSpPr>
        <p:spPr>
          <a:xfrm>
            <a:off x="322739" y="6361494"/>
            <a:ext cx="2492990" cy="380489"/>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10000"/>
              </a:lnSpc>
            </a:pPr>
            <a:r>
              <a:rPr lang="zh-CN" altLang="en-US" dirty="0" smtClean="0"/>
              <a:t>钢笔画的基本绘制技法</a:t>
            </a:r>
            <a:endParaRPr lang="en-US" altLang="zh-CN" dirty="0"/>
          </a:p>
        </p:txBody>
      </p:sp>
    </p:spTree>
  </p:cSld>
  <p:clrMapOvr>
    <a:masterClrMapping/>
  </p:clrMapOvr>
  <p:transition spd="slow" advTm="8001">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22" presetClass="entr" presetSubtype="4"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2"/>
                </p:tgtEl>
              </p:cMediaNode>
            </p:audio>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s_3bf69ee2ffbbdff55411bb0280b50c36132813"/>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51935" y="196258"/>
            <a:ext cx="1968500" cy="573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音频 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11366500" y="6032500"/>
            <a:ext cx="609600" cy="609600"/>
          </a:xfrm>
          <a:prstGeom prst="rect">
            <a:avLst/>
          </a:prstGeom>
        </p:spPr>
      </p:pic>
      <p:sp>
        <p:nvSpPr>
          <p:cNvPr id="12" name="矩形 11"/>
          <p:cNvSpPr/>
          <p:nvPr/>
        </p:nvSpPr>
        <p:spPr>
          <a:xfrm>
            <a:off x="1434666" y="1923393"/>
            <a:ext cx="5638458" cy="2677656"/>
          </a:xfrm>
          <a:prstGeom prst="rect">
            <a:avLst/>
          </a:prstGeom>
        </p:spPr>
        <p:txBody>
          <a:bodyPr wrap="square">
            <a:spAutoFit/>
          </a:bodyPr>
          <a:lstStyle/>
          <a:p>
            <a:r>
              <a:rPr lang="en-US" altLang="zh-CN" sz="2400" dirty="0" smtClean="0"/>
              <a:t>1</a:t>
            </a:r>
            <a:r>
              <a:rPr lang="zh-CN" altLang="en-US" sz="2400" dirty="0" smtClean="0"/>
              <a:t>、运笔要放松，一次一条线，切忌分小   段往返描绘</a:t>
            </a:r>
            <a:endParaRPr lang="en-US" altLang="zh-CN" sz="2400" dirty="0" smtClean="0"/>
          </a:p>
          <a:p>
            <a:endParaRPr lang="en-US" altLang="zh-CN" sz="2400" dirty="0" smtClean="0"/>
          </a:p>
          <a:p>
            <a:endParaRPr lang="en-US" altLang="zh-CN" sz="2400" dirty="0" smtClean="0"/>
          </a:p>
          <a:p>
            <a:endParaRPr lang="en-US" altLang="zh-CN" sz="2400" dirty="0" smtClean="0"/>
          </a:p>
          <a:p>
            <a:endParaRPr lang="en-US" altLang="zh-CN" sz="2400" dirty="0" smtClean="0"/>
          </a:p>
          <a:p>
            <a:endParaRPr lang="zh-CN" altLang="en-US" sz="2400" dirty="0"/>
          </a:p>
        </p:txBody>
      </p:sp>
      <p:sp>
        <p:nvSpPr>
          <p:cNvPr id="13" name="矩形 12"/>
          <p:cNvSpPr/>
          <p:nvPr/>
        </p:nvSpPr>
        <p:spPr>
          <a:xfrm>
            <a:off x="1462289" y="2758966"/>
            <a:ext cx="5758318" cy="830997"/>
          </a:xfrm>
          <a:prstGeom prst="rect">
            <a:avLst/>
          </a:prstGeom>
        </p:spPr>
        <p:txBody>
          <a:bodyPr wrap="square">
            <a:spAutoFit/>
          </a:bodyPr>
          <a:lstStyle/>
          <a:p>
            <a:r>
              <a:rPr lang="en-US" altLang="zh-CN" sz="2400" dirty="0" smtClean="0"/>
              <a:t>2</a:t>
            </a:r>
            <a:r>
              <a:rPr lang="zh-CN" altLang="en-US" sz="2400" dirty="0" smtClean="0"/>
              <a:t>、</a:t>
            </a:r>
            <a:r>
              <a:rPr lang="zh-CN" altLang="zh-CN" sz="2400" dirty="0" smtClean="0"/>
              <a:t>过长的线可断开，分段再画；线条搭接易出现小点</a:t>
            </a:r>
            <a:endParaRPr lang="zh-CN" altLang="en-US" sz="2400" dirty="0"/>
          </a:p>
        </p:txBody>
      </p:sp>
      <p:sp>
        <p:nvSpPr>
          <p:cNvPr id="14" name="矩形 13"/>
          <p:cNvSpPr/>
          <p:nvPr/>
        </p:nvSpPr>
        <p:spPr>
          <a:xfrm>
            <a:off x="1486985" y="3559645"/>
            <a:ext cx="4649030" cy="461665"/>
          </a:xfrm>
          <a:prstGeom prst="rect">
            <a:avLst/>
          </a:prstGeom>
        </p:spPr>
        <p:txBody>
          <a:bodyPr wrap="none">
            <a:spAutoFit/>
          </a:bodyPr>
          <a:lstStyle/>
          <a:p>
            <a:r>
              <a:rPr lang="en-US" altLang="zh-CN" sz="2400" dirty="0" smtClean="0"/>
              <a:t>3</a:t>
            </a:r>
            <a:r>
              <a:rPr lang="zh-CN" altLang="en-US" sz="2400" dirty="0" smtClean="0"/>
              <a:t>、</a:t>
            </a:r>
            <a:r>
              <a:rPr lang="zh-CN" altLang="zh-CN" sz="2400" dirty="0" smtClean="0"/>
              <a:t>宁可局部小弯，但求整体大直</a:t>
            </a:r>
            <a:endParaRPr lang="zh-CN" altLang="zh-CN" sz="2400" dirty="0"/>
          </a:p>
        </p:txBody>
      </p:sp>
      <p:sp>
        <p:nvSpPr>
          <p:cNvPr id="15" name="矩形 14"/>
          <p:cNvSpPr/>
          <p:nvPr/>
        </p:nvSpPr>
        <p:spPr>
          <a:xfrm>
            <a:off x="1486388" y="3985308"/>
            <a:ext cx="4033476" cy="461665"/>
          </a:xfrm>
          <a:prstGeom prst="rect">
            <a:avLst/>
          </a:prstGeom>
        </p:spPr>
        <p:txBody>
          <a:bodyPr wrap="none">
            <a:spAutoFit/>
          </a:bodyPr>
          <a:lstStyle/>
          <a:p>
            <a:r>
              <a:rPr lang="en-US" altLang="zh-CN" sz="2400" dirty="0" smtClean="0"/>
              <a:t>4</a:t>
            </a:r>
            <a:r>
              <a:rPr lang="zh-CN" altLang="en-US" sz="2400" dirty="0" smtClean="0"/>
              <a:t>、</a:t>
            </a:r>
            <a:r>
              <a:rPr lang="zh-CN" altLang="zh-CN" sz="2400" dirty="0" smtClean="0"/>
              <a:t>轮廓、转折处可加粗强调</a:t>
            </a:r>
            <a:endParaRPr lang="zh-CN" altLang="en-US" sz="2400" dirty="0"/>
          </a:p>
        </p:txBody>
      </p:sp>
      <p:pic>
        <p:nvPicPr>
          <p:cNvPr id="14337" name="Picture 1" descr="C:\Users\Administrator\AppData\Roaming\Tencent\Users\909911567\QQ\WinTemp\RichOle\3_50DDNG7GNH00KIU]SUV1Q.png"/>
          <p:cNvPicPr>
            <a:picLocks noChangeAspect="1" noChangeArrowheads="1"/>
          </p:cNvPicPr>
          <p:nvPr/>
        </p:nvPicPr>
        <p:blipFill>
          <a:blip r:embed="rId5" cstate="print"/>
          <a:srcRect/>
          <a:stretch>
            <a:fillRect/>
          </a:stretch>
        </p:blipFill>
        <p:spPr bwMode="auto">
          <a:xfrm>
            <a:off x="6842234" y="1198177"/>
            <a:ext cx="4728830" cy="2727435"/>
          </a:xfrm>
          <a:prstGeom prst="rect">
            <a:avLst/>
          </a:prstGeom>
          <a:noFill/>
        </p:spPr>
      </p:pic>
      <p:pic>
        <p:nvPicPr>
          <p:cNvPr id="16" name="Picture 4" descr="90287619"/>
          <p:cNvPicPr>
            <a:picLocks noChangeAspect="1" noChangeArrowheads="1"/>
          </p:cNvPicPr>
          <p:nvPr/>
        </p:nvPicPr>
        <p:blipFill>
          <a:blip r:embed="rId6" cstate="print"/>
          <a:srcRect/>
          <a:stretch>
            <a:fillRect/>
          </a:stretch>
        </p:blipFill>
        <p:spPr>
          <a:xfrm rot="10800000" flipV="1">
            <a:off x="5478243" y="4101254"/>
            <a:ext cx="4280611" cy="2094593"/>
          </a:xfrm>
          <a:prstGeom prst="rect">
            <a:avLst/>
          </a:prstGeom>
          <a:noFill/>
        </p:spPr>
      </p:pic>
      <p:sp>
        <p:nvSpPr>
          <p:cNvPr id="17" name="标题 1"/>
          <p:cNvSpPr>
            <a:spLocks noGrp="1"/>
          </p:cNvSpPr>
          <p:nvPr>
            <p:ph type="title"/>
          </p:nvPr>
        </p:nvSpPr>
        <p:spPr>
          <a:xfrm>
            <a:off x="1477469" y="879886"/>
            <a:ext cx="4812972" cy="770622"/>
          </a:xfrm>
        </p:spPr>
        <p:txBody>
          <a:bodyPr>
            <a:normAutofit/>
          </a:bodyPr>
          <a:lstStyle/>
          <a:p>
            <a:r>
              <a:rPr lang="zh-CN" altLang="en-US" dirty="0" smtClean="0"/>
              <a:t>四、</a:t>
            </a:r>
            <a:r>
              <a:rPr lang="zh-CN" altLang="en-US" dirty="0" smtClean="0">
                <a:latin typeface="宋体" panose="02010600030101010101" pitchFamily="2" charset="-122"/>
              </a:rPr>
              <a:t>钢笔线条的技法要领</a:t>
            </a:r>
            <a:endParaRPr lang="zh-CN" altLang="en-US" dirty="0"/>
          </a:p>
        </p:txBody>
      </p:sp>
      <p:sp>
        <p:nvSpPr>
          <p:cNvPr id="11" name="矩形 10"/>
          <p:cNvSpPr/>
          <p:nvPr/>
        </p:nvSpPr>
        <p:spPr>
          <a:xfrm>
            <a:off x="322739" y="6361494"/>
            <a:ext cx="2492990" cy="380489"/>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a:lnSpc>
                <a:spcPct val="110000"/>
              </a:lnSpc>
            </a:pPr>
            <a:r>
              <a:rPr lang="zh-CN" altLang="en-US" dirty="0" smtClean="0"/>
              <a:t>钢笔画的基本绘制技法</a:t>
            </a:r>
            <a:endParaRPr lang="en-US" altLang="zh-CN" dirty="0"/>
          </a:p>
        </p:txBody>
      </p:sp>
    </p:spTree>
  </p:cSld>
  <p:clrMapOvr>
    <a:masterClrMapping/>
  </p:clrMapOvr>
  <p:transition spd="slow" advTm="8461">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例图</a:t>
            </a:r>
            <a:endParaRPr lang="zh-CN" altLang="en-US"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90828" y="750627"/>
            <a:ext cx="4145628" cy="5779524"/>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889" y="750627"/>
            <a:ext cx="4134375" cy="577952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第二节 水彩画的表现技法</a:t>
            </a:r>
            <a:endParaRPr lang="zh-CN" altLang="en-US" dirty="0"/>
          </a:p>
        </p:txBody>
      </p:sp>
      <p:sp>
        <p:nvSpPr>
          <p:cNvPr id="3" name="内容占位符 2"/>
          <p:cNvSpPr>
            <a:spLocks noGrp="1"/>
          </p:cNvSpPr>
          <p:nvPr>
            <p:ph sz="half" idx="1"/>
          </p:nvPr>
        </p:nvSpPr>
        <p:spPr>
          <a:xfrm>
            <a:off x="1399823" y="1244602"/>
            <a:ext cx="9491090" cy="4760414"/>
          </a:xfrm>
        </p:spPr>
        <p:txBody>
          <a:bodyPr>
            <a:normAutofit/>
          </a:bodyPr>
          <a:lstStyle/>
          <a:p>
            <a:r>
              <a:rPr lang="zh-CN" altLang="en-US" sz="2400" dirty="0">
                <a:latin typeface="华文中宋" panose="02010600040101010101" pitchFamily="2" charset="-122"/>
                <a:ea typeface="华文中宋" panose="02010600040101010101" pitchFamily="2" charset="-122"/>
              </a:rPr>
              <a:t>技法是在绘画实践中所形成的，是画家准确表达创作意图，塑造画面形象的一种绘画语言。水彩技法因材料和工具的特性而千变万化，传统水彩画的技法，概括为干画法和湿画法，是由浅到深，由亮到暗进行着色作画，运用其中的特殊效果，营造出透明清新、流畅洒脱、滋润空灵的艺术特色。通常干湿两种画法都结合在一起使用，随着技法的演变和工具材料的更新，实验性的绘画创作将材料运用到极致，作者将情感与技法融入作品中，获得特殊的艺术效果，使水彩画产生了新的生命力。有的非常凝重，有的非常轻松，有的非常艳丽，能够获得非同寻常的强烈的画面效果。成功的作品都是能够通过各种不同的艺术技巧来表达作者的情感和思想，技法和技巧只是一种方法。</a:t>
            </a: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华文中宋" panose="02010600040101010101" pitchFamily="2" charset="-122"/>
                <a:ea typeface="华文中宋" panose="02010600040101010101" pitchFamily="2" charset="-122"/>
              </a:rPr>
              <a:t>（一）干</a:t>
            </a:r>
            <a:r>
              <a:rPr lang="zh-CN" altLang="en-US" dirty="0" smtClean="0">
                <a:latin typeface="华文中宋" panose="02010600040101010101" pitchFamily="2" charset="-122"/>
                <a:ea typeface="华文中宋" panose="02010600040101010101" pitchFamily="2" charset="-122"/>
              </a:rPr>
              <a:t>画法</a:t>
            </a:r>
            <a:endParaRPr lang="zh-CN" altLang="en-US" dirty="0"/>
          </a:p>
        </p:txBody>
      </p:sp>
      <p:sp>
        <p:nvSpPr>
          <p:cNvPr id="3" name="内容占位符 2"/>
          <p:cNvSpPr>
            <a:spLocks noGrp="1"/>
          </p:cNvSpPr>
          <p:nvPr>
            <p:ph sz="half" idx="1"/>
          </p:nvPr>
        </p:nvSpPr>
        <p:spPr>
          <a:xfrm>
            <a:off x="1399823" y="1244601"/>
            <a:ext cx="9381908" cy="4569345"/>
          </a:xfrm>
        </p:spPr>
        <p:txBody>
          <a:bodyPr>
            <a:normAutofit/>
          </a:bodyPr>
          <a:lstStyle/>
          <a:p>
            <a:pPr>
              <a:lnSpc>
                <a:spcPct val="150000"/>
              </a:lnSpc>
              <a:spcBef>
                <a:spcPct val="50000"/>
              </a:spcBef>
            </a:pPr>
            <a:r>
              <a:rPr lang="zh-CN" altLang="en-US" sz="2400" dirty="0">
                <a:ea typeface="华文中宋" panose="02010600040101010101" pitchFamily="2" charset="-122"/>
              </a:rPr>
              <a:t>干画法是指前一遍色彩干透后，再进行多次重叠与覆盖的作画方法。干画法在行笔运色过程中笔触与水迹明显，不需要水色衍接，运用色块和色块之间的衔接塑造形象。用笔干脆利落，边线分明，是干画法的一种技巧。</a:t>
            </a:r>
            <a:endParaRPr lang="zh-CN" altLang="en-US" sz="2400" dirty="0">
              <a:ea typeface="华文中宋" panose="02010600040101010101" pitchFamily="2" charset="-122"/>
            </a:endParaRPr>
          </a:p>
          <a:p>
            <a:pPr>
              <a:lnSpc>
                <a:spcPct val="150000"/>
              </a:lnSpc>
              <a:spcBef>
                <a:spcPct val="50000"/>
              </a:spcBef>
            </a:pPr>
            <a:r>
              <a:rPr lang="zh-CN" altLang="en-US" dirty="0">
                <a:latin typeface="华文中宋" panose="02010600040101010101" pitchFamily="2" charset="-122"/>
                <a:ea typeface="华文中宋" panose="02010600040101010101" pitchFamily="2" charset="-122"/>
              </a:rPr>
              <a:t>干画法包括：</a:t>
            </a:r>
            <a:endParaRPr lang="zh-CN" altLang="en-US" dirty="0">
              <a:latin typeface="华文中宋" panose="02010600040101010101" pitchFamily="2" charset="-122"/>
              <a:ea typeface="华文中宋" panose="02010600040101010101" pitchFamily="2" charset="-122"/>
            </a:endParaRPr>
          </a:p>
          <a:p>
            <a:pPr>
              <a:lnSpc>
                <a:spcPct val="150000"/>
              </a:lnSpc>
              <a:spcBef>
                <a:spcPct val="50000"/>
              </a:spcBef>
            </a:pPr>
            <a:r>
              <a:rPr lang="zh-CN" altLang="en-US" sz="3600" dirty="0">
                <a:latin typeface="华文中宋" panose="02010600040101010101" pitchFamily="2" charset="-122"/>
                <a:ea typeface="华文中宋" panose="02010600040101010101" pitchFamily="2" charset="-122"/>
              </a:rPr>
              <a:t>叠加法   留白法   枯笔法   并置法</a:t>
            </a:r>
            <a:endParaRPr lang="zh-CN" altLang="en-US" sz="3600" dirty="0">
              <a:latin typeface="华文中宋" panose="02010600040101010101" pitchFamily="2" charset="-122"/>
              <a:ea typeface="华文中宋" panose="02010600040101010101" pitchFamily="2" charset="-122"/>
            </a:endParaRPr>
          </a:p>
          <a:p>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half" idx="1"/>
          </p:nvPr>
        </p:nvSpPr>
        <p:spPr>
          <a:xfrm>
            <a:off x="1154164" y="1925638"/>
            <a:ext cx="5151102" cy="2946614"/>
          </a:xfrm>
        </p:spPr>
        <p:txBody>
          <a:bodyPr/>
          <a:lstStyle/>
          <a:p>
            <a:r>
              <a:rPr lang="zh-CN" altLang="en-US" sz="2400" dirty="0" smtClean="0">
                <a:latin typeface="宋体" panose="02010600030101010101" pitchFamily="2" charset="-122"/>
              </a:rPr>
              <a:t>叠加法</a:t>
            </a:r>
            <a:endParaRPr lang="en-US" altLang="zh-CN" sz="2400" dirty="0" smtClean="0">
              <a:latin typeface="宋体" panose="02010600030101010101" pitchFamily="2" charset="-122"/>
            </a:endParaRPr>
          </a:p>
          <a:p>
            <a:r>
              <a:rPr lang="zh-CN" altLang="en-US" sz="2400" dirty="0" smtClean="0">
                <a:latin typeface="宋体" panose="02010600030101010101" pitchFamily="2" charset="-122"/>
              </a:rPr>
              <a:t>即</a:t>
            </a:r>
            <a:r>
              <a:rPr lang="zh-CN" altLang="en-US" sz="2400" dirty="0">
                <a:latin typeface="宋体" panose="02010600030101010101" pitchFamily="2" charset="-122"/>
              </a:rPr>
              <a:t>分层平涂。在第一遍色干后，再加第二遍色，色彩由浅入深。叠加法能使色彩透明丰富，色块明确肯定，塑造坚硬结实，适合于表现层次鲜明或主要物体的受光部分。 </a:t>
            </a:r>
            <a:endParaRPr lang="zh-CN" altLang="en-US" sz="2400" dirty="0">
              <a:latin typeface="宋体" panose="02010600030101010101" pitchFamily="2" charset="-122"/>
            </a:endParaRPr>
          </a:p>
          <a:p>
            <a:endParaRPr lang="zh-CN" altLang="en-US" dirty="0"/>
          </a:p>
        </p:txBody>
      </p:sp>
      <p:pic>
        <p:nvPicPr>
          <p:cNvPr id="5" name="Picture 4" descr="卢森堡大学之四"/>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6520570" y="1765517"/>
            <a:ext cx="5094287" cy="3481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006827" y="1203658"/>
            <a:ext cx="5080000" cy="4932363"/>
          </a:xfrm>
        </p:spPr>
        <p:txBody>
          <a:bodyPr>
            <a:normAutofit fontScale="92500" lnSpcReduction="10000"/>
          </a:bodyPr>
          <a:lstStyle/>
          <a:p>
            <a:r>
              <a:rPr lang="zh-CN" altLang="en-US" sz="2400" dirty="0">
                <a:latin typeface="华文中宋" panose="02010600040101010101" pitchFamily="2" charset="-122"/>
                <a:ea typeface="华文中宋" panose="02010600040101010101" pitchFamily="2" charset="-122"/>
              </a:rPr>
              <a:t>留白法</a:t>
            </a:r>
            <a:endParaRPr lang="en-US" altLang="zh-CN" sz="2400" dirty="0" smtClean="0">
              <a:latin typeface="华文中宋" panose="02010600040101010101" pitchFamily="2" charset="-122"/>
              <a:ea typeface="华文中宋" panose="02010600040101010101" pitchFamily="2" charset="-122"/>
            </a:endParaRPr>
          </a:p>
          <a:p>
            <a:r>
              <a:rPr lang="zh-CN" altLang="en-US" sz="2400" dirty="0" smtClean="0">
                <a:latin typeface="华文中宋" panose="02010600040101010101" pitchFamily="2" charset="-122"/>
                <a:ea typeface="华文中宋" panose="02010600040101010101" pitchFamily="2" charset="-122"/>
              </a:rPr>
              <a:t>留</a:t>
            </a:r>
            <a:r>
              <a:rPr lang="zh-CN" altLang="en-US" sz="2400" dirty="0">
                <a:latin typeface="华文中宋" panose="02010600040101010101" pitchFamily="2" charset="-122"/>
                <a:ea typeface="华文中宋" panose="02010600040101010101" pitchFamily="2" charset="-122"/>
              </a:rPr>
              <a:t>白法是水彩画中常用的技法，不同于油画、水粉画可以用白粉提亮。水彩画在画高光或浅色上，需要留出明确的位置，利用白色纸本身的亮度，调整画面在结构和色彩布局上所需要的亮度，这是水彩画独有的特点。留白法是深色对浅色形状限制留空时对亮光的处理，使高光虚实相间，自然过渡而柔和自然。在阳光直接照射的部位，可先留出受光部分，待完成其他部分后再进行浅色塑造，色彩明度容易控制。</a:t>
            </a:r>
            <a:endParaRPr lang="zh-CN" altLang="en-US" dirty="0"/>
          </a:p>
        </p:txBody>
      </p:sp>
      <p:pic>
        <p:nvPicPr>
          <p:cNvPr id="5" name="Picture 4" descr="图64《自行车之梦》（水彩）蒋智南"/>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6205910" y="1845023"/>
            <a:ext cx="5408947" cy="3900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内容占位符 3"/>
          <p:cNvSpPr>
            <a:spLocks noGrp="1"/>
          </p:cNvSpPr>
          <p:nvPr>
            <p:ph sz="half" idx="2"/>
          </p:nvPr>
        </p:nvSpPr>
        <p:spPr/>
        <p:txBody>
          <a:bodyPr/>
          <a:lstStyle/>
          <a:p>
            <a:r>
              <a:rPr lang="zh-CN" altLang="en-US" sz="2400" dirty="0">
                <a:latin typeface="华文中宋" panose="02010600040101010101" pitchFamily="2" charset="-122"/>
                <a:ea typeface="华文中宋" panose="02010600040101010101" pitchFamily="2" charset="-122"/>
              </a:rPr>
              <a:t>枯</a:t>
            </a:r>
            <a:r>
              <a:rPr lang="zh-CN" altLang="en-US" sz="2400" dirty="0" smtClean="0">
                <a:latin typeface="华文中宋" panose="02010600040101010101" pitchFamily="2" charset="-122"/>
                <a:ea typeface="华文中宋" panose="02010600040101010101" pitchFamily="2" charset="-122"/>
              </a:rPr>
              <a:t>笔法</a:t>
            </a:r>
            <a:endParaRPr lang="en-US" altLang="zh-CN" sz="2400" dirty="0" smtClean="0">
              <a:latin typeface="华文中宋" panose="02010600040101010101" pitchFamily="2" charset="-122"/>
              <a:ea typeface="华文中宋" panose="02010600040101010101" pitchFamily="2" charset="-122"/>
            </a:endParaRPr>
          </a:p>
          <a:p>
            <a:r>
              <a:rPr lang="zh-CN" altLang="en-US" sz="2400" dirty="0" smtClean="0">
                <a:latin typeface="华文中宋" panose="02010600040101010101" pitchFamily="2" charset="-122"/>
                <a:ea typeface="华文中宋" panose="02010600040101010101" pitchFamily="2" charset="-122"/>
              </a:rPr>
              <a:t>是</a:t>
            </a:r>
            <a:r>
              <a:rPr lang="zh-CN" altLang="en-US" sz="2400" dirty="0">
                <a:latin typeface="华文中宋" panose="02010600040101010101" pitchFamily="2" charset="-122"/>
                <a:ea typeface="华文中宋" panose="02010600040101010101" pitchFamily="2" charset="-122"/>
              </a:rPr>
              <a:t>指画笔只用少许颜料，在纸的表层快速运行，常用平拖枯扫或悬腕枯勾的方法，产生一种特殊的肌理和质感，特别适宜表现树木、水波、斑迹。但要注意，枯笔用色过多时，不仅完成不了枯扫肌理，而且还会影响底层颜色的形状，可以在画之前作些必要的练习。</a:t>
            </a:r>
            <a:endParaRPr lang="zh-CN" altLang="en-US" dirty="0"/>
          </a:p>
        </p:txBody>
      </p:sp>
      <p:pic>
        <p:nvPicPr>
          <p:cNvPr id="5" name="Picture 5" descr="01"/>
          <p:cNvPicPr>
            <a:picLocks noGrp="1"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922832" y="1992573"/>
            <a:ext cx="5557343" cy="3164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519333" y="1613090"/>
            <a:ext cx="5094116" cy="4078025"/>
          </a:xfrm>
        </p:spPr>
        <p:txBody>
          <a:bodyPr/>
          <a:lstStyle/>
          <a:p>
            <a:r>
              <a:rPr lang="zh-CN" altLang="en-US" sz="2400" dirty="0">
                <a:latin typeface="华文中宋" panose="02010600040101010101" pitchFamily="2" charset="-122"/>
                <a:ea typeface="华文中宋" panose="02010600040101010101" pitchFamily="2" charset="-122"/>
              </a:rPr>
              <a:t>并置</a:t>
            </a:r>
            <a:r>
              <a:rPr lang="zh-CN" altLang="en-US" sz="2400" dirty="0" smtClean="0">
                <a:latin typeface="华文中宋" panose="02010600040101010101" pitchFamily="2" charset="-122"/>
                <a:ea typeface="华文中宋" panose="02010600040101010101" pitchFamily="2" charset="-122"/>
              </a:rPr>
              <a:t>法</a:t>
            </a:r>
            <a:endParaRPr lang="en-US" altLang="zh-CN" sz="2400" dirty="0" smtClean="0">
              <a:latin typeface="华文中宋" panose="02010600040101010101" pitchFamily="2" charset="-122"/>
              <a:ea typeface="华文中宋" panose="02010600040101010101" pitchFamily="2" charset="-122"/>
            </a:endParaRPr>
          </a:p>
          <a:p>
            <a:r>
              <a:rPr lang="zh-CN" altLang="en-US" sz="2400" dirty="0" smtClean="0">
                <a:latin typeface="华文中宋" panose="02010600040101010101" pitchFamily="2" charset="-122"/>
                <a:ea typeface="华文中宋" panose="02010600040101010101" pitchFamily="2" charset="-122"/>
              </a:rPr>
              <a:t>类似</a:t>
            </a:r>
            <a:r>
              <a:rPr lang="zh-CN" altLang="en-US" sz="2400" dirty="0">
                <a:latin typeface="华文中宋" panose="02010600040101010101" pitchFamily="2" charset="-122"/>
                <a:ea typeface="华文中宋" panose="02010600040101010101" pitchFamily="2" charset="-122"/>
              </a:rPr>
              <a:t>叠加法，即将互不渗透重叠的颜色用色点、色块和色线来表现。其笔触明显、 色泽明快，适宜于阳光感和动感的表现，在颜色层上并置，必须让第一遍色彻底干透，避免画面没有透明感，不然会显得脏和混乱。</a:t>
            </a:r>
            <a:endParaRPr lang="zh-CN" altLang="en-US" dirty="0"/>
          </a:p>
        </p:txBody>
      </p:sp>
      <p:pic>
        <p:nvPicPr>
          <p:cNvPr id="5" name="Picture 5" descr="图66《外婆的厨房》（水彩）龚玉"/>
          <p:cNvPicPr>
            <a:picLocks noGrp="1"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917018" y="1460311"/>
            <a:ext cx="5438541" cy="3903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latin typeface="黑体" panose="02010609060101010101" pitchFamily="49" charset="-122"/>
                <a:ea typeface="华文中宋" panose="02010600040101010101" pitchFamily="2" charset="-122"/>
              </a:rPr>
              <a:t>（</a:t>
            </a:r>
            <a:r>
              <a:rPr lang="zh-CN" altLang="en-US" dirty="0">
                <a:latin typeface="华文中宋" panose="02010600040101010101" pitchFamily="2" charset="-122"/>
                <a:ea typeface="华文中宋" panose="02010600040101010101" pitchFamily="2" charset="-122"/>
              </a:rPr>
              <a:t>二）湿</a:t>
            </a:r>
            <a:r>
              <a:rPr lang="zh-CN" altLang="en-US" dirty="0" smtClean="0">
                <a:latin typeface="华文中宋" panose="02010600040101010101" pitchFamily="2" charset="-122"/>
                <a:ea typeface="华文中宋" panose="02010600040101010101" pitchFamily="2" charset="-122"/>
              </a:rPr>
              <a:t>画法</a:t>
            </a:r>
            <a:endParaRPr lang="zh-CN" altLang="en-US" dirty="0"/>
          </a:p>
        </p:txBody>
      </p:sp>
      <p:sp>
        <p:nvSpPr>
          <p:cNvPr id="3" name="内容占位符 2"/>
          <p:cNvSpPr>
            <a:spLocks noGrp="1"/>
          </p:cNvSpPr>
          <p:nvPr>
            <p:ph idx="1"/>
          </p:nvPr>
        </p:nvSpPr>
        <p:spPr>
          <a:xfrm>
            <a:off x="558797" y="2066724"/>
            <a:ext cx="11056060" cy="3133074"/>
          </a:xfrm>
        </p:spPr>
        <p:txBody>
          <a:bodyPr/>
          <a:lstStyle/>
          <a:p>
            <a:r>
              <a:rPr lang="zh-CN" altLang="en-US" sz="2400" dirty="0">
                <a:latin typeface="黑体" panose="02010609060101010101" pitchFamily="49" charset="-122"/>
                <a:ea typeface="黑体" panose="02010609060101010101" pitchFamily="49" charset="-122"/>
              </a:rPr>
              <a:t>湿画法是在湿润的纸上或尚未干透的色层上再上一遍色彩的作画方法。画面的色彩在未干时相互流动，形成水色交融、湿润柔和的效果。湿画法的艺术魅力更具有水彩的特性，适宜表现空灵朦胧、柔光倒影的意境，表现画面的大色调及远景、虚景时湿画法最能胜任。但纸面的干湿度直接影响形象的塑造，过湿容易渗开而无形，过干会产生色迹和笔触。掌握湿度，何时何处需要再着色，是作画中的要点，只有在实验中反复尝试，才能够掌握湿画技法，才能更好地控制画面的形，否则容易产生轻飘无力的弊病。</a:t>
            </a:r>
            <a:endParaRPr lang="zh-CN" altLang="en-US" sz="2400" dirty="0">
              <a:latin typeface="黑体" panose="02010609060101010101" pitchFamily="49" charset="-122"/>
              <a:ea typeface="黑体" panose="02010609060101010101" pitchFamily="49" charset="-122"/>
            </a:endParaRPr>
          </a:p>
          <a:p>
            <a:pPr marL="0" indent="0">
              <a:buNone/>
            </a:pP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8675" y="2632658"/>
            <a:ext cx="7994651" cy="1235075"/>
          </a:xfrm>
        </p:spPr>
        <p:txBody>
          <a:bodyPr/>
          <a:lstStyle/>
          <a:p>
            <a:r>
              <a:rPr lang="zh-CN" altLang="en-US" dirty="0">
                <a:solidFill>
                  <a:schemeClr val="tx1"/>
                </a:solidFill>
                <a:latin typeface="+mn-ea"/>
              </a:rPr>
              <a:t>第一章 风景写生</a:t>
            </a:r>
            <a:r>
              <a:rPr lang="zh-CN" altLang="en-US" dirty="0" smtClean="0">
                <a:solidFill>
                  <a:schemeClr val="tx1"/>
                </a:solidFill>
                <a:latin typeface="+mn-ea"/>
              </a:rPr>
              <a:t>概述</a:t>
            </a:r>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内容占位符 3"/>
          <p:cNvSpPr>
            <a:spLocks noGrp="1"/>
          </p:cNvSpPr>
          <p:nvPr>
            <p:ph sz="half" idx="2"/>
          </p:nvPr>
        </p:nvSpPr>
        <p:spPr>
          <a:xfrm>
            <a:off x="7611154" y="1613090"/>
            <a:ext cx="3511771" cy="4282743"/>
          </a:xfrm>
        </p:spPr>
        <p:txBody>
          <a:bodyPr>
            <a:normAutofit lnSpcReduction="10000"/>
          </a:bodyPr>
          <a:lstStyle/>
          <a:p>
            <a:pPr>
              <a:lnSpc>
                <a:spcPct val="150000"/>
              </a:lnSpc>
              <a:spcBef>
                <a:spcPct val="50000"/>
              </a:spcBef>
            </a:pPr>
            <a:r>
              <a:rPr lang="zh-CN" altLang="en-US" sz="2800" dirty="0">
                <a:latin typeface="华文中宋" panose="02010600040101010101" pitchFamily="2" charset="-122"/>
                <a:ea typeface="华文中宋" panose="02010600040101010101" pitchFamily="2" charset="-122"/>
              </a:rPr>
              <a:t>湿画法包括：</a:t>
            </a:r>
            <a:endParaRPr lang="zh-CN" altLang="en-US" sz="2800" dirty="0">
              <a:latin typeface="华文中宋" panose="02010600040101010101" pitchFamily="2" charset="-122"/>
              <a:ea typeface="华文中宋" panose="02010600040101010101" pitchFamily="2" charset="-122"/>
            </a:endParaRPr>
          </a:p>
          <a:p>
            <a:pPr>
              <a:lnSpc>
                <a:spcPct val="150000"/>
              </a:lnSpc>
              <a:spcBef>
                <a:spcPct val="50000"/>
              </a:spcBef>
            </a:pPr>
            <a:r>
              <a:rPr lang="zh-CN" altLang="en-US" sz="2400" dirty="0">
                <a:latin typeface="华文中宋" panose="02010600040101010101" pitchFamily="2" charset="-122"/>
                <a:ea typeface="华文中宋" panose="02010600040101010101" pitchFamily="2" charset="-122"/>
              </a:rPr>
              <a:t>①湿重叠法</a:t>
            </a:r>
            <a:endParaRPr lang="zh-CN" altLang="en-US" sz="2400" dirty="0">
              <a:latin typeface="华文中宋" panose="02010600040101010101" pitchFamily="2" charset="-122"/>
              <a:ea typeface="华文中宋" panose="02010600040101010101" pitchFamily="2" charset="-122"/>
            </a:endParaRPr>
          </a:p>
          <a:p>
            <a:pPr>
              <a:lnSpc>
                <a:spcPct val="150000"/>
              </a:lnSpc>
              <a:spcBef>
                <a:spcPct val="50000"/>
              </a:spcBef>
            </a:pPr>
            <a:r>
              <a:rPr lang="zh-CN" altLang="en-US" sz="2400" dirty="0">
                <a:latin typeface="华文中宋" panose="02010600040101010101" pitchFamily="2" charset="-122"/>
                <a:ea typeface="华文中宋" panose="02010600040101010101" pitchFamily="2" charset="-122"/>
              </a:rPr>
              <a:t>②破 色 法   </a:t>
            </a:r>
            <a:endParaRPr lang="zh-CN" altLang="en-US" sz="2400" dirty="0">
              <a:latin typeface="华文中宋" panose="02010600040101010101" pitchFamily="2" charset="-122"/>
              <a:ea typeface="华文中宋" panose="02010600040101010101" pitchFamily="2" charset="-122"/>
            </a:endParaRPr>
          </a:p>
          <a:p>
            <a:pPr>
              <a:lnSpc>
                <a:spcPct val="150000"/>
              </a:lnSpc>
              <a:spcBef>
                <a:spcPct val="50000"/>
              </a:spcBef>
            </a:pPr>
            <a:r>
              <a:rPr lang="zh-CN" altLang="en-US" sz="2400" dirty="0">
                <a:latin typeface="华文中宋" panose="02010600040101010101" pitchFamily="2" charset="-122"/>
                <a:ea typeface="华文中宋" panose="02010600040101010101" pitchFamily="2" charset="-122"/>
              </a:rPr>
              <a:t>③湿 接 法</a:t>
            </a:r>
            <a:endParaRPr lang="zh-CN" altLang="en-US" sz="2400" dirty="0">
              <a:latin typeface="华文中宋" panose="02010600040101010101" pitchFamily="2" charset="-122"/>
              <a:ea typeface="华文中宋" panose="02010600040101010101" pitchFamily="2" charset="-122"/>
            </a:endParaRPr>
          </a:p>
          <a:p>
            <a:pPr>
              <a:lnSpc>
                <a:spcPct val="150000"/>
              </a:lnSpc>
              <a:spcBef>
                <a:spcPct val="50000"/>
              </a:spcBef>
            </a:pPr>
            <a:r>
              <a:rPr lang="zh-CN" altLang="en-US" sz="2400" dirty="0">
                <a:latin typeface="华文中宋" panose="02010600040101010101" pitchFamily="2" charset="-122"/>
                <a:ea typeface="华文中宋" panose="02010600040101010101" pitchFamily="2" charset="-122"/>
              </a:rPr>
              <a:t>④晕 染 法</a:t>
            </a:r>
            <a:endParaRPr lang="zh-CN" altLang="en-US" sz="2400" dirty="0">
              <a:latin typeface="华文中宋" panose="02010600040101010101" pitchFamily="2" charset="-122"/>
              <a:ea typeface="华文中宋" panose="02010600040101010101" pitchFamily="2" charset="-122"/>
            </a:endParaRPr>
          </a:p>
          <a:p>
            <a:pPr>
              <a:lnSpc>
                <a:spcPct val="150000"/>
              </a:lnSpc>
              <a:spcBef>
                <a:spcPct val="50000"/>
              </a:spcBef>
            </a:pPr>
            <a:r>
              <a:rPr lang="zh-CN" altLang="en-US" sz="2400" dirty="0">
                <a:latin typeface="华文中宋" panose="02010600040101010101" pitchFamily="2" charset="-122"/>
                <a:ea typeface="华文中宋" panose="02010600040101010101" pitchFamily="2" charset="-122"/>
              </a:rPr>
              <a:t>⑤沉 淀 法</a:t>
            </a:r>
            <a:endParaRPr lang="zh-CN" altLang="en-US" sz="2400" dirty="0">
              <a:latin typeface="华文中宋" panose="02010600040101010101" pitchFamily="2" charset="-122"/>
              <a:ea typeface="华文中宋" panose="02010600040101010101" pitchFamily="2" charset="-122"/>
            </a:endParaRPr>
          </a:p>
        </p:txBody>
      </p:sp>
      <p:pic>
        <p:nvPicPr>
          <p:cNvPr id="6" name="Picture 3" descr="007"/>
          <p:cNvPicPr>
            <a:picLocks noGrp="1"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1213890" y="1514901"/>
            <a:ext cx="6019602" cy="4380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126868" y="1233608"/>
            <a:ext cx="5080000" cy="4932363"/>
          </a:xfrm>
        </p:spPr>
        <p:txBody>
          <a:bodyPr/>
          <a:lstStyle/>
          <a:p>
            <a:r>
              <a:rPr lang="zh-CN" altLang="en-US" sz="2400" dirty="0">
                <a:ea typeface="华文中宋" panose="02010600040101010101" pitchFamily="2" charset="-122"/>
              </a:rPr>
              <a:t>湿</a:t>
            </a:r>
            <a:r>
              <a:rPr lang="zh-CN" altLang="en-US" sz="2400" dirty="0" smtClean="0">
                <a:ea typeface="华文中宋" panose="02010600040101010101" pitchFamily="2" charset="-122"/>
              </a:rPr>
              <a:t>重叠法</a:t>
            </a:r>
            <a:endParaRPr lang="en-US" altLang="zh-CN" sz="2400" dirty="0" smtClean="0">
              <a:latin typeface="华文中宋" panose="02010600040101010101" pitchFamily="2" charset="-122"/>
              <a:ea typeface="华文中宋" panose="02010600040101010101" pitchFamily="2" charset="-122"/>
            </a:endParaRPr>
          </a:p>
          <a:p>
            <a:r>
              <a:rPr lang="zh-CN" altLang="en-US" sz="2400" dirty="0" smtClean="0">
                <a:latin typeface="华文中宋" panose="02010600040101010101" pitchFamily="2" charset="-122"/>
                <a:ea typeface="华文中宋" panose="02010600040101010101" pitchFamily="2" charset="-122"/>
              </a:rPr>
              <a:t>是</a:t>
            </a:r>
            <a:r>
              <a:rPr lang="zh-CN" altLang="en-US" sz="2400" dirty="0">
                <a:latin typeface="华文中宋" panose="02010600040101010101" pitchFamily="2" charset="-122"/>
                <a:ea typeface="华文中宋" panose="02010600040101010101" pitchFamily="2" charset="-122"/>
              </a:rPr>
              <a:t>将笔毫饱含水分，在前一遍未干时着色，形成色与色自然渗透，融为一体。掌握时间和水分是表现色彩过渡的关键，后一遍颜色的含水必须少于前一块色彩，尤其是淡破浓的方法更要注意。 </a:t>
            </a:r>
            <a:endParaRPr lang="zh-CN" altLang="en-US" sz="2400" dirty="0">
              <a:latin typeface="华文中宋" panose="02010600040101010101" pitchFamily="2" charset="-122"/>
              <a:ea typeface="华文中宋" panose="02010600040101010101" pitchFamily="2" charset="-122"/>
            </a:endParaRPr>
          </a:p>
          <a:p>
            <a:endParaRPr lang="zh-CN" altLang="en-US" dirty="0"/>
          </a:p>
        </p:txBody>
      </p:sp>
      <p:pic>
        <p:nvPicPr>
          <p:cNvPr id="5" name="Picture 4" descr="图67《女人体》（水彩）陈国庆"/>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6479823" y="1244601"/>
            <a:ext cx="4797461" cy="4258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1006827" y="1871702"/>
            <a:ext cx="5080000" cy="3409287"/>
          </a:xfrm>
        </p:spPr>
        <p:txBody>
          <a:bodyPr/>
          <a:lstStyle/>
          <a:p>
            <a:r>
              <a:rPr lang="zh-CN" altLang="en-US" sz="2400" dirty="0">
                <a:ea typeface="华文中宋" panose="02010600040101010101" pitchFamily="2" charset="-122"/>
              </a:rPr>
              <a:t>破色法</a:t>
            </a:r>
            <a:endParaRPr lang="en-US" altLang="zh-CN" sz="2400" dirty="0" smtClean="0">
              <a:latin typeface="华文中宋" panose="02010600040101010101" pitchFamily="2" charset="-122"/>
              <a:ea typeface="华文中宋" panose="02010600040101010101" pitchFamily="2" charset="-122"/>
            </a:endParaRPr>
          </a:p>
          <a:p>
            <a:r>
              <a:rPr lang="zh-CN" altLang="en-US" sz="2400" dirty="0" smtClean="0">
                <a:latin typeface="华文中宋" panose="02010600040101010101" pitchFamily="2" charset="-122"/>
                <a:ea typeface="华文中宋" panose="02010600040101010101" pitchFamily="2" charset="-122"/>
              </a:rPr>
              <a:t>即</a:t>
            </a:r>
            <a:r>
              <a:rPr lang="zh-CN" altLang="en-US" sz="2400" dirty="0">
                <a:latin typeface="华文中宋" panose="02010600040101010101" pitchFamily="2" charset="-122"/>
                <a:ea typeface="华文中宋" panose="02010600040101010101" pitchFamily="2" charset="-122"/>
              </a:rPr>
              <a:t>在前一遍颜色未干时，将含水较多的淡或浓的颜色冲破第一遍色。这种方法也称以淡破浓或以浓破淡，形成生动自然的效果。</a:t>
            </a:r>
            <a:endParaRPr lang="zh-CN" altLang="en-US" dirty="0"/>
          </a:p>
        </p:txBody>
      </p:sp>
      <p:pic>
        <p:nvPicPr>
          <p:cNvPr id="10" name="Picture 5" descr="图68《花之韵系列》（水彩）张文纲"/>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6183331" y="1135418"/>
            <a:ext cx="4816765" cy="4881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sz="half" idx="1"/>
          </p:nvPr>
        </p:nvSpPr>
        <p:spPr>
          <a:xfrm>
            <a:off x="867561" y="1244599"/>
            <a:ext cx="5080000" cy="4932363"/>
          </a:xfrm>
        </p:spPr>
        <p:txBody>
          <a:bodyPr/>
          <a:lstStyle/>
          <a:p>
            <a:r>
              <a:rPr lang="zh-CN" altLang="en-US" sz="2400" dirty="0">
                <a:ea typeface="华文中宋" panose="02010600040101010101" pitchFamily="2" charset="-122"/>
              </a:rPr>
              <a:t>湿接</a:t>
            </a:r>
            <a:r>
              <a:rPr lang="zh-CN" altLang="en-US" sz="2400" dirty="0" smtClean="0">
                <a:ea typeface="华文中宋" panose="02010600040101010101" pitchFamily="2" charset="-122"/>
              </a:rPr>
              <a:t>法</a:t>
            </a:r>
            <a:endParaRPr lang="en-US" altLang="zh-CN" sz="2400" dirty="0" smtClean="0">
              <a:ea typeface="华文中宋" panose="02010600040101010101" pitchFamily="2" charset="-122"/>
            </a:endParaRPr>
          </a:p>
          <a:p>
            <a:r>
              <a:rPr lang="zh-CN" altLang="en-US" sz="2400" dirty="0" smtClean="0">
                <a:ea typeface="华文中宋" panose="02010600040101010101" pitchFamily="2" charset="-122"/>
              </a:rPr>
              <a:t>是</a:t>
            </a:r>
            <a:r>
              <a:rPr lang="zh-CN" altLang="en-US" sz="2400" dirty="0">
                <a:ea typeface="华文中宋" panose="02010600040101010101" pitchFamily="2" charset="-122"/>
              </a:rPr>
              <a:t>指色与色之间的渗接，让含水相同的颜色在画面上自然流动，使颜色相互浸润、渗透。也可以将前一遍已干的颜色刷湿，然后利用水湿时连接，或在边界处用笔横扫进行过渡连接。</a:t>
            </a:r>
            <a:endParaRPr lang="zh-CN" altLang="en-US" sz="2400" dirty="0">
              <a:ea typeface="华文中宋" panose="02010600040101010101" pitchFamily="2" charset="-122"/>
            </a:endParaRPr>
          </a:p>
          <a:p>
            <a:endParaRPr lang="zh-CN" altLang="en-US" dirty="0"/>
          </a:p>
        </p:txBody>
      </p:sp>
      <p:pic>
        <p:nvPicPr>
          <p:cNvPr id="5" name="Picture 5" descr="009"/>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6086827" y="1853488"/>
            <a:ext cx="5094287" cy="3714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92929" y="1858750"/>
            <a:ext cx="5080000" cy="2754193"/>
          </a:xfrm>
        </p:spPr>
        <p:txBody>
          <a:bodyPr/>
          <a:lstStyle/>
          <a:p>
            <a:r>
              <a:rPr lang="zh-CN" altLang="en-US" sz="2400" dirty="0">
                <a:ea typeface="华文中宋" panose="02010600040101010101" pitchFamily="2" charset="-122"/>
              </a:rPr>
              <a:t>晕染</a:t>
            </a:r>
            <a:r>
              <a:rPr lang="zh-CN" altLang="en-US" sz="2400" dirty="0" smtClean="0">
                <a:ea typeface="华文中宋" panose="02010600040101010101" pitchFamily="2" charset="-122"/>
              </a:rPr>
              <a:t>法</a:t>
            </a:r>
            <a:endParaRPr lang="en-US" altLang="zh-CN" sz="2400" dirty="0" smtClean="0">
              <a:ea typeface="华文中宋" panose="02010600040101010101" pitchFamily="2" charset="-122"/>
            </a:endParaRPr>
          </a:p>
          <a:p>
            <a:r>
              <a:rPr lang="zh-CN" altLang="en-US" sz="2400" dirty="0" smtClean="0">
                <a:ea typeface="华文中宋" panose="02010600040101010101" pitchFamily="2" charset="-122"/>
              </a:rPr>
              <a:t>是</a:t>
            </a:r>
            <a:r>
              <a:rPr lang="zh-CN" altLang="en-US" sz="2400" dirty="0">
                <a:ea typeface="华文中宋" panose="02010600040101010101" pitchFamily="2" charset="-122"/>
              </a:rPr>
              <a:t>利用湿的画面进行渲染，将颜色从深到浅，从明到暗地自然过渡。适宜于形体明暗交界部的塑造，使色彩产生渐变效果</a:t>
            </a:r>
            <a:endParaRPr lang="zh-CN" altLang="en-US" sz="2400" dirty="0">
              <a:ea typeface="华文中宋" panose="02010600040101010101" pitchFamily="2" charset="-122"/>
            </a:endParaRPr>
          </a:p>
          <a:p>
            <a:pPr marL="0" indent="0">
              <a:buNone/>
            </a:pPr>
            <a:endParaRPr lang="zh-CN" altLang="en-US" dirty="0"/>
          </a:p>
        </p:txBody>
      </p:sp>
      <p:pic>
        <p:nvPicPr>
          <p:cNvPr id="5" name="Picture 5" descr="008"/>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5772929" y="1599442"/>
            <a:ext cx="5388647" cy="3914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half" idx="1"/>
          </p:nvPr>
        </p:nvSpPr>
        <p:spPr>
          <a:xfrm>
            <a:off x="6435846" y="1449316"/>
            <a:ext cx="5080000" cy="4932363"/>
          </a:xfrm>
        </p:spPr>
        <p:txBody>
          <a:bodyPr/>
          <a:lstStyle/>
          <a:p>
            <a:r>
              <a:rPr lang="zh-CN" altLang="en-US" sz="2400" dirty="0" smtClean="0">
                <a:ea typeface="华文中宋" panose="02010600040101010101" pitchFamily="2" charset="-122"/>
              </a:rPr>
              <a:t>沉淀法</a:t>
            </a:r>
            <a:endParaRPr lang="en-US" altLang="zh-CN" sz="2400" dirty="0" smtClean="0">
              <a:ea typeface="华文中宋" panose="02010600040101010101" pitchFamily="2" charset="-122"/>
            </a:endParaRPr>
          </a:p>
          <a:p>
            <a:r>
              <a:rPr lang="zh-CN" altLang="en-US" sz="2400" dirty="0" smtClean="0">
                <a:latin typeface="华文中宋" panose="02010600040101010101" pitchFamily="2" charset="-122"/>
                <a:ea typeface="华文中宋" panose="02010600040101010101" pitchFamily="2" charset="-122"/>
              </a:rPr>
              <a:t>可以</a:t>
            </a:r>
            <a:r>
              <a:rPr lang="zh-CN" altLang="en-US" sz="2400" dirty="0">
                <a:latin typeface="华文中宋" panose="02010600040101010101" pitchFamily="2" charset="-122"/>
                <a:ea typeface="华文中宋" panose="02010600040101010101" pitchFamily="2" charset="-122"/>
              </a:rPr>
              <a:t>分为颜料颗粒沉淀和纸纹的沉淀。通常矿物颜料如赭石、普蓝调和后，水分较多的画面上着色会形成沉淀的颗粒。有些克数较重的水彩纸（或卡纸）浸湿后，无论用哪种颜色都会产生沉淀颗粒，使画面颗粒肌理自然而又生动。</a:t>
            </a:r>
            <a:endParaRPr lang="zh-CN" altLang="en-US" dirty="0"/>
          </a:p>
        </p:txBody>
      </p:sp>
      <p:pic>
        <p:nvPicPr>
          <p:cNvPr id="5" name="Picture 5" descr="010"/>
          <p:cNvPicPr>
            <a:picLocks noGrp="1" noChangeAspect="1" noChangeArrowheads="1"/>
          </p:cNvPicPr>
          <p:nvPr>
            <p:ph sz="half" idx="2"/>
          </p:nvPr>
        </p:nvPicPr>
        <p:blipFill>
          <a:blip r:embed="rId1">
            <a:extLst>
              <a:ext uri="{28A0092B-C50C-407E-A947-70E740481C1C}">
                <a14:useLocalDpi xmlns:a14="http://schemas.microsoft.com/office/drawing/2010/main" val="0"/>
              </a:ext>
            </a:extLst>
          </a:blip>
          <a:srcRect/>
          <a:stretch>
            <a:fillRect/>
          </a:stretch>
        </p:blipFill>
        <p:spPr bwMode="auto">
          <a:xfrm>
            <a:off x="1129803" y="1122372"/>
            <a:ext cx="4957024" cy="4932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strips dir="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第三节 马克笔的表现技法</a:t>
            </a:r>
            <a:endParaRPr lang="zh-CN" altLang="en-US" dirty="0"/>
          </a:p>
        </p:txBody>
      </p:sp>
      <p:sp>
        <p:nvSpPr>
          <p:cNvPr id="3" name="内容占位符 2"/>
          <p:cNvSpPr>
            <a:spLocks noGrp="1"/>
          </p:cNvSpPr>
          <p:nvPr>
            <p:ph sz="half" idx="1"/>
          </p:nvPr>
        </p:nvSpPr>
        <p:spPr>
          <a:xfrm>
            <a:off x="1399823" y="1244601"/>
            <a:ext cx="10528320" cy="4009787"/>
          </a:xfrm>
        </p:spPr>
        <p:txBody>
          <a:bodyPr>
            <a:normAutofit lnSpcReduction="10000"/>
          </a:bodyPr>
          <a:lstStyle/>
          <a:p>
            <a:pPr>
              <a:lnSpc>
                <a:spcPct val="90000"/>
              </a:lnSpc>
              <a:buNone/>
            </a:pPr>
            <a:r>
              <a:rPr lang="zh-CN" altLang="en-US" sz="2400" b="1" dirty="0"/>
              <a:t>一、技法特点</a:t>
            </a:r>
            <a:endParaRPr lang="en-US" altLang="zh-CN" sz="2400" b="1" dirty="0"/>
          </a:p>
          <a:p>
            <a:pPr>
              <a:lnSpc>
                <a:spcPct val="90000"/>
              </a:lnSpc>
              <a:buNone/>
            </a:pPr>
            <a:r>
              <a:rPr lang="en-US" altLang="zh-CN" sz="2800" dirty="0"/>
              <a:t>      </a:t>
            </a:r>
            <a:r>
              <a:rPr lang="zh-CN" altLang="en-US" sz="2400" dirty="0">
                <a:latin typeface="宋体" panose="02010600030101010101" pitchFamily="2" charset="-122"/>
              </a:rPr>
              <a:t>马克笔是目前比较普遍的画材，它的特点是能</a:t>
            </a:r>
            <a:r>
              <a:rPr lang="zh-CN" altLang="en-US" sz="2400" dirty="0" smtClean="0">
                <a:latin typeface="宋体" panose="02010600030101010101" pitchFamily="2" charset="-122"/>
              </a:rPr>
              <a:t>迅速</a:t>
            </a:r>
            <a:r>
              <a:rPr lang="zh-CN" altLang="en-US" sz="2400" dirty="0">
                <a:latin typeface="宋体" panose="02010600030101010101" pitchFamily="2" charset="-122"/>
              </a:rPr>
              <a:t>地作画，颜色上了立刻就干，不会黏手。马克笔</a:t>
            </a:r>
            <a:r>
              <a:rPr lang="zh-CN" altLang="en-US" sz="2400" dirty="0" smtClean="0">
                <a:latin typeface="宋体" panose="02010600030101010101" pitchFamily="2" charset="-122"/>
              </a:rPr>
              <a:t>的笔触</a:t>
            </a:r>
            <a:r>
              <a:rPr lang="zh-CN" altLang="en-US" sz="2400" dirty="0">
                <a:latin typeface="宋体" panose="02010600030101010101" pitchFamily="2" charset="-122"/>
              </a:rPr>
              <a:t>要清晰，这样就显得快捷和概括，也就把马克</a:t>
            </a:r>
            <a:r>
              <a:rPr lang="zh-CN" altLang="en-US" sz="2400" dirty="0" smtClean="0">
                <a:latin typeface="宋体" panose="02010600030101010101" pitchFamily="2" charset="-122"/>
              </a:rPr>
              <a:t>笔独有的特性表现出来了。马克笔用笔时不要太拘谨，尽量</a:t>
            </a:r>
            <a:r>
              <a:rPr lang="zh-CN" altLang="en-US" sz="2400" dirty="0">
                <a:latin typeface="宋体" panose="02010600030101010101" pitchFamily="2" charset="-122"/>
              </a:rPr>
              <a:t>轻松，排笔不要太满，要有一定的空间留</a:t>
            </a:r>
            <a:r>
              <a:rPr lang="zh-CN" altLang="en-US" sz="2400" dirty="0" smtClean="0">
                <a:latin typeface="宋体" panose="02010600030101010101" pitchFamily="2" charset="-122"/>
              </a:rPr>
              <a:t>出来透气</a:t>
            </a:r>
            <a:r>
              <a:rPr lang="zh-CN" altLang="en-US" sz="2400" dirty="0">
                <a:latin typeface="宋体" panose="02010600030101010101" pitchFamily="2" charset="-122"/>
              </a:rPr>
              <a:t>。</a:t>
            </a:r>
            <a:endParaRPr lang="en-US" altLang="zh-CN" sz="2400" dirty="0">
              <a:latin typeface="宋体" panose="02010600030101010101" pitchFamily="2" charset="-122"/>
            </a:endParaRPr>
          </a:p>
          <a:p>
            <a:pPr>
              <a:lnSpc>
                <a:spcPct val="90000"/>
              </a:lnSpc>
              <a:buNone/>
            </a:pPr>
            <a:r>
              <a:rPr lang="zh-CN" altLang="en-US" sz="2400" b="1" dirty="0">
                <a:latin typeface="宋体" panose="02010600030101010101" pitchFamily="2" charset="-122"/>
              </a:rPr>
              <a:t>二、基本技法</a:t>
            </a:r>
            <a:endParaRPr lang="en-US" altLang="zh-CN" sz="2400" b="1" dirty="0">
              <a:latin typeface="宋体" panose="02010600030101010101" pitchFamily="2" charset="-122"/>
            </a:endParaRPr>
          </a:p>
          <a:p>
            <a:pPr>
              <a:lnSpc>
                <a:spcPct val="90000"/>
              </a:lnSpc>
              <a:buNone/>
            </a:pPr>
            <a:r>
              <a:rPr lang="en-US" altLang="zh-CN" sz="2400" b="1" dirty="0">
                <a:latin typeface="宋体" panose="02010600030101010101" pitchFamily="2" charset="-122"/>
              </a:rPr>
              <a:t>1.</a:t>
            </a:r>
            <a:r>
              <a:rPr lang="zh-CN" altLang="en-US" sz="2400" dirty="0">
                <a:latin typeface="宋体" panose="02010600030101010101" pitchFamily="2" charset="-122"/>
              </a:rPr>
              <a:t>洗笔</a:t>
            </a:r>
            <a:r>
              <a:rPr lang="en-US" altLang="zh-CN" sz="2400" dirty="0">
                <a:latin typeface="宋体" panose="02010600030101010101" pitchFamily="2" charset="-122"/>
              </a:rPr>
              <a:t>-----</a:t>
            </a:r>
            <a:r>
              <a:rPr lang="zh-CN" altLang="en-US" sz="2400" dirty="0">
                <a:latin typeface="宋体" panose="02010600030101010101" pitchFamily="2" charset="-122"/>
              </a:rPr>
              <a:t>平涂色彩后，再以毛笔沾甲苯洗去。</a:t>
            </a:r>
            <a:endParaRPr lang="zh-CN" altLang="en-US" sz="2400" dirty="0">
              <a:latin typeface="宋体" panose="02010600030101010101" pitchFamily="2" charset="-122"/>
            </a:endParaRPr>
          </a:p>
          <a:p>
            <a:pPr>
              <a:lnSpc>
                <a:spcPct val="90000"/>
              </a:lnSpc>
              <a:buNone/>
            </a:pPr>
            <a:r>
              <a:rPr lang="en-US" altLang="zh-CN" sz="2400" b="1" dirty="0">
                <a:latin typeface="宋体" panose="02010600030101010101" pitchFamily="2" charset="-122"/>
              </a:rPr>
              <a:t>2.</a:t>
            </a:r>
            <a:r>
              <a:rPr lang="zh-CN" altLang="en-US" sz="2400" dirty="0">
                <a:latin typeface="宋体" panose="02010600030101010101" pitchFamily="2" charset="-122"/>
              </a:rPr>
              <a:t>点笔</a:t>
            </a:r>
            <a:r>
              <a:rPr lang="en-US" altLang="zh-CN" sz="2400" dirty="0">
                <a:latin typeface="宋体" panose="02010600030101010101" pitchFamily="2" charset="-122"/>
              </a:rPr>
              <a:t>-----</a:t>
            </a:r>
            <a:r>
              <a:rPr lang="zh-CN" altLang="en-US" sz="2400" dirty="0">
                <a:latin typeface="宋体" panose="02010600030101010101" pitchFamily="2" charset="-122"/>
              </a:rPr>
              <a:t>以马克笔的原有特性，点出砖石的形状。</a:t>
            </a:r>
            <a:br>
              <a:rPr lang="en-US" altLang="zh-CN" sz="2400" dirty="0"/>
            </a:br>
            <a:endParaRPr lang="en-US" altLang="zh-CN" sz="2800" b="1" u="sng" dirty="0"/>
          </a:p>
          <a:p>
            <a:endParaRPr lang="zh-CN" altLang="en-US" dirty="0"/>
          </a:p>
        </p:txBody>
      </p:sp>
    </p:spTree>
  </p:cSld>
  <p:clrMapOvr>
    <a:masterClrMapping/>
  </p:clrMapOvr>
  <p:transition spd="slow">
    <p:strips dir="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ph type="body" idx="1"/>
          </p:nvPr>
        </p:nvSpPr>
        <p:spPr>
          <a:xfrm>
            <a:off x="1135940" y="1234210"/>
            <a:ext cx="11056060" cy="5122141"/>
          </a:xfrm>
        </p:spPr>
        <p:txBody>
          <a:bodyPr/>
          <a:lstStyle/>
          <a:p>
            <a:pPr algn="l">
              <a:lnSpc>
                <a:spcPct val="110000"/>
              </a:lnSpc>
              <a:buFont typeface="Wingdings" panose="05000000000000000000" pitchFamily="2" charset="2"/>
              <a:buNone/>
            </a:pPr>
            <a:r>
              <a:rPr lang="en-US" sz="2400" dirty="0"/>
              <a:t>    </a:t>
            </a:r>
            <a:r>
              <a:rPr lang="en-US" sz="2400" dirty="0" smtClean="0">
                <a:latin typeface="宋体" panose="02010600030101010101" pitchFamily="2" charset="-122"/>
              </a:rPr>
              <a:t>3</a:t>
            </a:r>
            <a:r>
              <a:rPr lang="en-US" sz="2400" dirty="0">
                <a:latin typeface="宋体" panose="02010600030101010101" pitchFamily="2" charset="-122"/>
              </a:rPr>
              <a:t>.</a:t>
            </a:r>
            <a:r>
              <a:rPr lang="zh-CN" altLang="en-US" sz="2400" dirty="0">
                <a:latin typeface="宋体" panose="02010600030101010101" pitchFamily="2" charset="-122"/>
              </a:rPr>
              <a:t>干笔</a:t>
            </a:r>
            <a:r>
              <a:rPr lang="en-US" sz="2400" dirty="0">
                <a:latin typeface="宋体" panose="02010600030101010101" pitchFamily="2" charset="-122"/>
              </a:rPr>
              <a:t>------</a:t>
            </a:r>
            <a:r>
              <a:rPr lang="zh-CN" altLang="en-US" sz="2400" dirty="0">
                <a:latin typeface="宋体" panose="02010600030101010101" pitchFamily="2" charset="-122"/>
              </a:rPr>
              <a:t>以快干涸的笔所绘出的效果，另有</a:t>
            </a:r>
            <a:r>
              <a:rPr lang="zh-CN" altLang="en-US" sz="2400" dirty="0" smtClean="0">
                <a:latin typeface="宋体" panose="02010600030101010101" pitchFamily="2" charset="-122"/>
              </a:rPr>
              <a:t>一番趣味</a:t>
            </a:r>
            <a:r>
              <a:rPr lang="zh-CN" altLang="en-US" sz="2400" dirty="0">
                <a:latin typeface="宋体" panose="02010600030101010101" pitchFamily="2" charset="-122"/>
              </a:rPr>
              <a:t>。</a:t>
            </a:r>
            <a:br>
              <a:rPr lang="zh-CN" altLang="en-US" sz="2400" dirty="0">
                <a:latin typeface="宋体" panose="02010600030101010101" pitchFamily="2" charset="-122"/>
              </a:rPr>
            </a:br>
            <a:r>
              <a:rPr lang="en-US" sz="2400" dirty="0">
                <a:latin typeface="宋体" panose="02010600030101010101" pitchFamily="2" charset="-122"/>
              </a:rPr>
              <a:t>4.</a:t>
            </a:r>
            <a:r>
              <a:rPr lang="zh-CN" altLang="en-US" sz="2400" dirty="0">
                <a:latin typeface="宋体" panose="02010600030101010101" pitchFamily="2" charset="-122"/>
              </a:rPr>
              <a:t>湿笔</a:t>
            </a:r>
            <a:r>
              <a:rPr lang="en-US" sz="2400" dirty="0">
                <a:latin typeface="宋体" panose="02010600030101010101" pitchFamily="2" charset="-122"/>
              </a:rPr>
              <a:t>------</a:t>
            </a:r>
            <a:r>
              <a:rPr lang="zh-CN" altLang="en-US" sz="2400" dirty="0">
                <a:latin typeface="宋体" panose="02010600030101010101" pitchFamily="2" charset="-122"/>
              </a:rPr>
              <a:t>含有大量水分的笔所画出来的效果。</a:t>
            </a:r>
            <a:br>
              <a:rPr lang="zh-CN" altLang="en-US" sz="2400" dirty="0">
                <a:latin typeface="宋体" panose="02010600030101010101" pitchFamily="2" charset="-122"/>
              </a:rPr>
            </a:br>
            <a:r>
              <a:rPr lang="en-US" sz="2400" dirty="0" smtClean="0">
                <a:latin typeface="宋体" panose="02010600030101010101" pitchFamily="2" charset="-122"/>
              </a:rPr>
              <a:t>5.</a:t>
            </a:r>
            <a:r>
              <a:rPr lang="zh-CN" altLang="en-US" sz="2400" dirty="0" smtClean="0">
                <a:latin typeface="宋体" panose="02010600030101010101" pitchFamily="2" charset="-122"/>
              </a:rPr>
              <a:t>叠</a:t>
            </a:r>
            <a:r>
              <a:rPr lang="zh-CN" altLang="en-US" sz="2400" dirty="0">
                <a:latin typeface="宋体" panose="02010600030101010101" pitchFamily="2" charset="-122"/>
              </a:rPr>
              <a:t>笔</a:t>
            </a:r>
            <a:r>
              <a:rPr lang="en-US" sz="2400" dirty="0">
                <a:latin typeface="宋体" panose="02010600030101010101" pitchFamily="2" charset="-122"/>
              </a:rPr>
              <a:t>------</a:t>
            </a:r>
            <a:r>
              <a:rPr lang="zh-CN" altLang="en-US" sz="2400" dirty="0">
                <a:latin typeface="宋体" panose="02010600030101010101" pitchFamily="2" charset="-122"/>
              </a:rPr>
              <a:t>以笔触重叠的效果。</a:t>
            </a:r>
            <a:br>
              <a:rPr lang="zh-CN" altLang="en-US" sz="2400" dirty="0">
                <a:latin typeface="宋体" panose="02010600030101010101" pitchFamily="2" charset="-122"/>
              </a:rPr>
            </a:br>
            <a:r>
              <a:rPr lang="en-US" sz="2400" dirty="0">
                <a:latin typeface="宋体" panose="02010600030101010101" pitchFamily="2" charset="-122"/>
              </a:rPr>
              <a:t>6.</a:t>
            </a:r>
            <a:r>
              <a:rPr lang="zh-CN" altLang="en-US" sz="2400" dirty="0">
                <a:latin typeface="宋体" panose="02010600030101010101" pitchFamily="2" charset="-122"/>
              </a:rPr>
              <a:t>点花笔</a:t>
            </a:r>
            <a:r>
              <a:rPr lang="en-US" sz="2400" dirty="0">
                <a:latin typeface="宋体" panose="02010600030101010101" pitchFamily="2" charset="-122"/>
              </a:rPr>
              <a:t>------</a:t>
            </a:r>
            <a:r>
              <a:rPr lang="zh-CN" altLang="en-US" sz="2400" dirty="0">
                <a:latin typeface="宋体" panose="02010600030101010101" pitchFamily="2" charset="-122"/>
              </a:rPr>
              <a:t>用笔尖点出小碎花。</a:t>
            </a:r>
            <a:br>
              <a:rPr lang="zh-CN" altLang="en-US" sz="2400" dirty="0">
                <a:latin typeface="宋体" panose="02010600030101010101" pitchFamily="2" charset="-122"/>
              </a:rPr>
            </a:br>
            <a:r>
              <a:rPr lang="en-US" sz="2400" dirty="0">
                <a:latin typeface="宋体" panose="02010600030101010101" pitchFamily="2" charset="-122"/>
              </a:rPr>
              <a:t>7.</a:t>
            </a:r>
            <a:r>
              <a:rPr lang="zh-CN" altLang="en-US" sz="2400" dirty="0">
                <a:latin typeface="宋体" panose="02010600030101010101" pitchFamily="2" charset="-122"/>
              </a:rPr>
              <a:t>渐层笔</a:t>
            </a:r>
            <a:r>
              <a:rPr lang="en-US" sz="2400" dirty="0">
                <a:latin typeface="宋体" panose="02010600030101010101" pitchFamily="2" charset="-122"/>
              </a:rPr>
              <a:t>------</a:t>
            </a:r>
            <a:r>
              <a:rPr lang="zh-CN" altLang="en-US" sz="2400" dirty="0">
                <a:latin typeface="宋体" panose="02010600030101010101" pitchFamily="2" charset="-122"/>
              </a:rPr>
              <a:t>用马克笔表现不锈钢时最常用的表现法</a:t>
            </a:r>
            <a:r>
              <a:rPr lang="en-US" sz="2400" dirty="0">
                <a:latin typeface="宋体" panose="02010600030101010101" pitchFamily="2" charset="-122"/>
              </a:rPr>
              <a:t>8.</a:t>
            </a:r>
            <a:r>
              <a:rPr lang="zh-CN" altLang="en-US" sz="2400" dirty="0">
                <a:latin typeface="宋体" panose="02010600030101010101" pitchFamily="2" charset="-122"/>
              </a:rPr>
              <a:t>十字笔</a:t>
            </a:r>
            <a:r>
              <a:rPr lang="en-US" sz="2400" dirty="0">
                <a:latin typeface="宋体" panose="02010600030101010101" pitchFamily="2" charset="-122"/>
              </a:rPr>
              <a:t>------</a:t>
            </a:r>
            <a:r>
              <a:rPr lang="zh-CN" altLang="en-US" sz="2400" dirty="0">
                <a:latin typeface="宋体" panose="02010600030101010101" pitchFamily="2" charset="-122"/>
              </a:rPr>
              <a:t>马克笔的十字笔，有花格布的特殊风味。</a:t>
            </a:r>
            <a:br>
              <a:rPr lang="zh-CN" altLang="en-US" sz="2400" b="1" dirty="0">
                <a:latin typeface="宋体" panose="02010600030101010101" pitchFamily="2" charset="-122"/>
              </a:rPr>
            </a:br>
            <a:r>
              <a:rPr lang="en-US" sz="2400" dirty="0">
                <a:latin typeface="宋体" panose="02010600030101010101" pitchFamily="2" charset="-122"/>
              </a:rPr>
              <a:t>9.</a:t>
            </a:r>
            <a:r>
              <a:rPr lang="zh-CN" altLang="en-US" sz="2400" dirty="0">
                <a:latin typeface="宋体" panose="02010600030101010101" pitchFamily="2" charset="-122"/>
              </a:rPr>
              <a:t>直笔</a:t>
            </a:r>
            <a:r>
              <a:rPr lang="en-US" sz="2400" dirty="0">
                <a:latin typeface="宋体" panose="02010600030101010101" pitchFamily="2" charset="-122"/>
              </a:rPr>
              <a:t>------</a:t>
            </a:r>
            <a:r>
              <a:rPr lang="zh-CN" altLang="en-US" sz="2400" dirty="0">
                <a:latin typeface="宋体" panose="02010600030101010101" pitchFamily="2" charset="-122"/>
              </a:rPr>
              <a:t>用尺画的直线，很有速度感。</a:t>
            </a:r>
            <a:br>
              <a:rPr lang="zh-CN" altLang="en-US" sz="2000" dirty="0">
                <a:latin typeface="宋体" panose="02010600030101010101" pitchFamily="2" charset="-122"/>
              </a:rPr>
            </a:br>
            <a:endParaRPr lang="zh-CN" altLang="en-US" sz="2000" dirty="0">
              <a:latin typeface="宋体" panose="02010600030101010101" pitchFamily="2" charset="-122"/>
            </a:endParaRPr>
          </a:p>
        </p:txBody>
      </p:sp>
    </p:spTree>
  </p:cSld>
  <p:clrMapOvr>
    <a:masterClrMapping/>
  </p:clrMapOvr>
  <p:transition spd="slow">
    <p:strips dir="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5_45_1104049554"/>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8993" t="-320" r="9986" b="320"/>
          <a:stretch>
            <a:fillRect/>
          </a:stretch>
        </p:blipFill>
        <p:spPr bwMode="auto">
          <a:xfrm>
            <a:off x="4176215" y="1293362"/>
            <a:ext cx="4039737" cy="4267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linds(horizontal)">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5_45_1104049555"/>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1293" t="-308" r="11518" b="308"/>
          <a:stretch>
            <a:fillRect/>
          </a:stretch>
        </p:blipFill>
        <p:spPr bwMode="auto">
          <a:xfrm>
            <a:off x="3848668" y="1208894"/>
            <a:ext cx="4558353" cy="4429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1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第一节 风景写生的特点</a:t>
            </a:r>
            <a:endParaRPr lang="zh-CN" altLang="en-US" dirty="0"/>
          </a:p>
        </p:txBody>
      </p:sp>
      <p:sp>
        <p:nvSpPr>
          <p:cNvPr id="3" name="内容占位符 2"/>
          <p:cNvSpPr>
            <a:spLocks noGrp="1"/>
          </p:cNvSpPr>
          <p:nvPr>
            <p:ph sz="half" idx="1"/>
          </p:nvPr>
        </p:nvSpPr>
        <p:spPr/>
        <p:txBody>
          <a:bodyPr/>
          <a:lstStyle/>
          <a:p>
            <a:pPr>
              <a:lnSpc>
                <a:spcPct val="130000"/>
              </a:lnSpc>
            </a:pPr>
            <a:r>
              <a:rPr lang="zh-CN" altLang="en-US" dirty="0"/>
              <a:t>风景画是以自然景物为主体描绘对象的绘画，在我国传统绘画中被称为山水画。中国山水画开始时仅作人物画的背景，至隋唐时开始独立，五代、北宋更趋成熟。西方的风景画的出现，比我国晚得多，早期也是作为人物的背景或陪衬，文艺复兴以后的</a:t>
            </a:r>
            <a:r>
              <a:rPr lang="en-US" altLang="zh-CN" dirty="0"/>
              <a:t>16</a:t>
            </a:r>
            <a:r>
              <a:rPr lang="zh-CN" altLang="en-US" dirty="0"/>
              <a:t>世纪，自然景物才成为绘画的独立题材。</a:t>
            </a:r>
            <a:endParaRPr lang="zh-CN" altLang="en-US" b="1" dirty="0">
              <a:solidFill>
                <a:schemeClr val="tx1"/>
              </a:solidFill>
              <a:latin typeface="+mn-ea"/>
            </a:endParaRPr>
          </a:p>
        </p:txBody>
      </p:sp>
      <p:pic>
        <p:nvPicPr>
          <p:cNvPr id="5" name="内容占位符 4"/>
          <p:cNvPicPr>
            <a:picLocks noGrp="1" noChangeAspect="1"/>
          </p:cNvPicPr>
          <p:nvPr>
            <p:ph sz="half" idx="2"/>
          </p:nvPr>
        </p:nvPicPr>
        <p:blipFill>
          <a:blip r:embed="rId1" cstate="print">
            <a:extLst>
              <a:ext uri="{28A0092B-C50C-407E-A947-70E740481C1C}">
                <a14:useLocalDpi xmlns:a14="http://schemas.microsoft.com/office/drawing/2010/main" val="0"/>
              </a:ext>
            </a:extLst>
          </a:blip>
          <a:stretch>
            <a:fillRect/>
          </a:stretch>
        </p:blipFill>
        <p:spPr>
          <a:xfrm>
            <a:off x="6896981" y="944951"/>
            <a:ext cx="3712252" cy="49323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5_45_110404955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32175" y="1195247"/>
            <a:ext cx="5761038" cy="4321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ox(in)">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5_45_1104049678"/>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140052" y="1154303"/>
            <a:ext cx="5903912" cy="4429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diamond(in)">
                                      <p:cBhvr>
                                        <p:cTn id="7"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ph type="title"/>
          </p:nvPr>
        </p:nvSpPr>
        <p:spPr>
          <a:noFill/>
        </p:spPr>
        <p:txBody>
          <a:bodyPr/>
          <a:lstStyle/>
          <a:p>
            <a:endParaRPr lang="zh-CN" altLang="en-US" sz="4000" dirty="0">
              <a:latin typeface="宋体" panose="02010600030101010101" pitchFamily="2" charset="-122"/>
            </a:endParaRPr>
          </a:p>
        </p:txBody>
      </p:sp>
      <p:sp>
        <p:nvSpPr>
          <p:cNvPr id="11267" name="Rectangle 3"/>
          <p:cNvSpPr>
            <a:spLocks noChangeArrowheads="1"/>
          </p:cNvSpPr>
          <p:nvPr>
            <p:ph type="body" idx="1"/>
          </p:nvPr>
        </p:nvSpPr>
        <p:spPr>
          <a:xfrm>
            <a:off x="2115403" y="1201003"/>
            <a:ext cx="7509611" cy="4193323"/>
          </a:xfrm>
        </p:spPr>
        <p:txBody>
          <a:bodyPr>
            <a:noAutofit/>
          </a:bodyPr>
          <a:lstStyle/>
          <a:p>
            <a:pPr>
              <a:buNone/>
            </a:pPr>
            <a:r>
              <a:rPr lang="zh-CN" altLang="en-US" sz="2400" dirty="0">
                <a:latin typeface="宋体" panose="02010600030101010101" pitchFamily="2" charset="-122"/>
              </a:rPr>
              <a:t>三 易出现的</a:t>
            </a:r>
            <a:r>
              <a:rPr lang="zh-CN" altLang="en-US" sz="2400" dirty="0" smtClean="0">
                <a:latin typeface="宋体" panose="02010600030101010101" pitchFamily="2" charset="-122"/>
              </a:rPr>
              <a:t>问题</a:t>
            </a:r>
            <a:endParaRPr lang="en-US" altLang="zh-CN" sz="2400" dirty="0" smtClean="0">
              <a:latin typeface="宋体" panose="02010600030101010101" pitchFamily="2" charset="-122"/>
            </a:endParaRPr>
          </a:p>
          <a:p>
            <a:pPr>
              <a:buNone/>
            </a:pPr>
            <a:r>
              <a:rPr lang="en-US" sz="2400" dirty="0" smtClean="0">
                <a:latin typeface="宋体" panose="02010600030101010101" pitchFamily="2" charset="-122"/>
              </a:rPr>
              <a:t>1</a:t>
            </a:r>
            <a:r>
              <a:rPr lang="en-US" sz="2400" dirty="0">
                <a:latin typeface="宋体" panose="02010600030101010101" pitchFamily="2" charset="-122"/>
              </a:rPr>
              <a:t>.“</a:t>
            </a:r>
            <a:r>
              <a:rPr lang="zh-CN" altLang="en-US" sz="2400" dirty="0">
                <a:latin typeface="宋体" panose="02010600030101010101" pitchFamily="2" charset="-122"/>
              </a:rPr>
              <a:t>碎”和“花”</a:t>
            </a:r>
            <a:endParaRPr lang="zh-CN" altLang="en-US" sz="2400" dirty="0">
              <a:latin typeface="宋体" panose="02010600030101010101" pitchFamily="2" charset="-122"/>
            </a:endParaRPr>
          </a:p>
          <a:p>
            <a:pPr lvl="1"/>
            <a:r>
              <a:rPr lang="zh-CN" altLang="en-US" sz="2400" dirty="0">
                <a:latin typeface="宋体" panose="02010600030101010101" pitchFamily="2" charset="-122"/>
              </a:rPr>
              <a:t>停顿太多</a:t>
            </a:r>
            <a:endParaRPr lang="zh-CN" altLang="en-US" sz="2400" dirty="0">
              <a:latin typeface="宋体" panose="02010600030101010101" pitchFamily="2" charset="-122"/>
            </a:endParaRPr>
          </a:p>
          <a:p>
            <a:pPr lvl="1"/>
            <a:r>
              <a:rPr lang="zh-CN" altLang="en-US" sz="2400" dirty="0">
                <a:latin typeface="宋体" panose="02010600030101010101" pitchFamily="2" charset="-122"/>
              </a:rPr>
              <a:t>用排线铺色的时候不够迅速</a:t>
            </a:r>
            <a:endParaRPr lang="zh-CN" altLang="en-US" sz="2400" dirty="0">
              <a:latin typeface="宋体" panose="02010600030101010101" pitchFamily="2" charset="-122"/>
            </a:endParaRPr>
          </a:p>
          <a:p>
            <a:pPr>
              <a:buFont typeface="Wingdings" panose="05000000000000000000" pitchFamily="2" charset="2"/>
              <a:buNone/>
            </a:pPr>
            <a:r>
              <a:rPr lang="en-US" sz="2400" dirty="0">
                <a:latin typeface="宋体" panose="02010600030101010101" pitchFamily="2" charset="-122"/>
              </a:rPr>
              <a:t>2.</a:t>
            </a:r>
            <a:r>
              <a:rPr lang="zh-CN" altLang="en-US" sz="2400" dirty="0">
                <a:latin typeface="宋体" panose="02010600030101010101" pitchFamily="2" charset="-122"/>
              </a:rPr>
              <a:t>画面“脏”、“灰”</a:t>
            </a:r>
            <a:endParaRPr lang="zh-CN" altLang="en-US" sz="2400" dirty="0">
              <a:latin typeface="宋体" panose="02010600030101010101" pitchFamily="2" charset="-122"/>
            </a:endParaRPr>
          </a:p>
          <a:p>
            <a:pPr lvl="1"/>
            <a:r>
              <a:rPr lang="zh-CN" altLang="en-US" sz="2400" dirty="0">
                <a:latin typeface="宋体" panose="02010600030101010101" pitchFamily="2" charset="-122"/>
              </a:rPr>
              <a:t>上色不准，与环境不协调，尤其是灰色部分</a:t>
            </a:r>
            <a:endParaRPr lang="zh-CN" altLang="en-US" sz="2400" dirty="0">
              <a:latin typeface="宋体" panose="02010600030101010101" pitchFamily="2" charset="-122"/>
            </a:endParaRPr>
          </a:p>
          <a:p>
            <a:pPr lvl="1"/>
            <a:r>
              <a:rPr lang="zh-CN" altLang="en-US" sz="2400" dirty="0">
                <a:latin typeface="宋体" panose="02010600030101010101" pitchFamily="2" charset="-122"/>
              </a:rPr>
              <a:t>一块颜色上用不同的颜色反复叠压</a:t>
            </a:r>
            <a:endParaRPr lang="zh-CN" altLang="en-US" sz="2400" dirty="0">
              <a:latin typeface="宋体" panose="02010600030101010101" pitchFamily="2" charset="-122"/>
            </a:endParaRPr>
          </a:p>
          <a:p>
            <a:pPr lvl="1"/>
            <a:r>
              <a:rPr lang="zh-CN" altLang="en-US" sz="2400" dirty="0">
                <a:latin typeface="宋体" panose="02010600030101010101" pitchFamily="2" charset="-122"/>
              </a:rPr>
              <a:t>解决办法就是强调固有色</a:t>
            </a:r>
            <a:endParaRPr lang="zh-CN" altLang="en-US" sz="2400" dirty="0">
              <a:latin typeface="宋体" panose="02010600030101010101" pitchFamily="2" charset="-122"/>
            </a:endParaRPr>
          </a:p>
        </p:txBody>
      </p:sp>
    </p:spTree>
  </p:cSld>
  <p:clrMapOvr>
    <a:masterClrMapping/>
  </p:clrMapOvr>
  <p:transition spd="slow">
    <p:strips dir="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例图</a:t>
            </a:r>
            <a:endParaRPr lang="zh-CN" altLang="en-US" dirty="0"/>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524643" y="944951"/>
            <a:ext cx="3924031" cy="5213748"/>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455" y="944952"/>
            <a:ext cx="3817460" cy="52137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a:hlinkClick r:id="rId1" action="ppaction://hlinksldjump"/>
          </p:cNvPr>
          <p:cNvSpPr/>
          <p:nvPr>
            <p:custDataLst>
              <p:tags r:id="rId2"/>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a:hlinkClick r:id="rId1" action="ppaction://hlinksldjump"/>
          </p:cNvPr>
          <p:cNvSpPr/>
          <p:nvPr>
            <p:custDataLst>
              <p:tags r:id="rId3"/>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第一章 风景写生概述</a:t>
            </a:r>
            <a:endParaRPr lang="zh-CN" altLang="en-US">
              <a:solidFill>
                <a:srgbClr val="C0C0C0"/>
              </a:solidFill>
              <a:latin typeface="+mn-ea"/>
            </a:endParaRPr>
          </a:p>
        </p:txBody>
      </p:sp>
      <p:sp>
        <p:nvSpPr>
          <p:cNvPr id="16" name="MH_Number_2">
            <a:hlinkClick r:id="rId4" action="ppaction://hlinksldjump"/>
          </p:cNvPr>
          <p:cNvSpPr/>
          <p:nvPr>
            <p:custDataLst>
              <p:tags r:id="rId5"/>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a:hlinkClick r:id="rId4" action="ppaction://hlinksldjump"/>
          </p:cNvPr>
          <p:cNvSpPr/>
          <p:nvPr>
            <p:custDataLst>
              <p:tags r:id="rId6"/>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第二章 风景写生的基础知识</a:t>
            </a:r>
            <a:endParaRPr lang="zh-CN" altLang="en-US">
              <a:solidFill>
                <a:srgbClr val="C0C0C0"/>
              </a:solidFill>
              <a:latin typeface="+mn-ea"/>
            </a:endParaRPr>
          </a:p>
        </p:txBody>
      </p:sp>
      <p:sp>
        <p:nvSpPr>
          <p:cNvPr id="19" name="MH_Number_3">
            <a:hlinkClick r:id="rId7" action="ppaction://hlinksldjump"/>
          </p:cNvPr>
          <p:cNvSpPr/>
          <p:nvPr>
            <p:custDataLst>
              <p:tags r:id="rId8"/>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a:hlinkClick r:id="rId7" action="ppaction://hlinksldjump"/>
          </p:cNvPr>
          <p:cNvSpPr/>
          <p:nvPr>
            <p:custDataLst>
              <p:tags r:id="rId9"/>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第三章 风景写生的表现技法</a:t>
            </a:r>
            <a:endParaRPr lang="zh-CN" altLang="en-US">
              <a:solidFill>
                <a:srgbClr val="C0C0C0"/>
              </a:solidFill>
              <a:latin typeface="+mn-ea"/>
            </a:endParaRPr>
          </a:p>
        </p:txBody>
      </p:sp>
      <p:sp>
        <p:nvSpPr>
          <p:cNvPr id="21" name="MH_Number_4"/>
          <p:cNvSpPr/>
          <p:nvPr>
            <p:custDataLst>
              <p:tags r:id="rId10"/>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p:cNvSpPr/>
          <p:nvPr>
            <p:custDataLst>
              <p:tags r:id="rId11"/>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85000" lnSpcReduction="10000"/>
          </a:bodyPr>
          <a:lstStyle/>
          <a:p>
            <a:pPr algn="r">
              <a:lnSpc>
                <a:spcPct val="130000"/>
              </a:lnSpc>
            </a:pPr>
            <a:r>
              <a:rPr lang="zh-CN" altLang="en-US" b="1" dirty="0">
                <a:solidFill>
                  <a:schemeClr val="tx1"/>
                </a:solidFill>
                <a:latin typeface="+mn-ea"/>
              </a:rPr>
              <a:t>第四章 风景写生在设计中体现</a:t>
            </a:r>
            <a:endParaRPr lang="zh-CN" altLang="en-US" b="1" dirty="0">
              <a:solidFill>
                <a:schemeClr val="tx1"/>
              </a:solidFill>
              <a:latin typeface="+mn-ea"/>
            </a:endParaRPr>
          </a:p>
        </p:txBody>
      </p:sp>
      <p:sp>
        <p:nvSpPr>
          <p:cNvPr id="23" name="MH_Number_5"/>
          <p:cNvSpPr/>
          <p:nvPr>
            <p:custDataLst>
              <p:tags r:id="rId12"/>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p:cNvSpPr/>
          <p:nvPr>
            <p:custDataLst>
              <p:tags r:id="rId13"/>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dirty="0">
                <a:solidFill>
                  <a:srgbClr val="C0C0C0"/>
                </a:solidFill>
                <a:latin typeface="+mn-ea"/>
              </a:rPr>
              <a:t>第五章 优秀作品赏析</a:t>
            </a:r>
            <a:endParaRPr lang="zh-CN" altLang="en-US" dirty="0">
              <a:solidFill>
                <a:srgbClr val="C0C0C0"/>
              </a:solidFill>
              <a:latin typeface="+mn-ea"/>
            </a:endParaRPr>
          </a:p>
        </p:txBody>
      </p:sp>
      <p:sp>
        <p:nvSpPr>
          <p:cNvPr id="25" name="MH_Number_6"/>
          <p:cNvSpPr/>
          <p:nvPr>
            <p:custDataLst>
              <p:tags r:id="rId14"/>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p:cNvSpPr/>
          <p:nvPr>
            <p:custDataLst>
              <p:tags r:id="rId15"/>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第六章 上色技法详解</a:t>
            </a:r>
            <a:endParaRPr lang="zh-CN" altLang="en-US">
              <a:solidFill>
                <a:srgbClr val="C0C0C0"/>
              </a:solidFill>
              <a:latin typeface="+mn-ea"/>
            </a:endParaRPr>
          </a:p>
        </p:txBody>
      </p:sp>
      <p:sp>
        <p:nvSpPr>
          <p:cNvPr id="29" name="MH_Others_1"/>
          <p:cNvSpPr/>
          <p:nvPr>
            <p:custDataLst>
              <p:tags r:id="rId16"/>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17"/>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18"/>
    </p:custDataLst>
  </p:cSld>
  <p:clrMapOvr>
    <a:masterClrMapping/>
  </p:clrMapOvr>
  <p:transition spd="slow">
    <p:strips dir="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8299" y="2632658"/>
            <a:ext cx="7994651" cy="1235075"/>
          </a:xfrm>
        </p:spPr>
        <p:txBody>
          <a:bodyPr/>
          <a:lstStyle/>
          <a:p>
            <a:pPr algn="r">
              <a:lnSpc>
                <a:spcPct val="130000"/>
              </a:lnSpc>
            </a:pPr>
            <a:r>
              <a:rPr lang="zh-CN" altLang="en-US" dirty="0">
                <a:solidFill>
                  <a:schemeClr val="tx1"/>
                </a:solidFill>
                <a:latin typeface="+mn-ea"/>
              </a:rPr>
              <a:t>第四章 风景写生在设计中体现</a:t>
            </a:r>
            <a:endParaRPr lang="zh-CN" altLang="en-US" dirty="0">
              <a:solidFill>
                <a:schemeClr val="tx1"/>
              </a:solidFill>
              <a:latin typeface="+mn-ea"/>
            </a:endParaRPr>
          </a:p>
        </p:txBody>
      </p:sp>
    </p:spTree>
  </p:cSld>
  <p:clrMapOvr>
    <a:masterClrMapping/>
  </p:clrMapOvr>
  <p:transition spd="slow">
    <p:strips dir="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环境设计应用</a:t>
            </a:r>
            <a:r>
              <a:rPr lang="en-US" altLang="zh-CN" dirty="0" smtClean="0"/>
              <a:t>——</a:t>
            </a:r>
            <a:r>
              <a:rPr lang="zh-CN" altLang="en-US" dirty="0" smtClean="0"/>
              <a:t>效果图表现</a:t>
            </a:r>
            <a:endParaRPr lang="zh-CN" altLang="en-US" dirty="0"/>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044991" y="1819860"/>
            <a:ext cx="4832224" cy="3284402"/>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621" y="1301245"/>
            <a:ext cx="4541418" cy="39250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786594" y="1160868"/>
            <a:ext cx="5109020" cy="3831765"/>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633" y="1160867"/>
            <a:ext cx="5109020" cy="383176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动漫设计</a:t>
            </a:r>
            <a:r>
              <a:rPr lang="en-US" altLang="zh-CN" dirty="0" smtClean="0"/>
              <a:t>——</a:t>
            </a:r>
            <a:r>
              <a:rPr lang="zh-CN" altLang="en-US" dirty="0" smtClean="0"/>
              <a:t>场景绘画</a:t>
            </a:r>
            <a:endParaRPr lang="zh-CN" altLang="en-US" dirty="0"/>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787856" y="1495070"/>
            <a:ext cx="9073363" cy="462926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403475" y="1337469"/>
            <a:ext cx="7366000" cy="49149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第一节 风景写生的特点</a:t>
            </a:r>
            <a:endParaRPr lang="zh-CN" altLang="en-US" dirty="0"/>
          </a:p>
        </p:txBody>
      </p:sp>
      <p:sp>
        <p:nvSpPr>
          <p:cNvPr id="3" name="内容占位符 2"/>
          <p:cNvSpPr>
            <a:spLocks noGrp="1"/>
          </p:cNvSpPr>
          <p:nvPr>
            <p:ph sz="half" idx="1"/>
          </p:nvPr>
        </p:nvSpPr>
        <p:spPr>
          <a:xfrm>
            <a:off x="1399822" y="1244602"/>
            <a:ext cx="9695807" cy="1102814"/>
          </a:xfrm>
        </p:spPr>
        <p:txBody>
          <a:bodyPr>
            <a:normAutofit lnSpcReduction="10000"/>
          </a:bodyPr>
          <a:lstStyle/>
          <a:p>
            <a:r>
              <a:rPr lang="zh-CN" altLang="en-US" dirty="0"/>
              <a:t>风景画通过对自然景色的描绘，反映了人与自然的关系和大自然的美，激发人们对生活和自然的热爱。风景画的创作和欣赏，不仅提高人们的审美情趣，而且对于爱国主义思想教育，具有更广泛的意义。</a:t>
            </a:r>
            <a:endParaRPr lang="zh-CN" altLang="en-US" dirty="0"/>
          </a:p>
        </p:txBody>
      </p:sp>
      <p:pic>
        <p:nvPicPr>
          <p:cNvPr id="5" name="内容占位符 4"/>
          <p:cNvPicPr>
            <a:picLocks noGrp="1" noChangeAspect="1"/>
          </p:cNvPicPr>
          <p:nvPr>
            <p:ph sz="half" idx="2"/>
          </p:nvPr>
        </p:nvPicPr>
        <p:blipFill>
          <a:blip r:embed="rId1" cstate="print">
            <a:extLst>
              <a:ext uri="{28A0092B-C50C-407E-A947-70E740481C1C}">
                <a14:useLocalDpi xmlns:a14="http://schemas.microsoft.com/office/drawing/2010/main" val="0"/>
              </a:ext>
            </a:extLst>
          </a:blip>
          <a:stretch>
            <a:fillRect/>
          </a:stretch>
        </p:blipFill>
        <p:spPr>
          <a:xfrm>
            <a:off x="3375863" y="2347416"/>
            <a:ext cx="5421928" cy="391431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357679" y="1233488"/>
            <a:ext cx="9457591" cy="51228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a:hlinkClick r:id="rId1" action="ppaction://hlinksldjump"/>
          </p:cNvPr>
          <p:cNvSpPr/>
          <p:nvPr>
            <p:custDataLst>
              <p:tags r:id="rId2"/>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a:hlinkClick r:id="rId1" action="ppaction://hlinksldjump"/>
          </p:cNvPr>
          <p:cNvSpPr/>
          <p:nvPr>
            <p:custDataLst>
              <p:tags r:id="rId3"/>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第一章 风景写生概述</a:t>
            </a:r>
            <a:endParaRPr lang="zh-CN" altLang="en-US">
              <a:solidFill>
                <a:srgbClr val="C0C0C0"/>
              </a:solidFill>
              <a:latin typeface="+mn-ea"/>
            </a:endParaRPr>
          </a:p>
        </p:txBody>
      </p:sp>
      <p:sp>
        <p:nvSpPr>
          <p:cNvPr id="16" name="MH_Number_2">
            <a:hlinkClick r:id="rId4" action="ppaction://hlinksldjump"/>
          </p:cNvPr>
          <p:cNvSpPr/>
          <p:nvPr>
            <p:custDataLst>
              <p:tags r:id="rId5"/>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a:hlinkClick r:id="rId4" action="ppaction://hlinksldjump"/>
          </p:cNvPr>
          <p:cNvSpPr/>
          <p:nvPr>
            <p:custDataLst>
              <p:tags r:id="rId6"/>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第二章 风景写生的基础知识</a:t>
            </a:r>
            <a:endParaRPr lang="zh-CN" altLang="en-US">
              <a:solidFill>
                <a:srgbClr val="C0C0C0"/>
              </a:solidFill>
              <a:latin typeface="+mn-ea"/>
            </a:endParaRPr>
          </a:p>
        </p:txBody>
      </p:sp>
      <p:sp>
        <p:nvSpPr>
          <p:cNvPr id="19" name="MH_Number_3">
            <a:hlinkClick r:id="rId7" action="ppaction://hlinksldjump"/>
          </p:cNvPr>
          <p:cNvSpPr/>
          <p:nvPr>
            <p:custDataLst>
              <p:tags r:id="rId8"/>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a:hlinkClick r:id="rId7" action="ppaction://hlinksldjump"/>
          </p:cNvPr>
          <p:cNvSpPr/>
          <p:nvPr>
            <p:custDataLst>
              <p:tags r:id="rId9"/>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第三章 风景写生的表现技法</a:t>
            </a:r>
            <a:endParaRPr lang="zh-CN" altLang="en-US">
              <a:solidFill>
                <a:srgbClr val="C0C0C0"/>
              </a:solidFill>
              <a:latin typeface="+mn-ea"/>
            </a:endParaRPr>
          </a:p>
        </p:txBody>
      </p:sp>
      <p:sp>
        <p:nvSpPr>
          <p:cNvPr id="21" name="MH_Number_4">
            <a:hlinkClick r:id="rId10" action="ppaction://hlinksldjump"/>
          </p:cNvPr>
          <p:cNvSpPr/>
          <p:nvPr>
            <p:custDataLst>
              <p:tags r:id="rId11"/>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a:hlinkClick r:id="rId10" action="ppaction://hlinksldjump"/>
          </p:cNvPr>
          <p:cNvSpPr/>
          <p:nvPr>
            <p:custDataLst>
              <p:tags r:id="rId12"/>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92500"/>
          </a:bodyPr>
          <a:lstStyle/>
          <a:p>
            <a:pPr algn="r">
              <a:lnSpc>
                <a:spcPct val="130000"/>
              </a:lnSpc>
            </a:pPr>
            <a:r>
              <a:rPr lang="zh-CN" altLang="en-US">
                <a:solidFill>
                  <a:srgbClr val="C0C0C0"/>
                </a:solidFill>
                <a:latin typeface="+mn-ea"/>
              </a:rPr>
              <a:t>第四章 风景写生在设计中体现</a:t>
            </a:r>
            <a:endParaRPr lang="zh-CN" altLang="en-US">
              <a:solidFill>
                <a:srgbClr val="C0C0C0"/>
              </a:solidFill>
              <a:latin typeface="+mn-ea"/>
            </a:endParaRPr>
          </a:p>
        </p:txBody>
      </p:sp>
      <p:sp>
        <p:nvSpPr>
          <p:cNvPr id="23" name="MH_Number_5"/>
          <p:cNvSpPr/>
          <p:nvPr>
            <p:custDataLst>
              <p:tags r:id="rId13"/>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p:cNvSpPr/>
          <p:nvPr>
            <p:custDataLst>
              <p:tags r:id="rId14"/>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b="1" dirty="0">
                <a:solidFill>
                  <a:schemeClr val="tx1"/>
                </a:solidFill>
                <a:latin typeface="+mn-ea"/>
              </a:rPr>
              <a:t>第五章 优秀作品赏析</a:t>
            </a:r>
            <a:endParaRPr lang="zh-CN" altLang="en-US" b="1" dirty="0">
              <a:solidFill>
                <a:schemeClr val="tx1"/>
              </a:solidFill>
              <a:latin typeface="+mn-ea"/>
            </a:endParaRPr>
          </a:p>
        </p:txBody>
      </p:sp>
      <p:sp>
        <p:nvSpPr>
          <p:cNvPr id="25" name="MH_Number_6"/>
          <p:cNvSpPr/>
          <p:nvPr>
            <p:custDataLst>
              <p:tags r:id="rId15"/>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p:cNvSpPr/>
          <p:nvPr>
            <p:custDataLst>
              <p:tags r:id="rId16"/>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第六章 上色技法详解</a:t>
            </a:r>
            <a:endParaRPr lang="zh-CN" altLang="en-US">
              <a:solidFill>
                <a:srgbClr val="C0C0C0"/>
              </a:solidFill>
              <a:latin typeface="+mn-ea"/>
            </a:endParaRPr>
          </a:p>
        </p:txBody>
      </p:sp>
      <p:sp>
        <p:nvSpPr>
          <p:cNvPr id="29" name="MH_Others_1"/>
          <p:cNvSpPr/>
          <p:nvPr>
            <p:custDataLst>
              <p:tags r:id="rId17"/>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18"/>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19"/>
    </p:custDataLst>
  </p:cSld>
  <p:clrMapOvr>
    <a:masterClrMapping/>
  </p:clrMapOvr>
  <p:transition spd="slow">
    <p:strips dir="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8675" y="2632658"/>
            <a:ext cx="7994651" cy="1235075"/>
          </a:xfrm>
        </p:spPr>
        <p:txBody>
          <a:bodyPr/>
          <a:lstStyle/>
          <a:p>
            <a:pPr>
              <a:lnSpc>
                <a:spcPct val="130000"/>
              </a:lnSpc>
            </a:pPr>
            <a:r>
              <a:rPr lang="zh-CN" altLang="en-US" dirty="0">
                <a:solidFill>
                  <a:schemeClr val="tx1"/>
                </a:solidFill>
                <a:latin typeface="+mn-ea"/>
              </a:rPr>
              <a:t>第五章 优秀作品赏析</a:t>
            </a:r>
            <a:endParaRPr lang="zh-CN" altLang="en-US" dirty="0">
              <a:solidFill>
                <a:schemeClr val="tx1"/>
              </a:solidFill>
              <a:latin typeface="+mn-ea"/>
            </a:endParaRPr>
          </a:p>
        </p:txBody>
      </p:sp>
    </p:spTree>
  </p:cSld>
  <p:clrMapOvr>
    <a:masterClrMapping/>
  </p:clrMapOvr>
  <p:transition spd="slow">
    <p:strips dir="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钢笔风景写生作品</a:t>
            </a:r>
            <a:endParaRPr lang="zh-CN" altLang="en-US" dirty="0"/>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537884" y="1324779"/>
            <a:ext cx="7097885" cy="516246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717612" y="1234210"/>
            <a:ext cx="6738425" cy="490102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721775" y="944950"/>
            <a:ext cx="3819216" cy="5253411"/>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5828" y="944949"/>
            <a:ext cx="3820935" cy="525341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马克笔风景写生作品</a:t>
            </a:r>
            <a:endParaRPr lang="zh-CN" altLang="en-US" dirty="0"/>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560780" y="1233488"/>
            <a:ext cx="7051390" cy="51228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636517" y="1233488"/>
            <a:ext cx="6899915" cy="51228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646597" y="1170118"/>
            <a:ext cx="6880460" cy="486219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503842" y="1233488"/>
            <a:ext cx="7165266" cy="512286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第二节 风景写生的意义</a:t>
            </a:r>
            <a:endParaRPr lang="zh-CN" altLang="en-US" dirty="0"/>
          </a:p>
        </p:txBody>
      </p:sp>
      <p:sp>
        <p:nvSpPr>
          <p:cNvPr id="3" name="内容占位符 2"/>
          <p:cNvSpPr>
            <a:spLocks noGrp="1"/>
          </p:cNvSpPr>
          <p:nvPr>
            <p:ph sz="half" idx="1"/>
          </p:nvPr>
        </p:nvSpPr>
        <p:spPr/>
        <p:txBody>
          <a:bodyPr>
            <a:normAutofit/>
          </a:bodyPr>
          <a:lstStyle/>
          <a:p>
            <a:r>
              <a:rPr lang="zh-CN" altLang="en-US" dirty="0"/>
              <a:t>“面对自然，对景写生”这是</a:t>
            </a:r>
            <a:r>
              <a:rPr lang="en-US" altLang="zh-CN" dirty="0"/>
              <a:t>19</a:t>
            </a:r>
            <a:r>
              <a:rPr lang="zh-CN" altLang="en-US" dirty="0"/>
              <a:t>世纪法国著名的风景画家柯罗的成功之道。在中国，自古以来，绘画理论上的“师法自然”，也充分强调“对景写生”的重要性。风景写生作为高校有关专业的课程内容来说，其意义主要有：在风景写生中，除了对立统一规律以外，还有系统整体论、主从论、结构观等思维规律的认识，这是一种方法论的观点，能正确的指导同学们的风景画学习，学习风景画，也有利于同学们加深事物规律的认识</a:t>
            </a:r>
            <a:r>
              <a:rPr lang="zh-CN" altLang="en-US" dirty="0" smtClean="0"/>
              <a:t>。</a:t>
            </a: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74006" y="773599"/>
            <a:ext cx="4005245" cy="5403365"/>
          </a:xfrm>
          <a:prstGeom prst="rect">
            <a:avLst/>
          </a:prstGeom>
        </p:spPr>
      </p:pic>
    </p:spTree>
  </p:cSld>
  <p:clrMapOvr>
    <a:masterClrMapping/>
  </p:clrMapOvr>
  <p:transition spd="slow">
    <p:strips dir="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a:hlinkClick r:id="rId1" action="ppaction://hlinksldjump"/>
          </p:cNvPr>
          <p:cNvSpPr/>
          <p:nvPr>
            <p:custDataLst>
              <p:tags r:id="rId2"/>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a:hlinkClick r:id="rId1" action="ppaction://hlinksldjump"/>
          </p:cNvPr>
          <p:cNvSpPr/>
          <p:nvPr>
            <p:custDataLst>
              <p:tags r:id="rId3"/>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第一章 风景写生概述</a:t>
            </a:r>
            <a:endParaRPr lang="zh-CN" altLang="en-US">
              <a:solidFill>
                <a:srgbClr val="C0C0C0"/>
              </a:solidFill>
              <a:latin typeface="+mn-ea"/>
            </a:endParaRPr>
          </a:p>
        </p:txBody>
      </p:sp>
      <p:sp>
        <p:nvSpPr>
          <p:cNvPr id="16" name="MH_Number_2">
            <a:hlinkClick r:id="rId4" action="ppaction://hlinksldjump"/>
          </p:cNvPr>
          <p:cNvSpPr/>
          <p:nvPr>
            <p:custDataLst>
              <p:tags r:id="rId5"/>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a:hlinkClick r:id="rId4" action="ppaction://hlinksldjump"/>
          </p:cNvPr>
          <p:cNvSpPr/>
          <p:nvPr>
            <p:custDataLst>
              <p:tags r:id="rId6"/>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第二章 风景写生的基础知识</a:t>
            </a:r>
            <a:endParaRPr lang="zh-CN" altLang="en-US">
              <a:solidFill>
                <a:srgbClr val="C0C0C0"/>
              </a:solidFill>
              <a:latin typeface="+mn-ea"/>
            </a:endParaRPr>
          </a:p>
        </p:txBody>
      </p:sp>
      <p:sp>
        <p:nvSpPr>
          <p:cNvPr id="19" name="MH_Number_3">
            <a:hlinkClick r:id="rId7" action="ppaction://hlinksldjump"/>
          </p:cNvPr>
          <p:cNvSpPr/>
          <p:nvPr>
            <p:custDataLst>
              <p:tags r:id="rId8"/>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a:hlinkClick r:id="rId7" action="ppaction://hlinksldjump"/>
          </p:cNvPr>
          <p:cNvSpPr/>
          <p:nvPr>
            <p:custDataLst>
              <p:tags r:id="rId9"/>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第三章 风景写生的表现技法</a:t>
            </a:r>
            <a:endParaRPr lang="zh-CN" altLang="en-US">
              <a:solidFill>
                <a:srgbClr val="C0C0C0"/>
              </a:solidFill>
              <a:latin typeface="+mn-ea"/>
            </a:endParaRPr>
          </a:p>
        </p:txBody>
      </p:sp>
      <p:sp>
        <p:nvSpPr>
          <p:cNvPr id="21" name="MH_Number_4">
            <a:hlinkClick r:id="rId10" action="ppaction://hlinksldjump"/>
          </p:cNvPr>
          <p:cNvSpPr/>
          <p:nvPr>
            <p:custDataLst>
              <p:tags r:id="rId11"/>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a:hlinkClick r:id="rId10" action="ppaction://hlinksldjump"/>
          </p:cNvPr>
          <p:cNvSpPr/>
          <p:nvPr>
            <p:custDataLst>
              <p:tags r:id="rId12"/>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92500"/>
          </a:bodyPr>
          <a:lstStyle/>
          <a:p>
            <a:pPr algn="r">
              <a:lnSpc>
                <a:spcPct val="130000"/>
              </a:lnSpc>
            </a:pPr>
            <a:r>
              <a:rPr lang="zh-CN" altLang="en-US">
                <a:solidFill>
                  <a:srgbClr val="C0C0C0"/>
                </a:solidFill>
                <a:latin typeface="+mn-ea"/>
              </a:rPr>
              <a:t>第四章 风景写生在设计中体现</a:t>
            </a:r>
            <a:endParaRPr lang="zh-CN" altLang="en-US">
              <a:solidFill>
                <a:srgbClr val="C0C0C0"/>
              </a:solidFill>
              <a:latin typeface="+mn-ea"/>
            </a:endParaRPr>
          </a:p>
        </p:txBody>
      </p:sp>
      <p:sp>
        <p:nvSpPr>
          <p:cNvPr id="23" name="MH_Number_5">
            <a:hlinkClick r:id="rId13" action="ppaction://hlinksldjump"/>
          </p:cNvPr>
          <p:cNvSpPr/>
          <p:nvPr>
            <p:custDataLst>
              <p:tags r:id="rId14"/>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a:hlinkClick r:id="rId13" action="ppaction://hlinksldjump"/>
          </p:cNvPr>
          <p:cNvSpPr/>
          <p:nvPr>
            <p:custDataLst>
              <p:tags r:id="rId15"/>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第五章 优秀作品赏析</a:t>
            </a:r>
            <a:endParaRPr lang="zh-CN" altLang="en-US">
              <a:solidFill>
                <a:srgbClr val="C0C0C0"/>
              </a:solidFill>
              <a:latin typeface="+mn-ea"/>
            </a:endParaRPr>
          </a:p>
        </p:txBody>
      </p:sp>
      <p:sp>
        <p:nvSpPr>
          <p:cNvPr id="25" name="MH_Number_6"/>
          <p:cNvSpPr/>
          <p:nvPr>
            <p:custDataLst>
              <p:tags r:id="rId16"/>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p:cNvSpPr/>
          <p:nvPr>
            <p:custDataLst>
              <p:tags r:id="rId17"/>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b="1" dirty="0">
                <a:solidFill>
                  <a:schemeClr val="tx1"/>
                </a:solidFill>
                <a:latin typeface="+mn-ea"/>
              </a:rPr>
              <a:t>第六章 上色技法详解</a:t>
            </a:r>
            <a:endParaRPr lang="zh-CN" altLang="en-US" b="1" dirty="0">
              <a:solidFill>
                <a:schemeClr val="tx1"/>
              </a:solidFill>
              <a:latin typeface="+mn-ea"/>
            </a:endParaRPr>
          </a:p>
        </p:txBody>
      </p:sp>
      <p:sp>
        <p:nvSpPr>
          <p:cNvPr id="29" name="MH_Others_1"/>
          <p:cNvSpPr/>
          <p:nvPr>
            <p:custDataLst>
              <p:tags r:id="rId18"/>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19"/>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20"/>
    </p:custDataLst>
  </p:cSld>
  <p:clrMapOvr>
    <a:masterClrMapping/>
  </p:clrMapOvr>
  <p:transition spd="slow">
    <p:strips dir="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8675" y="2632658"/>
            <a:ext cx="7994651" cy="1235075"/>
          </a:xfrm>
        </p:spPr>
        <p:txBody>
          <a:bodyPr/>
          <a:lstStyle/>
          <a:p>
            <a:pPr>
              <a:lnSpc>
                <a:spcPct val="130000"/>
              </a:lnSpc>
            </a:pPr>
            <a:r>
              <a:rPr lang="zh-CN" altLang="en-US" dirty="0">
                <a:solidFill>
                  <a:schemeClr val="tx1"/>
                </a:solidFill>
                <a:latin typeface="+mn-ea"/>
              </a:rPr>
              <a:t>第六章 上色技法详解</a:t>
            </a:r>
            <a:endParaRPr lang="zh-CN" altLang="en-US" dirty="0">
              <a:solidFill>
                <a:schemeClr val="tx1"/>
              </a:solidFill>
              <a:latin typeface="+mn-ea"/>
            </a:endParaRPr>
          </a:p>
        </p:txBody>
      </p:sp>
    </p:spTree>
  </p:cSld>
  <p:clrMapOvr>
    <a:masterClrMapping/>
  </p:clrMapOvr>
  <p:transition spd="slow">
    <p:strips dir="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7997" y="395786"/>
            <a:ext cx="4357459" cy="5825115"/>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0543" y="395787"/>
            <a:ext cx="4385087" cy="583027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26714" y="491320"/>
            <a:ext cx="4419042" cy="5662899"/>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687" y="491320"/>
            <a:ext cx="4224883" cy="566752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59805" y="1235122"/>
            <a:ext cx="7459923" cy="5281684"/>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89" y="122830"/>
            <a:ext cx="4902434" cy="358189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83642" y="468031"/>
            <a:ext cx="7633525" cy="58713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427950" y="668740"/>
            <a:ext cx="7207369" cy="54913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第二节 风景写生的意义</a:t>
            </a:r>
            <a:endParaRPr lang="zh-CN" altLang="en-US" dirty="0"/>
          </a:p>
        </p:txBody>
      </p:sp>
      <p:sp>
        <p:nvSpPr>
          <p:cNvPr id="3" name="内容占位符 2"/>
          <p:cNvSpPr>
            <a:spLocks noGrp="1"/>
          </p:cNvSpPr>
          <p:nvPr>
            <p:ph sz="half" idx="1"/>
          </p:nvPr>
        </p:nvSpPr>
        <p:spPr>
          <a:xfrm>
            <a:off x="1399822" y="1244602"/>
            <a:ext cx="9600273" cy="1689668"/>
          </a:xfrm>
        </p:spPr>
        <p:txBody>
          <a:bodyPr/>
          <a:lstStyle/>
          <a:p>
            <a:r>
              <a:rPr lang="zh-CN" altLang="en-US" dirty="0"/>
              <a:t>风景画表现技巧包含有对对象构成规律的熟悉、对主体精神影响的熟悉和对工具材料特性的熟悉。风景写生，既有助于同学们熟悉对象，又有助于同学们熟悉自我，还有助于同学们熟悉工具材料，这也是学习风景画写生的另一个价值所在。</a:t>
            </a:r>
            <a:endParaRPr lang="zh-CN" altLang="en-US" dirty="0"/>
          </a:p>
        </p:txBody>
      </p:sp>
      <p:pic>
        <p:nvPicPr>
          <p:cNvPr id="5" name="内容占位符 4"/>
          <p:cNvPicPr>
            <a:picLocks noGrp="1" noChangeAspect="1"/>
          </p:cNvPicPr>
          <p:nvPr>
            <p:ph sz="half" idx="2"/>
          </p:nvPr>
        </p:nvPicPr>
        <p:blipFill>
          <a:blip r:embed="rId1" cstate="print">
            <a:extLst>
              <a:ext uri="{28A0092B-C50C-407E-A947-70E740481C1C}">
                <a14:useLocalDpi xmlns:a14="http://schemas.microsoft.com/office/drawing/2010/main" val="0"/>
              </a:ext>
            </a:extLst>
          </a:blip>
          <a:stretch>
            <a:fillRect/>
          </a:stretch>
        </p:blipFill>
        <p:spPr>
          <a:xfrm>
            <a:off x="3217104" y="2737765"/>
            <a:ext cx="5558406" cy="394004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H_Number_1">
            <a:hlinkClick r:id="rId1" action="ppaction://hlinksldjump"/>
          </p:cNvPr>
          <p:cNvSpPr/>
          <p:nvPr>
            <p:custDataLst>
              <p:tags r:id="rId2"/>
            </p:custDataLst>
          </p:nvPr>
        </p:nvSpPr>
        <p:spPr>
          <a:xfrm flipH="1">
            <a:off x="2952848" y="1346710"/>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1</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6" name="MH_Entry_1">
            <a:hlinkClick r:id="rId1" action="ppaction://hlinksldjump"/>
          </p:cNvPr>
          <p:cNvSpPr/>
          <p:nvPr>
            <p:custDataLst>
              <p:tags r:id="rId3"/>
            </p:custDataLst>
          </p:nvPr>
        </p:nvSpPr>
        <p:spPr>
          <a:xfrm flipH="1">
            <a:off x="2952850" y="1257522"/>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第一章 风景写生概述</a:t>
            </a:r>
            <a:endParaRPr lang="zh-CN" altLang="en-US">
              <a:solidFill>
                <a:srgbClr val="C0C0C0"/>
              </a:solidFill>
              <a:latin typeface="+mn-ea"/>
            </a:endParaRPr>
          </a:p>
        </p:txBody>
      </p:sp>
      <p:sp>
        <p:nvSpPr>
          <p:cNvPr id="16" name="MH_Number_2"/>
          <p:cNvSpPr/>
          <p:nvPr>
            <p:custDataLst>
              <p:tags r:id="rId4"/>
            </p:custDataLst>
          </p:nvPr>
        </p:nvSpPr>
        <p:spPr>
          <a:xfrm>
            <a:off x="6635118" y="211789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2</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17" name="MH_Entry_2"/>
          <p:cNvSpPr/>
          <p:nvPr>
            <p:custDataLst>
              <p:tags r:id="rId5"/>
            </p:custDataLst>
          </p:nvPr>
        </p:nvSpPr>
        <p:spPr>
          <a:xfrm>
            <a:off x="3587331" y="202870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40000"/>
                <a:lumOff val="6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b="1" dirty="0">
                <a:solidFill>
                  <a:schemeClr val="tx1"/>
                </a:solidFill>
                <a:latin typeface="+mn-ea"/>
              </a:rPr>
              <a:t>第二章 风景写生的基础知识</a:t>
            </a:r>
            <a:endParaRPr lang="zh-CN" altLang="en-US" b="1" dirty="0">
              <a:solidFill>
                <a:schemeClr val="tx1"/>
              </a:solidFill>
              <a:latin typeface="+mn-ea"/>
            </a:endParaRPr>
          </a:p>
        </p:txBody>
      </p:sp>
      <p:sp>
        <p:nvSpPr>
          <p:cNvPr id="19" name="MH_Number_3"/>
          <p:cNvSpPr/>
          <p:nvPr>
            <p:custDataLst>
              <p:tags r:id="rId6"/>
            </p:custDataLst>
          </p:nvPr>
        </p:nvSpPr>
        <p:spPr>
          <a:xfrm flipH="1">
            <a:off x="2952848" y="2889076"/>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3</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0" name="MH_Entry_3"/>
          <p:cNvSpPr/>
          <p:nvPr>
            <p:custDataLst>
              <p:tags r:id="rId7"/>
            </p:custDataLst>
          </p:nvPr>
        </p:nvSpPr>
        <p:spPr>
          <a:xfrm flipH="1">
            <a:off x="2952850" y="2799888"/>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第三章 风景写生的表现技法</a:t>
            </a:r>
            <a:endParaRPr lang="zh-CN" altLang="en-US">
              <a:solidFill>
                <a:srgbClr val="C0C0C0"/>
              </a:solidFill>
              <a:latin typeface="+mn-ea"/>
            </a:endParaRPr>
          </a:p>
        </p:txBody>
      </p:sp>
      <p:sp>
        <p:nvSpPr>
          <p:cNvPr id="21" name="MH_Number_4"/>
          <p:cNvSpPr/>
          <p:nvPr>
            <p:custDataLst>
              <p:tags r:id="rId8"/>
            </p:custDataLst>
          </p:nvPr>
        </p:nvSpPr>
        <p:spPr>
          <a:xfrm>
            <a:off x="6635118" y="3660259"/>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4</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2" name="MH_Entry_4"/>
          <p:cNvSpPr/>
          <p:nvPr>
            <p:custDataLst>
              <p:tags r:id="rId9"/>
            </p:custDataLst>
          </p:nvPr>
        </p:nvSpPr>
        <p:spPr>
          <a:xfrm>
            <a:off x="3587331" y="3571071"/>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fontScale="92500"/>
          </a:bodyPr>
          <a:lstStyle/>
          <a:p>
            <a:pPr algn="r">
              <a:lnSpc>
                <a:spcPct val="130000"/>
              </a:lnSpc>
            </a:pPr>
            <a:r>
              <a:rPr lang="zh-CN" altLang="en-US">
                <a:solidFill>
                  <a:srgbClr val="C0C0C0"/>
                </a:solidFill>
                <a:latin typeface="+mn-ea"/>
              </a:rPr>
              <a:t>第四章 风景写生在设计中体现</a:t>
            </a:r>
            <a:endParaRPr lang="zh-CN" altLang="en-US">
              <a:solidFill>
                <a:srgbClr val="C0C0C0"/>
              </a:solidFill>
              <a:latin typeface="+mn-ea"/>
            </a:endParaRPr>
          </a:p>
        </p:txBody>
      </p:sp>
      <p:sp>
        <p:nvSpPr>
          <p:cNvPr id="23" name="MH_Number_5"/>
          <p:cNvSpPr/>
          <p:nvPr>
            <p:custDataLst>
              <p:tags r:id="rId10"/>
            </p:custDataLst>
          </p:nvPr>
        </p:nvSpPr>
        <p:spPr>
          <a:xfrm flipH="1">
            <a:off x="2952848" y="4431442"/>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0" tIns="0" rIns="14400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5</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4" name="MH_Entry_5"/>
          <p:cNvSpPr/>
          <p:nvPr>
            <p:custDataLst>
              <p:tags r:id="rId11"/>
            </p:custDataLst>
          </p:nvPr>
        </p:nvSpPr>
        <p:spPr>
          <a:xfrm flipH="1">
            <a:off x="2952850" y="4342254"/>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ctr" anchorCtr="0" forceAA="0" compatLnSpc="1">
            <a:normAutofit/>
          </a:bodyPr>
          <a:lstStyle/>
          <a:p>
            <a:pPr>
              <a:lnSpc>
                <a:spcPct val="130000"/>
              </a:lnSpc>
            </a:pPr>
            <a:r>
              <a:rPr lang="zh-CN" altLang="en-US">
                <a:solidFill>
                  <a:srgbClr val="C0C0C0"/>
                </a:solidFill>
                <a:latin typeface="+mn-ea"/>
              </a:rPr>
              <a:t>第五章 优秀作品赏析</a:t>
            </a:r>
            <a:endParaRPr lang="zh-CN" altLang="en-US">
              <a:solidFill>
                <a:srgbClr val="C0C0C0"/>
              </a:solidFill>
              <a:latin typeface="+mn-ea"/>
            </a:endParaRPr>
          </a:p>
        </p:txBody>
      </p:sp>
      <p:sp>
        <p:nvSpPr>
          <p:cNvPr id="25" name="MH_Number_6"/>
          <p:cNvSpPr/>
          <p:nvPr>
            <p:custDataLst>
              <p:tags r:id="rId12"/>
            </p:custDataLst>
          </p:nvPr>
        </p:nvSpPr>
        <p:spPr>
          <a:xfrm>
            <a:off x="6635118" y="5202623"/>
            <a:ext cx="609000" cy="337250"/>
          </a:xfrm>
          <a:custGeom>
            <a:avLst/>
            <a:gdLst>
              <a:gd name="connsiteX0" fmla="*/ 73025 w 693737"/>
              <a:gd name="connsiteY0" fmla="*/ 0 h 384175"/>
              <a:gd name="connsiteX1" fmla="*/ 0 w 693737"/>
              <a:gd name="connsiteY1" fmla="*/ 0 h 384175"/>
              <a:gd name="connsiteX2" fmla="*/ 0 w 693737"/>
              <a:gd name="connsiteY2" fmla="*/ 384175 h 384175"/>
              <a:gd name="connsiteX3" fmla="*/ 73025 w 693737"/>
              <a:gd name="connsiteY3" fmla="*/ 384175 h 384175"/>
              <a:gd name="connsiteX4" fmla="*/ 693737 w 693737"/>
              <a:gd name="connsiteY4" fmla="*/ 0 h 384175"/>
              <a:gd name="connsiteX5" fmla="*/ 138112 w 693737"/>
              <a:gd name="connsiteY5" fmla="*/ 0 h 384175"/>
              <a:gd name="connsiteX6" fmla="*/ 138112 w 693737"/>
              <a:gd name="connsiteY6" fmla="*/ 384175 h 384175"/>
              <a:gd name="connsiteX7" fmla="*/ 693737 w 693737"/>
              <a:gd name="connsiteY7" fmla="*/ 384175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37" h="384175">
                <a:moveTo>
                  <a:pt x="73025" y="0"/>
                </a:moveTo>
                <a:lnTo>
                  <a:pt x="0" y="0"/>
                </a:lnTo>
                <a:lnTo>
                  <a:pt x="0" y="384175"/>
                </a:lnTo>
                <a:lnTo>
                  <a:pt x="73025" y="384175"/>
                </a:lnTo>
                <a:close/>
                <a:moveTo>
                  <a:pt x="693737" y="0"/>
                </a:moveTo>
                <a:lnTo>
                  <a:pt x="138112" y="0"/>
                </a:lnTo>
                <a:lnTo>
                  <a:pt x="138112" y="384175"/>
                </a:lnTo>
                <a:lnTo>
                  <a:pt x="693737" y="384175"/>
                </a:lnTo>
                <a:close/>
              </a:path>
            </a:pathLst>
          </a:custGeom>
          <a:solidFill>
            <a:schemeClr val="accent1">
              <a:lumMod val="40000"/>
              <a:lumOff val="60000"/>
            </a:schemeClr>
          </a:solidFill>
          <a:ln w="25400" cap="flat" cmpd="sng" algn="ctr">
            <a:noFill/>
            <a:prstDash val="solid"/>
          </a:ln>
          <a:effectLst/>
        </p:spPr>
        <p:txBody>
          <a:bodyPr wrap="square" lIns="144000" tIns="0" rIns="0" bIns="0" anchor="ctr">
            <a:noAutofit/>
          </a:bodyPr>
          <a:lstStyle/>
          <a:p>
            <a:pPr algn="ctr"/>
            <a:r>
              <a:rPr lang="en-US" altLang="zh-CN" sz="2000" kern="0">
                <a:solidFill>
                  <a:sysClr val="window" lastClr="FFFFFF"/>
                </a:solidFill>
                <a:latin typeface="Elephant" panose="02020904090505020303" pitchFamily="18" charset="0"/>
                <a:ea typeface="方正姚体" panose="02010601030101010101" pitchFamily="2" charset="-122"/>
              </a:rPr>
              <a:t>6</a:t>
            </a:r>
            <a:endParaRPr lang="zh-CN" altLang="en-US" sz="2000" kern="0" dirty="0">
              <a:solidFill>
                <a:sysClr val="window" lastClr="FFFFFF"/>
              </a:solidFill>
              <a:latin typeface="Elephant" panose="02020904090505020303" pitchFamily="18" charset="0"/>
              <a:ea typeface="方正姚体" panose="02010601030101010101" pitchFamily="2" charset="-122"/>
            </a:endParaRPr>
          </a:p>
        </p:txBody>
      </p:sp>
      <p:sp>
        <p:nvSpPr>
          <p:cNvPr id="26" name="MH_Entry_6"/>
          <p:cNvSpPr/>
          <p:nvPr>
            <p:custDataLst>
              <p:tags r:id="rId13"/>
            </p:custDataLst>
          </p:nvPr>
        </p:nvSpPr>
        <p:spPr>
          <a:xfrm>
            <a:off x="3587331" y="5113435"/>
            <a:ext cx="3656787" cy="48574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12700" cap="sq">
            <a:solidFill>
              <a:schemeClr val="accent1">
                <a:lumMod val="20000"/>
                <a:lumOff val="80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720000" bIns="0" numCol="1" spcCol="0" rtlCol="0" fromWordArt="0" anchor="ctr" anchorCtr="0" forceAA="0" compatLnSpc="1">
            <a:normAutofit/>
          </a:bodyPr>
          <a:lstStyle/>
          <a:p>
            <a:pPr algn="r">
              <a:lnSpc>
                <a:spcPct val="130000"/>
              </a:lnSpc>
            </a:pPr>
            <a:r>
              <a:rPr lang="zh-CN" altLang="en-US">
                <a:solidFill>
                  <a:srgbClr val="C0C0C0"/>
                </a:solidFill>
                <a:latin typeface="+mn-ea"/>
              </a:rPr>
              <a:t>第六章 上色技法详解</a:t>
            </a:r>
            <a:endParaRPr lang="zh-CN" altLang="en-US">
              <a:solidFill>
                <a:srgbClr val="C0C0C0"/>
              </a:solidFill>
              <a:latin typeface="+mn-ea"/>
            </a:endParaRPr>
          </a:p>
        </p:txBody>
      </p:sp>
      <p:sp>
        <p:nvSpPr>
          <p:cNvPr id="29" name="MH_Others_1"/>
          <p:cNvSpPr/>
          <p:nvPr>
            <p:custDataLst>
              <p:tags r:id="rId14"/>
            </p:custDataLst>
          </p:nvPr>
        </p:nvSpPr>
        <p:spPr>
          <a:xfrm rot="16200000">
            <a:off x="8114030" y="2928995"/>
            <a:ext cx="2996333" cy="1012835"/>
          </a:xfrm>
          <a:prstGeom prst="rect">
            <a:avLst/>
          </a:prstGeom>
        </p:spPr>
        <p:txBody>
          <a:bodyPr wrap="none" anchor="ctr" anchorCtr="0">
            <a:noAutofit/>
          </a:bodyPr>
          <a:lstStyle/>
          <a:p>
            <a:pPr algn="ctr">
              <a:defRPr/>
            </a:pPr>
            <a:endParaRPr lang="en-US" altLang="zh-CN" sz="2800" spc="500" dirty="0">
              <a:solidFill>
                <a:schemeClr val="accent1">
                  <a:lumMod val="20000"/>
                  <a:lumOff val="80000"/>
                </a:schemeClr>
              </a:solidFill>
              <a:latin typeface="Elephant" panose="02020904090505020303" pitchFamily="18" charset="0"/>
              <a:ea typeface="华文中宋" panose="02010600040101010101" pitchFamily="2" charset="-122"/>
            </a:endParaRPr>
          </a:p>
          <a:p>
            <a:pPr algn="ctr">
              <a:defRPr/>
            </a:pPr>
            <a:r>
              <a:rPr lang="en-US" altLang="zh-CN" sz="2800" spc="500">
                <a:solidFill>
                  <a:schemeClr val="accent1">
                    <a:lumMod val="20000"/>
                    <a:lumOff val="80000"/>
                  </a:schemeClr>
                </a:solidFill>
                <a:latin typeface="Elephant" panose="02020904090505020303" pitchFamily="18" charset="0"/>
                <a:ea typeface="华文中宋" panose="02010600040101010101" pitchFamily="2" charset="-122"/>
              </a:rPr>
              <a:t>CONTENTS</a:t>
            </a:r>
            <a:endParaRPr lang="zh-CN" altLang="en-US" sz="2800" spc="500" dirty="0">
              <a:solidFill>
                <a:schemeClr val="accent1">
                  <a:lumMod val="20000"/>
                  <a:lumOff val="80000"/>
                </a:schemeClr>
              </a:solidFill>
              <a:latin typeface="Elephant" panose="02020904090505020303" pitchFamily="18" charset="0"/>
              <a:ea typeface="华文中宋" panose="02010600040101010101" pitchFamily="2" charset="-122"/>
            </a:endParaRPr>
          </a:p>
        </p:txBody>
      </p:sp>
      <p:sp>
        <p:nvSpPr>
          <p:cNvPr id="30" name="MH_Others_2"/>
          <p:cNvSpPr txBox="1">
            <a:spLocks noChangeArrowheads="1"/>
          </p:cNvSpPr>
          <p:nvPr>
            <p:custDataLst>
              <p:tags r:id="rId15"/>
            </p:custDataLst>
          </p:nvPr>
        </p:nvSpPr>
        <p:spPr bwMode="auto">
          <a:xfrm>
            <a:off x="9977316" y="2830577"/>
            <a:ext cx="5572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6000" b="1">
                <a:solidFill>
                  <a:schemeClr val="accent1"/>
                </a:solidFill>
                <a:latin typeface="微软雅黑" panose="020B0503020204020204" pitchFamily="34" charset="-122"/>
                <a:ea typeface="微软雅黑" panose="020B0503020204020204" pitchFamily="34" charset="-122"/>
              </a:rPr>
              <a:t>目录</a:t>
            </a:r>
            <a:endParaRPr lang="zh-CN" altLang="en-US" sz="6000" b="1">
              <a:solidFill>
                <a:schemeClr val="accent1"/>
              </a:solidFill>
              <a:latin typeface="微软雅黑" panose="020B0503020204020204" pitchFamily="34" charset="-122"/>
              <a:ea typeface="微软雅黑" panose="020B0503020204020204" pitchFamily="34" charset="-122"/>
            </a:endParaRPr>
          </a:p>
        </p:txBody>
      </p:sp>
    </p:spTree>
    <p:custDataLst>
      <p:tags r:id="rId16"/>
    </p:custDataLst>
  </p:cSld>
  <p:clrMapOvr>
    <a:masterClrMapping/>
  </p:clrMapOvr>
  <p:transition spd="slow">
    <p:strips dir="rd"/>
  </p:transition>
  <p:timing>
    <p:tnLst>
      <p:par>
        <p:cTn id="1" dur="indefinite" restart="never" nodeType="tmRoot"/>
      </p:par>
    </p:tnLst>
  </p:timing>
</p:sld>
</file>

<file path=ppt/tags/tag1.xml><?xml version="1.0" encoding="utf-8"?>
<p:tagLst xmlns:p="http://schemas.openxmlformats.org/presentationml/2006/main">
  <p:tag name="MH" val="20161204194318"/>
  <p:tag name="MH_LIBRARY" val="CONTENTS"/>
  <p:tag name="MH_TYPE" val="NUMBER"/>
  <p:tag name="ID" val="547147"/>
  <p:tag name="MH_ORDER" val="1"/>
</p:tagLst>
</file>

<file path=ppt/tags/tag10.xml><?xml version="1.0" encoding="utf-8"?>
<p:tagLst xmlns:p="http://schemas.openxmlformats.org/presentationml/2006/main">
  <p:tag name="MH" val="20161204194318"/>
  <p:tag name="MH_LIBRARY" val="CONTENTS"/>
  <p:tag name="MH_TYPE" val="ENTRY"/>
  <p:tag name="ID" val="547147"/>
  <p:tag name="MH_ORDER" val="5"/>
</p:tagLst>
</file>

<file path=ppt/tags/tag100.xml><?xml version="1.0" encoding="utf-8"?>
<p:tagLst xmlns:p="http://schemas.openxmlformats.org/presentationml/2006/main">
  <p:tag name="MH" val="20161204194318"/>
  <p:tag name="MH_LIBRARY" val="CONTENTS"/>
  <p:tag name="MH_TYPE" val="ENTRY"/>
  <p:tag name="ID" val="547147"/>
  <p:tag name="MH_ORDER" val="5"/>
</p:tagLst>
</file>

<file path=ppt/tags/tag101.xml><?xml version="1.0" encoding="utf-8"?>
<p:tagLst xmlns:p="http://schemas.openxmlformats.org/presentationml/2006/main">
  <p:tag name="MH" val="20161204194318"/>
  <p:tag name="MH_LIBRARY" val="CONTENTS"/>
  <p:tag name="MH_TYPE" val="NUMBER"/>
  <p:tag name="ID" val="547147"/>
  <p:tag name="MH_ORDER" val="6"/>
</p:tagLst>
</file>

<file path=ppt/tags/tag102.xml><?xml version="1.0" encoding="utf-8"?>
<p:tagLst xmlns:p="http://schemas.openxmlformats.org/presentationml/2006/main">
  <p:tag name="MH" val="20161204194318"/>
  <p:tag name="MH_LIBRARY" val="CONTENTS"/>
  <p:tag name="MH_TYPE" val="ENTRY"/>
  <p:tag name="ID" val="547147"/>
  <p:tag name="MH_ORDER" val="6"/>
</p:tagLst>
</file>

<file path=ppt/tags/tag103.xml><?xml version="1.0" encoding="utf-8"?>
<p:tagLst xmlns:p="http://schemas.openxmlformats.org/presentationml/2006/main">
  <p:tag name="MH" val="20161204194318"/>
  <p:tag name="MH_LIBRARY" val="CONTENTS"/>
  <p:tag name="MH_TYPE" val="OTHERS"/>
  <p:tag name="ID" val="547147"/>
</p:tagLst>
</file>

<file path=ppt/tags/tag104.xml><?xml version="1.0" encoding="utf-8"?>
<p:tagLst xmlns:p="http://schemas.openxmlformats.org/presentationml/2006/main">
  <p:tag name="MH" val="20161204194318"/>
  <p:tag name="MH_LIBRARY" val="CONTENTS"/>
  <p:tag name="MH_TYPE" val="OTHERS"/>
  <p:tag name="ID" val="547147"/>
</p:tagLst>
</file>

<file path=ppt/tags/tag105.xml><?xml version="1.0" encoding="utf-8"?>
<p:tagLst xmlns:p="http://schemas.openxmlformats.org/presentationml/2006/main">
  <p:tag name="MH" val="20161204194318"/>
  <p:tag name="MH_LIBRARY" val="CONTENTS"/>
  <p:tag name="MH_AUTOCOLOR" val="TRUE"/>
  <p:tag name="ID" val="547147"/>
  <p:tag name="MH_TYPE" val="CONTENTS_SECTION"/>
</p:tagLst>
</file>

<file path=ppt/tags/tag11.xml><?xml version="1.0" encoding="utf-8"?>
<p:tagLst xmlns:p="http://schemas.openxmlformats.org/presentationml/2006/main">
  <p:tag name="MH" val="20161204194318"/>
  <p:tag name="MH_LIBRARY" val="CONTENTS"/>
  <p:tag name="MH_TYPE" val="NUMBER"/>
  <p:tag name="ID" val="547147"/>
  <p:tag name="MH_ORDER" val="6"/>
</p:tagLst>
</file>

<file path=ppt/tags/tag12.xml><?xml version="1.0" encoding="utf-8"?>
<p:tagLst xmlns:p="http://schemas.openxmlformats.org/presentationml/2006/main">
  <p:tag name="MH" val="20161204194318"/>
  <p:tag name="MH_LIBRARY" val="CONTENTS"/>
  <p:tag name="MH_TYPE" val="ENTRY"/>
  <p:tag name="ID" val="547147"/>
  <p:tag name="MH_ORDER" val="6"/>
</p:tagLst>
</file>

<file path=ppt/tags/tag13.xml><?xml version="1.0" encoding="utf-8"?>
<p:tagLst xmlns:p="http://schemas.openxmlformats.org/presentationml/2006/main">
  <p:tag name="MH" val="20161204194318"/>
  <p:tag name="MH_LIBRARY" val="CONTENTS"/>
  <p:tag name="MH_TYPE" val="OTHERS"/>
  <p:tag name="ID" val="547147"/>
</p:tagLst>
</file>

<file path=ppt/tags/tag14.xml><?xml version="1.0" encoding="utf-8"?>
<p:tagLst xmlns:p="http://schemas.openxmlformats.org/presentationml/2006/main">
  <p:tag name="MH" val="20161204194318"/>
  <p:tag name="MH_LIBRARY" val="CONTENTS"/>
  <p:tag name="MH_TYPE" val="OTHERS"/>
  <p:tag name="ID" val="547147"/>
</p:tagLst>
</file>

<file path=ppt/tags/tag15.xml><?xml version="1.0" encoding="utf-8"?>
<p:tagLst xmlns:p="http://schemas.openxmlformats.org/presentationml/2006/main">
  <p:tag name="MH" val="20161204194318"/>
  <p:tag name="MH_LIBRARY" val="CONTENTS"/>
  <p:tag name="MH_AUTOCOLOR" val="TRUE"/>
  <p:tag name="MH_TYPE" val="CONTENTS"/>
  <p:tag name="ID" val="547147"/>
</p:tagLst>
</file>

<file path=ppt/tags/tag16.xml><?xml version="1.0" encoding="utf-8"?>
<p:tagLst xmlns:p="http://schemas.openxmlformats.org/presentationml/2006/main">
  <p:tag name="MH" val="20161204194318"/>
  <p:tag name="MH_LIBRARY" val="CONTENTS"/>
  <p:tag name="MH_TYPE" val="NUMBER"/>
  <p:tag name="ID" val="547147"/>
  <p:tag name="MH_ORDER" val="1"/>
</p:tagLst>
</file>

<file path=ppt/tags/tag17.xml><?xml version="1.0" encoding="utf-8"?>
<p:tagLst xmlns:p="http://schemas.openxmlformats.org/presentationml/2006/main">
  <p:tag name="MH" val="20161204194318"/>
  <p:tag name="MH_LIBRARY" val="CONTENTS"/>
  <p:tag name="MH_TYPE" val="ENTRY"/>
  <p:tag name="ID" val="547147"/>
  <p:tag name="MH_ORDER" val="1"/>
</p:tagLst>
</file>

<file path=ppt/tags/tag18.xml><?xml version="1.0" encoding="utf-8"?>
<p:tagLst xmlns:p="http://schemas.openxmlformats.org/presentationml/2006/main">
  <p:tag name="MH" val="20161204194318"/>
  <p:tag name="MH_LIBRARY" val="CONTENTS"/>
  <p:tag name="MH_TYPE" val="NUMBER"/>
  <p:tag name="ID" val="547147"/>
  <p:tag name="MH_ORDER" val="2"/>
</p:tagLst>
</file>

<file path=ppt/tags/tag19.xml><?xml version="1.0" encoding="utf-8"?>
<p:tagLst xmlns:p="http://schemas.openxmlformats.org/presentationml/2006/main">
  <p:tag name="MH" val="20161204194318"/>
  <p:tag name="MH_LIBRARY" val="CONTENTS"/>
  <p:tag name="MH_TYPE" val="ENTRY"/>
  <p:tag name="ID" val="547147"/>
  <p:tag name="MH_ORDER" val="2"/>
</p:tagLst>
</file>

<file path=ppt/tags/tag2.xml><?xml version="1.0" encoding="utf-8"?>
<p:tagLst xmlns:p="http://schemas.openxmlformats.org/presentationml/2006/main">
  <p:tag name="MH" val="20161204194318"/>
  <p:tag name="MH_LIBRARY" val="CONTENTS"/>
  <p:tag name="MH_TYPE" val="ENTRY"/>
  <p:tag name="ID" val="547147"/>
  <p:tag name="MH_ORDER" val="1"/>
</p:tagLst>
</file>

<file path=ppt/tags/tag20.xml><?xml version="1.0" encoding="utf-8"?>
<p:tagLst xmlns:p="http://schemas.openxmlformats.org/presentationml/2006/main">
  <p:tag name="MH" val="20161204194318"/>
  <p:tag name="MH_LIBRARY" val="CONTENTS"/>
  <p:tag name="MH_TYPE" val="NUMBER"/>
  <p:tag name="ID" val="547147"/>
  <p:tag name="MH_ORDER" val="3"/>
</p:tagLst>
</file>

<file path=ppt/tags/tag21.xml><?xml version="1.0" encoding="utf-8"?>
<p:tagLst xmlns:p="http://schemas.openxmlformats.org/presentationml/2006/main">
  <p:tag name="MH" val="20161204194318"/>
  <p:tag name="MH_LIBRARY" val="CONTENTS"/>
  <p:tag name="MH_TYPE" val="ENTRY"/>
  <p:tag name="ID" val="547147"/>
  <p:tag name="MH_ORDER" val="3"/>
</p:tagLst>
</file>

<file path=ppt/tags/tag22.xml><?xml version="1.0" encoding="utf-8"?>
<p:tagLst xmlns:p="http://schemas.openxmlformats.org/presentationml/2006/main">
  <p:tag name="MH" val="20161204194318"/>
  <p:tag name="MH_LIBRARY" val="CONTENTS"/>
  <p:tag name="MH_TYPE" val="NUMBER"/>
  <p:tag name="ID" val="547147"/>
  <p:tag name="MH_ORDER" val="4"/>
</p:tagLst>
</file>

<file path=ppt/tags/tag23.xml><?xml version="1.0" encoding="utf-8"?>
<p:tagLst xmlns:p="http://schemas.openxmlformats.org/presentationml/2006/main">
  <p:tag name="MH" val="20161204194318"/>
  <p:tag name="MH_LIBRARY" val="CONTENTS"/>
  <p:tag name="MH_TYPE" val="ENTRY"/>
  <p:tag name="ID" val="547147"/>
  <p:tag name="MH_ORDER" val="4"/>
</p:tagLst>
</file>

<file path=ppt/tags/tag24.xml><?xml version="1.0" encoding="utf-8"?>
<p:tagLst xmlns:p="http://schemas.openxmlformats.org/presentationml/2006/main">
  <p:tag name="MH" val="20161204194318"/>
  <p:tag name="MH_LIBRARY" val="CONTENTS"/>
  <p:tag name="MH_TYPE" val="NUMBER"/>
  <p:tag name="ID" val="547147"/>
  <p:tag name="MH_ORDER" val="5"/>
</p:tagLst>
</file>

<file path=ppt/tags/tag25.xml><?xml version="1.0" encoding="utf-8"?>
<p:tagLst xmlns:p="http://schemas.openxmlformats.org/presentationml/2006/main">
  <p:tag name="MH" val="20161204194318"/>
  <p:tag name="MH_LIBRARY" val="CONTENTS"/>
  <p:tag name="MH_TYPE" val="ENTRY"/>
  <p:tag name="ID" val="547147"/>
  <p:tag name="MH_ORDER" val="5"/>
</p:tagLst>
</file>

<file path=ppt/tags/tag26.xml><?xml version="1.0" encoding="utf-8"?>
<p:tagLst xmlns:p="http://schemas.openxmlformats.org/presentationml/2006/main">
  <p:tag name="MH" val="20161204194318"/>
  <p:tag name="MH_LIBRARY" val="CONTENTS"/>
  <p:tag name="MH_TYPE" val="NUMBER"/>
  <p:tag name="ID" val="547147"/>
  <p:tag name="MH_ORDER" val="6"/>
</p:tagLst>
</file>

<file path=ppt/tags/tag27.xml><?xml version="1.0" encoding="utf-8"?>
<p:tagLst xmlns:p="http://schemas.openxmlformats.org/presentationml/2006/main">
  <p:tag name="MH" val="20161204194318"/>
  <p:tag name="MH_LIBRARY" val="CONTENTS"/>
  <p:tag name="MH_TYPE" val="ENTRY"/>
  <p:tag name="ID" val="547147"/>
  <p:tag name="MH_ORDER" val="6"/>
</p:tagLst>
</file>

<file path=ppt/tags/tag28.xml><?xml version="1.0" encoding="utf-8"?>
<p:tagLst xmlns:p="http://schemas.openxmlformats.org/presentationml/2006/main">
  <p:tag name="MH" val="20161204194318"/>
  <p:tag name="MH_LIBRARY" val="CONTENTS"/>
  <p:tag name="MH_TYPE" val="OTHERS"/>
  <p:tag name="ID" val="547147"/>
</p:tagLst>
</file>

<file path=ppt/tags/tag29.xml><?xml version="1.0" encoding="utf-8"?>
<p:tagLst xmlns:p="http://schemas.openxmlformats.org/presentationml/2006/main">
  <p:tag name="MH" val="20161204194318"/>
  <p:tag name="MH_LIBRARY" val="CONTENTS"/>
  <p:tag name="MH_TYPE" val="OTHERS"/>
  <p:tag name="ID" val="547147"/>
</p:tagLst>
</file>

<file path=ppt/tags/tag3.xml><?xml version="1.0" encoding="utf-8"?>
<p:tagLst xmlns:p="http://schemas.openxmlformats.org/presentationml/2006/main">
  <p:tag name="MH" val="20161204194318"/>
  <p:tag name="MH_LIBRARY" val="CONTENTS"/>
  <p:tag name="MH_TYPE" val="NUMBER"/>
  <p:tag name="ID" val="547147"/>
  <p:tag name="MH_ORDER" val="2"/>
</p:tagLst>
</file>

<file path=ppt/tags/tag30.xml><?xml version="1.0" encoding="utf-8"?>
<p:tagLst xmlns:p="http://schemas.openxmlformats.org/presentationml/2006/main">
  <p:tag name="MH" val="20161204194318"/>
  <p:tag name="MH_LIBRARY" val="CONTENTS"/>
  <p:tag name="MH_AUTOCOLOR" val="TRUE"/>
  <p:tag name="ID" val="547147"/>
  <p:tag name="MH_TYPE" val="CONTENTS_SECTION"/>
</p:tagLst>
</file>

<file path=ppt/tags/tag31.xml><?xml version="1.0" encoding="utf-8"?>
<p:tagLst xmlns:p="http://schemas.openxmlformats.org/presentationml/2006/main">
  <p:tag name="MH" val="20161204194318"/>
  <p:tag name="MH_LIBRARY" val="CONTENTS"/>
  <p:tag name="MH_TYPE" val="NUMBER"/>
  <p:tag name="ID" val="547147"/>
  <p:tag name="MH_ORDER" val="1"/>
</p:tagLst>
</file>

<file path=ppt/tags/tag32.xml><?xml version="1.0" encoding="utf-8"?>
<p:tagLst xmlns:p="http://schemas.openxmlformats.org/presentationml/2006/main">
  <p:tag name="MH" val="20161204194318"/>
  <p:tag name="MH_LIBRARY" val="CONTENTS"/>
  <p:tag name="MH_TYPE" val="ENTRY"/>
  <p:tag name="ID" val="547147"/>
  <p:tag name="MH_ORDER" val="1"/>
</p:tagLst>
</file>

<file path=ppt/tags/tag33.xml><?xml version="1.0" encoding="utf-8"?>
<p:tagLst xmlns:p="http://schemas.openxmlformats.org/presentationml/2006/main">
  <p:tag name="MH" val="20161204194318"/>
  <p:tag name="MH_LIBRARY" val="CONTENTS"/>
  <p:tag name="MH_TYPE" val="NUMBER"/>
  <p:tag name="ID" val="547147"/>
  <p:tag name="MH_ORDER" val="2"/>
</p:tagLst>
</file>

<file path=ppt/tags/tag34.xml><?xml version="1.0" encoding="utf-8"?>
<p:tagLst xmlns:p="http://schemas.openxmlformats.org/presentationml/2006/main">
  <p:tag name="MH" val="20161204194318"/>
  <p:tag name="MH_LIBRARY" val="CONTENTS"/>
  <p:tag name="MH_TYPE" val="ENTRY"/>
  <p:tag name="ID" val="547147"/>
  <p:tag name="MH_ORDER" val="2"/>
</p:tagLst>
</file>

<file path=ppt/tags/tag35.xml><?xml version="1.0" encoding="utf-8"?>
<p:tagLst xmlns:p="http://schemas.openxmlformats.org/presentationml/2006/main">
  <p:tag name="MH" val="20161204194318"/>
  <p:tag name="MH_LIBRARY" val="CONTENTS"/>
  <p:tag name="MH_TYPE" val="NUMBER"/>
  <p:tag name="ID" val="547147"/>
  <p:tag name="MH_ORDER" val="3"/>
</p:tagLst>
</file>

<file path=ppt/tags/tag36.xml><?xml version="1.0" encoding="utf-8"?>
<p:tagLst xmlns:p="http://schemas.openxmlformats.org/presentationml/2006/main">
  <p:tag name="MH" val="20161204194318"/>
  <p:tag name="MH_LIBRARY" val="CONTENTS"/>
  <p:tag name="MH_TYPE" val="ENTRY"/>
  <p:tag name="ID" val="547147"/>
  <p:tag name="MH_ORDER" val="3"/>
</p:tagLst>
</file>

<file path=ppt/tags/tag37.xml><?xml version="1.0" encoding="utf-8"?>
<p:tagLst xmlns:p="http://schemas.openxmlformats.org/presentationml/2006/main">
  <p:tag name="MH" val="20161204194318"/>
  <p:tag name="MH_LIBRARY" val="CONTENTS"/>
  <p:tag name="MH_TYPE" val="NUMBER"/>
  <p:tag name="ID" val="547147"/>
  <p:tag name="MH_ORDER" val="4"/>
</p:tagLst>
</file>

<file path=ppt/tags/tag38.xml><?xml version="1.0" encoding="utf-8"?>
<p:tagLst xmlns:p="http://schemas.openxmlformats.org/presentationml/2006/main">
  <p:tag name="MH" val="20161204194318"/>
  <p:tag name="MH_LIBRARY" val="CONTENTS"/>
  <p:tag name="MH_TYPE" val="ENTRY"/>
  <p:tag name="ID" val="547147"/>
  <p:tag name="MH_ORDER" val="4"/>
</p:tagLst>
</file>

<file path=ppt/tags/tag39.xml><?xml version="1.0" encoding="utf-8"?>
<p:tagLst xmlns:p="http://schemas.openxmlformats.org/presentationml/2006/main">
  <p:tag name="MH" val="20161204194318"/>
  <p:tag name="MH_LIBRARY" val="CONTENTS"/>
  <p:tag name="MH_TYPE" val="NUMBER"/>
  <p:tag name="ID" val="547147"/>
  <p:tag name="MH_ORDER" val="5"/>
</p:tagLst>
</file>

<file path=ppt/tags/tag4.xml><?xml version="1.0" encoding="utf-8"?>
<p:tagLst xmlns:p="http://schemas.openxmlformats.org/presentationml/2006/main">
  <p:tag name="MH" val="20161204194318"/>
  <p:tag name="MH_LIBRARY" val="CONTENTS"/>
  <p:tag name="MH_TYPE" val="ENTRY"/>
  <p:tag name="ID" val="547147"/>
  <p:tag name="MH_ORDER" val="2"/>
</p:tagLst>
</file>

<file path=ppt/tags/tag40.xml><?xml version="1.0" encoding="utf-8"?>
<p:tagLst xmlns:p="http://schemas.openxmlformats.org/presentationml/2006/main">
  <p:tag name="MH" val="20161204194318"/>
  <p:tag name="MH_LIBRARY" val="CONTENTS"/>
  <p:tag name="MH_TYPE" val="ENTRY"/>
  <p:tag name="ID" val="547147"/>
  <p:tag name="MH_ORDER" val="5"/>
</p:tagLst>
</file>

<file path=ppt/tags/tag41.xml><?xml version="1.0" encoding="utf-8"?>
<p:tagLst xmlns:p="http://schemas.openxmlformats.org/presentationml/2006/main">
  <p:tag name="MH" val="20161204194318"/>
  <p:tag name="MH_LIBRARY" val="CONTENTS"/>
  <p:tag name="MH_TYPE" val="NUMBER"/>
  <p:tag name="ID" val="547147"/>
  <p:tag name="MH_ORDER" val="6"/>
</p:tagLst>
</file>

<file path=ppt/tags/tag42.xml><?xml version="1.0" encoding="utf-8"?>
<p:tagLst xmlns:p="http://schemas.openxmlformats.org/presentationml/2006/main">
  <p:tag name="MH" val="20161204194318"/>
  <p:tag name="MH_LIBRARY" val="CONTENTS"/>
  <p:tag name="MH_TYPE" val="ENTRY"/>
  <p:tag name="ID" val="547147"/>
  <p:tag name="MH_ORDER" val="6"/>
</p:tagLst>
</file>

<file path=ppt/tags/tag43.xml><?xml version="1.0" encoding="utf-8"?>
<p:tagLst xmlns:p="http://schemas.openxmlformats.org/presentationml/2006/main">
  <p:tag name="MH" val="20161204194318"/>
  <p:tag name="MH_LIBRARY" val="CONTENTS"/>
  <p:tag name="MH_TYPE" val="OTHERS"/>
  <p:tag name="ID" val="547147"/>
</p:tagLst>
</file>

<file path=ppt/tags/tag44.xml><?xml version="1.0" encoding="utf-8"?>
<p:tagLst xmlns:p="http://schemas.openxmlformats.org/presentationml/2006/main">
  <p:tag name="MH" val="20161204194318"/>
  <p:tag name="MH_LIBRARY" val="CONTENTS"/>
  <p:tag name="MH_TYPE" val="OTHERS"/>
  <p:tag name="ID" val="547147"/>
</p:tagLst>
</file>

<file path=ppt/tags/tag45.xml><?xml version="1.0" encoding="utf-8"?>
<p:tagLst xmlns:p="http://schemas.openxmlformats.org/presentationml/2006/main">
  <p:tag name="MH" val="20161204194318"/>
  <p:tag name="MH_LIBRARY" val="CONTENTS"/>
  <p:tag name="MH_AUTOCOLOR" val="TRUE"/>
  <p:tag name="ID" val="547147"/>
  <p:tag name="MH_TYPE" val="CONTENTS_SECTION"/>
</p:tagLst>
</file>

<file path=ppt/tags/tag46.xml><?xml version="1.0" encoding="utf-8"?>
<p:tagLst xmlns:p="http://schemas.openxmlformats.org/presentationml/2006/main">
  <p:tag name="MH" val="20161204194318"/>
  <p:tag name="MH_LIBRARY" val="CONTENTS"/>
  <p:tag name="MH_TYPE" val="NUMBER"/>
  <p:tag name="ID" val="547147"/>
  <p:tag name="MH_ORDER" val="1"/>
</p:tagLst>
</file>

<file path=ppt/tags/tag47.xml><?xml version="1.0" encoding="utf-8"?>
<p:tagLst xmlns:p="http://schemas.openxmlformats.org/presentationml/2006/main">
  <p:tag name="MH" val="20161204194318"/>
  <p:tag name="MH_LIBRARY" val="CONTENTS"/>
  <p:tag name="MH_TYPE" val="ENTRY"/>
  <p:tag name="ID" val="547147"/>
  <p:tag name="MH_ORDER" val="1"/>
</p:tagLst>
</file>

<file path=ppt/tags/tag48.xml><?xml version="1.0" encoding="utf-8"?>
<p:tagLst xmlns:p="http://schemas.openxmlformats.org/presentationml/2006/main">
  <p:tag name="MH" val="20161204194318"/>
  <p:tag name="MH_LIBRARY" val="CONTENTS"/>
  <p:tag name="MH_TYPE" val="NUMBER"/>
  <p:tag name="ID" val="547147"/>
  <p:tag name="MH_ORDER" val="2"/>
</p:tagLst>
</file>

<file path=ppt/tags/tag49.xml><?xml version="1.0" encoding="utf-8"?>
<p:tagLst xmlns:p="http://schemas.openxmlformats.org/presentationml/2006/main">
  <p:tag name="MH" val="20161204194318"/>
  <p:tag name="MH_LIBRARY" val="CONTENTS"/>
  <p:tag name="MH_TYPE" val="ENTRY"/>
  <p:tag name="ID" val="547147"/>
  <p:tag name="MH_ORDER" val="2"/>
</p:tagLst>
</file>

<file path=ppt/tags/tag5.xml><?xml version="1.0" encoding="utf-8"?>
<p:tagLst xmlns:p="http://schemas.openxmlformats.org/presentationml/2006/main">
  <p:tag name="MH" val="20161204194318"/>
  <p:tag name="MH_LIBRARY" val="CONTENTS"/>
  <p:tag name="MH_TYPE" val="NUMBER"/>
  <p:tag name="ID" val="547147"/>
  <p:tag name="MH_ORDER" val="3"/>
</p:tagLst>
</file>

<file path=ppt/tags/tag50.xml><?xml version="1.0" encoding="utf-8"?>
<p:tagLst xmlns:p="http://schemas.openxmlformats.org/presentationml/2006/main">
  <p:tag name="MH" val="20161204194318"/>
  <p:tag name="MH_LIBRARY" val="CONTENTS"/>
  <p:tag name="MH_TYPE" val="NUMBER"/>
  <p:tag name="ID" val="547147"/>
  <p:tag name="MH_ORDER" val="3"/>
</p:tagLst>
</file>

<file path=ppt/tags/tag51.xml><?xml version="1.0" encoding="utf-8"?>
<p:tagLst xmlns:p="http://schemas.openxmlformats.org/presentationml/2006/main">
  <p:tag name="MH" val="20161204194318"/>
  <p:tag name="MH_LIBRARY" val="CONTENTS"/>
  <p:tag name="MH_TYPE" val="ENTRY"/>
  <p:tag name="ID" val="547147"/>
  <p:tag name="MH_ORDER" val="3"/>
</p:tagLst>
</file>

<file path=ppt/tags/tag52.xml><?xml version="1.0" encoding="utf-8"?>
<p:tagLst xmlns:p="http://schemas.openxmlformats.org/presentationml/2006/main">
  <p:tag name="MH" val="20161204194318"/>
  <p:tag name="MH_LIBRARY" val="CONTENTS"/>
  <p:tag name="MH_TYPE" val="NUMBER"/>
  <p:tag name="ID" val="547147"/>
  <p:tag name="MH_ORDER" val="4"/>
</p:tagLst>
</file>

<file path=ppt/tags/tag53.xml><?xml version="1.0" encoding="utf-8"?>
<p:tagLst xmlns:p="http://schemas.openxmlformats.org/presentationml/2006/main">
  <p:tag name="MH" val="20161204194318"/>
  <p:tag name="MH_LIBRARY" val="CONTENTS"/>
  <p:tag name="MH_TYPE" val="ENTRY"/>
  <p:tag name="ID" val="547147"/>
  <p:tag name="MH_ORDER" val="4"/>
</p:tagLst>
</file>

<file path=ppt/tags/tag54.xml><?xml version="1.0" encoding="utf-8"?>
<p:tagLst xmlns:p="http://schemas.openxmlformats.org/presentationml/2006/main">
  <p:tag name="MH" val="20161204194318"/>
  <p:tag name="MH_LIBRARY" val="CONTENTS"/>
  <p:tag name="MH_TYPE" val="NUMBER"/>
  <p:tag name="ID" val="547147"/>
  <p:tag name="MH_ORDER" val="5"/>
</p:tagLst>
</file>

<file path=ppt/tags/tag55.xml><?xml version="1.0" encoding="utf-8"?>
<p:tagLst xmlns:p="http://schemas.openxmlformats.org/presentationml/2006/main">
  <p:tag name="MH" val="20161204194318"/>
  <p:tag name="MH_LIBRARY" val="CONTENTS"/>
  <p:tag name="MH_TYPE" val="ENTRY"/>
  <p:tag name="ID" val="547147"/>
  <p:tag name="MH_ORDER" val="5"/>
</p:tagLst>
</file>

<file path=ppt/tags/tag56.xml><?xml version="1.0" encoding="utf-8"?>
<p:tagLst xmlns:p="http://schemas.openxmlformats.org/presentationml/2006/main">
  <p:tag name="MH" val="20161204194318"/>
  <p:tag name="MH_LIBRARY" val="CONTENTS"/>
  <p:tag name="MH_TYPE" val="NUMBER"/>
  <p:tag name="ID" val="547147"/>
  <p:tag name="MH_ORDER" val="6"/>
</p:tagLst>
</file>

<file path=ppt/tags/tag57.xml><?xml version="1.0" encoding="utf-8"?>
<p:tagLst xmlns:p="http://schemas.openxmlformats.org/presentationml/2006/main">
  <p:tag name="MH" val="20161204194318"/>
  <p:tag name="MH_LIBRARY" val="CONTENTS"/>
  <p:tag name="MH_TYPE" val="ENTRY"/>
  <p:tag name="ID" val="547147"/>
  <p:tag name="MH_ORDER" val="6"/>
</p:tagLst>
</file>

<file path=ppt/tags/tag58.xml><?xml version="1.0" encoding="utf-8"?>
<p:tagLst xmlns:p="http://schemas.openxmlformats.org/presentationml/2006/main">
  <p:tag name="MH" val="20161204194318"/>
  <p:tag name="MH_LIBRARY" val="CONTENTS"/>
  <p:tag name="MH_TYPE" val="OTHERS"/>
  <p:tag name="ID" val="547147"/>
</p:tagLst>
</file>

<file path=ppt/tags/tag59.xml><?xml version="1.0" encoding="utf-8"?>
<p:tagLst xmlns:p="http://schemas.openxmlformats.org/presentationml/2006/main">
  <p:tag name="MH" val="20161204194318"/>
  <p:tag name="MH_LIBRARY" val="CONTENTS"/>
  <p:tag name="MH_TYPE" val="OTHERS"/>
  <p:tag name="ID" val="547147"/>
</p:tagLst>
</file>

<file path=ppt/tags/tag6.xml><?xml version="1.0" encoding="utf-8"?>
<p:tagLst xmlns:p="http://schemas.openxmlformats.org/presentationml/2006/main">
  <p:tag name="MH" val="20161204194318"/>
  <p:tag name="MH_LIBRARY" val="CONTENTS"/>
  <p:tag name="MH_TYPE" val="ENTRY"/>
  <p:tag name="ID" val="547147"/>
  <p:tag name="MH_ORDER" val="3"/>
</p:tagLst>
</file>

<file path=ppt/tags/tag60.xml><?xml version="1.0" encoding="utf-8"?>
<p:tagLst xmlns:p="http://schemas.openxmlformats.org/presentationml/2006/main">
  <p:tag name="MH" val="20161204194318"/>
  <p:tag name="MH_LIBRARY" val="CONTENTS"/>
  <p:tag name="MH_AUTOCOLOR" val="TRUE"/>
  <p:tag name="ID" val="547147"/>
  <p:tag name="MH_TYPE" val="CONTENTS_SECTION"/>
</p:tagLst>
</file>

<file path=ppt/tags/tag61.xml><?xml version="1.0" encoding="utf-8"?>
<p:tagLst xmlns:p="http://schemas.openxmlformats.org/presentationml/2006/main">
  <p:tag name="MH" val="20161204194318"/>
  <p:tag name="MH_LIBRARY" val="CONTENTS"/>
  <p:tag name="MH_TYPE" val="NUMBER"/>
  <p:tag name="ID" val="547147"/>
  <p:tag name="MH_ORDER" val="1"/>
</p:tagLst>
</file>

<file path=ppt/tags/tag62.xml><?xml version="1.0" encoding="utf-8"?>
<p:tagLst xmlns:p="http://schemas.openxmlformats.org/presentationml/2006/main">
  <p:tag name="MH" val="20161204194318"/>
  <p:tag name="MH_LIBRARY" val="CONTENTS"/>
  <p:tag name="MH_TYPE" val="ENTRY"/>
  <p:tag name="ID" val="547147"/>
  <p:tag name="MH_ORDER" val="1"/>
</p:tagLst>
</file>

<file path=ppt/tags/tag63.xml><?xml version="1.0" encoding="utf-8"?>
<p:tagLst xmlns:p="http://schemas.openxmlformats.org/presentationml/2006/main">
  <p:tag name="MH" val="20161204194318"/>
  <p:tag name="MH_LIBRARY" val="CONTENTS"/>
  <p:tag name="MH_TYPE" val="NUMBER"/>
  <p:tag name="ID" val="547147"/>
  <p:tag name="MH_ORDER" val="2"/>
</p:tagLst>
</file>

<file path=ppt/tags/tag64.xml><?xml version="1.0" encoding="utf-8"?>
<p:tagLst xmlns:p="http://schemas.openxmlformats.org/presentationml/2006/main">
  <p:tag name="MH" val="20161204194318"/>
  <p:tag name="MH_LIBRARY" val="CONTENTS"/>
  <p:tag name="MH_TYPE" val="ENTRY"/>
  <p:tag name="ID" val="547147"/>
  <p:tag name="MH_ORDER" val="2"/>
</p:tagLst>
</file>

<file path=ppt/tags/tag65.xml><?xml version="1.0" encoding="utf-8"?>
<p:tagLst xmlns:p="http://schemas.openxmlformats.org/presentationml/2006/main">
  <p:tag name="MH" val="20161204194318"/>
  <p:tag name="MH_LIBRARY" val="CONTENTS"/>
  <p:tag name="MH_TYPE" val="NUMBER"/>
  <p:tag name="ID" val="547147"/>
  <p:tag name="MH_ORDER" val="3"/>
</p:tagLst>
</file>

<file path=ppt/tags/tag66.xml><?xml version="1.0" encoding="utf-8"?>
<p:tagLst xmlns:p="http://schemas.openxmlformats.org/presentationml/2006/main">
  <p:tag name="MH" val="20161204194318"/>
  <p:tag name="MH_LIBRARY" val="CONTENTS"/>
  <p:tag name="MH_TYPE" val="ENTRY"/>
  <p:tag name="ID" val="547147"/>
  <p:tag name="MH_ORDER" val="3"/>
</p:tagLst>
</file>

<file path=ppt/tags/tag67.xml><?xml version="1.0" encoding="utf-8"?>
<p:tagLst xmlns:p="http://schemas.openxmlformats.org/presentationml/2006/main">
  <p:tag name="MH" val="20161204194318"/>
  <p:tag name="MH_LIBRARY" val="CONTENTS"/>
  <p:tag name="MH_TYPE" val="NUMBER"/>
  <p:tag name="ID" val="547147"/>
  <p:tag name="MH_ORDER" val="4"/>
</p:tagLst>
</file>

<file path=ppt/tags/tag68.xml><?xml version="1.0" encoding="utf-8"?>
<p:tagLst xmlns:p="http://schemas.openxmlformats.org/presentationml/2006/main">
  <p:tag name="MH" val="20161204194318"/>
  <p:tag name="MH_LIBRARY" val="CONTENTS"/>
  <p:tag name="MH_TYPE" val="ENTRY"/>
  <p:tag name="ID" val="547147"/>
  <p:tag name="MH_ORDER" val="4"/>
</p:tagLst>
</file>

<file path=ppt/tags/tag69.xml><?xml version="1.0" encoding="utf-8"?>
<p:tagLst xmlns:p="http://schemas.openxmlformats.org/presentationml/2006/main">
  <p:tag name="MH" val="20161204194318"/>
  <p:tag name="MH_LIBRARY" val="CONTENTS"/>
  <p:tag name="MH_TYPE" val="NUMBER"/>
  <p:tag name="ID" val="547147"/>
  <p:tag name="MH_ORDER" val="5"/>
</p:tagLst>
</file>

<file path=ppt/tags/tag7.xml><?xml version="1.0" encoding="utf-8"?>
<p:tagLst xmlns:p="http://schemas.openxmlformats.org/presentationml/2006/main">
  <p:tag name="MH" val="20161204194318"/>
  <p:tag name="MH_LIBRARY" val="CONTENTS"/>
  <p:tag name="MH_TYPE" val="NUMBER"/>
  <p:tag name="ID" val="547147"/>
  <p:tag name="MH_ORDER" val="4"/>
</p:tagLst>
</file>

<file path=ppt/tags/tag70.xml><?xml version="1.0" encoding="utf-8"?>
<p:tagLst xmlns:p="http://schemas.openxmlformats.org/presentationml/2006/main">
  <p:tag name="MH" val="20161204194318"/>
  <p:tag name="MH_LIBRARY" val="CONTENTS"/>
  <p:tag name="MH_TYPE" val="ENTRY"/>
  <p:tag name="ID" val="547147"/>
  <p:tag name="MH_ORDER" val="5"/>
</p:tagLst>
</file>

<file path=ppt/tags/tag71.xml><?xml version="1.0" encoding="utf-8"?>
<p:tagLst xmlns:p="http://schemas.openxmlformats.org/presentationml/2006/main">
  <p:tag name="MH" val="20161204194318"/>
  <p:tag name="MH_LIBRARY" val="CONTENTS"/>
  <p:tag name="MH_TYPE" val="NUMBER"/>
  <p:tag name="ID" val="547147"/>
  <p:tag name="MH_ORDER" val="6"/>
</p:tagLst>
</file>

<file path=ppt/tags/tag72.xml><?xml version="1.0" encoding="utf-8"?>
<p:tagLst xmlns:p="http://schemas.openxmlformats.org/presentationml/2006/main">
  <p:tag name="MH" val="20161204194318"/>
  <p:tag name="MH_LIBRARY" val="CONTENTS"/>
  <p:tag name="MH_TYPE" val="ENTRY"/>
  <p:tag name="ID" val="547147"/>
  <p:tag name="MH_ORDER" val="6"/>
</p:tagLst>
</file>

<file path=ppt/tags/tag73.xml><?xml version="1.0" encoding="utf-8"?>
<p:tagLst xmlns:p="http://schemas.openxmlformats.org/presentationml/2006/main">
  <p:tag name="MH" val="20161204194318"/>
  <p:tag name="MH_LIBRARY" val="CONTENTS"/>
  <p:tag name="MH_TYPE" val="OTHERS"/>
  <p:tag name="ID" val="547147"/>
</p:tagLst>
</file>

<file path=ppt/tags/tag74.xml><?xml version="1.0" encoding="utf-8"?>
<p:tagLst xmlns:p="http://schemas.openxmlformats.org/presentationml/2006/main">
  <p:tag name="MH" val="20161204194318"/>
  <p:tag name="MH_LIBRARY" val="CONTENTS"/>
  <p:tag name="MH_TYPE" val="OTHERS"/>
  <p:tag name="ID" val="547147"/>
</p:tagLst>
</file>

<file path=ppt/tags/tag75.xml><?xml version="1.0" encoding="utf-8"?>
<p:tagLst xmlns:p="http://schemas.openxmlformats.org/presentationml/2006/main">
  <p:tag name="MH" val="20161204194318"/>
  <p:tag name="MH_LIBRARY" val="CONTENTS"/>
  <p:tag name="MH_AUTOCOLOR" val="TRUE"/>
  <p:tag name="ID" val="547147"/>
  <p:tag name="MH_TYPE" val="CONTENTS_SECTION"/>
</p:tagLst>
</file>

<file path=ppt/tags/tag76.xml><?xml version="1.0" encoding="utf-8"?>
<p:tagLst xmlns:p="http://schemas.openxmlformats.org/presentationml/2006/main">
  <p:tag name="MH" val="20161204194318"/>
  <p:tag name="MH_LIBRARY" val="CONTENTS"/>
  <p:tag name="MH_TYPE" val="NUMBER"/>
  <p:tag name="ID" val="547147"/>
  <p:tag name="MH_ORDER" val="1"/>
</p:tagLst>
</file>

<file path=ppt/tags/tag77.xml><?xml version="1.0" encoding="utf-8"?>
<p:tagLst xmlns:p="http://schemas.openxmlformats.org/presentationml/2006/main">
  <p:tag name="MH" val="20161204194318"/>
  <p:tag name="MH_LIBRARY" val="CONTENTS"/>
  <p:tag name="MH_TYPE" val="ENTRY"/>
  <p:tag name="ID" val="547147"/>
  <p:tag name="MH_ORDER" val="1"/>
</p:tagLst>
</file>

<file path=ppt/tags/tag78.xml><?xml version="1.0" encoding="utf-8"?>
<p:tagLst xmlns:p="http://schemas.openxmlformats.org/presentationml/2006/main">
  <p:tag name="MH" val="20161204194318"/>
  <p:tag name="MH_LIBRARY" val="CONTENTS"/>
  <p:tag name="MH_TYPE" val="NUMBER"/>
  <p:tag name="ID" val="547147"/>
  <p:tag name="MH_ORDER" val="2"/>
</p:tagLst>
</file>

<file path=ppt/tags/tag79.xml><?xml version="1.0" encoding="utf-8"?>
<p:tagLst xmlns:p="http://schemas.openxmlformats.org/presentationml/2006/main">
  <p:tag name="MH" val="20161204194318"/>
  <p:tag name="MH_LIBRARY" val="CONTENTS"/>
  <p:tag name="MH_TYPE" val="ENTRY"/>
  <p:tag name="ID" val="547147"/>
  <p:tag name="MH_ORDER" val="2"/>
</p:tagLst>
</file>

<file path=ppt/tags/tag8.xml><?xml version="1.0" encoding="utf-8"?>
<p:tagLst xmlns:p="http://schemas.openxmlformats.org/presentationml/2006/main">
  <p:tag name="MH" val="20161204194318"/>
  <p:tag name="MH_LIBRARY" val="CONTENTS"/>
  <p:tag name="MH_TYPE" val="ENTRY"/>
  <p:tag name="ID" val="547147"/>
  <p:tag name="MH_ORDER" val="4"/>
</p:tagLst>
</file>

<file path=ppt/tags/tag80.xml><?xml version="1.0" encoding="utf-8"?>
<p:tagLst xmlns:p="http://schemas.openxmlformats.org/presentationml/2006/main">
  <p:tag name="MH" val="20161204194318"/>
  <p:tag name="MH_LIBRARY" val="CONTENTS"/>
  <p:tag name="MH_TYPE" val="NUMBER"/>
  <p:tag name="ID" val="547147"/>
  <p:tag name="MH_ORDER" val="3"/>
</p:tagLst>
</file>

<file path=ppt/tags/tag81.xml><?xml version="1.0" encoding="utf-8"?>
<p:tagLst xmlns:p="http://schemas.openxmlformats.org/presentationml/2006/main">
  <p:tag name="MH" val="20161204194318"/>
  <p:tag name="MH_LIBRARY" val="CONTENTS"/>
  <p:tag name="MH_TYPE" val="ENTRY"/>
  <p:tag name="ID" val="547147"/>
  <p:tag name="MH_ORDER" val="3"/>
</p:tagLst>
</file>

<file path=ppt/tags/tag82.xml><?xml version="1.0" encoding="utf-8"?>
<p:tagLst xmlns:p="http://schemas.openxmlformats.org/presentationml/2006/main">
  <p:tag name="MH" val="20161204194318"/>
  <p:tag name="MH_LIBRARY" val="CONTENTS"/>
  <p:tag name="MH_TYPE" val="NUMBER"/>
  <p:tag name="ID" val="547147"/>
  <p:tag name="MH_ORDER" val="4"/>
</p:tagLst>
</file>

<file path=ppt/tags/tag83.xml><?xml version="1.0" encoding="utf-8"?>
<p:tagLst xmlns:p="http://schemas.openxmlformats.org/presentationml/2006/main">
  <p:tag name="MH" val="20161204194318"/>
  <p:tag name="MH_LIBRARY" val="CONTENTS"/>
  <p:tag name="MH_TYPE" val="ENTRY"/>
  <p:tag name="ID" val="547147"/>
  <p:tag name="MH_ORDER" val="4"/>
</p:tagLst>
</file>

<file path=ppt/tags/tag84.xml><?xml version="1.0" encoding="utf-8"?>
<p:tagLst xmlns:p="http://schemas.openxmlformats.org/presentationml/2006/main">
  <p:tag name="MH" val="20161204194318"/>
  <p:tag name="MH_LIBRARY" val="CONTENTS"/>
  <p:tag name="MH_TYPE" val="NUMBER"/>
  <p:tag name="ID" val="547147"/>
  <p:tag name="MH_ORDER" val="5"/>
</p:tagLst>
</file>

<file path=ppt/tags/tag85.xml><?xml version="1.0" encoding="utf-8"?>
<p:tagLst xmlns:p="http://schemas.openxmlformats.org/presentationml/2006/main">
  <p:tag name="MH" val="20161204194318"/>
  <p:tag name="MH_LIBRARY" val="CONTENTS"/>
  <p:tag name="MH_TYPE" val="ENTRY"/>
  <p:tag name="ID" val="547147"/>
  <p:tag name="MH_ORDER" val="5"/>
</p:tagLst>
</file>

<file path=ppt/tags/tag86.xml><?xml version="1.0" encoding="utf-8"?>
<p:tagLst xmlns:p="http://schemas.openxmlformats.org/presentationml/2006/main">
  <p:tag name="MH" val="20161204194318"/>
  <p:tag name="MH_LIBRARY" val="CONTENTS"/>
  <p:tag name="MH_TYPE" val="NUMBER"/>
  <p:tag name="ID" val="547147"/>
  <p:tag name="MH_ORDER" val="6"/>
</p:tagLst>
</file>

<file path=ppt/tags/tag87.xml><?xml version="1.0" encoding="utf-8"?>
<p:tagLst xmlns:p="http://schemas.openxmlformats.org/presentationml/2006/main">
  <p:tag name="MH" val="20161204194318"/>
  <p:tag name="MH_LIBRARY" val="CONTENTS"/>
  <p:tag name="MH_TYPE" val="ENTRY"/>
  <p:tag name="ID" val="547147"/>
  <p:tag name="MH_ORDER" val="6"/>
</p:tagLst>
</file>

<file path=ppt/tags/tag88.xml><?xml version="1.0" encoding="utf-8"?>
<p:tagLst xmlns:p="http://schemas.openxmlformats.org/presentationml/2006/main">
  <p:tag name="MH" val="20161204194318"/>
  <p:tag name="MH_LIBRARY" val="CONTENTS"/>
  <p:tag name="MH_TYPE" val="OTHERS"/>
  <p:tag name="ID" val="547147"/>
</p:tagLst>
</file>

<file path=ppt/tags/tag89.xml><?xml version="1.0" encoding="utf-8"?>
<p:tagLst xmlns:p="http://schemas.openxmlformats.org/presentationml/2006/main">
  <p:tag name="MH" val="20161204194318"/>
  <p:tag name="MH_LIBRARY" val="CONTENTS"/>
  <p:tag name="MH_TYPE" val="OTHERS"/>
  <p:tag name="ID" val="547147"/>
</p:tagLst>
</file>

<file path=ppt/tags/tag9.xml><?xml version="1.0" encoding="utf-8"?>
<p:tagLst xmlns:p="http://schemas.openxmlformats.org/presentationml/2006/main">
  <p:tag name="MH" val="20161204194318"/>
  <p:tag name="MH_LIBRARY" val="CONTENTS"/>
  <p:tag name="MH_TYPE" val="NUMBER"/>
  <p:tag name="ID" val="547147"/>
  <p:tag name="MH_ORDER" val="5"/>
</p:tagLst>
</file>

<file path=ppt/tags/tag90.xml><?xml version="1.0" encoding="utf-8"?>
<p:tagLst xmlns:p="http://schemas.openxmlformats.org/presentationml/2006/main">
  <p:tag name="MH" val="20161204194318"/>
  <p:tag name="MH_LIBRARY" val="CONTENTS"/>
  <p:tag name="MH_AUTOCOLOR" val="TRUE"/>
  <p:tag name="ID" val="547147"/>
  <p:tag name="MH_TYPE" val="CONTENTS_SECTION"/>
</p:tagLst>
</file>

<file path=ppt/tags/tag91.xml><?xml version="1.0" encoding="utf-8"?>
<p:tagLst xmlns:p="http://schemas.openxmlformats.org/presentationml/2006/main">
  <p:tag name="MH" val="20161204194318"/>
  <p:tag name="MH_LIBRARY" val="CONTENTS"/>
  <p:tag name="MH_TYPE" val="NUMBER"/>
  <p:tag name="ID" val="547147"/>
  <p:tag name="MH_ORDER" val="1"/>
</p:tagLst>
</file>

<file path=ppt/tags/tag92.xml><?xml version="1.0" encoding="utf-8"?>
<p:tagLst xmlns:p="http://schemas.openxmlformats.org/presentationml/2006/main">
  <p:tag name="MH" val="20161204194318"/>
  <p:tag name="MH_LIBRARY" val="CONTENTS"/>
  <p:tag name="MH_TYPE" val="ENTRY"/>
  <p:tag name="ID" val="547147"/>
  <p:tag name="MH_ORDER" val="1"/>
</p:tagLst>
</file>

<file path=ppt/tags/tag93.xml><?xml version="1.0" encoding="utf-8"?>
<p:tagLst xmlns:p="http://schemas.openxmlformats.org/presentationml/2006/main">
  <p:tag name="MH" val="20161204194318"/>
  <p:tag name="MH_LIBRARY" val="CONTENTS"/>
  <p:tag name="MH_TYPE" val="NUMBER"/>
  <p:tag name="ID" val="547147"/>
  <p:tag name="MH_ORDER" val="2"/>
</p:tagLst>
</file>

<file path=ppt/tags/tag94.xml><?xml version="1.0" encoding="utf-8"?>
<p:tagLst xmlns:p="http://schemas.openxmlformats.org/presentationml/2006/main">
  <p:tag name="MH" val="20161204194318"/>
  <p:tag name="MH_LIBRARY" val="CONTENTS"/>
  <p:tag name="MH_TYPE" val="ENTRY"/>
  <p:tag name="ID" val="547147"/>
  <p:tag name="MH_ORDER" val="2"/>
</p:tagLst>
</file>

<file path=ppt/tags/tag95.xml><?xml version="1.0" encoding="utf-8"?>
<p:tagLst xmlns:p="http://schemas.openxmlformats.org/presentationml/2006/main">
  <p:tag name="MH" val="20161204194318"/>
  <p:tag name="MH_LIBRARY" val="CONTENTS"/>
  <p:tag name="MH_TYPE" val="NUMBER"/>
  <p:tag name="ID" val="547147"/>
  <p:tag name="MH_ORDER" val="3"/>
</p:tagLst>
</file>

<file path=ppt/tags/tag96.xml><?xml version="1.0" encoding="utf-8"?>
<p:tagLst xmlns:p="http://schemas.openxmlformats.org/presentationml/2006/main">
  <p:tag name="MH" val="20161204194318"/>
  <p:tag name="MH_LIBRARY" val="CONTENTS"/>
  <p:tag name="MH_TYPE" val="ENTRY"/>
  <p:tag name="ID" val="547147"/>
  <p:tag name="MH_ORDER" val="3"/>
</p:tagLst>
</file>

<file path=ppt/tags/tag97.xml><?xml version="1.0" encoding="utf-8"?>
<p:tagLst xmlns:p="http://schemas.openxmlformats.org/presentationml/2006/main">
  <p:tag name="MH" val="20161204194318"/>
  <p:tag name="MH_LIBRARY" val="CONTENTS"/>
  <p:tag name="MH_TYPE" val="NUMBER"/>
  <p:tag name="ID" val="547147"/>
  <p:tag name="MH_ORDER" val="4"/>
</p:tagLst>
</file>

<file path=ppt/tags/tag98.xml><?xml version="1.0" encoding="utf-8"?>
<p:tagLst xmlns:p="http://schemas.openxmlformats.org/presentationml/2006/main">
  <p:tag name="MH" val="20161204194318"/>
  <p:tag name="MH_LIBRARY" val="CONTENTS"/>
  <p:tag name="MH_TYPE" val="ENTRY"/>
  <p:tag name="ID" val="547147"/>
  <p:tag name="MH_ORDER" val="4"/>
</p:tagLst>
</file>

<file path=ppt/tags/tag99.xml><?xml version="1.0" encoding="utf-8"?>
<p:tagLst xmlns:p="http://schemas.openxmlformats.org/presentationml/2006/main">
  <p:tag name="MH" val="20161204194318"/>
  <p:tag name="MH_LIBRARY" val="CONTENTS"/>
  <p:tag name="MH_TYPE" val="NUMBER"/>
  <p:tag name="ID" val="547147"/>
  <p:tag name="MH_ORDER" val="5"/>
</p:tagLst>
</file>

<file path=ppt/theme/theme1.xml><?xml version="1.0" encoding="utf-8"?>
<a:theme xmlns:a="http://schemas.openxmlformats.org/drawingml/2006/main" name="A000120140530A99PPBG">
  <a:themeElements>
    <a:clrScheme name="自定义 681">
      <a:dk1>
        <a:srgbClr val="3F4143"/>
      </a:dk1>
      <a:lt1>
        <a:srgbClr val="FFFFFF"/>
      </a:lt1>
      <a:dk2>
        <a:srgbClr val="3D3F41"/>
      </a:dk2>
      <a:lt2>
        <a:srgbClr val="FFFFFF"/>
      </a:lt2>
      <a:accent1>
        <a:srgbClr val="254769"/>
      </a:accent1>
      <a:accent2>
        <a:srgbClr val="446B80"/>
      </a:accent2>
      <a:accent3>
        <a:srgbClr val="3A78AC"/>
      </a:accent3>
      <a:accent4>
        <a:srgbClr val="475FA3"/>
      </a:accent4>
      <a:accent5>
        <a:srgbClr val="6556D6"/>
      </a:accent5>
      <a:accent6>
        <a:srgbClr val="D35339"/>
      </a:accent6>
      <a:hlink>
        <a:srgbClr val="5CD3FF"/>
      </a:hlink>
      <a:folHlink>
        <a:srgbClr val="AFB2B4"/>
      </a:folHlink>
    </a:clrScheme>
    <a:fontScheme name="自定义 4">
      <a:majorFont>
        <a:latin typeface="Times New Roman"/>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A000120150822A04KPBG</Template>
  <TotalTime>0</TotalTime>
  <Words>4965</Words>
  <Application>WPS 演示</Application>
  <PresentationFormat>宽屏</PresentationFormat>
  <Paragraphs>444</Paragraphs>
  <Slides>76</Slides>
  <Notes>0</Notes>
  <HiddenSlides>0</HiddenSlides>
  <MMClips>6</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76</vt:i4>
      </vt:variant>
    </vt:vector>
  </HeadingPairs>
  <TitlesOfParts>
    <vt:vector size="91" baseType="lpstr">
      <vt:lpstr>Arial</vt:lpstr>
      <vt:lpstr>宋体</vt:lpstr>
      <vt:lpstr>Wingdings</vt:lpstr>
      <vt:lpstr>微软雅黑</vt:lpstr>
      <vt:lpstr>Arial Black</vt:lpstr>
      <vt:lpstr>幼圆</vt:lpstr>
      <vt:lpstr>Times New Roman</vt:lpstr>
      <vt:lpstr>Elephant</vt:lpstr>
      <vt:lpstr>方正姚体</vt:lpstr>
      <vt:lpstr>华文中宋</vt:lpstr>
      <vt:lpstr>Calibri</vt:lpstr>
      <vt:lpstr>仿宋_GB2312</vt:lpstr>
      <vt:lpstr>黑体</vt:lpstr>
      <vt:lpstr>仿宋</vt:lpstr>
      <vt:lpstr>A000120140530A99PPBG</vt:lpstr>
      <vt:lpstr>风景写生</vt:lpstr>
      <vt:lpstr>PowerPoint 演示文稿</vt:lpstr>
      <vt:lpstr>PowerPoint 演示文稿</vt:lpstr>
      <vt:lpstr>第一章 风景写生概述</vt:lpstr>
      <vt:lpstr>第一节 风景写生的特点</vt:lpstr>
      <vt:lpstr>第一节 风景写生的特点</vt:lpstr>
      <vt:lpstr>第二节 风景写生的意义</vt:lpstr>
      <vt:lpstr>第二节 风景写生的意义</vt:lpstr>
      <vt:lpstr>PowerPoint 演示文稿</vt:lpstr>
      <vt:lpstr>第二章 风景写生的基础知识</vt:lpstr>
      <vt:lpstr>第一节 风景写生的基本空间透视</vt:lpstr>
      <vt:lpstr>一点透视</vt:lpstr>
      <vt:lpstr>一点透视</vt:lpstr>
      <vt:lpstr>两点透视</vt:lpstr>
      <vt:lpstr>第二节 风景写生的选景与构图</vt:lpstr>
      <vt:lpstr>选景</vt:lpstr>
      <vt:lpstr>PowerPoint 演示文稿</vt:lpstr>
      <vt:lpstr>常用选景范围</vt:lpstr>
      <vt:lpstr>PowerPoint 演示文稿</vt:lpstr>
      <vt:lpstr>构图 　</vt:lpstr>
      <vt:lpstr>PowerPoint 演示文稿</vt:lpstr>
      <vt:lpstr>PowerPoint 演示文稿</vt:lpstr>
      <vt:lpstr>第三章 风景写生的表现技法</vt:lpstr>
      <vt:lpstr>第一节 钢笔画表现技法</vt:lpstr>
      <vt:lpstr>一 笔画的特点及风格</vt:lpstr>
      <vt:lpstr>二 钢笔画的工具及纸张</vt:lpstr>
      <vt:lpstr> </vt:lpstr>
      <vt:lpstr>三、线的基本要求与表现</vt:lpstr>
      <vt:lpstr>PowerPoint 演示文稿</vt:lpstr>
      <vt:lpstr>PowerPoint 演示文稿</vt:lpstr>
      <vt:lpstr>四、钢笔线条的技法要领</vt:lpstr>
      <vt:lpstr>例图</vt:lpstr>
      <vt:lpstr>第二节 水彩画的表现技法</vt:lpstr>
      <vt:lpstr>（一）干画法</vt:lpstr>
      <vt:lpstr>PowerPoint 演示文稿</vt:lpstr>
      <vt:lpstr>PowerPoint 演示文稿</vt:lpstr>
      <vt:lpstr>PowerPoint 演示文稿</vt:lpstr>
      <vt:lpstr>PowerPoint 演示文稿</vt:lpstr>
      <vt:lpstr>（二）湿画法</vt:lpstr>
      <vt:lpstr>PowerPoint 演示文稿</vt:lpstr>
      <vt:lpstr>PowerPoint 演示文稿</vt:lpstr>
      <vt:lpstr>PowerPoint 演示文稿</vt:lpstr>
      <vt:lpstr>PowerPoint 演示文稿</vt:lpstr>
      <vt:lpstr>PowerPoint 演示文稿</vt:lpstr>
      <vt:lpstr>PowerPoint 演示文稿</vt:lpstr>
      <vt:lpstr>第三节 马克笔的表现技法</vt:lpstr>
      <vt:lpstr>PowerPoint 演示文稿</vt:lpstr>
      <vt:lpstr>PowerPoint 演示文稿</vt:lpstr>
      <vt:lpstr>PowerPoint 演示文稿</vt:lpstr>
      <vt:lpstr>PowerPoint 演示文稿</vt:lpstr>
      <vt:lpstr>PowerPoint 演示文稿</vt:lpstr>
      <vt:lpstr>PowerPoint 演示文稿</vt:lpstr>
      <vt:lpstr>例图</vt:lpstr>
      <vt:lpstr>PowerPoint 演示文稿</vt:lpstr>
      <vt:lpstr>第四章 风景写生在设计中体现</vt:lpstr>
      <vt:lpstr>环境设计应用——效果图表现</vt:lpstr>
      <vt:lpstr>PowerPoint 演示文稿</vt:lpstr>
      <vt:lpstr>动漫设计——场景绘画</vt:lpstr>
      <vt:lpstr>PowerPoint 演示文稿</vt:lpstr>
      <vt:lpstr>PowerPoint 演示文稿</vt:lpstr>
      <vt:lpstr>PowerPoint 演示文稿</vt:lpstr>
      <vt:lpstr>第五章 优秀作品赏析</vt:lpstr>
      <vt:lpstr>钢笔风景写生作品</vt:lpstr>
      <vt:lpstr>PowerPoint 演示文稿</vt:lpstr>
      <vt:lpstr>PowerPoint 演示文稿</vt:lpstr>
      <vt:lpstr>马克笔风景写生作品</vt:lpstr>
      <vt:lpstr>PowerPoint 演示文稿</vt:lpstr>
      <vt:lpstr>PowerPoint 演示文稿</vt:lpstr>
      <vt:lpstr>PowerPoint 演示文稿</vt:lpstr>
      <vt:lpstr>PowerPoint 演示文稿</vt:lpstr>
      <vt:lpstr>第六章 上色技法详解</vt:lpstr>
      <vt:lpstr>PowerPoint 演示文稿</vt:lpstr>
      <vt:lpstr>PowerPoint 演示文稿</vt:lpstr>
      <vt:lpstr>PowerPoint 演示文稿</vt:lpstr>
      <vt:lpstr>PowerPoint 演示文稿</vt:lpstr>
      <vt:lpstr>PowerPoint 演示文稿</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Sky123.Org</dc:creator>
  <cp:lastModifiedBy>Administrator</cp:lastModifiedBy>
  <cp:revision>21</cp:revision>
  <dcterms:created xsi:type="dcterms:W3CDTF">2016-12-04T11:36:00Z</dcterms:created>
  <dcterms:modified xsi:type="dcterms:W3CDTF">2017-04-21T09:36:02Z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