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56" r:id="rId3"/>
    <p:sldId id="257" r:id="rId4"/>
    <p:sldId id="263" r:id="rId5"/>
    <p:sldId id="258" r:id="rId6"/>
    <p:sldId id="259" r:id="rId7"/>
    <p:sldId id="260" r:id="rId8"/>
    <p:sldId id="261" r:id="rId9"/>
    <p:sldId id="262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369" autoAdjust="0"/>
  </p:normalViewPr>
  <p:slideViewPr>
    <p:cSldViewPr>
      <p:cViewPr varScale="1">
        <p:scale>
          <a:sx n="99" d="100"/>
          <a:sy n="99" d="100"/>
        </p:scale>
        <p:origin x="153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2363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316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7439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87626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0503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76064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6677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22399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5245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24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4162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789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2208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5942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552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0583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072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2021/10/30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645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FAEE879E-0636-4888-B7A9-75CF4B5228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三维游戏制作</a:t>
            </a:r>
          </a:p>
        </p:txBody>
      </p:sp>
      <p:sp>
        <p:nvSpPr>
          <p:cNvPr id="5" name="副标题 4">
            <a:extLst>
              <a:ext uri="{FF2B5EF4-FFF2-40B4-BE49-F238E27FC236}">
                <a16:creationId xmlns:a16="http://schemas.microsoft.com/office/drawing/2014/main" id="{89039170-7E60-4285-9209-12F77DDCDC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4096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4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一、常用视图</a:t>
            </a:r>
            <a:endParaRPr lang="zh-CN" altLang="en-US" dirty="0"/>
          </a:p>
        </p:txBody>
      </p:sp>
      <p:pic>
        <p:nvPicPr>
          <p:cNvPr id="6" name="内容占位符 5" descr="D:\U3d_Compile\教材插图\第一章\图1.3常用视图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87725" y="2490788"/>
            <a:ext cx="4976488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zh-CN" sz="4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二、</a:t>
            </a:r>
            <a:r>
              <a:rPr lang="en-US" altLang="zh-CN" sz="4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Scene</a:t>
            </a:r>
            <a:r>
              <a:rPr lang="zh-CN" altLang="zh-CN" sz="4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场景视图</a:t>
            </a:r>
            <a:endParaRPr lang="zh-CN" altLang="en-US" dirty="0"/>
          </a:p>
        </p:txBody>
      </p:sp>
      <p:pic>
        <p:nvPicPr>
          <p:cNvPr id="4" name="图片 3" descr="D:\U3d_Compile\教材插图\第一章\图1.4 Scene视图控制条.jpg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691680" y="2594832"/>
            <a:ext cx="5270500" cy="75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D:\U3d_Compile\教材插图\第一章\图1.5 Shaded下拉菜单.jpg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331640" y="3900268"/>
            <a:ext cx="4320480" cy="770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D:\U3d_Compile\教材插图\第一章\图1.6 按钮控制开关(二维、场景照明、试听模式、显示开关).jpg"/>
          <p:cNvPicPr/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331640" y="5019948"/>
            <a:ext cx="4320480" cy="721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491880" y="3530936"/>
            <a:ext cx="1895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Scene</a:t>
            </a:r>
            <a:r>
              <a:rPr lang="zh-CN" altLang="zh-CN" dirty="0"/>
              <a:t>视图控制条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724128" y="3900268"/>
            <a:ext cx="1479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Shaded</a:t>
            </a:r>
            <a:r>
              <a:rPr lang="zh-CN" altLang="zh-CN" dirty="0"/>
              <a:t>下拉菜单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643585" y="5019948"/>
            <a:ext cx="2672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/>
              <a:t>按钮控制开关</a:t>
            </a:r>
            <a:r>
              <a:rPr lang="en-US" altLang="zh-CN" dirty="0"/>
              <a:t>(</a:t>
            </a:r>
            <a:r>
              <a:rPr lang="zh-CN" altLang="zh-CN" dirty="0"/>
              <a:t>二维、场景照明、显示开关</a:t>
            </a:r>
            <a:r>
              <a:rPr lang="en-US" altLang="zh-CN" dirty="0"/>
              <a:t>)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zh-CN" sz="4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二、</a:t>
            </a:r>
            <a:r>
              <a:rPr lang="en-US" altLang="zh-CN" sz="4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Scene</a:t>
            </a:r>
            <a:r>
              <a:rPr lang="zh-CN" altLang="zh-CN" sz="4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场景视图</a:t>
            </a:r>
            <a:endParaRPr lang="zh-CN" altLang="en-US" dirty="0"/>
          </a:p>
        </p:txBody>
      </p:sp>
      <p:pic>
        <p:nvPicPr>
          <p:cNvPr id="11" name="图片 10" descr="D:\U3d_Compile\教材插图\第一章\图1.7 Gizmos开关.jpg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331640" y="2708920"/>
            <a:ext cx="3816424" cy="168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1536408" y="4525506"/>
            <a:ext cx="30680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Gizmos</a:t>
            </a:r>
            <a:r>
              <a:rPr lang="zh-CN" altLang="zh-CN" dirty="0"/>
              <a:t>开关显示隐藏摄像机的</a:t>
            </a:r>
            <a:r>
              <a:rPr lang="en-US" altLang="zh-CN" dirty="0"/>
              <a:t>Gizmo</a:t>
            </a:r>
            <a:r>
              <a:rPr lang="zh-CN" altLang="zh-CN" dirty="0"/>
              <a:t>控件</a:t>
            </a:r>
            <a:endParaRPr lang="zh-CN" altLang="en-US" dirty="0"/>
          </a:p>
        </p:txBody>
      </p:sp>
      <p:pic>
        <p:nvPicPr>
          <p:cNvPr id="13" name="图片 12" descr="D:\U3d_Compile\教材插图\第一章\图1.8 场景搜索.jpg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218446" y="5139190"/>
            <a:ext cx="3816424" cy="77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5940152" y="4713739"/>
            <a:ext cx="1871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/>
              <a:t> 场景搜索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zh-CN" sz="4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三、</a:t>
            </a:r>
            <a:r>
              <a:rPr lang="en-US" altLang="zh-CN" sz="4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Game</a:t>
            </a:r>
            <a:r>
              <a:rPr lang="zh-CN" altLang="zh-CN" sz="4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游戏视图</a:t>
            </a:r>
            <a:endParaRPr lang="zh-CN" altLang="en-US" dirty="0"/>
          </a:p>
        </p:txBody>
      </p:sp>
      <p:pic>
        <p:nvPicPr>
          <p:cNvPr id="5" name="图片 4" descr="D:\U3d_Compile\教材插图\第一章\图1.9 Game视图控制条.jpg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763688" y="2577026"/>
            <a:ext cx="5270500" cy="586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563888" y="3297106"/>
            <a:ext cx="1895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Game</a:t>
            </a:r>
            <a:r>
              <a:rPr lang="zh-CN" altLang="zh-CN" dirty="0"/>
              <a:t>视图控制条</a:t>
            </a:r>
            <a:endParaRPr lang="zh-CN" altLang="en-US" dirty="0"/>
          </a:p>
        </p:txBody>
      </p:sp>
      <p:pic>
        <p:nvPicPr>
          <p:cNvPr id="7" name="图片 6" descr="D:\U3d_Compile\教材插图\第一章\图1.10 Display列表显示设置方法.jpg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835696" y="3694234"/>
            <a:ext cx="5270500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275856" y="5710458"/>
            <a:ext cx="2754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 Display</a:t>
            </a:r>
            <a:r>
              <a:rPr lang="zh-CN" altLang="zh-CN" dirty="0"/>
              <a:t>列表显示设置方法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zh-CN" sz="4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四、</a:t>
            </a:r>
            <a:r>
              <a:rPr lang="en-US" altLang="zh-CN" sz="4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Hierarchy </a:t>
            </a:r>
            <a:r>
              <a:rPr lang="zh-CN" altLang="zh-CN" sz="4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层级视图</a:t>
            </a:r>
            <a:endParaRPr lang="zh-CN" altLang="en-US" dirty="0"/>
          </a:p>
        </p:txBody>
      </p:sp>
      <p:sp>
        <p:nvSpPr>
          <p:cNvPr id="11" name="内容占位符 10"/>
          <p:cNvSpPr>
            <a:spLocks noGrp="1"/>
          </p:cNvSpPr>
          <p:nvPr>
            <p:ph idx="1"/>
          </p:nvPr>
        </p:nvSpPr>
        <p:spPr>
          <a:xfrm>
            <a:off x="1159343" y="2780928"/>
            <a:ext cx="6984776" cy="2304256"/>
          </a:xfrm>
        </p:spPr>
        <p:txBody>
          <a:bodyPr/>
          <a:lstStyle/>
          <a:p>
            <a:r>
              <a:rPr lang="zh-CN" altLang="zh-CN" dirty="0"/>
              <a:t>层级视图包含了当前场景的游戏对象（</a:t>
            </a:r>
            <a:r>
              <a:rPr lang="en-US" altLang="zh-CN" dirty="0" err="1"/>
              <a:t>GameObject</a:t>
            </a:r>
            <a:r>
              <a:rPr lang="zh-CN" altLang="zh-CN" dirty="0"/>
              <a:t>）、</a:t>
            </a:r>
            <a:r>
              <a:rPr lang="en-US" altLang="zh-CN" dirty="0"/>
              <a:t>3D</a:t>
            </a:r>
            <a:r>
              <a:rPr lang="zh-CN" altLang="zh-CN" dirty="0"/>
              <a:t>模型和其他预制件的实例</a:t>
            </a:r>
            <a:r>
              <a:rPr lang="en-US" altLang="zh-CN" dirty="0"/>
              <a:t>.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6E1AF2E-C2A1-4A10-A776-63EA54DAC80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193328" y="3933056"/>
            <a:ext cx="491680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AFE6E9D-032E-46BC-8038-5709AC3C538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193328" y="4777916"/>
            <a:ext cx="2851716" cy="133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zh-CN" sz="4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五、</a:t>
            </a:r>
            <a:r>
              <a:rPr lang="en-US" altLang="zh-CN" sz="4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Project</a:t>
            </a:r>
            <a:r>
              <a:rPr lang="zh-CN" altLang="zh-CN" sz="4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项目视图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76865" y="2490135"/>
            <a:ext cx="6798736" cy="1303867"/>
          </a:xfrm>
        </p:spPr>
        <p:txBody>
          <a:bodyPr>
            <a:normAutofit fontScale="32500" lnSpcReduction="20000"/>
          </a:bodyPr>
          <a:lstStyle/>
          <a:p>
            <a:pPr lvl="0"/>
            <a:r>
              <a:rPr lang="zh-CN" altLang="zh-CN" sz="4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每个</a:t>
            </a:r>
            <a:r>
              <a:rPr lang="en-US" altLang="zh-CN" sz="4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Unity</a:t>
            </a:r>
            <a:r>
              <a:rPr lang="zh-CN" altLang="zh-CN" sz="4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的项目都包含一个资源文件夹</a:t>
            </a:r>
            <a:r>
              <a:rPr lang="en-US" altLang="zh-CN" sz="4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Assets</a:t>
            </a:r>
            <a:r>
              <a:rPr lang="zh-CN" altLang="zh-CN" sz="4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，该目录就是对应</a:t>
            </a:r>
            <a:r>
              <a:rPr lang="en-US" altLang="zh-CN" sz="4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Project</a:t>
            </a:r>
            <a:r>
              <a:rPr lang="zh-CN" altLang="zh-CN" sz="4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项目视图，存放着游戏所有资源，比如场景、脚本、模型、音频、图片等文件，导入素材文件可直接拷到</a:t>
            </a:r>
            <a:r>
              <a:rPr lang="en-US" altLang="zh-CN" sz="4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Assets</a:t>
            </a:r>
            <a:r>
              <a:rPr lang="zh-CN" altLang="zh-CN" sz="4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目录下，或拖动文件到项目视图下。视图控制条上有创建命令菜单、搜索框、用类型搜索和用标签搜索，方便直接创建目录、材质等和搜索查找需要的物体资源，当对项目视图空白处按右键，可打开功能菜单，也可选择创建命令和导入导出资源等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5A7B85C-E179-4056-A672-6AE7FD39E1E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182495" y="3794002"/>
            <a:ext cx="4779010" cy="802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zh-CN" sz="4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六、</a:t>
            </a:r>
            <a:r>
              <a:rPr lang="en-US" altLang="zh-CN" sz="4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Inspector</a:t>
            </a:r>
            <a:r>
              <a:rPr lang="zh-CN" altLang="zh-CN" sz="4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检视视图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76865" y="2490135"/>
            <a:ext cx="6798736" cy="1514929"/>
          </a:xfrm>
        </p:spPr>
        <p:txBody>
          <a:bodyPr>
            <a:normAutofit fontScale="47500" lnSpcReduction="20000"/>
          </a:bodyPr>
          <a:lstStyle/>
          <a:p>
            <a:pPr lvl="0"/>
            <a:r>
              <a:rPr lang="en-US" altLang="zh-CN" sz="4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Inspector</a:t>
            </a:r>
            <a:r>
              <a:rPr lang="zh-CN" altLang="zh-CN" sz="4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检视视图是显示当前选定游戏对象的详细信息，包括名称、标签、坐标、旋转角度、缩放和附加的组件及其属性等信息，游戏制作过程经常需要在此视图中调整修改参数、添加组件和脚本。注意没有选择物体是不会显示内容，而不同的物体其内容也各有不同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37F5F60-122E-46B1-B07F-A9FEDC8BC6A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936750" y="4221088"/>
            <a:ext cx="5270500" cy="1026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zh-CN" sz="4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七、常用工具</a:t>
            </a:r>
            <a:endParaRPr lang="zh-CN" altLang="en-US" dirty="0"/>
          </a:p>
        </p:txBody>
      </p:sp>
      <p:pic>
        <p:nvPicPr>
          <p:cNvPr id="12" name="内容占位符 11">
            <a:extLst>
              <a:ext uri="{FF2B5EF4-FFF2-40B4-BE49-F238E27FC236}">
                <a16:creationId xmlns:a16="http://schemas.microsoft.com/office/drawing/2014/main" id="{F7F86E64-8D7A-4C25-888E-163BB459C4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76866" y="2780928"/>
            <a:ext cx="6799262" cy="2389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环保">
  <a:themeElements>
    <a:clrScheme name="环保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环保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环保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</TotalTime>
  <Words>287</Words>
  <Application>Microsoft Office PowerPoint</Application>
  <PresentationFormat>全屏显示(4:3)</PresentationFormat>
  <Paragraphs>19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Arial</vt:lpstr>
      <vt:lpstr>Garamond</vt:lpstr>
      <vt:lpstr>环保</vt:lpstr>
      <vt:lpstr>三维游戏制作</vt:lpstr>
      <vt:lpstr>一、常用视图</vt:lpstr>
      <vt:lpstr>二、Scene场景视图</vt:lpstr>
      <vt:lpstr>二、Scene场景视图</vt:lpstr>
      <vt:lpstr>三、Game游戏视图</vt:lpstr>
      <vt:lpstr>四、Hierarchy 层级视图</vt:lpstr>
      <vt:lpstr>五、Project项目视图</vt:lpstr>
      <vt:lpstr>六、Inspector检视视图</vt:lpstr>
      <vt:lpstr>七、常用工具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一、常用视图</dc:title>
  <dc:creator>Administrator</dc:creator>
  <cp:lastModifiedBy>dongman</cp:lastModifiedBy>
  <cp:revision>4</cp:revision>
  <dcterms:created xsi:type="dcterms:W3CDTF">2021-10-29T08:59:36Z</dcterms:created>
  <dcterms:modified xsi:type="dcterms:W3CDTF">2021-10-30T03:16:34Z</dcterms:modified>
</cp:coreProperties>
</file>