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>
        <p:scale>
          <a:sx n="66" d="100"/>
          <a:sy n="66" d="100"/>
        </p:scale>
        <p:origin x="48" y="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239176-2796-4013-9B5A-5FDD38E64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一、创建简易场景</a:t>
            </a:r>
            <a:endParaRPr lang="zh-CN" altLang="en-US" dirty="0"/>
          </a:p>
        </p:txBody>
      </p:sp>
      <p:pic>
        <p:nvPicPr>
          <p:cNvPr id="4" name="内容占位符 3" descr="图1.45 摆放几何体">
            <a:extLst>
              <a:ext uri="{FF2B5EF4-FFF2-40B4-BE49-F238E27FC236}">
                <a16:creationId xmlns:a16="http://schemas.microsoft.com/office/drawing/2014/main" id="{5F346767-30D8-43E0-B36D-617DEDC026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32819" y="2898775"/>
            <a:ext cx="46863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DFC0D9-9830-4451-AD19-27B222318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二、灯光基础</a:t>
            </a:r>
          </a:p>
        </p:txBody>
      </p:sp>
      <p:pic>
        <p:nvPicPr>
          <p:cNvPr id="4" name="内容占位符 3" descr="图1.46 灯光类型">
            <a:extLst>
              <a:ext uri="{FF2B5EF4-FFF2-40B4-BE49-F238E27FC236}">
                <a16:creationId xmlns:a16="http://schemas.microsoft.com/office/drawing/2014/main" id="{D0D9681D-2E91-46B0-8BAB-5DAB5AA8CB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6511" y="2546242"/>
            <a:ext cx="6799262" cy="176551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923CEAB-FA73-4B5D-B5BB-6C0A9ADB3C13}"/>
              </a:ext>
            </a:extLst>
          </p:cNvPr>
          <p:cNvSpPr txBox="1"/>
          <p:nvPr/>
        </p:nvSpPr>
        <p:spPr>
          <a:xfrm>
            <a:off x="853976" y="4372729"/>
            <a:ext cx="7436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/>
              <a:t>平行光</a:t>
            </a:r>
            <a:r>
              <a:rPr lang="en-US" altLang="zh-CN" sz="1600" dirty="0"/>
              <a:t>Directional Light</a:t>
            </a:r>
            <a:r>
              <a:rPr lang="zh-CN" altLang="zh-CN" sz="1600" dirty="0"/>
              <a:t>：平行发射光线</a:t>
            </a:r>
            <a:r>
              <a:rPr lang="en-US" altLang="zh-CN" sz="1600" dirty="0"/>
              <a:t>,</a:t>
            </a:r>
            <a:r>
              <a:rPr lang="zh-CN" altLang="zh-CN" sz="1600" dirty="0"/>
              <a:t>可以照射场景里所有物体</a:t>
            </a:r>
            <a:r>
              <a:rPr lang="en-US" altLang="zh-CN" sz="1600" dirty="0"/>
              <a:t>,</a:t>
            </a:r>
            <a:r>
              <a:rPr lang="zh-CN" altLang="zh-CN" sz="1600" dirty="0"/>
              <a:t>用于模拟太阳。</a:t>
            </a:r>
          </a:p>
          <a:p>
            <a:r>
              <a:rPr lang="zh-CN" altLang="zh-CN" sz="1600" dirty="0"/>
              <a:t>点光源</a:t>
            </a:r>
            <a:r>
              <a:rPr lang="en-US" altLang="zh-CN" sz="1600" dirty="0"/>
              <a:t>Point Light</a:t>
            </a:r>
            <a:r>
              <a:rPr lang="zh-CN" altLang="zh-CN" sz="1600" dirty="0"/>
              <a:t>：在灯光位置上向四周发射光线，可以照射其范围内的所有对象</a:t>
            </a:r>
            <a:r>
              <a:rPr lang="en-US" altLang="zh-CN" sz="1600" dirty="0"/>
              <a:t>, </a:t>
            </a:r>
            <a:r>
              <a:rPr lang="zh-CN" altLang="zh-CN" sz="1600" dirty="0"/>
              <a:t>用于模拟灯泡。</a:t>
            </a:r>
          </a:p>
          <a:p>
            <a:r>
              <a:rPr lang="zh-CN" altLang="zh-CN" sz="1600" dirty="0"/>
              <a:t>聚光灯</a:t>
            </a:r>
            <a:r>
              <a:rPr lang="en-US" altLang="zh-CN" sz="1600" dirty="0"/>
              <a:t>Spot Light</a:t>
            </a:r>
            <a:r>
              <a:rPr lang="zh-CN" altLang="zh-CN" sz="1600" dirty="0"/>
              <a:t>：在灯光位置上向圆锥区域内发射光线</a:t>
            </a:r>
            <a:r>
              <a:rPr lang="en-US" altLang="zh-CN" sz="1600" dirty="0"/>
              <a:t>,</a:t>
            </a:r>
            <a:r>
              <a:rPr lang="zh-CN" altLang="zh-CN" sz="1600" dirty="0"/>
              <a:t>只有在这个区域内的对象才会受到光线照射</a:t>
            </a:r>
            <a:r>
              <a:rPr lang="en-US" altLang="zh-CN" sz="1600" dirty="0"/>
              <a:t>,</a:t>
            </a:r>
            <a:r>
              <a:rPr lang="zh-CN" altLang="zh-CN" sz="1600" dirty="0"/>
              <a:t>用于模拟探照灯。</a:t>
            </a:r>
          </a:p>
          <a:p>
            <a:r>
              <a:rPr lang="zh-CN" altLang="zh-CN" sz="1600" dirty="0"/>
              <a:t>面光源</a:t>
            </a:r>
            <a:r>
              <a:rPr lang="en-US" altLang="zh-CN" sz="1600" dirty="0"/>
              <a:t>/</a:t>
            </a:r>
            <a:r>
              <a:rPr lang="zh-CN" altLang="zh-CN" sz="1600" dirty="0"/>
              <a:t>区域广</a:t>
            </a:r>
            <a:r>
              <a:rPr lang="en-US" altLang="zh-CN" sz="1600" dirty="0"/>
              <a:t>Area Light</a:t>
            </a:r>
            <a:r>
              <a:rPr lang="zh-CN" altLang="zh-CN" sz="1600" dirty="0"/>
              <a:t>：仅烘焙时有效</a:t>
            </a:r>
            <a:r>
              <a:rPr lang="en-US" altLang="zh-CN" sz="1600" dirty="0"/>
              <a:t>,</a:t>
            </a:r>
            <a:r>
              <a:rPr lang="zh-CN" altLang="zh-CN" sz="1600" dirty="0"/>
              <a:t>用于灯光贴图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419425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874852-6909-463C-89FD-434C5EC12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三、场景打灯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C7E7A86-844B-4E9C-8124-77459313FC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47044" y="2798763"/>
            <a:ext cx="56578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482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0DA667-8E5D-4B22-8C56-C6B2FC425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四、摄像机基础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3A116597-D76C-4F90-A977-5CD67698C6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3301" y="2490788"/>
            <a:ext cx="606533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9096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63541D-87CE-4CBE-AF39-85E7C96DC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五、创建画中画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C1153254-C189-49BB-B9D4-3C8BC03D30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2188" y="2490788"/>
            <a:ext cx="5947561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1761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20C403-C1D6-409F-87C8-F4DB76B56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4000" b="1" kern="1200" cap="none" dirty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六、小结与练习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0413CB-B6E7-4C1C-8C27-47901DAE3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zh-CN" dirty="0"/>
              <a:t>（一）小结</a:t>
            </a:r>
          </a:p>
          <a:p>
            <a:pPr lvl="0"/>
            <a:r>
              <a:rPr lang="zh-CN" altLang="zh-CN" dirty="0"/>
              <a:t>掌握创建基本几何体、克隆物体、对齐物体和搭建场景的方法。</a:t>
            </a:r>
          </a:p>
          <a:p>
            <a:pPr lvl="0"/>
            <a:r>
              <a:rPr lang="zh-CN" altLang="zh-CN" dirty="0"/>
              <a:t>了解基本灯光类型和属性的作用，并掌握创建不同灯光和调整不同灯光效果的方法，掌握不同灯光问题的解决方法。</a:t>
            </a:r>
          </a:p>
          <a:p>
            <a:pPr lvl="0"/>
            <a:r>
              <a:rPr lang="zh-CN" altLang="zh-CN" dirty="0"/>
              <a:t>了解主光源和辅助光源，一般来说主光源要负责产生阴影，辅助光源要禁止产生阴影。</a:t>
            </a:r>
          </a:p>
          <a:p>
            <a:pPr lvl="0"/>
            <a:r>
              <a:rPr lang="zh-CN" altLang="zh-CN" dirty="0"/>
              <a:t>了解摄像机属性的作用，并掌握创建摄像机和调整各种摄像机效果的方法，能实现画中画效果。</a:t>
            </a:r>
          </a:p>
          <a:p>
            <a:pPr lvl="0"/>
            <a:r>
              <a:rPr lang="zh-CN" altLang="zh-CN" dirty="0"/>
              <a:t>了解主摄像和辅助摄像机，一般来说主摄像机要负责音频监听。</a:t>
            </a:r>
          </a:p>
          <a:p>
            <a:r>
              <a:rPr lang="zh-CN" altLang="zh-CN" dirty="0"/>
              <a:t>（二）练习</a:t>
            </a:r>
          </a:p>
          <a:p>
            <a:r>
              <a:rPr lang="zh-CN" altLang="zh-CN" dirty="0"/>
              <a:t>使用基本几何体创建场景，并适当加入平行光、点光和聚光，注意区别主光源和设置好阴影效果，调整灯光效果营造场景氛围，增加多个辅助摄像机，并设置成画中画效果，注意画中画的背景颜色都要设置成不同的纯色以方便区别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5588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</TotalTime>
  <Words>308</Words>
  <Application>Microsoft Office PowerPoint</Application>
  <PresentationFormat>全屏显示(4:3)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Arial</vt:lpstr>
      <vt:lpstr>Garamond</vt:lpstr>
      <vt:lpstr>环保</vt:lpstr>
      <vt:lpstr>三维游戏制作</vt:lpstr>
      <vt:lpstr>一、创建简易场景</vt:lpstr>
      <vt:lpstr>二、灯光基础</vt:lpstr>
      <vt:lpstr>三、场景打灯</vt:lpstr>
      <vt:lpstr>四、摄像机基础</vt:lpstr>
      <vt:lpstr>五、创建画中画</vt:lpstr>
      <vt:lpstr>六、小结与练习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6</cp:revision>
  <dcterms:created xsi:type="dcterms:W3CDTF">2021-10-29T08:59:36Z</dcterms:created>
  <dcterms:modified xsi:type="dcterms:W3CDTF">2021-10-30T03:21:51Z</dcterms:modified>
</cp:coreProperties>
</file>