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AD83A9-6FA7-4686-B7B8-4C8ADD2E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一、创建火把特效</a:t>
            </a:r>
            <a:endParaRPr lang="zh-CN" altLang="en-US" dirty="0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50F01948-91A1-475B-BDFD-71C6986B90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5255"/>
          <a:stretch>
            <a:fillRect/>
          </a:stretch>
        </p:blipFill>
        <p:spPr>
          <a:xfrm>
            <a:off x="2309019" y="2655337"/>
            <a:ext cx="4533900" cy="311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508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64783-9212-4193-897C-51C64C3BE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二、创建移动火球特效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D239CC12-8D51-4B16-952E-CA6F2E1E8D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6156" y="2898775"/>
            <a:ext cx="46196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13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E2F164-874B-4268-ABA7-30EBE6330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三、创建飘雪落地特效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B6C2415A-662F-4962-AF87-8DEAA1F64D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83554" y="2490788"/>
            <a:ext cx="3784829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5882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CD5B87-0749-4681-8BB8-4FF2CBE81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四、创建爆炸特效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944D973-D8C3-4E30-8F18-F4C6380B31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42673" y="2490788"/>
            <a:ext cx="3266592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3471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C64FBF-8F8B-4406-9BF7-A955A392C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五、小结与练习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D7529D-19BA-4197-84DF-1A1E9C423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（一）小结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了解粒子基本参数、发射和形状模块、基本属性模块和其他模块。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掌握使用粒子系统制作基本特效，如火焰。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掌握粒子系统和代码结合制作特效，如移动火球。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Texture Sheet Animation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模块实现序列纹理的调用。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掌握使用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Collision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模块和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Sub Emitters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模块结合，实现碰撞物体后调用子粒子系统。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掌握使用三维软件协助制作特效。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掌握为各种不同类型游戏设计特效。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（二）练习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策划一款游戏，并为此设计一套场景特效、打斗特效、魔法特效等，如灯火、雨雪、开枪、物体闪光效果。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09592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</TotalTime>
  <Words>156</Words>
  <Application>Microsoft Office PowerPoint</Application>
  <PresentationFormat>全屏显示(4:3)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Garamond</vt:lpstr>
      <vt:lpstr>环保</vt:lpstr>
      <vt:lpstr>三维游戏制作</vt:lpstr>
      <vt:lpstr>一、创建火把特效</vt:lpstr>
      <vt:lpstr>二、创建移动火球特效</vt:lpstr>
      <vt:lpstr>三、创建飘雪落地特效</vt:lpstr>
      <vt:lpstr>四、创建爆炸特效</vt:lpstr>
      <vt:lpstr>五、小结与练习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11</cp:revision>
  <dcterms:created xsi:type="dcterms:W3CDTF">2021-10-29T08:59:36Z</dcterms:created>
  <dcterms:modified xsi:type="dcterms:W3CDTF">2021-10-30T03:49:12Z</dcterms:modified>
</cp:coreProperties>
</file>