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1A57B-A738-4888-9788-C18C38A34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九、小结与练习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92BEE9-E5EB-41E4-9616-50E2F1E20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Animation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动画，掌握动画片段的录制和编辑。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Animator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控制器，掌握动画状态机的创建。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掌握摄像机漫游动画制作。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掌握建筑生长动画制作。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掌握同个物体录制多个动画片段，并通过状态机进行多个动画片段播放的控制。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掌握使用脚本编写界面动画，如图片淡入、图片拉伸、文字打字、图片移动等效果。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掌握不同场景文件所做动画整合到一个场景的方法。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创建一个风车场景，使用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Animation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录制风车生长、风车消失、风叶转动等动画，并用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Animator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创建状态机设置播放顺序，编写控制脚本控制风车生长、风车消失和风叶转动。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5768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AD83A9-6FA7-4686-B7B8-4C8ADD2E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</a:t>
            </a:r>
            <a:r>
              <a:rPr lang="en-US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Animation</a:t>
            </a: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概述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7351AB3A-1E77-4972-A1C0-C0B91E2E19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6338" y="2868501"/>
            <a:ext cx="6799262" cy="268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508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E0891-E39D-4C42-89CE-F07E92409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</a:t>
            </a:r>
            <a:r>
              <a:rPr lang="en-US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Animator</a:t>
            </a: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概述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7B0DF3EA-199F-4C9C-9901-4FC7D9195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6338" y="2611187"/>
            <a:ext cx="6799262" cy="320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7518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8C4955-9D90-45B6-A8F2-766E10201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三、摄像机漫游动画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868FA12-CB60-4571-AC4F-529F376298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03226" y="2564904"/>
            <a:ext cx="4537547" cy="366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4686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8FBC3B-ADFC-4F24-97B2-F412725C1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四、建筑生长动画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D8A6A66F-6734-41B1-91B6-E48F8909BC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1258" y="2410093"/>
            <a:ext cx="3961483" cy="357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70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0F79E3-874E-44D1-ABCC-C4B0161F3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五、多动画转换控制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AD374B2-5582-41A8-915D-3E29E9FCEF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2765" y="2588087"/>
            <a:ext cx="3466407" cy="325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6852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B26C06-8BFA-4D45-94A1-AD36EE10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六、创建提示动画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529A2914-1055-4936-B17F-6196D05957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80624" y="2490788"/>
            <a:ext cx="3590689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9474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156EAD-BD4A-4E78-9DDC-4FDA8A11A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七、创建界面动画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E0AF6FAF-8C67-4831-AA08-3F0ED4062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2765" y="2546523"/>
            <a:ext cx="3466407" cy="333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8955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406AAE-3AD2-47CB-8A8F-F591263D5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八、动画控制整合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DA64A4DF-1803-4F9F-9D6E-949C126B83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2765" y="2852016"/>
            <a:ext cx="3466407" cy="272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9735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</TotalTime>
  <Words>190</Words>
  <Application>Microsoft Office PowerPoint</Application>
  <PresentationFormat>全屏显示(4:3)</PresentationFormat>
  <Paragraphs>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Arial</vt:lpstr>
      <vt:lpstr>Garamond</vt:lpstr>
      <vt:lpstr>环保</vt:lpstr>
      <vt:lpstr>三维游戏制作</vt:lpstr>
      <vt:lpstr>一、Animation概述</vt:lpstr>
      <vt:lpstr>二、Animator概述</vt:lpstr>
      <vt:lpstr>三、摄像机漫游动画</vt:lpstr>
      <vt:lpstr>四、建筑生长动画</vt:lpstr>
      <vt:lpstr>五、多动画转换控制</vt:lpstr>
      <vt:lpstr>六、创建提示动画</vt:lpstr>
      <vt:lpstr>七、创建界面动画</vt:lpstr>
      <vt:lpstr>八、动画控制整合</vt:lpstr>
      <vt:lpstr>九、小结与练习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13</cp:revision>
  <dcterms:created xsi:type="dcterms:W3CDTF">2021-10-29T08:59:36Z</dcterms:created>
  <dcterms:modified xsi:type="dcterms:W3CDTF">2021-10-30T03:54:24Z</dcterms:modified>
</cp:coreProperties>
</file>