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 varScale="1">
        <p:scale>
          <a:sx n="61" d="100"/>
          <a:sy n="61" d="100"/>
        </p:scale>
        <p:origin x="78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3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31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43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7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5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0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667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23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1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0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94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5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4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EE879E-0636-4888-B7A9-75CF4B522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三维游戏制作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9039170-7E60-4285-9209-12F77DDCD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09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A7714D-D50D-4A38-8EBB-614812146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一、创建城市场景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A86CE04F-C16E-4A18-908F-8E794A63D6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99301" y="2490788"/>
            <a:ext cx="535333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2790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0F8199-36A4-4A8F-B110-13A508063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二、创建环境光与雾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DBBD5ED0-77AB-42E0-AE93-CCB58BE229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89894" y="2532063"/>
            <a:ext cx="57721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6938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E8A1DD-8CB4-47ED-A789-181E72D6A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三、创建天空盒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E367E940-C0A9-4CFB-AF73-BFE30208AF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89919" y="2665413"/>
            <a:ext cx="53721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2239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20EA1A-E2EB-4D04-B950-F756437D8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四、创建镜头耀斑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38EACBB6-791C-4E2C-B9E7-5F73919182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70906" y="2979738"/>
            <a:ext cx="48101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0672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82FCDC-6EA9-444E-8D97-E8EB76FE2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五、屏幕渲染特效基础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5013F029-5EB5-4DE3-B064-5C36F723EA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8882"/>
          <a:stretch>
            <a:fillRect/>
          </a:stretch>
        </p:blipFill>
        <p:spPr>
          <a:xfrm>
            <a:off x="2018506" y="2496019"/>
            <a:ext cx="5114925" cy="343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7788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98593-43BD-4861-85AF-19EC1DA1B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六、小结与练习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A315D1-F49B-4EA0-B6C1-9185105173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（一）小结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掌握环境光和雾的设置。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掌握三种天空盒材质的设置。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掌握镜头耀斑的制作。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掌握屏幕渲染特效。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（二）练习</a:t>
            </a:r>
          </a:p>
          <a:p>
            <a:pPr lvl="0"/>
            <a:r>
              <a:rPr lang="zh-CN" altLang="zh-CN"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创建一个城市场景，设置好环境光和雾效，加入天空盒和镜头耀斑；设置至少八个摄像机，并为每个摄像机设置一种渲染特效（建议每一个小类都要尝试应用至少一种），观察不同特效所起的作用，最后做成并排的画中画效果。</a:t>
            </a:r>
          </a:p>
          <a:p>
            <a:pPr lvl="0"/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创建新的城市场景，只保留一个主摄像机，为主摄像机加入多个渲染特效配搭组合，尝试研究使用其它不同特效，如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Color Correction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（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3D Lookup Texture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）颜色修正（查找纹理）允许使用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PS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调整纹理来控制屏幕颜色，实现很绚丽的效果；点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Unity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中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Help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菜单下</a:t>
            </a:r>
            <a:r>
              <a:rPr lang="en-US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Unity Manual</a:t>
            </a:r>
            <a:r>
              <a:rPr lang="zh-CN" altLang="zh-CN" sz="4000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，可以查询各种屏幕渲染特效详细使用方法。</a:t>
            </a:r>
          </a:p>
          <a:p>
            <a:pPr lvl="0"/>
            <a:endParaRPr lang="zh-CN" altLang="zh-CN" sz="4000" b="1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  <a:p>
            <a:pPr lvl="0"/>
            <a:endParaRPr lang="zh-CN" altLang="zh-CN" sz="4000" b="1" kern="1200" cap="none" dirty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6161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</TotalTime>
  <Words>219</Words>
  <Application>Microsoft Office PowerPoint</Application>
  <PresentationFormat>全屏显示(4:3)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Arial</vt:lpstr>
      <vt:lpstr>Garamond</vt:lpstr>
      <vt:lpstr>环保</vt:lpstr>
      <vt:lpstr>三维游戏制作</vt:lpstr>
      <vt:lpstr>一、创建城市场景</vt:lpstr>
      <vt:lpstr>二、创建环境光与雾</vt:lpstr>
      <vt:lpstr>三、创建天空盒</vt:lpstr>
      <vt:lpstr>四、创建镜头耀斑</vt:lpstr>
      <vt:lpstr>五、屏幕渲染特效基础</vt:lpstr>
      <vt:lpstr>六、小结与练习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一、常用视图</dc:title>
  <dc:creator>Administrator</dc:creator>
  <cp:lastModifiedBy>dongman</cp:lastModifiedBy>
  <cp:revision>7</cp:revision>
  <dcterms:created xsi:type="dcterms:W3CDTF">2021-10-29T08:59:36Z</dcterms:created>
  <dcterms:modified xsi:type="dcterms:W3CDTF">2021-10-30T03:26:00Z</dcterms:modified>
</cp:coreProperties>
</file>