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7" r:id="rId4"/>
    <p:sldId id="266" r:id="rId5"/>
    <p:sldId id="268" r:id="rId6"/>
    <p:sldId id="269" r:id="rId7"/>
    <p:sldId id="270" r:id="rId8"/>
    <p:sldId id="27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A6559A-8E73-4561-BCE0-7ED7A8AB9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一、地形编辑器基础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FF6984D6-7C6E-4E8E-BB18-CE59267D8F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6338" y="2949646"/>
            <a:ext cx="6799262" cy="252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1417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146F8F-A1C1-430D-8F9F-0C92C4BD8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二、创建地形场景</a:t>
            </a:r>
            <a:endParaRPr lang="zh-CN" altLang="en-US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ECB6F226-C09D-4D1A-A604-E556A19A799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6338" y="3248296"/>
            <a:ext cx="3338512" cy="192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A98CDC16-3D77-478A-8EF6-3210B99AD2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5025" y="3248296"/>
            <a:ext cx="3834749" cy="192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3456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E72C4-537A-4020-B16E-5AF7FEEC8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三、创建水面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79B3506B-CBAE-433E-839C-CF38CCB7D2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606" y="2490788"/>
            <a:ext cx="6294726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6966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BEDFDF-56A7-41A4-8397-BDBAD5F0F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四、创建灌木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774B673E-D8A3-4713-941D-7F287617D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4000" y="2652288"/>
            <a:ext cx="5336000" cy="321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0194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3C9F28-A6B4-4310-9D89-20D8FF229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五、创建衫树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2AC71BB-5328-4A98-BF7D-9264AD201B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3878" y="2535831"/>
            <a:ext cx="5282688" cy="362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402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0B268-8A52-4170-8041-905C1D784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六、创建风效果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B450E196-8B13-4A26-9DE8-C67EDBF982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95658" y="2420889"/>
            <a:ext cx="399210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103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93E513-6C43-4573-9AC8-0DB572571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七、小结与练习</a:t>
            </a:r>
          </a:p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79ABA9-248C-4726-978B-95A9EEDA8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掌握地形编辑器，熟悉升降高度、喷涂高度、平滑高度、绘制纹理、植树、绘制细节工具的应用，了解地形设置参数中基本参数设置，如地形大小、树和细节配置等。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掌握水面资源包的应用。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掌握树编辑器，了解根、树枝、树叶节点的设置。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掌握不同树的创建方法，熟悉树枝和树叶材质的制作。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掌握风带的创建，熟悉设置场景中草和树的风影响效果。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使用地形编辑器创建至少两个不同的场景（要包含河流），加入水面效果，使用树编辑器创建多种植物，并把这些植物应用到场景中，设置合适的风效果，最后设置好环境光和雾效等特效。</a:t>
            </a:r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212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</TotalTime>
  <Words>193</Words>
  <Application>Microsoft Office PowerPoint</Application>
  <PresentationFormat>全屏显示(4:3)</PresentationFormat>
  <Paragraphs>16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Garamond</vt:lpstr>
      <vt:lpstr>环保</vt:lpstr>
      <vt:lpstr>三维游戏制作</vt:lpstr>
      <vt:lpstr>一、地形编辑器基础</vt:lpstr>
      <vt:lpstr>二、创建地形场景</vt:lpstr>
      <vt:lpstr>三、创建水面</vt:lpstr>
      <vt:lpstr>四、创建灌木</vt:lpstr>
      <vt:lpstr>五、创建衫树</vt:lpstr>
      <vt:lpstr>六、创建风效果</vt:lpstr>
      <vt:lpstr>七、小结与练习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8</cp:revision>
  <dcterms:created xsi:type="dcterms:W3CDTF">2021-10-29T08:59:36Z</dcterms:created>
  <dcterms:modified xsi:type="dcterms:W3CDTF">2021-10-30T03:32:49Z</dcterms:modified>
</cp:coreProperties>
</file>