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AD83A9-6FA7-4686-B7B8-4C8ADD2E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第一节 创建场景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8D02C19-53DC-4FDA-B2AD-41F2AEDDE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40834" y="2806296"/>
            <a:ext cx="5270269" cy="28138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508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1B893E-2338-44A7-8EC2-8A00274C8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第二节 场景布光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B8BD9AB5-221D-4A82-94C2-B7EA68A2DE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2567" y="2490788"/>
            <a:ext cx="5106804" cy="3444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1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7CF70D-9032-44CD-8423-88306258C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第三节 场景特效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9AE753C-363F-4524-A9B5-85836FA54D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6338" y="2537961"/>
            <a:ext cx="6799262" cy="3350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686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D68F00-B16E-413F-8997-7E6B42496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第四节 创建主角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630B93BC-84D5-49D5-A958-095E3B3448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5353" y="2490788"/>
            <a:ext cx="5441231" cy="3444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0825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F541C2-4067-49DB-979D-820EAE91D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第五节 交战控制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F30266CB-38FC-43C6-96AD-363DBF3354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5820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</TotalTime>
  <Words>24</Words>
  <Application>Microsoft Office PowerPoint</Application>
  <PresentationFormat>全屏显示(4:3)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Garamond</vt:lpstr>
      <vt:lpstr>环保</vt:lpstr>
      <vt:lpstr>三维游戏制作</vt:lpstr>
      <vt:lpstr>第一节 创建场景</vt:lpstr>
      <vt:lpstr>第二节 场景布光</vt:lpstr>
      <vt:lpstr>第三节 场景特效</vt:lpstr>
      <vt:lpstr>第四节 创建主角</vt:lpstr>
      <vt:lpstr>第五节 交战控制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13</cp:revision>
  <dcterms:created xsi:type="dcterms:W3CDTF">2021-10-29T08:59:36Z</dcterms:created>
  <dcterms:modified xsi:type="dcterms:W3CDTF">2021-10-30T04:05:34Z</dcterms:modified>
</cp:coreProperties>
</file>