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 varScale="1">
        <p:scale>
          <a:sx n="61" d="100"/>
          <a:sy n="61" d="100"/>
        </p:scale>
        <p:origin x="78" y="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16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363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31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743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762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50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606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667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239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24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2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1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8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20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94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5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58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7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4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AEE879E-0636-4888-B7A9-75CF4B522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三维游戏制作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9039170-7E60-4285-9209-12F77DDCDC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09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CF5A93-BC0D-4034-B6EF-737E64279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九、常用脚本</a:t>
            </a:r>
            <a:r>
              <a:rPr lang="en-US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API</a:t>
            </a:r>
            <a:endParaRPr lang="zh-CN" altLang="zh-CN" sz="4000" b="1" kern="1200" cap="none" dirty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3CEEED-7CB4-4FA0-8793-460AD820D6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（一）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Transform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组件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（二）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Time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类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（三）</a:t>
            </a:r>
            <a:r>
              <a:rPr lang="en-US" altLang="zh-CN" sz="2400" kern="1200" cap="none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Mathf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类</a:t>
            </a:r>
          </a:p>
        </p:txBody>
      </p:sp>
    </p:spTree>
    <p:extLst>
      <p:ext uri="{BB962C8B-B14F-4D97-AF65-F5344CB8AC3E}">
        <p14:creationId xmlns:p14="http://schemas.microsoft.com/office/powerpoint/2010/main" val="300194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B0C4AD-3EC1-43FC-8C19-DEF8D8150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十、场景控制实践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C3A4C2C3-A0E5-4C13-8EF3-8C4BB3F0A8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3608" y="2616463"/>
            <a:ext cx="7054271" cy="318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CC75A43-FE63-44E9-B95F-0BAAB6AB0678}"/>
              </a:ext>
            </a:extLst>
          </p:cNvPr>
          <p:cNvSpPr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 lvl="0"/>
            <a:endParaRPr lang="zh-CN" altLang="zh-CN" sz="4000" b="1" kern="1200" cap="none" dirty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32358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A8E387-E2C3-4F84-80CE-C77923A2B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十一、小结与练习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7AC870-B7E4-4164-B3DA-0CA2FFF6D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（一）小结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掌握脚本测试的基本方法，清楚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Debug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语句的使用。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了解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C#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的基本结构和注释方法，清楚常见函数的生命周期。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掌握变量声明、变量类型和数组声明。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掌握算术运算符、关系运算符、逻辑运算符、三元运算符。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if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条件语句、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switch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条件分支语句、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while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循环语句、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do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循环语句和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for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循环语句的使用，了解流程图的表示方法。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掌握自定义函数无参数和有参数的编写方法。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了解常用的必然事件和事件响应函数。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掌握访问对象和组件的方法。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掌握常用脚本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API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的使用。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（二）练习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在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Unity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中使用自带的基本几何体搭建一个场景，在场景中实现位移、旋转等功能，并使用流程控制语句，使用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GUI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对公有参数进行控制，并对场景中的颜色等进行调整。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4252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AD83A9-6FA7-4686-B7B8-4C8ADD2E4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一、脚本测试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AF03E6AB-6F93-4869-BCC2-AC7350B198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89956" y="2827338"/>
            <a:ext cx="47720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7508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F102DE-6457-4249-85BC-BD97B43F3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二、</a:t>
            </a:r>
            <a:r>
              <a:rPr lang="en-US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C#</a:t>
            </a: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概述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18760719-46DA-4317-AABC-D13E9D0523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88319" y="2701925"/>
            <a:ext cx="557530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9794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A43CF1-482C-4064-A5FC-34BD4817B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三、变量与数组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52F720-F306-4E97-9AC4-364136B03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（一）变量声明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变量声明就是指定变量的名称和类型，未经过声明的变量是不能在程序中使用。</a:t>
            </a:r>
          </a:p>
          <a:p>
            <a:pPr lvl="0"/>
            <a:endParaRPr lang="zh-CN" altLang="zh-CN" sz="4000" kern="1200" cap="none" dirty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（二）变量类型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常用变量类型主要包含整数类型、浮点类型、布尔类型、字符串类型等。</a:t>
            </a:r>
            <a:endParaRPr lang="en-US" altLang="zh-CN" sz="4000" kern="1200" cap="none" dirty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  <a:p>
            <a:pPr lvl="0"/>
            <a:endParaRPr lang="zh-CN" altLang="zh-CN" sz="4000" kern="1200" cap="none" dirty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</a:t>
            </a:r>
            <a:r>
              <a:rPr lang="zh-CN" altLang="en-US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三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）数组声明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数组是在程序设计中，为了处理方便，把具有相同类型的元素组织起来的形式。由于有了数组，可以用相同名字引用一系列变量，并用数字（索引）来识别它们。在许多场合，使用数组可以缩短和简化程序，因为可以利用索引值设计一个循环，高效处理多种情况。</a:t>
            </a:r>
            <a:endParaRPr lang="en-US" altLang="zh-CN" sz="4000" kern="1200" cap="none" dirty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07190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6682B7-C3CD-4388-9D5A-8DBCC6D40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四、运算符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A63B28-A32D-459B-B0B9-E56415517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zh-CN" altLang="zh-CN" sz="2300" dirty="0"/>
              <a:t>（一）算术运算符</a:t>
            </a:r>
          </a:p>
          <a:p>
            <a:r>
              <a:rPr lang="zh-CN" altLang="zh-CN" sz="2300" dirty="0"/>
              <a:t>算术运算符就是基本的数字运算，包括加减乘除求余等运算符。</a:t>
            </a:r>
            <a:endParaRPr lang="en-US" altLang="zh-CN" sz="2300" dirty="0"/>
          </a:p>
          <a:p>
            <a:r>
              <a:rPr lang="zh-CN" altLang="zh-CN" sz="2300" dirty="0"/>
              <a:t>（二）关系运算符</a:t>
            </a:r>
          </a:p>
          <a:p>
            <a:r>
              <a:rPr lang="zh-CN" altLang="zh-CN" sz="2300" dirty="0"/>
              <a:t>关系运算符有大于、小于、大于或等于、小于或等于、等于、不等于几种，常用于布尔表达式中</a:t>
            </a:r>
            <a:r>
              <a:rPr lang="en-US" altLang="zh-CN" sz="2300" dirty="0"/>
              <a:t>,</a:t>
            </a:r>
            <a:r>
              <a:rPr lang="zh-CN" altLang="zh-CN" sz="2300" dirty="0"/>
              <a:t>其运算结果为</a:t>
            </a:r>
            <a:r>
              <a:rPr lang="en-US" altLang="zh-CN" sz="2300" dirty="0"/>
              <a:t>true</a:t>
            </a:r>
            <a:r>
              <a:rPr lang="zh-CN" altLang="zh-CN" sz="2300" dirty="0"/>
              <a:t>或</a:t>
            </a:r>
            <a:r>
              <a:rPr lang="en-US" altLang="zh-CN" sz="2300" dirty="0"/>
              <a:t>false</a:t>
            </a:r>
            <a:r>
              <a:rPr lang="zh-CN" altLang="zh-CN" sz="2300" dirty="0"/>
              <a:t>。</a:t>
            </a:r>
          </a:p>
          <a:p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（三）逻辑运算符</a:t>
            </a:r>
          </a:p>
          <a:p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逻辑运算符有与、或、非三种，运算结果为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true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false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，通常用于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if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条件判断语句中控制程序流程。</a:t>
            </a:r>
            <a:endParaRPr lang="en-US" altLang="zh-CN" sz="2400" kern="1200" cap="none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（四）三元运算符</a:t>
            </a:r>
          </a:p>
          <a:p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三元运算符需要三个操作数。</a:t>
            </a:r>
          </a:p>
          <a:p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语法为：条件表达式？表达式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：表达式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问号前面的是判断条件，判断结果为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bool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类型，如果为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true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时调用表达式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，如果为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false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时调用表达式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2400" kern="1200" cap="none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215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24964C-EAC5-4B83-A3D5-92E3F4CAF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五、流程控制语句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9CF497-58C5-476F-92B6-7E209F029B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（一）</a:t>
            </a:r>
            <a:r>
              <a:rPr lang="en-US" altLang="zh-CN" dirty="0"/>
              <a:t>if</a:t>
            </a:r>
            <a:r>
              <a:rPr lang="zh-CN" altLang="zh-CN" dirty="0"/>
              <a:t>条件语句</a:t>
            </a:r>
          </a:p>
          <a:p>
            <a:r>
              <a:rPr lang="zh-CN" altLang="zh-CN" dirty="0"/>
              <a:t>（二）</a:t>
            </a:r>
            <a:r>
              <a:rPr lang="en-US" altLang="zh-CN" dirty="0"/>
              <a:t>switch</a:t>
            </a:r>
            <a:r>
              <a:rPr lang="zh-CN" altLang="zh-CN" dirty="0"/>
              <a:t>条件分支语句</a:t>
            </a:r>
          </a:p>
          <a:p>
            <a:r>
              <a:rPr lang="zh-CN" altLang="zh-CN" dirty="0"/>
              <a:t>（三）</a:t>
            </a:r>
            <a:r>
              <a:rPr lang="en-US" altLang="zh-CN" dirty="0"/>
              <a:t>while</a:t>
            </a:r>
            <a:r>
              <a:rPr lang="zh-CN" altLang="zh-CN" dirty="0"/>
              <a:t>循环语句</a:t>
            </a:r>
          </a:p>
          <a:p>
            <a:r>
              <a:rPr lang="zh-CN" altLang="zh-CN" dirty="0"/>
              <a:t>（四）</a:t>
            </a:r>
            <a:r>
              <a:rPr lang="en-US" altLang="zh-CN" dirty="0"/>
              <a:t>do</a:t>
            </a:r>
            <a:r>
              <a:rPr lang="zh-CN" altLang="zh-CN" dirty="0"/>
              <a:t>循环语句</a:t>
            </a:r>
          </a:p>
          <a:p>
            <a:r>
              <a:rPr lang="zh-CN" altLang="zh-CN" dirty="0"/>
              <a:t>（五）</a:t>
            </a:r>
            <a:r>
              <a:rPr lang="en-US" altLang="zh-CN" dirty="0"/>
              <a:t>for</a:t>
            </a:r>
            <a:r>
              <a:rPr lang="zh-CN" altLang="zh-CN" dirty="0"/>
              <a:t>循环语句</a:t>
            </a:r>
          </a:p>
        </p:txBody>
      </p:sp>
    </p:spTree>
    <p:extLst>
      <p:ext uri="{BB962C8B-B14F-4D97-AF65-F5344CB8AC3E}">
        <p14:creationId xmlns:p14="http://schemas.microsoft.com/office/powerpoint/2010/main" val="2667349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EF637D-50EB-4C71-B168-A25207B90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六、自定义函数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9CC7AC-83AD-4E7D-99F1-57A9FF7CA8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（一）无参数的函数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（二）带参数的函数</a:t>
            </a:r>
          </a:p>
        </p:txBody>
      </p:sp>
    </p:spTree>
    <p:extLst>
      <p:ext uri="{BB962C8B-B14F-4D97-AF65-F5344CB8AC3E}">
        <p14:creationId xmlns:p14="http://schemas.microsoft.com/office/powerpoint/2010/main" val="823417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7A4916-2327-46C5-8363-FC12C22FE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七、必然事件和事件响应函数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B6B2F1-C468-4187-89DF-B79547CD32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zh-CN" altLang="zh-CN" sz="2500" dirty="0"/>
              <a:t>（一）必然事件</a:t>
            </a:r>
          </a:p>
          <a:p>
            <a:pPr lvl="0"/>
            <a:r>
              <a:rPr lang="zh-CN" altLang="zh-CN" sz="2500" dirty="0"/>
              <a:t>新创建的脚本，会自动添加</a:t>
            </a:r>
            <a:r>
              <a:rPr lang="en-US" altLang="zh-CN" sz="2500" dirty="0"/>
              <a:t>Start</a:t>
            </a:r>
            <a:r>
              <a:rPr lang="zh-CN" altLang="zh-CN" sz="2500" dirty="0"/>
              <a:t>和</a:t>
            </a:r>
            <a:r>
              <a:rPr lang="en-US" altLang="zh-CN" sz="2500" dirty="0"/>
              <a:t>Update</a:t>
            </a:r>
            <a:r>
              <a:rPr lang="zh-CN" altLang="zh-CN" sz="2500" dirty="0"/>
              <a:t>两个函数，这两个函数属于规定好在符合某条件时就会自动调用，这类函数称为必然事件。</a:t>
            </a:r>
            <a:endParaRPr lang="en-US" altLang="zh-CN" sz="2500" dirty="0"/>
          </a:p>
          <a:p>
            <a:r>
              <a:rPr lang="zh-CN" altLang="zh-CN" sz="2500" dirty="0"/>
              <a:t>（二）事件响应函数</a:t>
            </a:r>
          </a:p>
          <a:p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除了必然事件外，还有一些情况需要在特定事件发生时进行响应，如鼠标移动、物体销毁、物体碰撞等，这些事件进行反应的函数叫做事件响应函数。</a:t>
            </a:r>
            <a:endParaRPr lang="en-US" altLang="zh-CN" sz="2400" kern="1200" cap="none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25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FD98FE-CA40-4C3C-BD1B-60A899F39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八、访问对象和组件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F14EF1-3CD3-4582-AEC9-6D31F348F6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（一）访问对象</a:t>
            </a:r>
          </a:p>
          <a:p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（二）访问组件</a:t>
            </a:r>
          </a:p>
          <a:p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在</a:t>
            </a:r>
            <a:r>
              <a:rPr lang="en-US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Unity</a:t>
            </a:r>
            <a:r>
              <a:rPr lang="zh-CN" altLang="zh-CN" sz="2400" kern="1200" cap="non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rPr>
              <a:t>游戏对象实际上就是由若干组件所组成的，而脚本也可以看做一种自定义的组件，编写脚本时经常需要访问游戏对象的各种组件，并通过对这些组件的参数进行设置来实现对象控制、游戏流程等。</a:t>
            </a:r>
          </a:p>
        </p:txBody>
      </p:sp>
    </p:spTree>
    <p:extLst>
      <p:ext uri="{BB962C8B-B14F-4D97-AF65-F5344CB8AC3E}">
        <p14:creationId xmlns:p14="http://schemas.microsoft.com/office/powerpoint/2010/main" val="35158103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33</TotalTime>
  <Words>705</Words>
  <Application>Microsoft Office PowerPoint</Application>
  <PresentationFormat>全屏显示(4:3)</PresentationFormat>
  <Paragraphs>59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Arial</vt:lpstr>
      <vt:lpstr>Garamond</vt:lpstr>
      <vt:lpstr>环保</vt:lpstr>
      <vt:lpstr>三维游戏制作</vt:lpstr>
      <vt:lpstr>一、脚本测试</vt:lpstr>
      <vt:lpstr>二、C#概述</vt:lpstr>
      <vt:lpstr>三、变量与数组</vt:lpstr>
      <vt:lpstr>四、运算符</vt:lpstr>
      <vt:lpstr>五、流程控制语句</vt:lpstr>
      <vt:lpstr>六、自定义函数</vt:lpstr>
      <vt:lpstr>七、必然事件和事件响应函数</vt:lpstr>
      <vt:lpstr>八、访问对象和组件</vt:lpstr>
      <vt:lpstr>九、常用脚本API</vt:lpstr>
      <vt:lpstr>十、场景控制实践</vt:lpstr>
      <vt:lpstr>十一、小结与练习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一、常用视图</dc:title>
  <dc:creator>Administrator</dc:creator>
  <cp:lastModifiedBy>dongman</cp:lastModifiedBy>
  <cp:revision>10</cp:revision>
  <dcterms:created xsi:type="dcterms:W3CDTF">2021-10-29T08:59:36Z</dcterms:created>
  <dcterms:modified xsi:type="dcterms:W3CDTF">2021-10-30T03:46:24Z</dcterms:modified>
</cp:coreProperties>
</file>