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AD83A9-6FA7-4686-B7B8-4C8ADD2E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一、角色骨骼绑定</a:t>
            </a:r>
          </a:p>
        </p:txBody>
      </p:sp>
      <p:pic>
        <p:nvPicPr>
          <p:cNvPr id="5" name="内容占位符 4" descr="图2.301 调整骨骼位置">
            <a:extLst>
              <a:ext uri="{FF2B5EF4-FFF2-40B4-BE49-F238E27FC236}">
                <a16:creationId xmlns:a16="http://schemas.microsoft.com/office/drawing/2014/main" id="{0427F57A-E829-4471-8B2D-70D47A686E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0542" y="2490788"/>
            <a:ext cx="3870854" cy="34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8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5994A6-4AB4-4983-AC99-27B19AEF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二、角色动画调用</a:t>
            </a:r>
          </a:p>
        </p:txBody>
      </p:sp>
      <p:pic>
        <p:nvPicPr>
          <p:cNvPr id="6" name="内容占位符 5" descr="图2.334 角色动画调用最终效果">
            <a:extLst>
              <a:ext uri="{FF2B5EF4-FFF2-40B4-BE49-F238E27FC236}">
                <a16:creationId xmlns:a16="http://schemas.microsoft.com/office/drawing/2014/main" id="{7CE0DCCC-D713-46EE-87F3-FD2E5DFC64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21775" y="2636912"/>
            <a:ext cx="2793519" cy="2933514"/>
          </a:xfrm>
          <a:prstGeom prst="rect">
            <a:avLst/>
          </a:prstGeom>
        </p:spPr>
      </p:pic>
      <p:pic>
        <p:nvPicPr>
          <p:cNvPr id="7" name="内容占位符 6" descr="图2.333 导入动画片段到控制器">
            <a:extLst>
              <a:ext uri="{FF2B5EF4-FFF2-40B4-BE49-F238E27FC236}">
                <a16:creationId xmlns:a16="http://schemas.microsoft.com/office/drawing/2014/main" id="{00027E3F-DC40-451F-B616-7A91B30AC08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176866" y="2636912"/>
            <a:ext cx="3687266" cy="293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386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768BB4-A571-44F5-BC75-E9CF980B3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三、设置布料效果</a:t>
            </a:r>
          </a:p>
        </p:txBody>
      </p:sp>
      <p:pic>
        <p:nvPicPr>
          <p:cNvPr id="6" name="内容占位符 5" descr="图2.344 设置布料效果">
            <a:extLst>
              <a:ext uri="{FF2B5EF4-FFF2-40B4-BE49-F238E27FC236}">
                <a16:creationId xmlns:a16="http://schemas.microsoft.com/office/drawing/2014/main" id="{D63A49E8-AA0E-4EFC-ACAD-9C4B55BA04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8250" y="2490788"/>
            <a:ext cx="4135437" cy="34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9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35AC85-513B-4F26-BDD7-AE85FDF0E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四、角色动作控制</a:t>
            </a:r>
            <a:endParaRPr lang="zh-CN" altLang="en-US" dirty="0"/>
          </a:p>
        </p:txBody>
      </p:sp>
      <p:pic>
        <p:nvPicPr>
          <p:cNvPr id="4" name="内容占位符 3" descr="图2.359 角色动作控制最终效果">
            <a:extLst>
              <a:ext uri="{FF2B5EF4-FFF2-40B4-BE49-F238E27FC236}">
                <a16:creationId xmlns:a16="http://schemas.microsoft.com/office/drawing/2014/main" id="{71A31DF9-F609-4D3A-855A-D80C016109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21233" y="2490788"/>
            <a:ext cx="3109471" cy="34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908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25CEDA-73E1-46D3-BEFD-2A631F466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五、小结与练习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292B93-FA6E-4745-831E-03D76F304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（一）小结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了解角色骨骼绑定方法，掌握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Maya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中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Human </a:t>
            </a:r>
            <a:r>
              <a:rPr lang="en-US" altLang="zh-CN" sz="4000" kern="1200" cap="none" dirty="0" err="1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Ik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的创建绑定和蒙皮权重设置等。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Maya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录制动画和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Unity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调用动画方法。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Unity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角色布料的添加方法。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了解使用混合树进行角色动作控制。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（二）练习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使用素材中提供的角色模型和动作，或自行创建新的角色模型，绘制材质和录制动画，并在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Unity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中创建可操作的角色场景。</a:t>
            </a:r>
          </a:p>
          <a:p>
            <a:pPr lvl="0"/>
            <a:endParaRPr lang="zh-CN" altLang="zh-CN" sz="4000" b="1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5632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40</TotalTime>
  <Words>117</Words>
  <Application>Microsoft Office PowerPoint</Application>
  <PresentationFormat>全屏显示(4:3)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Arial</vt:lpstr>
      <vt:lpstr>Garamond</vt:lpstr>
      <vt:lpstr>环保</vt:lpstr>
      <vt:lpstr>三维游戏制作</vt:lpstr>
      <vt:lpstr>一、角色骨骼绑定</vt:lpstr>
      <vt:lpstr>二、角色动画调用</vt:lpstr>
      <vt:lpstr>三、设置布料效果</vt:lpstr>
      <vt:lpstr>四、角色动作控制</vt:lpstr>
      <vt:lpstr>五、小结与练习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14</cp:revision>
  <dcterms:created xsi:type="dcterms:W3CDTF">2021-10-29T08:59:36Z</dcterms:created>
  <dcterms:modified xsi:type="dcterms:W3CDTF">2021-10-30T04:02:09Z</dcterms:modified>
</cp:coreProperties>
</file>