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745" r:id="rId3"/>
    <p:sldId id="747" r:id="rId4"/>
    <p:sldId id="776" r:id="rId5"/>
    <p:sldId id="777" r:id="rId6"/>
    <p:sldId id="778" r:id="rId7"/>
    <p:sldId id="779" r:id="rId8"/>
    <p:sldId id="780" r:id="rId9"/>
    <p:sldId id="781" r:id="rId10"/>
    <p:sldId id="782" r:id="rId11"/>
    <p:sldId id="783" r:id="rId12"/>
    <p:sldId id="784" r:id="rId13"/>
    <p:sldId id="785" r:id="rId14"/>
    <p:sldId id="787" r:id="rId15"/>
    <p:sldId id="786" r:id="rId16"/>
    <p:sldId id="788" r:id="rId17"/>
    <p:sldId id="789" r:id="rId18"/>
    <p:sldId id="790" r:id="rId19"/>
    <p:sldId id="791" r:id="rId20"/>
    <p:sldId id="792" r:id="rId21"/>
    <p:sldId id="793" r:id="rId22"/>
    <p:sldId id="794" r:id="rId23"/>
    <p:sldId id="795" r:id="rId24"/>
    <p:sldId id="796" r:id="rId25"/>
    <p:sldId id="797" r:id="rId26"/>
  </p:sldIdLst>
  <p:sldSz cx="9037638" cy="5832475"/>
  <p:notesSz cx="6858000" cy="9144000"/>
  <p:defaultTextStyle>
    <a:defPPr>
      <a:defRPr lang="zh-CN"/>
    </a:defPPr>
    <a:lvl1pPr marL="0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4815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49630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74445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99260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24075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48890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73705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398520" algn="l" defTabSz="8489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D37"/>
    <a:srgbClr val="5BD4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200" y="-84"/>
      </p:cViewPr>
      <p:guideLst>
        <p:guide orient="horz" pos="1914"/>
        <p:guide pos="2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4D7A7-7D57-44AB-92AF-0FD3229C807F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73113" y="685800"/>
            <a:ext cx="53117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95834-C099-4EE1-8917-30DE95B57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7824" y="1811851"/>
            <a:ext cx="7681992" cy="12502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5646" y="3305070"/>
            <a:ext cx="6326347" cy="149052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4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9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24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48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73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98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2292" y="233574"/>
            <a:ext cx="2033468" cy="497650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1885" y="233574"/>
            <a:ext cx="5949779" cy="497650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 userDrawn="1"/>
        </p:nvSpPr>
        <p:spPr bwMode="auto">
          <a:xfrm>
            <a:off x="0" y="5495530"/>
            <a:ext cx="9037638" cy="336945"/>
          </a:xfrm>
          <a:prstGeom prst="rect">
            <a:avLst/>
          </a:prstGeom>
          <a:solidFill>
            <a:srgbClr val="A0C8F0">
              <a:alpha val="89804"/>
            </a:srgbClr>
          </a:solidFill>
          <a:ln w="9525">
            <a:noFill/>
            <a:miter lim="800000"/>
          </a:ln>
          <a:effectLst/>
        </p:spPr>
        <p:txBody>
          <a:bodyPr wrap="none" lIns="60407" tIns="30203" rIns="60407" bIns="30203" anchor="ctr"/>
          <a:lstStyle/>
          <a:p>
            <a:pPr algn="ctr" defTabSz="84928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200" dirty="0">
              <a:latin typeface="Arial" charset="0"/>
              <a:ea typeface="+mn-ea"/>
            </a:endParaRPr>
          </a:p>
        </p:txBody>
      </p:sp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0" y="5442963"/>
            <a:ext cx="9037638" cy="38878"/>
          </a:xfrm>
          <a:prstGeom prst="rect">
            <a:avLst/>
          </a:prstGeom>
          <a:solidFill>
            <a:srgbClr val="A0C8F0">
              <a:alpha val="80000"/>
            </a:srgbClr>
          </a:solidFill>
          <a:ln w="9525">
            <a:noFill/>
            <a:miter lim="800000"/>
          </a:ln>
          <a:effectLst/>
        </p:spPr>
        <p:txBody>
          <a:bodyPr wrap="none" lIns="60407" tIns="30203" rIns="60407" bIns="30203" anchor="ctr"/>
          <a:lstStyle/>
          <a:p>
            <a:pPr algn="ctr" defTabSz="84928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200" dirty="0">
              <a:latin typeface="Arial" charset="0"/>
              <a:ea typeface="+mn-ea"/>
            </a:endParaRPr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0" y="311026"/>
            <a:ext cx="9037638" cy="0"/>
          </a:xfrm>
          <a:prstGeom prst="line">
            <a:avLst/>
          </a:prstGeom>
          <a:ln w="63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rot="5400000" flipH="1" flipV="1">
            <a:off x="8338805" y="155513"/>
            <a:ext cx="311026" cy="0"/>
          </a:xfrm>
          <a:prstGeom prst="line">
            <a:avLst/>
          </a:prstGeom>
          <a:ln w="63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1032"/>
          <p:cNvSpPr txBox="1">
            <a:spLocks noChangeArrowheads="1"/>
          </p:cNvSpPr>
          <p:nvPr userDrawn="1"/>
        </p:nvSpPr>
        <p:spPr bwMode="auto">
          <a:xfrm>
            <a:off x="8667079" y="49418"/>
            <a:ext cx="334727" cy="2302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0407" tIns="30203" rIns="60407" bIns="30203">
            <a:spAutoFit/>
          </a:bodyPr>
          <a:lstStyle/>
          <a:p>
            <a:pPr algn="r" defTabSz="849287" fontAlgn="auto">
              <a:spcBef>
                <a:spcPct val="50000"/>
              </a:spcBef>
              <a:spcAft>
                <a:spcPts val="0"/>
              </a:spcAft>
              <a:defRPr/>
            </a:pPr>
            <a:fld id="{1105F0D5-9463-49D0-B16E-E64A0C1352FE}" type="slidenum"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pPr algn="r" defTabSz="849287" fontAlgn="auto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 userDrawn="1"/>
        </p:nvSpPr>
        <p:spPr bwMode="auto">
          <a:xfrm>
            <a:off x="3756717" y="5573026"/>
            <a:ext cx="1524205" cy="1379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0407" tIns="30203" rIns="60407" bIns="30203">
            <a:spAutoFit/>
          </a:bodyPr>
          <a:lstStyle/>
          <a:p>
            <a:pPr algn="ctr" defTabSz="849287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500" dirty="0">
                <a:solidFill>
                  <a:schemeClr val="bg1"/>
                </a:solidFill>
                <a:latin typeface="Verdana" pitchFamily="34" charset="0"/>
                <a:ea typeface="微软雅黑" pitchFamily="34" charset="-122"/>
              </a:rPr>
              <a:t>CONFIDENTIAL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180912" y="5559767"/>
            <a:ext cx="1647337" cy="199514"/>
          </a:xfrm>
          <a:prstGeom prst="rect">
            <a:avLst/>
          </a:prstGeom>
          <a:noFill/>
        </p:spPr>
        <p:txBody>
          <a:bodyPr wrap="square" lIns="60424" tIns="30212" rIns="60424" bIns="30212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UI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设计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—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课程</a:t>
            </a:r>
            <a:endParaRPr lang="zh-CN" altLang="en-US" sz="9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591536" y="5559767"/>
            <a:ext cx="1322970" cy="199514"/>
          </a:xfrm>
          <a:prstGeom prst="rect">
            <a:avLst/>
          </a:prstGeom>
          <a:noFill/>
        </p:spPr>
        <p:txBody>
          <a:bodyPr wrap="square" lIns="60424" tIns="30212" rIns="60424" bIns="30212" rtlCol="0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中原工学院工业设计系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3911" y="3747907"/>
            <a:ext cx="7681992" cy="1158394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3911" y="2472053"/>
            <a:ext cx="7681992" cy="1275854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248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496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744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992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240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48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737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9852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1885" y="1360912"/>
            <a:ext cx="3991624" cy="38491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4133" y="1360912"/>
            <a:ext cx="3991624" cy="38491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1885" y="1305557"/>
            <a:ext cx="3993193" cy="544094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4815" indent="0">
              <a:buNone/>
              <a:defRPr sz="1800" b="1"/>
            </a:lvl2pPr>
            <a:lvl3pPr marL="849630" indent="0">
              <a:buNone/>
              <a:defRPr sz="1700" b="1"/>
            </a:lvl3pPr>
            <a:lvl4pPr marL="1274445" indent="0">
              <a:buNone/>
              <a:defRPr sz="1500" b="1"/>
            </a:lvl4pPr>
            <a:lvl5pPr marL="1699260" indent="0">
              <a:buNone/>
              <a:defRPr sz="1500" b="1"/>
            </a:lvl5pPr>
            <a:lvl6pPr marL="2124075" indent="0">
              <a:buNone/>
              <a:defRPr sz="1500" b="1"/>
            </a:lvl6pPr>
            <a:lvl7pPr marL="2548890" indent="0">
              <a:buNone/>
              <a:defRPr sz="1500" b="1"/>
            </a:lvl7pPr>
            <a:lvl8pPr marL="2973705" indent="0">
              <a:buNone/>
              <a:defRPr sz="1500" b="1"/>
            </a:lvl8pPr>
            <a:lvl9pPr marL="3398520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885" y="1849651"/>
            <a:ext cx="3993193" cy="3360424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90996" y="1305557"/>
            <a:ext cx="3994761" cy="544094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4815" indent="0">
              <a:buNone/>
              <a:defRPr sz="1800" b="1"/>
            </a:lvl2pPr>
            <a:lvl3pPr marL="849630" indent="0">
              <a:buNone/>
              <a:defRPr sz="1700" b="1"/>
            </a:lvl3pPr>
            <a:lvl4pPr marL="1274445" indent="0">
              <a:buNone/>
              <a:defRPr sz="1500" b="1"/>
            </a:lvl4pPr>
            <a:lvl5pPr marL="1699260" indent="0">
              <a:buNone/>
              <a:defRPr sz="1500" b="1"/>
            </a:lvl5pPr>
            <a:lvl6pPr marL="2124075" indent="0">
              <a:buNone/>
              <a:defRPr sz="1500" b="1"/>
            </a:lvl6pPr>
            <a:lvl7pPr marL="2548890" indent="0">
              <a:buNone/>
              <a:defRPr sz="1500" b="1"/>
            </a:lvl7pPr>
            <a:lvl8pPr marL="2973705" indent="0">
              <a:buNone/>
              <a:defRPr sz="1500" b="1"/>
            </a:lvl8pPr>
            <a:lvl9pPr marL="3398520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590996" y="1849651"/>
            <a:ext cx="3994761" cy="3360424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886" y="232219"/>
            <a:ext cx="2973321" cy="988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3467" y="232224"/>
            <a:ext cx="5052291" cy="497785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1886" y="1220504"/>
            <a:ext cx="2973321" cy="3989575"/>
          </a:xfrm>
        </p:spPr>
        <p:txBody>
          <a:bodyPr/>
          <a:lstStyle>
            <a:lvl1pPr marL="0" indent="0">
              <a:buNone/>
              <a:defRPr sz="1300"/>
            </a:lvl1pPr>
            <a:lvl2pPr marL="424815" indent="0">
              <a:buNone/>
              <a:defRPr sz="1100"/>
            </a:lvl2pPr>
            <a:lvl3pPr marL="849630" indent="0">
              <a:buNone/>
              <a:defRPr sz="900"/>
            </a:lvl3pPr>
            <a:lvl4pPr marL="1274445" indent="0">
              <a:buNone/>
              <a:defRPr sz="800"/>
            </a:lvl4pPr>
            <a:lvl5pPr marL="1699260" indent="0">
              <a:buNone/>
              <a:defRPr sz="800"/>
            </a:lvl5pPr>
            <a:lvl6pPr marL="2124075" indent="0">
              <a:buNone/>
              <a:defRPr sz="800"/>
            </a:lvl6pPr>
            <a:lvl7pPr marL="2548890" indent="0">
              <a:buNone/>
              <a:defRPr sz="800"/>
            </a:lvl7pPr>
            <a:lvl8pPr marL="2973705" indent="0">
              <a:buNone/>
              <a:defRPr sz="800"/>
            </a:lvl8pPr>
            <a:lvl9pPr marL="339852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1441" y="4082736"/>
            <a:ext cx="5422583" cy="48198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71441" y="521146"/>
            <a:ext cx="5422583" cy="3499485"/>
          </a:xfrm>
        </p:spPr>
        <p:txBody>
          <a:bodyPr/>
          <a:lstStyle>
            <a:lvl1pPr marL="0" indent="0">
              <a:buNone/>
              <a:defRPr sz="3000"/>
            </a:lvl1pPr>
            <a:lvl2pPr marL="424815" indent="0">
              <a:buNone/>
              <a:defRPr sz="2600"/>
            </a:lvl2pPr>
            <a:lvl3pPr marL="849630" indent="0">
              <a:buNone/>
              <a:defRPr sz="2200"/>
            </a:lvl3pPr>
            <a:lvl4pPr marL="1274445" indent="0">
              <a:buNone/>
              <a:defRPr sz="1800"/>
            </a:lvl4pPr>
            <a:lvl5pPr marL="1699260" indent="0">
              <a:buNone/>
              <a:defRPr sz="1800"/>
            </a:lvl5pPr>
            <a:lvl6pPr marL="2124075" indent="0">
              <a:buNone/>
              <a:defRPr sz="1800"/>
            </a:lvl6pPr>
            <a:lvl7pPr marL="2548890" indent="0">
              <a:buNone/>
              <a:defRPr sz="1800"/>
            </a:lvl7pPr>
            <a:lvl8pPr marL="2973705" indent="0">
              <a:buNone/>
              <a:defRPr sz="1800"/>
            </a:lvl8pPr>
            <a:lvl9pPr marL="3398520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71441" y="4564726"/>
            <a:ext cx="5422583" cy="684505"/>
          </a:xfrm>
        </p:spPr>
        <p:txBody>
          <a:bodyPr/>
          <a:lstStyle>
            <a:lvl1pPr marL="0" indent="0">
              <a:buNone/>
              <a:defRPr sz="1300"/>
            </a:lvl1pPr>
            <a:lvl2pPr marL="424815" indent="0">
              <a:buNone/>
              <a:defRPr sz="1100"/>
            </a:lvl2pPr>
            <a:lvl3pPr marL="849630" indent="0">
              <a:buNone/>
              <a:defRPr sz="900"/>
            </a:lvl3pPr>
            <a:lvl4pPr marL="1274445" indent="0">
              <a:buNone/>
              <a:defRPr sz="800"/>
            </a:lvl4pPr>
            <a:lvl5pPr marL="1699260" indent="0">
              <a:buNone/>
              <a:defRPr sz="800"/>
            </a:lvl5pPr>
            <a:lvl6pPr marL="2124075" indent="0">
              <a:buNone/>
              <a:defRPr sz="800"/>
            </a:lvl6pPr>
            <a:lvl7pPr marL="2548890" indent="0">
              <a:buNone/>
              <a:defRPr sz="800"/>
            </a:lvl7pPr>
            <a:lvl8pPr marL="2973705" indent="0">
              <a:buNone/>
              <a:defRPr sz="800"/>
            </a:lvl8pPr>
            <a:lvl9pPr marL="339852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1886" y="233573"/>
            <a:ext cx="8133875" cy="972079"/>
          </a:xfrm>
          <a:prstGeom prst="rect">
            <a:avLst/>
          </a:prstGeom>
        </p:spPr>
        <p:txBody>
          <a:bodyPr vert="horz" lIns="84961" tIns="42481" rIns="84961" bIns="4248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1886" y="1360912"/>
            <a:ext cx="8133875" cy="3849164"/>
          </a:xfrm>
          <a:prstGeom prst="rect">
            <a:avLst/>
          </a:prstGeom>
        </p:spPr>
        <p:txBody>
          <a:bodyPr vert="horz" lIns="84961" tIns="42481" rIns="84961" bIns="4248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1886" y="5405845"/>
            <a:ext cx="2108783" cy="310525"/>
          </a:xfrm>
          <a:prstGeom prst="rect">
            <a:avLst/>
          </a:prstGeom>
        </p:spPr>
        <p:txBody>
          <a:bodyPr vert="horz" lIns="84961" tIns="42481" rIns="84961" bIns="4248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864" y="5405845"/>
            <a:ext cx="2861918" cy="310525"/>
          </a:xfrm>
          <a:prstGeom prst="rect">
            <a:avLst/>
          </a:prstGeom>
        </p:spPr>
        <p:txBody>
          <a:bodyPr vert="horz" lIns="84961" tIns="42481" rIns="84961" bIns="4248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76978" y="5405845"/>
            <a:ext cx="2108783" cy="310525"/>
          </a:xfrm>
          <a:prstGeom prst="rect">
            <a:avLst/>
          </a:prstGeom>
        </p:spPr>
        <p:txBody>
          <a:bodyPr vert="horz" lIns="84961" tIns="42481" rIns="84961" bIns="42481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848995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8770" indent="-318770" algn="l" defTabSz="84899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0245" indent="-265430" algn="l" defTabSz="848995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61720" indent="-212090" algn="l" defTabSz="84899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86535" indent="-212090" algn="l" defTabSz="84899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11350" indent="-212090" algn="l" defTabSz="848995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6165" indent="-212090" algn="l" defTabSz="8489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0980" indent="-212090" algn="l" defTabSz="8489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5795" indent="-212090" algn="l" defTabSz="8489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0610" indent="-212090" algn="l" defTabSz="8489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815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9630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4445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9260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4075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8890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73705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8520" algn="l" defTabSz="84899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037638" cy="5832475"/>
          </a:xfrm>
          <a:prstGeom prst="rect">
            <a:avLst/>
          </a:prstGeom>
          <a:solidFill>
            <a:srgbClr val="64AD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70947" y="1836117"/>
            <a:ext cx="50405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设计课程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2412181"/>
            <a:ext cx="90376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58979" y="4428405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中原工学院工业设计系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C:\Users\Administrator\Desktop\ae51f3deb48f8c542c6a25673c292df5e0fe7f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47" y="251941"/>
            <a:ext cx="604429" cy="603248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38499" y="2484189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版式设计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78659" y="2484189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交互设计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6811" y="2484189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图标设计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58979" y="2484189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色彩设计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58979" y="400739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刘福运</a:t>
            </a:r>
          </a:p>
          <a:p>
            <a:r>
              <a:rPr lang="en-US" altLang="zh-CN" sz="1200" dirty="0" smtClean="0">
                <a:solidFill>
                  <a:schemeClr val="bg1"/>
                </a:solidFill>
              </a:rPr>
              <a:t>13526869268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8419" y="39595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中原工学院</a:t>
            </a:r>
            <a:endParaRPr lang="zh-CN" alt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36123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379" y="2628205"/>
            <a:ext cx="4734843" cy="30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256462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9933"/>
            <a:ext cx="6330057" cy="515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63" y="683989"/>
            <a:ext cx="817086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196056" y="2070086"/>
            <a:ext cx="5841582" cy="134481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</a:ln>
          <a:effectLst/>
        </p:spPr>
        <p:txBody>
          <a:bodyPr lIns="95156" tIns="47578" rIns="95156" bIns="47578" anchor="ctr"/>
          <a:lstStyle/>
          <a:p>
            <a:endParaRPr lang="zh-CN" altLang="en-US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268037" y="2257384"/>
            <a:ext cx="5355238" cy="865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5156" tIns="47578" rIns="95156" bIns="47578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构图技巧</a:t>
            </a:r>
            <a:endParaRPr lang="zh-CN" alt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8539" y="2052141"/>
            <a:ext cx="864096" cy="1368152"/>
          </a:xfrm>
          <a:prstGeom prst="rect">
            <a:avLst/>
          </a:prstGeom>
          <a:solidFill>
            <a:srgbClr val="64A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51862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788"/>
            <a:ext cx="913447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2"/>
            <a:ext cx="906123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58738"/>
            <a:ext cx="828516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60274" cy="570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196056" y="2070086"/>
            <a:ext cx="5841582" cy="134481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</a:ln>
          <a:effectLst/>
        </p:spPr>
        <p:txBody>
          <a:bodyPr lIns="95156" tIns="47578" rIns="95156" bIns="47578" anchor="ctr"/>
          <a:lstStyle/>
          <a:p>
            <a:endParaRPr lang="zh-CN" altLang="en-US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268037" y="2257384"/>
            <a:ext cx="5355238" cy="865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5156" tIns="47578" rIns="95156" bIns="47578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</a:t>
            </a:r>
            <a:r>
              <a:rPr lang="zh-CN" alt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zh-CN" alt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片处理技巧</a:t>
            </a:r>
            <a:endParaRPr lang="zh-CN" alt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8539" y="2052141"/>
            <a:ext cx="864096" cy="1368152"/>
          </a:xfrm>
          <a:prstGeom prst="rect">
            <a:avLst/>
          </a:prstGeom>
          <a:solidFill>
            <a:srgbClr val="64A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850"/>
            <a:ext cx="5382915" cy="430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233" y="2484189"/>
            <a:ext cx="4274405" cy="205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944563"/>
            <a:ext cx="8628062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892175"/>
            <a:ext cx="8437562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399139" cy="3687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371" y="3622675"/>
            <a:ext cx="68468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8099"/>
            <a:ext cx="7885112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8539" y="2196157"/>
            <a:ext cx="5105638" cy="363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8" y="682625"/>
            <a:ext cx="9009062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06450"/>
            <a:ext cx="8275638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34938"/>
            <a:ext cx="785653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6260719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6391027" cy="574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331" y="251941"/>
            <a:ext cx="7294562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7965"/>
            <a:ext cx="8753383" cy="507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979270" cy="574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53</Words>
  <Application>Microsoft Office PowerPoint</Application>
  <PresentationFormat>自定义</PresentationFormat>
  <Paragraphs>11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268</cp:revision>
  <dcterms:created xsi:type="dcterms:W3CDTF">2016-01-13T08:36:00Z</dcterms:created>
  <dcterms:modified xsi:type="dcterms:W3CDTF">2016-09-22T09:17:13Z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