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15" r:id="rId3"/>
    <p:sldId id="316" r:id="rId4"/>
    <p:sldId id="318" r:id="rId5"/>
    <p:sldId id="319" r:id="rId6"/>
    <p:sldId id="320" r:id="rId7"/>
    <p:sldId id="317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6" r:id="rId17"/>
    <p:sldId id="267" r:id="rId18"/>
    <p:sldId id="269" r:id="rId19"/>
    <p:sldId id="270" r:id="rId20"/>
    <p:sldId id="271" r:id="rId21"/>
    <p:sldId id="272" r:id="rId22"/>
    <p:sldId id="308" r:id="rId23"/>
    <p:sldId id="309" r:id="rId24"/>
    <p:sldId id="273" r:id="rId25"/>
    <p:sldId id="274" r:id="rId27"/>
    <p:sldId id="275" r:id="rId28"/>
    <p:sldId id="276" r:id="rId29"/>
    <p:sldId id="310" r:id="rId30"/>
    <p:sldId id="311" r:id="rId31"/>
    <p:sldId id="277" r:id="rId32"/>
    <p:sldId id="312" r:id="rId33"/>
    <p:sldId id="278" r:id="rId34"/>
    <p:sldId id="280" r:id="rId35"/>
    <p:sldId id="281" r:id="rId36"/>
    <p:sldId id="313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5" r:id="rId57"/>
    <p:sldId id="307" r:id="rId5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5F7D7C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B89"/>
    <a:srgbClr val="8EA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68" autoAdjust="0"/>
    <p:restoredTop sz="94712" autoAdjust="0"/>
  </p:normalViewPr>
  <p:slideViewPr>
    <p:cSldViewPr snapToGrid="0" snapToObjects="1">
      <p:cViewPr varScale="1">
        <p:scale>
          <a:sx n="108" d="100"/>
          <a:sy n="108" d="100"/>
        </p:scale>
        <p:origin x="-1056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27" name="Shape 3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 panose="020F0502020204030204"/>
      </a:defRPr>
    </a:lvl1pPr>
    <a:lvl2pPr indent="228600" latinLnBrk="0">
      <a:defRPr sz="1200">
        <a:latin typeface="+mj-lt"/>
        <a:ea typeface="+mj-ea"/>
        <a:cs typeface="+mj-cs"/>
        <a:sym typeface="Calibri" panose="020F0502020204030204"/>
      </a:defRPr>
    </a:lvl2pPr>
    <a:lvl3pPr indent="457200" latinLnBrk="0">
      <a:defRPr sz="1200">
        <a:latin typeface="+mj-lt"/>
        <a:ea typeface="+mj-ea"/>
        <a:cs typeface="+mj-cs"/>
        <a:sym typeface="Calibri" panose="020F0502020204030204"/>
      </a:defRPr>
    </a:lvl3pPr>
    <a:lvl4pPr indent="685800" latinLnBrk="0">
      <a:defRPr sz="1200">
        <a:latin typeface="+mj-lt"/>
        <a:ea typeface="+mj-ea"/>
        <a:cs typeface="+mj-cs"/>
        <a:sym typeface="Calibri" panose="020F0502020204030204"/>
      </a:defRPr>
    </a:lvl4pPr>
    <a:lvl5pPr indent="914400" latinLnBrk="0">
      <a:defRPr sz="1200">
        <a:latin typeface="+mj-lt"/>
        <a:ea typeface="+mj-ea"/>
        <a:cs typeface="+mj-cs"/>
        <a:sym typeface="Calibri" panose="020F0502020204030204"/>
      </a:defRPr>
    </a:lvl5pPr>
    <a:lvl6pPr indent="1143000" latinLnBrk="0">
      <a:defRPr sz="1200">
        <a:latin typeface="+mj-lt"/>
        <a:ea typeface="+mj-ea"/>
        <a:cs typeface="+mj-cs"/>
        <a:sym typeface="Calibri" panose="020F0502020204030204"/>
      </a:defRPr>
    </a:lvl6pPr>
    <a:lvl7pPr indent="1371600" latinLnBrk="0">
      <a:defRPr sz="1200">
        <a:latin typeface="+mj-lt"/>
        <a:ea typeface="+mj-ea"/>
        <a:cs typeface="+mj-cs"/>
        <a:sym typeface="Calibri" panose="020F0502020204030204"/>
      </a:defRPr>
    </a:lvl7pPr>
    <a:lvl8pPr indent="1600200" latinLnBrk="0">
      <a:defRPr sz="1200">
        <a:latin typeface="+mj-lt"/>
        <a:ea typeface="+mj-ea"/>
        <a:cs typeface="+mj-cs"/>
        <a:sym typeface="Calibri" panose="020F0502020204030204"/>
      </a:defRPr>
    </a:lvl8pPr>
    <a:lvl9pPr indent="1828800" latinLnBrk="0">
      <a:defRPr sz="1200">
        <a:latin typeface="+mj-lt"/>
        <a:ea typeface="+mj-ea"/>
        <a:cs typeface="+mj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23" name="Shape 52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25000"/>
              </a:lnSpc>
              <a:defRPr sz="2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整个充电的设计过程我和小同学一起参与设计执行，产出了大量的方案，但是感觉和竞品并没有拉开明显的差异，在技术能力类似的情况下还可以从设计找突破口。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hape 7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76" name="Shape 7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史易磊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pe 53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531" name="Shape 5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前期国际化游戏通过不同渠道不断投放banner来拉取用户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49" name="Shape 6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前期国际化游戏通过不同渠道不断投放banner来拉取用户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657" name="Shape 6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这是通过游戏风格做的几款游戏微端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696" name="Shape 6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大型品牌活动,是我们最近的高考品牌整合项目,视觉上把文档,试卷元素和纸艺的概念结合,将文库轻松亲和\创意启发性气质个性化地呈现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Shape 7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16" name="Shape 7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浮夸躁进的时代，每个乐于孤独的当下都是踏实的储备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Shape 7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745" name="Shape 7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18000"/>
              </a:lnSpc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史易磊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1" name="Shape 7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25000"/>
              </a:lnSpc>
              <a:defRPr sz="2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整个充电的设计过程我和小同学一起参与设计执行，产出了大量的方案，但是感觉和竞品并没有拉开明显的差异，在技术能力类似的情况下还可以从设计找突破口。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Shape 7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7" name="Shape 7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lnSpc>
                <a:spcPct val="125000"/>
              </a:lnSpc>
              <a:defRPr sz="2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整个充电的设计过程我和小同学一起参与设计执行，产出了大量的方案，但是感觉和竞品并没有拉开明显的差异，在技术能力类似的情况下还可以从设计找突破口。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ver Design_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 hasCustomPrompt="1"/>
          </p:nvPr>
        </p:nvSpPr>
        <p:spPr>
          <a:xfrm>
            <a:off x="889000" y="1149350"/>
            <a:ext cx="10414000" cy="2324100"/>
          </a:xfrm>
          <a:prstGeom prst="rect">
            <a:avLst/>
          </a:prstGeom>
        </p:spPr>
        <p:txBody>
          <a:bodyPr lIns="25400" tIns="25400" rIns="25400" bIns="25400" anchor="b"/>
          <a:lstStyle>
            <a:lvl1pPr algn="ctr" defTabSz="412750">
              <a:lnSpc>
                <a:spcPct val="100000"/>
              </a:lnSpc>
              <a:defRPr sz="5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38" name="Shape 138"/>
          <p:cNvSpPr>
            <a:spLocks noGrp="1"/>
          </p:cNvSpPr>
          <p:nvPr>
            <p:ph type="body" sz="quarter" idx="1" hasCustomPrompt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</p:spPr>
        <p:txBody>
          <a:bodyPr lIns="25400" tIns="25400" rIns="25400" bIns="25400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/>
          </p:cNvSpPr>
          <p:nvPr>
            <p:ph type="title" hasCustomPrompt="1"/>
          </p:nvPr>
        </p:nvSpPr>
        <p:spPr>
          <a:xfrm>
            <a:off x="1878329" y="1582483"/>
            <a:ext cx="8435342" cy="1882522"/>
          </a:xfrm>
          <a:prstGeom prst="rect">
            <a:avLst/>
          </a:prstGeom>
        </p:spPr>
        <p:txBody>
          <a:bodyPr lIns="20574" tIns="20574" rIns="20574" bIns="20574" anchor="b"/>
          <a:lstStyle>
            <a:lvl1pPr algn="ctr" defTabSz="424180">
              <a:lnSpc>
                <a:spcPct val="100000"/>
              </a:lnSpc>
              <a:defRPr sz="5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47" name="Shape 147"/>
          <p:cNvSpPr>
            <a:spLocks noGrp="1"/>
          </p:cNvSpPr>
          <p:nvPr>
            <p:ph type="body" sz="quarter" idx="1" hasCustomPrompt="1"/>
          </p:nvPr>
        </p:nvSpPr>
        <p:spPr>
          <a:xfrm>
            <a:off x="1878329" y="3516439"/>
            <a:ext cx="8435342" cy="642939"/>
          </a:xfrm>
          <a:prstGeom prst="rect">
            <a:avLst/>
          </a:prstGeom>
        </p:spPr>
        <p:txBody>
          <a:bodyPr lIns="20574" tIns="20574" rIns="20574" bIns="20574"/>
          <a:lstStyle>
            <a:lvl1pPr marL="0" indent="0" algn="ctr" defTabSz="42418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42418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42418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42418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42418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2"/>
          </p:nvPr>
        </p:nvSpPr>
        <p:spPr>
          <a:xfrm>
            <a:off x="5995892" y="5949315"/>
            <a:ext cx="195073" cy="193549"/>
          </a:xfrm>
          <a:prstGeom prst="rect">
            <a:avLst/>
          </a:prstGeom>
        </p:spPr>
        <p:txBody>
          <a:bodyPr lIns="20574" tIns="20574" rIns="20574" bIns="20574" anchor="t"/>
          <a:lstStyle>
            <a:lvl1pPr algn="ctr" defTabSz="424180">
              <a:defRPr sz="1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Title and Content">
    <p:bg>
      <p:bgPr>
        <a:solidFill>
          <a:srgbClr val="2D31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6F6F6"/>
                </a:solidFill>
                <a:latin typeface="+mj-lt"/>
                <a:ea typeface="+mj-ea"/>
                <a:cs typeface="+mj-cs"/>
                <a:sym typeface="Calibri" panose="020F05020202040302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37_Title Slide">
    <p:bg>
      <p:bgPr>
        <a:solidFill>
          <a:srgbClr val="2D31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/>
          </p:cNvSpPr>
          <p:nvPr>
            <p:ph type="pic" sz="quarter" idx="13"/>
          </p:nvPr>
        </p:nvSpPr>
        <p:spPr>
          <a:xfrm>
            <a:off x="4218185" y="2054289"/>
            <a:ext cx="3340604" cy="1892740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163" name="Shape 163"/>
          <p:cNvSpPr>
            <a:spLocks noGrp="1"/>
          </p:cNvSpPr>
          <p:nvPr>
            <p:ph type="pic" sz="quarter" idx="14"/>
          </p:nvPr>
        </p:nvSpPr>
        <p:spPr>
          <a:xfrm>
            <a:off x="2684333" y="3930189"/>
            <a:ext cx="458890" cy="818463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164" name="Shape 164"/>
          <p:cNvSpPr>
            <a:spLocks noGrp="1"/>
          </p:cNvSpPr>
          <p:nvPr>
            <p:ph type="pic" sz="quarter" idx="15"/>
          </p:nvPr>
        </p:nvSpPr>
        <p:spPr>
          <a:xfrm>
            <a:off x="7080919" y="3356090"/>
            <a:ext cx="2127999" cy="1356226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165" name="Shape 165"/>
          <p:cNvSpPr>
            <a:spLocks noGrp="1"/>
          </p:cNvSpPr>
          <p:nvPr>
            <p:ph type="pic" sz="quarter" idx="16"/>
          </p:nvPr>
        </p:nvSpPr>
        <p:spPr>
          <a:xfrm>
            <a:off x="3321915" y="3279087"/>
            <a:ext cx="1127326" cy="1451272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166" name="Shape 16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6F6F6"/>
                </a:solidFill>
                <a:latin typeface="+mj-lt"/>
                <a:ea typeface="+mj-ea"/>
                <a:cs typeface="+mj-cs"/>
                <a:sym typeface="Calibri" panose="020F05020202040302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1_Custom Layout">
    <p:bg>
      <p:bgPr>
        <a:solidFill>
          <a:srgbClr val="2D31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sz="half" idx="13"/>
          </p:nvPr>
        </p:nvSpPr>
        <p:spPr>
          <a:xfrm>
            <a:off x="0" y="0"/>
            <a:ext cx="4049487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6F6F6"/>
                </a:solidFill>
                <a:latin typeface="+mj-lt"/>
                <a:ea typeface="+mj-ea"/>
                <a:cs typeface="+mj-cs"/>
                <a:sym typeface="Calibri" panose="020F05020202040302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title" hasCustomPrompt="1"/>
          </p:nvPr>
        </p:nvSpPr>
        <p:spPr>
          <a:xfrm>
            <a:off x="1200150" y="1149350"/>
            <a:ext cx="9810751" cy="2324100"/>
          </a:xfrm>
          <a:prstGeom prst="rect">
            <a:avLst/>
          </a:prstGeom>
        </p:spPr>
        <p:txBody>
          <a:bodyPr lIns="25400" tIns="25400" rIns="25400" bIns="25400" anchor="b">
            <a:noAutofit/>
          </a:bodyPr>
          <a:lstStyle>
            <a:lvl1pPr algn="ctr" defTabSz="628650">
              <a:lnSpc>
                <a:spcPct val="100000"/>
              </a:lnSpc>
              <a:defRPr sz="54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标题文本</a:t>
            </a:r>
          </a:p>
        </p:txBody>
      </p:sp>
      <p:sp>
        <p:nvSpPr>
          <p:cNvPr id="182" name="Shape 182"/>
          <p:cNvSpPr>
            <a:spLocks noGrp="1"/>
          </p:cNvSpPr>
          <p:nvPr>
            <p:ph type="body" sz="quarter" idx="1" hasCustomPrompt="1"/>
          </p:nvPr>
        </p:nvSpPr>
        <p:spPr>
          <a:xfrm>
            <a:off x="1200150" y="3556000"/>
            <a:ext cx="9810751" cy="812800"/>
          </a:xfrm>
          <a:prstGeom prst="rect">
            <a:avLst/>
          </a:prstGeom>
        </p:spPr>
        <p:txBody>
          <a:bodyPr lIns="25400" tIns="25400" rIns="25400" bIns="25400">
            <a:noAutofit/>
          </a:bodyPr>
          <a:lstStyle>
            <a:lvl1pPr marL="0" indent="0" algn="ctr" defTabSz="6286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indent="0" algn="ctr" defTabSz="6286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indent="0" algn="ctr" defTabSz="6286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indent="0" algn="ctr" defTabSz="6286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indent="0" algn="ctr" defTabSz="6286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3" name="Shape 183"/>
          <p:cNvSpPr>
            <a:spLocks noGrp="1"/>
          </p:cNvSpPr>
          <p:nvPr>
            <p:ph type="sldNum" sz="quarter" idx="2"/>
          </p:nvPr>
        </p:nvSpPr>
        <p:spPr>
          <a:xfrm>
            <a:off x="6014288" y="6597650"/>
            <a:ext cx="165101" cy="1651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628650">
              <a:defRPr sz="8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/>
          </p:cNvSpPr>
          <p:nvPr>
            <p:ph type="title" hasCustomPrompt="1"/>
          </p:nvPr>
        </p:nvSpPr>
        <p:spPr>
          <a:xfrm>
            <a:off x="2416968" y="1151929"/>
            <a:ext cx="7358064" cy="2321720"/>
          </a:xfrm>
          <a:prstGeom prst="rect">
            <a:avLst/>
          </a:prstGeom>
        </p:spPr>
        <p:txBody>
          <a:bodyPr lIns="35718" tIns="35718" rIns="35718" bIns="35718" anchor="b"/>
          <a:lstStyle>
            <a:lvl1pPr algn="ctr" defTabSz="292100">
              <a:lnSpc>
                <a:spcPct val="100000"/>
              </a:lnSpc>
              <a:defRPr sz="5600">
                <a:solidFill>
                  <a:srgbClr val="000000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1" name="Shape 191"/>
          <p:cNvSpPr>
            <a:spLocks noGrp="1"/>
          </p:cNvSpPr>
          <p:nvPr>
            <p:ph type="body" sz="quarter" idx="1" hasCustomPrompt="1"/>
          </p:nvPr>
        </p:nvSpPr>
        <p:spPr>
          <a:xfrm>
            <a:off x="2416968" y="3536156"/>
            <a:ext cx="7358064" cy="794743"/>
          </a:xfrm>
          <a:prstGeom prst="rect">
            <a:avLst/>
          </a:prstGeom>
        </p:spPr>
        <p:txBody>
          <a:bodyPr lIns="35718" tIns="35718" rIns="35718" bIns="35718"/>
          <a:lstStyle>
            <a:lvl1pPr marL="0" indent="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1pPr>
            <a:lvl2pPr marL="0" indent="2286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2pPr>
            <a:lvl3pPr marL="0" indent="4572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3pPr>
            <a:lvl4pPr marL="0" indent="6858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4pPr>
            <a:lvl5pPr marL="0" indent="9144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2" name="Shape 192"/>
          <p:cNvSpPr>
            <a:spLocks noGrp="1"/>
          </p:cNvSpPr>
          <p:nvPr>
            <p:ph type="sldNum" sz="quarter" idx="2"/>
          </p:nvPr>
        </p:nvSpPr>
        <p:spPr>
          <a:xfrm>
            <a:off x="5964732" y="6505277"/>
            <a:ext cx="253607" cy="249238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29210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Blank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/>
          </p:cNvSpPr>
          <p:nvPr>
            <p:ph type="sldNum" sz="quarter" idx="2"/>
          </p:nvPr>
        </p:nvSpPr>
        <p:spPr>
          <a:xfrm>
            <a:off x="11043603" y="6434430"/>
            <a:ext cx="273656" cy="26924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9BA9A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357889" y="6430197"/>
            <a:ext cx="1399616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200" b="1">
                <a:solidFill>
                  <a:schemeClr val="accent1"/>
                </a:solidFill>
              </a:defRPr>
            </a:lvl1pPr>
          </a:lstStyle>
          <a:p>
            <a:r>
              <a:t>UXA－百度UE讲堂</a:t>
            </a:r>
          </a:p>
        </p:txBody>
      </p:sp>
      <p:sp>
        <p:nvSpPr>
          <p:cNvPr id="208" name="Shape 208"/>
          <p:cNvSpPr>
            <a:spLocks noGrp="1"/>
          </p:cNvSpPr>
          <p:nvPr>
            <p:ph type="body" sz="quarter" idx="1" hasCustomPrompt="1"/>
          </p:nvPr>
        </p:nvSpPr>
        <p:spPr>
          <a:xfrm>
            <a:off x="357890" y="309723"/>
            <a:ext cx="2750305" cy="48013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>
                <a:solidFill>
                  <a:srgbClr val="9CB4B3"/>
                </a:solidFill>
              </a:defRPr>
            </a:lvl1pPr>
            <a:lvl2pPr>
              <a:buFontTx/>
              <a:defRPr>
                <a:solidFill>
                  <a:srgbClr val="9CB4B3"/>
                </a:solidFill>
              </a:defRPr>
            </a:lvl2pPr>
            <a:lvl3pPr>
              <a:buFontTx/>
              <a:defRPr>
                <a:solidFill>
                  <a:srgbClr val="9CB4B3"/>
                </a:solidFill>
              </a:defRPr>
            </a:lvl3pPr>
            <a:lvl4pPr>
              <a:buFontTx/>
              <a:defRPr>
                <a:solidFill>
                  <a:srgbClr val="9CB4B3"/>
                </a:solidFill>
              </a:defRPr>
            </a:lvl4pPr>
            <a:lvl5pPr>
              <a:buFontTx/>
              <a:defRPr>
                <a:solidFill>
                  <a:srgbClr val="9CB4B3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09" name="Shape 209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0" name="Shape 210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1" name="Shape 211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2" name="Shape 212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3" name="Shape 213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4" name="Shape 214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5" name="Shape 215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6" name="Shape 216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7" name="Shape 217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218" name="Shape 218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/>
          </p:cNvSpPr>
          <p:nvPr>
            <p:ph type="title" hasCustomPrompt="1"/>
          </p:nvPr>
        </p:nvSpPr>
        <p:spPr>
          <a:xfrm>
            <a:off x="844550" y="476250"/>
            <a:ext cx="10502900" cy="1143000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00000"/>
              </a:lnSpc>
              <a:defRPr sz="5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235" name="Shape 235"/>
          <p:cNvSpPr>
            <a:spLocks noGrp="1"/>
          </p:cNvSpPr>
          <p:nvPr>
            <p:ph type="body" idx="1" hasCustomPrompt="1"/>
          </p:nvPr>
        </p:nvSpPr>
        <p:spPr>
          <a:xfrm>
            <a:off x="844550" y="1619250"/>
            <a:ext cx="10502900" cy="4603750"/>
          </a:xfrm>
          <a:prstGeom prst="rect">
            <a:avLst/>
          </a:prstGeom>
        </p:spPr>
        <p:txBody>
          <a:bodyPr lIns="25400" tIns="25400" rIns="25400" bIns="25400" anchor="ctr"/>
          <a:lstStyle>
            <a:lvl1pPr marL="31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952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58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222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85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6" name="Shape 236"/>
          <p:cNvSpPr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/>
          </p:cNvSpPr>
          <p:nvPr>
            <p:ph type="title" hasCustomPrompt="1"/>
          </p:nvPr>
        </p:nvSpPr>
        <p:spPr>
          <a:xfrm>
            <a:off x="1628502" y="167433"/>
            <a:ext cx="8928465" cy="1735597"/>
          </a:xfrm>
          <a:prstGeom prst="rect">
            <a:avLst/>
          </a:prstGeom>
        </p:spPr>
        <p:txBody>
          <a:bodyPr lIns="26125" tIns="26125" rIns="26125" bIns="26125">
            <a:noAutofit/>
          </a:bodyPr>
          <a:lstStyle>
            <a:lvl1pPr algn="ctr" defTabSz="400050">
              <a:lnSpc>
                <a:spcPct val="100000"/>
              </a:lnSpc>
              <a:defRPr sz="58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251" name="Shape 251"/>
          <p:cNvSpPr>
            <a:spLocks noGrp="1"/>
          </p:cNvSpPr>
          <p:nvPr>
            <p:ph type="body" idx="1" hasCustomPrompt="1"/>
          </p:nvPr>
        </p:nvSpPr>
        <p:spPr>
          <a:xfrm>
            <a:off x="1628502" y="1903029"/>
            <a:ext cx="8928465" cy="4103503"/>
          </a:xfrm>
          <a:prstGeom prst="rect">
            <a:avLst/>
          </a:prstGeom>
        </p:spPr>
        <p:txBody>
          <a:bodyPr lIns="26125" tIns="26125" rIns="26125" bIns="26125" anchor="ctr">
            <a:noAutofit/>
          </a:bodyPr>
          <a:lstStyle>
            <a:lvl1pPr marL="711200" indent="-393700" defTabSz="400050">
              <a:lnSpc>
                <a:spcPct val="100000"/>
              </a:lnSpc>
              <a:spcBef>
                <a:spcPts val="1600"/>
              </a:spcBef>
              <a:buSzPct val="171000"/>
              <a:buFontTx/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155700" indent="-393700" defTabSz="400050">
              <a:lnSpc>
                <a:spcPct val="100000"/>
              </a:lnSpc>
              <a:spcBef>
                <a:spcPts val="1600"/>
              </a:spcBef>
              <a:buSzPct val="171000"/>
              <a:buFontTx/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00200" indent="-393700" defTabSz="400050">
              <a:lnSpc>
                <a:spcPct val="100000"/>
              </a:lnSpc>
              <a:spcBef>
                <a:spcPts val="1600"/>
              </a:spcBef>
              <a:buSzPct val="171000"/>
              <a:buFontTx/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44700" indent="-393700" defTabSz="400050">
              <a:lnSpc>
                <a:spcPct val="100000"/>
              </a:lnSpc>
              <a:spcBef>
                <a:spcPts val="1600"/>
              </a:spcBef>
              <a:buSzPct val="171000"/>
              <a:buFontTx/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489200" indent="-393700" defTabSz="400050">
              <a:lnSpc>
                <a:spcPct val="100000"/>
              </a:lnSpc>
              <a:spcBef>
                <a:spcPts val="1600"/>
              </a:spcBef>
              <a:buSzPct val="171000"/>
              <a:buFontTx/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52" name="Shape 252"/>
          <p:cNvSpPr>
            <a:spLocks noGrp="1"/>
          </p:cNvSpPr>
          <p:nvPr>
            <p:ph type="sldNum" sz="quarter" idx="2"/>
          </p:nvPr>
        </p:nvSpPr>
        <p:spPr>
          <a:xfrm>
            <a:off x="8473440" y="6108700"/>
            <a:ext cx="2560321" cy="127001"/>
          </a:xfrm>
          <a:prstGeom prst="rect">
            <a:avLst/>
          </a:prstGeom>
        </p:spPr>
        <p:txBody>
          <a:bodyPr wrap="square" lIns="23513" tIns="23513" rIns="23513" bIns="23513"/>
          <a:lstStyle>
            <a:lvl1pPr algn="r" defTabSz="400050">
              <a:defRPr sz="5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Blank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xfrm>
            <a:off x="11043603" y="6434430"/>
            <a:ext cx="273656" cy="26924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9BA9A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29" name="Shape 29"/>
          <p:cNvSpPr>
            <a:spLocks noGrp="1"/>
          </p:cNvSpPr>
          <p:nvPr>
            <p:ph type="body" sz="quarter" idx="1" hasCustomPrompt="1"/>
          </p:nvPr>
        </p:nvSpPr>
        <p:spPr>
          <a:xfrm>
            <a:off x="357890" y="309723"/>
            <a:ext cx="2750305" cy="48013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>
                <a:solidFill>
                  <a:srgbClr val="9CB4B3"/>
                </a:solidFill>
              </a:defRPr>
            </a:lvl1pPr>
            <a:lvl2pPr>
              <a:buFontTx/>
              <a:defRPr>
                <a:solidFill>
                  <a:srgbClr val="9CB4B3"/>
                </a:solidFill>
              </a:defRPr>
            </a:lvl2pPr>
            <a:lvl3pPr>
              <a:buFontTx/>
              <a:defRPr>
                <a:solidFill>
                  <a:srgbClr val="9CB4B3"/>
                </a:solidFill>
              </a:defRPr>
            </a:lvl3pPr>
            <a:lvl4pPr>
              <a:buFontTx/>
              <a:defRPr>
                <a:solidFill>
                  <a:srgbClr val="9CB4B3"/>
                </a:solidFill>
              </a:defRPr>
            </a:lvl4pPr>
            <a:lvl5pPr>
              <a:buFontTx/>
              <a:defRPr>
                <a:solidFill>
                  <a:srgbClr val="9CB4B3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0" name="Shape 30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1" name="Shape 31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2" name="Shape 32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3" name="Shape 33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4" name="Shape 34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5" name="Shape 35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6" name="Shape 36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7" name="Shape 37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8" name="Shape 38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9" name="Shape 39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/>
          </p:cNvSpPr>
          <p:nvPr>
            <p:ph type="title" hasCustomPrompt="1"/>
          </p:nvPr>
        </p:nvSpPr>
        <p:spPr>
          <a:xfrm>
            <a:off x="2059781" y="1732359"/>
            <a:ext cx="8072438" cy="1785938"/>
          </a:xfrm>
          <a:prstGeom prst="rect">
            <a:avLst/>
          </a:prstGeom>
        </p:spPr>
        <p:txBody>
          <a:bodyPr lIns="35718" tIns="35718" rIns="35718" bIns="35718" anchor="b"/>
          <a:lstStyle>
            <a:lvl1pPr algn="ctr" defTabSz="350520">
              <a:lnSpc>
                <a:spcPct val="100000"/>
              </a:lnSpc>
              <a:defRPr sz="4200" b="1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标题文本</a:t>
            </a:r>
          </a:p>
        </p:txBody>
      </p:sp>
      <p:sp>
        <p:nvSpPr>
          <p:cNvPr id="269" name="Shape 269"/>
          <p:cNvSpPr>
            <a:spLocks noGrp="1"/>
          </p:cNvSpPr>
          <p:nvPr>
            <p:ph type="body" sz="quarter" idx="1" hasCustomPrompt="1"/>
          </p:nvPr>
        </p:nvSpPr>
        <p:spPr>
          <a:xfrm>
            <a:off x="2059781" y="3625453"/>
            <a:ext cx="8072438" cy="607219"/>
          </a:xfrm>
          <a:prstGeom prst="rect">
            <a:avLst/>
          </a:prstGeom>
        </p:spPr>
        <p:txBody>
          <a:bodyPr lIns="35718" tIns="35718" rIns="35718" bIns="35718"/>
          <a:lstStyle>
            <a:lvl1pPr marL="0" indent="0" algn="ctr" defTabSz="35052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228600" algn="ctr" defTabSz="35052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457200" algn="ctr" defTabSz="35052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685800" algn="ctr" defTabSz="35052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914400" algn="ctr" defTabSz="35052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effectLst>
                  <a:outerShdw blurRad="50800" dist="25400" dir="5400000" rotWithShape="0">
                    <a:srgbClr val="000000"/>
                  </a:outerShdw>
                </a:effectLst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70" name="Shape 270"/>
          <p:cNvSpPr>
            <a:spLocks noGrp="1"/>
          </p:cNvSpPr>
          <p:nvPr>
            <p:ph type="sldNum" sz="quarter" idx="2"/>
          </p:nvPr>
        </p:nvSpPr>
        <p:spPr>
          <a:xfrm>
            <a:off x="5978854" y="6505277"/>
            <a:ext cx="225362" cy="220282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350520">
              <a:defRPr sz="1000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/>
          </p:cNvSpPr>
          <p:nvPr>
            <p:ph type="title" hasCustomPrompt="1"/>
          </p:nvPr>
        </p:nvSpPr>
        <p:spPr>
          <a:xfrm>
            <a:off x="1774031" y="178593"/>
            <a:ext cx="8643938" cy="1714501"/>
          </a:xfrm>
          <a:prstGeom prst="rect">
            <a:avLst/>
          </a:prstGeom>
        </p:spPr>
        <p:txBody>
          <a:bodyPr lIns="35718" tIns="35718" rIns="35718" bIns="35718"/>
          <a:lstStyle>
            <a:lvl1pPr algn="ctr" defTabSz="292100">
              <a:lnSpc>
                <a:spcPct val="100000"/>
              </a:lnSpc>
              <a:defRPr sz="5000" cap="all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278" name="Shape 278"/>
          <p:cNvSpPr>
            <a:spLocks noGrp="1"/>
          </p:cNvSpPr>
          <p:nvPr>
            <p:ph type="body" idx="1" hasCustomPrompt="1"/>
          </p:nvPr>
        </p:nvSpPr>
        <p:spPr>
          <a:xfrm>
            <a:off x="1774031" y="1919882"/>
            <a:ext cx="8643938" cy="4429126"/>
          </a:xfrm>
          <a:prstGeom prst="rect">
            <a:avLst/>
          </a:prstGeom>
        </p:spPr>
        <p:txBody>
          <a:bodyPr lIns="35718" tIns="35718" rIns="35718" bIns="35718" anchor="ctr"/>
          <a:lstStyle>
            <a:lvl1pPr marL="361950" indent="-361950" defTabSz="292100">
              <a:lnSpc>
                <a:spcPct val="120000"/>
              </a:lnSpc>
              <a:spcBef>
                <a:spcPts val="2300"/>
              </a:spcBef>
              <a:buSzPct val="82000"/>
              <a:buFontTx/>
              <a:defRPr sz="3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  <a:lvl2pPr marL="882650" indent="-361950" defTabSz="292100">
              <a:lnSpc>
                <a:spcPct val="120000"/>
              </a:lnSpc>
              <a:spcBef>
                <a:spcPts val="2300"/>
              </a:spcBef>
              <a:buSzPct val="82000"/>
              <a:buFontTx/>
              <a:defRPr sz="3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2pPr>
            <a:lvl3pPr marL="1403350" indent="-361950" defTabSz="292100">
              <a:lnSpc>
                <a:spcPct val="120000"/>
              </a:lnSpc>
              <a:spcBef>
                <a:spcPts val="2300"/>
              </a:spcBef>
              <a:buSzPct val="82000"/>
              <a:buFontTx/>
              <a:defRPr sz="3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3pPr>
            <a:lvl4pPr marL="1924050" indent="-361950" defTabSz="292100">
              <a:lnSpc>
                <a:spcPct val="120000"/>
              </a:lnSpc>
              <a:spcBef>
                <a:spcPts val="2300"/>
              </a:spcBef>
              <a:buSzPct val="82000"/>
              <a:buFontTx/>
              <a:defRPr sz="3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4pPr>
            <a:lvl5pPr marL="2444750" indent="-361950" defTabSz="292100">
              <a:lnSpc>
                <a:spcPct val="120000"/>
              </a:lnSpc>
              <a:spcBef>
                <a:spcPts val="2300"/>
              </a:spcBef>
              <a:buSzPct val="82000"/>
              <a:buFontTx/>
              <a:defRPr sz="3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79" name="Shape 279"/>
          <p:cNvSpPr>
            <a:spLocks noGrp="1"/>
          </p:cNvSpPr>
          <p:nvPr>
            <p:ph type="sldNum" sz="quarter" idx="2"/>
          </p:nvPr>
        </p:nvSpPr>
        <p:spPr>
          <a:xfrm>
            <a:off x="5973266" y="6518671"/>
            <a:ext cx="236538" cy="249239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292100">
              <a:defRPr sz="1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>
            <a:spLocks noGrp="1"/>
          </p:cNvSpPr>
          <p:nvPr>
            <p:ph type="title" hasCustomPrompt="1"/>
          </p:nvPr>
        </p:nvSpPr>
        <p:spPr>
          <a:xfrm>
            <a:off x="2416968" y="1151929"/>
            <a:ext cx="7358064" cy="2321720"/>
          </a:xfrm>
          <a:prstGeom prst="rect">
            <a:avLst/>
          </a:prstGeom>
        </p:spPr>
        <p:txBody>
          <a:bodyPr lIns="35718" tIns="35718" rIns="35718" bIns="35718" anchor="b"/>
          <a:lstStyle>
            <a:lvl1pPr algn="ctr" defTabSz="410210">
              <a:lnSpc>
                <a:spcPct val="100000"/>
              </a:lnSpc>
              <a:defRPr sz="5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287" name="Shape 287"/>
          <p:cNvSpPr>
            <a:spLocks noGrp="1"/>
          </p:cNvSpPr>
          <p:nvPr>
            <p:ph type="body" sz="quarter" idx="1" hasCustomPrompt="1"/>
          </p:nvPr>
        </p:nvSpPr>
        <p:spPr>
          <a:xfrm>
            <a:off x="2416968" y="3536156"/>
            <a:ext cx="7358064" cy="794743"/>
          </a:xfrm>
          <a:prstGeom prst="rect">
            <a:avLst/>
          </a:prstGeom>
        </p:spPr>
        <p:txBody>
          <a:bodyPr lIns="35718" tIns="35718" rIns="35718" bIns="35718"/>
          <a:lstStyle>
            <a:lvl1pPr marL="0" indent="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88" name="Shape 288"/>
          <p:cNvSpPr>
            <a:spLocks noGrp="1"/>
          </p:cNvSpPr>
          <p:nvPr>
            <p:ph type="sldNum" sz="quarter" idx="2"/>
          </p:nvPr>
        </p:nvSpPr>
        <p:spPr>
          <a:xfrm>
            <a:off x="5964732" y="6505277"/>
            <a:ext cx="253607" cy="249238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41021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>
            <a:spLocks noGrp="1"/>
          </p:cNvSpPr>
          <p:nvPr>
            <p:ph type="title" hasCustomPrompt="1"/>
          </p:nvPr>
        </p:nvSpPr>
        <p:spPr>
          <a:xfrm>
            <a:off x="2416968" y="1151929"/>
            <a:ext cx="7358064" cy="2321720"/>
          </a:xfrm>
          <a:prstGeom prst="rect">
            <a:avLst/>
          </a:prstGeom>
        </p:spPr>
        <p:txBody>
          <a:bodyPr lIns="35718" tIns="35718" rIns="35718" bIns="35718" anchor="b"/>
          <a:lstStyle>
            <a:lvl1pPr algn="ctr" defTabSz="410210">
              <a:lnSpc>
                <a:spcPct val="100000"/>
              </a:lnSpc>
              <a:defRPr sz="5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296" name="Shape 296"/>
          <p:cNvSpPr>
            <a:spLocks noGrp="1"/>
          </p:cNvSpPr>
          <p:nvPr>
            <p:ph type="body" sz="quarter" idx="1" hasCustomPrompt="1"/>
          </p:nvPr>
        </p:nvSpPr>
        <p:spPr>
          <a:xfrm>
            <a:off x="2416968" y="3536156"/>
            <a:ext cx="7358064" cy="794743"/>
          </a:xfrm>
          <a:prstGeom prst="rect">
            <a:avLst/>
          </a:prstGeom>
        </p:spPr>
        <p:txBody>
          <a:bodyPr lIns="35718" tIns="35718" rIns="35718" bIns="35718"/>
          <a:lstStyle>
            <a:lvl1pPr marL="0" indent="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41021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97" name="Shape 297"/>
          <p:cNvSpPr>
            <a:spLocks noGrp="1"/>
          </p:cNvSpPr>
          <p:nvPr>
            <p:ph type="sldNum" sz="quarter" idx="2"/>
          </p:nvPr>
        </p:nvSpPr>
        <p:spPr>
          <a:xfrm>
            <a:off x="5964732" y="6505277"/>
            <a:ext cx="253607" cy="249238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41021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/>
          </p:cNvSpPr>
          <p:nvPr>
            <p:ph type="sldNum" sz="quarter" idx="2"/>
          </p:nvPr>
        </p:nvSpPr>
        <p:spPr>
          <a:xfrm>
            <a:off x="5966815" y="6350000"/>
            <a:ext cx="249903" cy="245534"/>
          </a:xfrm>
          <a:prstGeom prst="rect">
            <a:avLst/>
          </a:prstGeom>
        </p:spPr>
        <p:txBody>
          <a:bodyPr lIns="33866" tIns="33866" rIns="33866" bIns="33866" anchor="t"/>
          <a:lstStyle>
            <a:lvl1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>
            <a:spLocks noGrp="1"/>
          </p:cNvSpPr>
          <p:nvPr>
            <p:ph type="title" hasCustomPrompt="1"/>
          </p:nvPr>
        </p:nvSpPr>
        <p:spPr>
          <a:xfrm>
            <a:off x="2193726" y="312539"/>
            <a:ext cx="7804548" cy="1518047"/>
          </a:xfrm>
          <a:prstGeom prst="rect">
            <a:avLst/>
          </a:prstGeom>
        </p:spPr>
        <p:txBody>
          <a:bodyPr lIns="35718" tIns="35718" rIns="35718" bIns="35718"/>
          <a:lstStyle>
            <a:lvl1pPr algn="ctr" defTabSz="292100">
              <a:lnSpc>
                <a:spcPct val="100000"/>
              </a:lnSpc>
              <a:defRPr sz="5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319" name="Shape 319"/>
          <p:cNvSpPr>
            <a:spLocks noGrp="1"/>
          </p:cNvSpPr>
          <p:nvPr>
            <p:ph type="body" idx="1" hasCustomPrompt="1"/>
          </p:nvPr>
        </p:nvSpPr>
        <p:spPr>
          <a:xfrm>
            <a:off x="2193726" y="1830585"/>
            <a:ext cx="7804548" cy="4420197"/>
          </a:xfrm>
          <a:prstGeom prst="rect">
            <a:avLst/>
          </a:prstGeom>
        </p:spPr>
        <p:txBody>
          <a:bodyPr lIns="35718" tIns="35718" rIns="35718" bIns="35718" anchor="ctr"/>
          <a:lstStyle>
            <a:lvl1pPr marL="296545" indent="-296545" defTabSz="292100">
              <a:lnSpc>
                <a:spcPct val="100000"/>
              </a:lnSpc>
              <a:spcBef>
                <a:spcPts val="21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1045" indent="-296545" defTabSz="292100">
              <a:lnSpc>
                <a:spcPct val="100000"/>
              </a:lnSpc>
              <a:spcBef>
                <a:spcPts val="21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85545" indent="-296545" defTabSz="292100">
              <a:lnSpc>
                <a:spcPct val="100000"/>
              </a:lnSpc>
              <a:spcBef>
                <a:spcPts val="21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30045" indent="-296545" defTabSz="292100">
              <a:lnSpc>
                <a:spcPct val="100000"/>
              </a:lnSpc>
              <a:spcBef>
                <a:spcPts val="21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74545" indent="-296545" defTabSz="292100">
              <a:lnSpc>
                <a:spcPct val="100000"/>
              </a:lnSpc>
              <a:spcBef>
                <a:spcPts val="21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20" name="Shape 320"/>
          <p:cNvSpPr>
            <a:spLocks noGrp="1"/>
          </p:cNvSpPr>
          <p:nvPr>
            <p:ph type="sldNum" sz="quarter" idx="2"/>
          </p:nvPr>
        </p:nvSpPr>
        <p:spPr>
          <a:xfrm>
            <a:off x="5964732" y="6505277"/>
            <a:ext cx="253607" cy="249238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292100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</p:spPr>
        <p:txBody>
          <a:bodyPr tIns="58567" bIns="5856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1"/>
            <a:ext cx="8534401" cy="1752600"/>
          </a:xfrm>
        </p:spPr>
        <p:txBody>
          <a:bodyPr tIns="58567" bIns="58567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6" y="6356356"/>
            <a:ext cx="2844801" cy="365125"/>
          </a:xfrm>
          <a:prstGeom prst="rect">
            <a:avLst/>
          </a:prstGeom>
        </p:spPr>
        <p:txBody>
          <a:bodyPr lIns="117135" tIns="58567" rIns="117135" bIns="58567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6" y="6356356"/>
            <a:ext cx="3860799" cy="365125"/>
          </a:xfrm>
          <a:prstGeom prst="rect">
            <a:avLst/>
          </a:prstGeom>
        </p:spPr>
        <p:txBody>
          <a:bodyPr lIns="117135" tIns="58567" rIns="117135" bIns="5856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158711"/>
            <a:ext cx="374459" cy="395277"/>
          </a:xfrm>
        </p:spPr>
        <p:txBody>
          <a:bodyPr tIns="58567" bIns="58567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 userDrawn="1"/>
        </p:nvSpPr>
        <p:spPr bwMode="auto">
          <a:xfrm>
            <a:off x="0" y="6461811"/>
            <a:ext cx="12192000" cy="396190"/>
          </a:xfrm>
          <a:prstGeom prst="rect">
            <a:avLst/>
          </a:prstGeom>
          <a:solidFill>
            <a:srgbClr val="828282"/>
          </a:solidFill>
          <a:ln w="9525">
            <a:noFill/>
            <a:miter lim="800000"/>
          </a:ln>
          <a:effectLst/>
        </p:spPr>
        <p:txBody>
          <a:bodyPr wrap="none" lIns="77381" tIns="38690" rIns="77381" bIns="38690" anchor="ctr"/>
          <a:lstStyle/>
          <a:p>
            <a:pPr algn="ctr" defTabSz="108775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50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0" y="6400000"/>
            <a:ext cx="12192000" cy="45714"/>
          </a:xfrm>
          <a:prstGeom prst="rect">
            <a:avLst/>
          </a:prstGeom>
          <a:solidFill>
            <a:srgbClr val="828282">
              <a:alpha val="80000"/>
            </a:srgbClr>
          </a:solidFill>
          <a:ln w="9525">
            <a:noFill/>
            <a:miter lim="800000"/>
          </a:ln>
          <a:effectLst/>
        </p:spPr>
        <p:txBody>
          <a:bodyPr wrap="none" lIns="77381" tIns="38690" rIns="77381" bIns="38690" anchor="ctr"/>
          <a:lstStyle/>
          <a:p>
            <a:pPr algn="ctr" defTabSz="108775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50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Text Box 1032"/>
          <p:cNvSpPr txBox="1">
            <a:spLocks noChangeArrowheads="1"/>
          </p:cNvSpPr>
          <p:nvPr userDrawn="1"/>
        </p:nvSpPr>
        <p:spPr bwMode="auto">
          <a:xfrm>
            <a:off x="11692107" y="58108"/>
            <a:ext cx="451555" cy="2935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7381" tIns="38690" rIns="77381" bIns="38690">
            <a:spAutoFit/>
          </a:bodyPr>
          <a:lstStyle/>
          <a:p>
            <a:pPr algn="r" defTabSz="1087755" fontAlgn="auto">
              <a:spcBef>
                <a:spcPct val="50000"/>
              </a:spcBef>
              <a:spcAft>
                <a:spcPts val="0"/>
              </a:spcAft>
              <a:defRPr/>
            </a:pPr>
            <a:fld id="{1105F0D5-9463-49D0-B16E-E64A0C1352FE}" type="slidenum"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65714"/>
            <a:ext cx="1219200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rot="5400000" flipH="1" flipV="1">
            <a:off x="11276191" y="182857"/>
            <a:ext cx="36571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4"/>
          <p:cNvSpPr txBox="1">
            <a:spLocks noChangeArrowheads="1"/>
          </p:cNvSpPr>
          <p:nvPr userDrawn="1"/>
        </p:nvSpPr>
        <p:spPr bwMode="auto">
          <a:xfrm>
            <a:off x="5067906" y="6552932"/>
            <a:ext cx="2056191" cy="1704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7381" tIns="38690" rIns="77381" bIns="38690">
            <a:spAutoFit/>
          </a:bodyPr>
          <a:lstStyle/>
          <a:p>
            <a:pPr algn="ctr" defTabSz="108775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600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</a:rPr>
              <a:t>CONFIDENTIAL</a:t>
            </a:r>
            <a:endParaRPr lang="en-US" altLang="zh-CN" sz="600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244055" y="6537341"/>
            <a:ext cx="2222299" cy="262826"/>
          </a:xfrm>
          <a:prstGeom prst="rect">
            <a:avLst/>
          </a:prstGeom>
          <a:noFill/>
        </p:spPr>
        <p:txBody>
          <a:bodyPr wrap="square" lIns="77403" tIns="38702" rIns="77403" bIns="38702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设计课程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241172" y="6537341"/>
            <a:ext cx="1784720" cy="262826"/>
          </a:xfrm>
          <a:prstGeom prst="rect">
            <a:avLst/>
          </a:prstGeom>
          <a:noFill/>
        </p:spPr>
        <p:txBody>
          <a:bodyPr wrap="square" lIns="77403" tIns="38702" rIns="77403" bIns="38702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中原工学院工业设计系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tIns="58567" bIns="5856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tIns="58567" bIns="58567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6" y="6356356"/>
            <a:ext cx="2844801" cy="365125"/>
          </a:xfrm>
          <a:prstGeom prst="rect">
            <a:avLst/>
          </a:prstGeom>
        </p:spPr>
        <p:txBody>
          <a:bodyPr lIns="117135" tIns="58567" rIns="117135" bIns="58567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6" y="6356356"/>
            <a:ext cx="3860799" cy="365125"/>
          </a:xfrm>
          <a:prstGeom prst="rect">
            <a:avLst/>
          </a:prstGeom>
        </p:spPr>
        <p:txBody>
          <a:bodyPr lIns="117135" tIns="58567" rIns="117135" bIns="5856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158711"/>
            <a:ext cx="374459" cy="395277"/>
          </a:xfrm>
        </p:spPr>
        <p:txBody>
          <a:bodyPr tIns="58567" bIns="58567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/>
        </p:nvSpPr>
        <p:spPr>
          <a:xfrm>
            <a:off x="357889" y="6430197"/>
            <a:ext cx="1382798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1200" b="1">
                <a:solidFill>
                  <a:schemeClr val="accent1"/>
                </a:solidFill>
              </a:defRPr>
            </a:pPr>
            <a:r>
              <a:t>UXA</a:t>
            </a:r>
            <a:r>
              <a:rPr b="0"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b="0">
                <a:solidFill>
                  <a:srgbClr val="9CB4B3"/>
                </a:solidFill>
              </a:rPr>
              <a:t>– </a:t>
            </a:r>
            <a:r>
              <a:t>百度ue讲堂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xfrm>
            <a:off x="11043603" y="6434430"/>
            <a:ext cx="273656" cy="26924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9BA9A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48" name="Shape 48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49" name="Shape 49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0" name="Shape 50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1" name="Shape 51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2" name="Shape 52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3" name="Shape 53"/>
          <p:cNvSpPr/>
          <p:nvPr/>
        </p:nvSpPr>
        <p:spPr>
          <a:xfrm>
            <a:off x="10855752" y="6449416"/>
            <a:ext cx="649357" cy="23926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/>
          <a:p>
            <a:pPr algn="ctr">
              <a:defRPr sz="1200">
                <a:solidFill>
                  <a:srgbClr val="9BA9A9"/>
                </a:solidFill>
              </a:defRPr>
            </a:pPr>
          </a:p>
        </p:txBody>
      </p:sp>
      <p:sp>
        <p:nvSpPr>
          <p:cNvPr id="54" name="Shape 54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5" name="Shape 55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6" name="Shape 56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7" name="Shape 57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58" name="Shape 58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Blank_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357889" y="6430197"/>
            <a:ext cx="1382798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1200" b="1">
                <a:solidFill>
                  <a:schemeClr val="accent1"/>
                </a:solidFill>
              </a:defRPr>
            </a:pPr>
            <a:r>
              <a:t>UXA</a:t>
            </a:r>
            <a:r>
              <a:rPr b="0"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b="0">
                <a:solidFill>
                  <a:srgbClr val="9CB4B3"/>
                </a:solidFill>
              </a:rPr>
              <a:t>– </a:t>
            </a:r>
            <a:r>
              <a:t>百度ue讲堂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sz="quarter" idx="1" hasCustomPrompt="1"/>
          </p:nvPr>
        </p:nvSpPr>
        <p:spPr>
          <a:xfrm>
            <a:off x="357890" y="309723"/>
            <a:ext cx="2750305" cy="48013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>
                <a:solidFill>
                  <a:srgbClr val="9CB4B3"/>
                </a:solidFill>
              </a:defRPr>
            </a:lvl1pPr>
            <a:lvl2pPr>
              <a:buFontTx/>
              <a:defRPr>
                <a:solidFill>
                  <a:srgbClr val="9CB4B3"/>
                </a:solidFill>
              </a:defRPr>
            </a:lvl2pPr>
            <a:lvl3pPr>
              <a:buFontTx/>
              <a:defRPr>
                <a:solidFill>
                  <a:srgbClr val="9CB4B3"/>
                </a:solidFill>
              </a:defRPr>
            </a:lvl3pPr>
            <a:lvl4pPr>
              <a:buFontTx/>
              <a:defRPr>
                <a:solidFill>
                  <a:srgbClr val="9CB4B3"/>
                </a:solidFill>
              </a:defRPr>
            </a:lvl4pPr>
            <a:lvl5pPr>
              <a:buFontTx/>
              <a:defRPr>
                <a:solidFill>
                  <a:srgbClr val="9CB4B3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7" name="Shape 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Blank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sldNum" sz="quarter" idx="2"/>
          </p:nvPr>
        </p:nvSpPr>
        <p:spPr>
          <a:xfrm>
            <a:off x="11043603" y="6434430"/>
            <a:ext cx="273656" cy="26924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9BA9A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75" name="Shape 75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76" name="Shape 76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77" name="Shape 77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78" name="Shape 78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79" name="Shape 79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0" name="Shape 80"/>
          <p:cNvSpPr/>
          <p:nvPr/>
        </p:nvSpPr>
        <p:spPr>
          <a:xfrm>
            <a:off x="10855752" y="6449416"/>
            <a:ext cx="649357" cy="239269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/>
          <a:p>
            <a:pPr algn="ctr">
              <a:defRPr sz="1200">
                <a:solidFill>
                  <a:srgbClr val="9BA9A9"/>
                </a:solidFill>
              </a:defRPr>
            </a:pPr>
          </a:p>
        </p:txBody>
      </p:sp>
      <p:sp>
        <p:nvSpPr>
          <p:cNvPr id="81" name="Shape 81"/>
          <p:cNvSpPr/>
          <p:nvPr/>
        </p:nvSpPr>
        <p:spPr>
          <a:xfrm>
            <a:off x="11438817" y="6392912"/>
            <a:ext cx="349553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3" y="21600"/>
                </a:moveTo>
                <a:cubicBezTo>
                  <a:pt x="4849" y="21600"/>
                  <a:pt x="0" y="16751"/>
                  <a:pt x="0" y="10727"/>
                </a:cubicBezTo>
                <a:cubicBezTo>
                  <a:pt x="0" y="4849"/>
                  <a:pt x="4849" y="0"/>
                  <a:pt x="10873" y="0"/>
                </a:cubicBezTo>
                <a:cubicBezTo>
                  <a:pt x="16751" y="0"/>
                  <a:pt x="21600" y="4849"/>
                  <a:pt x="21600" y="10727"/>
                </a:cubicBezTo>
                <a:cubicBezTo>
                  <a:pt x="21600" y="16751"/>
                  <a:pt x="16751" y="21600"/>
                  <a:pt x="10873" y="21600"/>
                </a:cubicBezTo>
                <a:close/>
                <a:moveTo>
                  <a:pt x="10873" y="441"/>
                </a:moveTo>
                <a:cubicBezTo>
                  <a:pt x="5143" y="441"/>
                  <a:pt x="441" y="4996"/>
                  <a:pt x="441" y="10727"/>
                </a:cubicBezTo>
                <a:cubicBezTo>
                  <a:pt x="441" y="16457"/>
                  <a:pt x="5143" y="21159"/>
                  <a:pt x="10873" y="21159"/>
                </a:cubicBezTo>
                <a:cubicBezTo>
                  <a:pt x="16457" y="21159"/>
                  <a:pt x="21159" y="16457"/>
                  <a:pt x="21159" y="10727"/>
                </a:cubicBezTo>
                <a:cubicBezTo>
                  <a:pt x="21159" y="4996"/>
                  <a:pt x="16457" y="441"/>
                  <a:pt x="10873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2" name="Shape 82"/>
          <p:cNvSpPr/>
          <p:nvPr/>
        </p:nvSpPr>
        <p:spPr>
          <a:xfrm>
            <a:off x="10713111" y="6506840"/>
            <a:ext cx="63279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0" h="21496" extrusionOk="0">
                <a:moveTo>
                  <a:pt x="19800" y="21496"/>
                </a:moveTo>
                <a:cubicBezTo>
                  <a:pt x="19800" y="21496"/>
                  <a:pt x="19000" y="21496"/>
                  <a:pt x="19000" y="21081"/>
                </a:cubicBezTo>
                <a:cubicBezTo>
                  <a:pt x="600" y="11111"/>
                  <a:pt x="600" y="11111"/>
                  <a:pt x="600" y="11111"/>
                </a:cubicBezTo>
                <a:cubicBezTo>
                  <a:pt x="-200" y="10696"/>
                  <a:pt x="-200" y="10281"/>
                  <a:pt x="600" y="10281"/>
                </a:cubicBezTo>
                <a:cubicBezTo>
                  <a:pt x="19000" y="311"/>
                  <a:pt x="19000" y="311"/>
                  <a:pt x="19000" y="311"/>
                </a:cubicBezTo>
                <a:cubicBezTo>
                  <a:pt x="19800" y="-104"/>
                  <a:pt x="20600" y="-104"/>
                  <a:pt x="20600" y="311"/>
                </a:cubicBezTo>
                <a:cubicBezTo>
                  <a:pt x="21400" y="311"/>
                  <a:pt x="21400" y="727"/>
                  <a:pt x="20600" y="1142"/>
                </a:cubicBezTo>
                <a:cubicBezTo>
                  <a:pt x="3000" y="10696"/>
                  <a:pt x="3000" y="10696"/>
                  <a:pt x="3000" y="10696"/>
                </a:cubicBezTo>
                <a:cubicBezTo>
                  <a:pt x="20600" y="20250"/>
                  <a:pt x="20600" y="20250"/>
                  <a:pt x="20600" y="20250"/>
                </a:cubicBezTo>
                <a:cubicBezTo>
                  <a:pt x="21400" y="20665"/>
                  <a:pt x="21400" y="21081"/>
                  <a:pt x="20600" y="21081"/>
                </a:cubicBezTo>
                <a:cubicBezTo>
                  <a:pt x="20600" y="21496"/>
                  <a:pt x="20600" y="21496"/>
                  <a:pt x="19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3" name="Shape 83"/>
          <p:cNvSpPr/>
          <p:nvPr/>
        </p:nvSpPr>
        <p:spPr>
          <a:xfrm>
            <a:off x="11002633" y="6392912"/>
            <a:ext cx="348545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82" y="21600"/>
                  <a:pt x="0" y="16751"/>
                  <a:pt x="0" y="10727"/>
                </a:cubicBezTo>
                <a:cubicBezTo>
                  <a:pt x="0" y="4849"/>
                  <a:pt x="4882" y="0"/>
                  <a:pt x="10800" y="0"/>
                </a:cubicBezTo>
                <a:cubicBezTo>
                  <a:pt x="16718" y="0"/>
                  <a:pt x="21600" y="4849"/>
                  <a:pt x="21600" y="10727"/>
                </a:cubicBezTo>
                <a:cubicBezTo>
                  <a:pt x="21600" y="16751"/>
                  <a:pt x="16718" y="21600"/>
                  <a:pt x="10800" y="21600"/>
                </a:cubicBezTo>
                <a:close/>
                <a:moveTo>
                  <a:pt x="10800" y="441"/>
                </a:moveTo>
                <a:cubicBezTo>
                  <a:pt x="5178" y="441"/>
                  <a:pt x="444" y="4996"/>
                  <a:pt x="444" y="10727"/>
                </a:cubicBezTo>
                <a:cubicBezTo>
                  <a:pt x="444" y="16457"/>
                  <a:pt x="5178" y="21159"/>
                  <a:pt x="10800" y="21159"/>
                </a:cubicBezTo>
                <a:cubicBezTo>
                  <a:pt x="16570" y="21159"/>
                  <a:pt x="21156" y="16457"/>
                  <a:pt x="21156" y="10727"/>
                </a:cubicBezTo>
                <a:cubicBezTo>
                  <a:pt x="21156" y="4996"/>
                  <a:pt x="16570" y="441"/>
                  <a:pt x="10800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4" name="Shape 84"/>
          <p:cNvSpPr/>
          <p:nvPr/>
        </p:nvSpPr>
        <p:spPr>
          <a:xfrm>
            <a:off x="10572492" y="6392912"/>
            <a:ext cx="344516" cy="351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6" y="21600"/>
                </a:moveTo>
                <a:cubicBezTo>
                  <a:pt x="4767" y="21600"/>
                  <a:pt x="0" y="16751"/>
                  <a:pt x="0" y="10727"/>
                </a:cubicBezTo>
                <a:cubicBezTo>
                  <a:pt x="0" y="4849"/>
                  <a:pt x="4767" y="0"/>
                  <a:pt x="10726" y="0"/>
                </a:cubicBezTo>
                <a:cubicBezTo>
                  <a:pt x="16833" y="0"/>
                  <a:pt x="21600" y="4849"/>
                  <a:pt x="21600" y="10727"/>
                </a:cubicBezTo>
                <a:cubicBezTo>
                  <a:pt x="21600" y="16751"/>
                  <a:pt x="16833" y="21600"/>
                  <a:pt x="10726" y="21600"/>
                </a:cubicBezTo>
                <a:close/>
                <a:moveTo>
                  <a:pt x="10726" y="441"/>
                </a:moveTo>
                <a:cubicBezTo>
                  <a:pt x="5065" y="441"/>
                  <a:pt x="447" y="4996"/>
                  <a:pt x="447" y="10727"/>
                </a:cubicBezTo>
                <a:cubicBezTo>
                  <a:pt x="447" y="16457"/>
                  <a:pt x="5065" y="21159"/>
                  <a:pt x="10726" y="21159"/>
                </a:cubicBezTo>
                <a:cubicBezTo>
                  <a:pt x="16535" y="21159"/>
                  <a:pt x="21153" y="16457"/>
                  <a:pt x="21153" y="10727"/>
                </a:cubicBezTo>
                <a:cubicBezTo>
                  <a:pt x="21153" y="4996"/>
                  <a:pt x="16535" y="441"/>
                  <a:pt x="10726" y="441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5" name="Shape 85"/>
          <p:cNvSpPr/>
          <p:nvPr/>
        </p:nvSpPr>
        <p:spPr>
          <a:xfrm>
            <a:off x="11581861" y="6506840"/>
            <a:ext cx="63875" cy="12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496" extrusionOk="0">
                <a:moveTo>
                  <a:pt x="800" y="21496"/>
                </a:moveTo>
                <a:cubicBezTo>
                  <a:pt x="800" y="21496"/>
                  <a:pt x="800" y="21496"/>
                  <a:pt x="0" y="21081"/>
                </a:cubicBezTo>
                <a:cubicBezTo>
                  <a:pt x="0" y="21081"/>
                  <a:pt x="0" y="20665"/>
                  <a:pt x="0" y="20250"/>
                </a:cubicBezTo>
                <a:cubicBezTo>
                  <a:pt x="18400" y="10696"/>
                  <a:pt x="18400" y="10696"/>
                  <a:pt x="18400" y="10696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727"/>
                  <a:pt x="0" y="311"/>
                  <a:pt x="0" y="311"/>
                </a:cubicBezTo>
                <a:cubicBezTo>
                  <a:pt x="800" y="-104"/>
                  <a:pt x="1600" y="-104"/>
                  <a:pt x="1600" y="311"/>
                </a:cubicBezTo>
                <a:cubicBezTo>
                  <a:pt x="20800" y="10281"/>
                  <a:pt x="20800" y="10281"/>
                  <a:pt x="20800" y="10281"/>
                </a:cubicBezTo>
                <a:cubicBezTo>
                  <a:pt x="21600" y="10281"/>
                  <a:pt x="21600" y="10696"/>
                  <a:pt x="20800" y="11111"/>
                </a:cubicBezTo>
                <a:cubicBezTo>
                  <a:pt x="1600" y="21081"/>
                  <a:pt x="1600" y="21081"/>
                  <a:pt x="1600" y="21081"/>
                </a:cubicBezTo>
                <a:cubicBezTo>
                  <a:pt x="1600" y="21496"/>
                  <a:pt x="1600" y="21496"/>
                  <a:pt x="800" y="21496"/>
                </a:cubicBezTo>
                <a:close/>
              </a:path>
            </a:pathLst>
          </a:custGeom>
          <a:solidFill>
            <a:srgbClr val="9CB4B3"/>
          </a:solidFill>
          <a:ln w="12700">
            <a:miter lim="400000"/>
          </a:ln>
        </p:spPr>
        <p:txBody>
          <a:bodyPr lIns="45719" rIns="45719"/>
          <a:lstStyle/>
          <a:p/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93" name="Shape 93"/>
          <p:cNvSpPr>
            <a:spLocks noGrp="1"/>
          </p:cNvSpPr>
          <p:nvPr>
            <p:ph type="body" sz="quarter" idx="1" hasCustomPrompt="1"/>
          </p:nvPr>
        </p:nvSpPr>
        <p:spPr>
          <a:xfrm>
            <a:off x="357890" y="309723"/>
            <a:ext cx="2750305" cy="48013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>
              <a:buFontTx/>
            </a:lvl2pPr>
            <a:lvl3pPr>
              <a:buFontTx/>
            </a:lvl3pPr>
            <a:lvl4pPr>
              <a:buFontTx/>
            </a:lvl4pPr>
            <a:lvl5pPr>
              <a:buFont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 hasCustomPrompt="1"/>
          </p:nvPr>
        </p:nvSpPr>
        <p:spPr>
          <a:xfrm>
            <a:off x="844550" y="177800"/>
            <a:ext cx="10502900" cy="1143000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00000"/>
              </a:lnSpc>
              <a:defRPr sz="5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 hasCustomPrompt="1"/>
          </p:nvPr>
        </p:nvSpPr>
        <p:spPr>
          <a:xfrm>
            <a:off x="844550" y="1574800"/>
            <a:ext cx="10502900" cy="4648200"/>
          </a:xfrm>
          <a:prstGeom prst="rect">
            <a:avLst/>
          </a:prstGeom>
        </p:spPr>
        <p:txBody>
          <a:bodyPr lIns="25400" tIns="25400" rIns="25400" bIns="25400" anchor="ctr"/>
          <a:lstStyle>
            <a:lvl1pPr marL="31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952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58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222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85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Defaul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 hasCustomPrompt="1"/>
          </p:nvPr>
        </p:nvSpPr>
        <p:spPr>
          <a:xfrm>
            <a:off x="844550" y="177800"/>
            <a:ext cx="10502900" cy="1143000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00000"/>
              </a:lnSpc>
              <a:defRPr sz="5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11" name="Shape 111"/>
          <p:cNvSpPr>
            <a:spLocks noGrp="1"/>
          </p:cNvSpPr>
          <p:nvPr>
            <p:ph type="body" idx="1" hasCustomPrompt="1"/>
          </p:nvPr>
        </p:nvSpPr>
        <p:spPr>
          <a:xfrm>
            <a:off x="844550" y="1574800"/>
            <a:ext cx="10502900" cy="4648200"/>
          </a:xfrm>
          <a:prstGeom prst="rect">
            <a:avLst/>
          </a:prstGeom>
        </p:spPr>
        <p:txBody>
          <a:bodyPr lIns="25400" tIns="25400" rIns="25400" bIns="25400" anchor="ctr"/>
          <a:lstStyle>
            <a:lvl1pPr marL="317500" indent="-317500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3283585" indent="-2648585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3918585" indent="-2648585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4553585" indent="-2648585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5188585" indent="-2648585" defTabSz="412750">
              <a:lnSpc>
                <a:spcPct val="100000"/>
              </a:lnSpc>
              <a:spcBef>
                <a:spcPts val="2900"/>
              </a:spcBef>
              <a:buSzPct val="75000"/>
              <a:buFontTx/>
              <a:defRPr sz="26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xfrm>
            <a:off x="5975546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 hasCustomPrompt="1"/>
          </p:nvPr>
        </p:nvSpPr>
        <p:spPr>
          <a:xfrm>
            <a:off x="844549" y="476249"/>
            <a:ext cx="10502902" cy="1143001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619125">
              <a:lnSpc>
                <a:spcPct val="100000"/>
              </a:lnSpc>
              <a:defRPr sz="5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idx="1" hasCustomPrompt="1"/>
          </p:nvPr>
        </p:nvSpPr>
        <p:spPr>
          <a:xfrm>
            <a:off x="844549" y="1619250"/>
            <a:ext cx="10502902" cy="4603750"/>
          </a:xfrm>
          <a:prstGeom prst="rect">
            <a:avLst/>
          </a:prstGeom>
        </p:spPr>
        <p:txBody>
          <a:bodyPr lIns="25400" tIns="25400" rIns="25400" bIns="25400" anchor="ctr"/>
          <a:lstStyle>
            <a:lvl1pPr marL="293370" indent="-293370" defTabSz="619125">
              <a:lnSpc>
                <a:spcPct val="100000"/>
              </a:lnSpc>
              <a:spcBef>
                <a:spcPts val="44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928370" indent="-293370" defTabSz="619125">
              <a:lnSpc>
                <a:spcPct val="100000"/>
              </a:lnSpc>
              <a:spcBef>
                <a:spcPts val="44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563370" indent="-293370" defTabSz="619125">
              <a:lnSpc>
                <a:spcPct val="100000"/>
              </a:lnSpc>
              <a:spcBef>
                <a:spcPts val="44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198370" indent="-293370" defTabSz="619125">
              <a:lnSpc>
                <a:spcPct val="100000"/>
              </a:lnSpc>
              <a:spcBef>
                <a:spcPts val="44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833370" indent="-293370" defTabSz="619125">
              <a:lnSpc>
                <a:spcPct val="100000"/>
              </a:lnSpc>
              <a:spcBef>
                <a:spcPts val="4400"/>
              </a:spcBef>
              <a:buSzPct val="75000"/>
              <a:buFontTx/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619125">
              <a:defRPr sz="1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6601996" y="0"/>
            <a:ext cx="5239459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2" y="16220"/>
                </a:moveTo>
                <a:cubicBezTo>
                  <a:pt x="17974" y="13400"/>
                  <a:pt x="21600" y="10160"/>
                  <a:pt x="21600" y="7160"/>
                </a:cubicBezTo>
                <a:cubicBezTo>
                  <a:pt x="21600" y="4100"/>
                  <a:pt x="19414" y="1420"/>
                  <a:pt x="16154" y="0"/>
                </a:cubicBezTo>
                <a:cubicBezTo>
                  <a:pt x="5433" y="0"/>
                  <a:pt x="5433" y="0"/>
                  <a:pt x="5433" y="0"/>
                </a:cubicBezTo>
                <a:cubicBezTo>
                  <a:pt x="2186" y="1420"/>
                  <a:pt x="0" y="4100"/>
                  <a:pt x="0" y="7160"/>
                </a:cubicBezTo>
                <a:cubicBezTo>
                  <a:pt x="0" y="10190"/>
                  <a:pt x="3613" y="13390"/>
                  <a:pt x="4935" y="16200"/>
                </a:cubicBezTo>
                <a:cubicBezTo>
                  <a:pt x="6061" y="18610"/>
                  <a:pt x="6467" y="20460"/>
                  <a:pt x="7396" y="21600"/>
                </a:cubicBezTo>
                <a:cubicBezTo>
                  <a:pt x="14230" y="21600"/>
                  <a:pt x="14230" y="21600"/>
                  <a:pt x="14230" y="21600"/>
                </a:cubicBezTo>
                <a:cubicBezTo>
                  <a:pt x="15146" y="20460"/>
                  <a:pt x="15526" y="18620"/>
                  <a:pt x="16652" y="16220"/>
                </a:cubicBezTo>
                <a:close/>
                <a:moveTo>
                  <a:pt x="4569" y="12250"/>
                </a:moveTo>
                <a:cubicBezTo>
                  <a:pt x="3273" y="10500"/>
                  <a:pt x="1964" y="8690"/>
                  <a:pt x="1964" y="7160"/>
                </a:cubicBezTo>
                <a:cubicBezTo>
                  <a:pt x="1964" y="3440"/>
                  <a:pt x="5917" y="420"/>
                  <a:pt x="10800" y="420"/>
                </a:cubicBezTo>
                <a:cubicBezTo>
                  <a:pt x="15670" y="420"/>
                  <a:pt x="19636" y="3440"/>
                  <a:pt x="19636" y="7160"/>
                </a:cubicBezTo>
                <a:cubicBezTo>
                  <a:pt x="19636" y="8680"/>
                  <a:pt x="18314" y="10500"/>
                  <a:pt x="17031" y="12260"/>
                </a:cubicBezTo>
                <a:cubicBezTo>
                  <a:pt x="16442" y="13050"/>
                  <a:pt x="15866" y="13850"/>
                  <a:pt x="15382" y="14660"/>
                </a:cubicBezTo>
                <a:cubicBezTo>
                  <a:pt x="6218" y="14660"/>
                  <a:pt x="6218" y="14660"/>
                  <a:pt x="6218" y="14660"/>
                </a:cubicBezTo>
                <a:cubicBezTo>
                  <a:pt x="5734" y="13850"/>
                  <a:pt x="5145" y="13050"/>
                  <a:pt x="4569" y="12250"/>
                </a:cubicBezTo>
                <a:close/>
                <a:moveTo>
                  <a:pt x="6991" y="16160"/>
                </a:moveTo>
                <a:cubicBezTo>
                  <a:pt x="14609" y="16160"/>
                  <a:pt x="14609" y="16160"/>
                  <a:pt x="14609" y="16160"/>
                </a:cubicBezTo>
                <a:cubicBezTo>
                  <a:pt x="14492" y="16430"/>
                  <a:pt x="14374" y="16700"/>
                  <a:pt x="14269" y="16950"/>
                </a:cubicBezTo>
                <a:cubicBezTo>
                  <a:pt x="7593" y="17590"/>
                  <a:pt x="7593" y="17590"/>
                  <a:pt x="7593" y="17590"/>
                </a:cubicBezTo>
                <a:cubicBezTo>
                  <a:pt x="7409" y="17140"/>
                  <a:pt x="7213" y="16660"/>
                  <a:pt x="6991" y="16160"/>
                </a:cubicBezTo>
                <a:close/>
                <a:moveTo>
                  <a:pt x="10800" y="21410"/>
                </a:moveTo>
                <a:cubicBezTo>
                  <a:pt x="9805" y="21410"/>
                  <a:pt x="9347" y="21320"/>
                  <a:pt x="8836" y="20470"/>
                </a:cubicBezTo>
                <a:cubicBezTo>
                  <a:pt x="12999" y="20080"/>
                  <a:pt x="12999" y="20080"/>
                  <a:pt x="12999" y="20080"/>
                </a:cubicBezTo>
                <a:cubicBezTo>
                  <a:pt x="12384" y="21320"/>
                  <a:pt x="11952" y="21410"/>
                  <a:pt x="10800" y="21410"/>
                </a:cubicBezTo>
                <a:close/>
                <a:moveTo>
                  <a:pt x="13340" y="19290"/>
                </a:moveTo>
                <a:cubicBezTo>
                  <a:pt x="8470" y="19760"/>
                  <a:pt x="8470" y="19760"/>
                  <a:pt x="8470" y="19760"/>
                </a:cubicBezTo>
                <a:cubicBezTo>
                  <a:pt x="8300" y="19370"/>
                  <a:pt x="8116" y="18930"/>
                  <a:pt x="7881" y="18330"/>
                </a:cubicBezTo>
                <a:cubicBezTo>
                  <a:pt x="7881" y="18330"/>
                  <a:pt x="7881" y="18320"/>
                  <a:pt x="7868" y="18310"/>
                </a:cubicBezTo>
                <a:cubicBezTo>
                  <a:pt x="13955" y="17730"/>
                  <a:pt x="13955" y="17730"/>
                  <a:pt x="13955" y="17730"/>
                </a:cubicBezTo>
                <a:cubicBezTo>
                  <a:pt x="13863" y="17950"/>
                  <a:pt x="13772" y="18180"/>
                  <a:pt x="13693" y="18390"/>
                </a:cubicBezTo>
                <a:cubicBezTo>
                  <a:pt x="13562" y="18730"/>
                  <a:pt x="13444" y="19030"/>
                  <a:pt x="13340" y="19290"/>
                </a:cubicBezTo>
                <a:close/>
                <a:moveTo>
                  <a:pt x="10800" y="2670"/>
                </a:moveTo>
                <a:cubicBezTo>
                  <a:pt x="11075" y="2670"/>
                  <a:pt x="11284" y="2830"/>
                  <a:pt x="11284" y="3040"/>
                </a:cubicBezTo>
                <a:cubicBezTo>
                  <a:pt x="11284" y="3250"/>
                  <a:pt x="11075" y="3420"/>
                  <a:pt x="10800" y="3420"/>
                </a:cubicBezTo>
                <a:cubicBezTo>
                  <a:pt x="8090" y="3420"/>
                  <a:pt x="5891" y="5100"/>
                  <a:pt x="5891" y="7160"/>
                </a:cubicBezTo>
                <a:cubicBezTo>
                  <a:pt x="5891" y="7370"/>
                  <a:pt x="5668" y="7540"/>
                  <a:pt x="5393" y="7540"/>
                </a:cubicBezTo>
                <a:cubicBezTo>
                  <a:pt x="5119" y="7540"/>
                  <a:pt x="4909" y="7370"/>
                  <a:pt x="4909" y="7160"/>
                </a:cubicBezTo>
                <a:cubicBezTo>
                  <a:pt x="4909" y="4680"/>
                  <a:pt x="7540" y="2670"/>
                  <a:pt x="10800" y="2670"/>
                </a:cubicBezTo>
                <a:close/>
              </a:path>
            </a:pathLst>
          </a:custGeom>
          <a:solidFill>
            <a:srgbClr val="E9EFED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3" name="Shape 3"/>
          <p:cNvSpPr/>
          <p:nvPr/>
        </p:nvSpPr>
        <p:spPr>
          <a:xfrm>
            <a:off x="6541476" y="2785403"/>
            <a:ext cx="1139484" cy="83994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4" name="Shape 4"/>
          <p:cNvSpPr/>
          <p:nvPr/>
        </p:nvSpPr>
        <p:spPr>
          <a:xfrm>
            <a:off x="3548893" y="2874548"/>
            <a:ext cx="686015" cy="68601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E2E4DF"/>
                </a:solidFill>
              </a:defRPr>
            </a:pPr>
          </a:p>
        </p:txBody>
      </p:sp>
      <p:sp>
        <p:nvSpPr>
          <p:cNvPr id="5" name="Shape 5"/>
          <p:cNvSpPr/>
          <p:nvPr/>
        </p:nvSpPr>
        <p:spPr>
          <a:xfrm>
            <a:off x="4306235" y="2874548"/>
            <a:ext cx="686015" cy="68601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defRPr sz="1400"/>
            </a:pPr>
          </a:p>
        </p:txBody>
      </p:sp>
      <p:sp>
        <p:nvSpPr>
          <p:cNvPr id="6" name="Shape 6"/>
          <p:cNvSpPr/>
          <p:nvPr/>
        </p:nvSpPr>
        <p:spPr>
          <a:xfrm>
            <a:off x="5063578" y="2874548"/>
            <a:ext cx="686015" cy="686015"/>
          </a:xfrm>
          <a:prstGeom prst="rect">
            <a:avLst/>
          </a:prstGeom>
          <a:solidFill>
            <a:srgbClr val="405252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defRPr sz="1400"/>
            </a:pPr>
          </a:p>
        </p:txBody>
      </p:sp>
      <p:sp>
        <p:nvSpPr>
          <p:cNvPr id="7" name="Shape 7"/>
          <p:cNvSpPr/>
          <p:nvPr/>
        </p:nvSpPr>
        <p:spPr>
          <a:xfrm>
            <a:off x="6601996" y="0"/>
            <a:ext cx="5239459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2" y="16220"/>
                </a:moveTo>
                <a:cubicBezTo>
                  <a:pt x="17974" y="13400"/>
                  <a:pt x="21600" y="10160"/>
                  <a:pt x="21600" y="7160"/>
                </a:cubicBezTo>
                <a:cubicBezTo>
                  <a:pt x="21600" y="4100"/>
                  <a:pt x="19414" y="1420"/>
                  <a:pt x="16154" y="0"/>
                </a:cubicBezTo>
                <a:cubicBezTo>
                  <a:pt x="5433" y="0"/>
                  <a:pt x="5433" y="0"/>
                  <a:pt x="5433" y="0"/>
                </a:cubicBezTo>
                <a:cubicBezTo>
                  <a:pt x="2186" y="1420"/>
                  <a:pt x="0" y="4100"/>
                  <a:pt x="0" y="7160"/>
                </a:cubicBezTo>
                <a:cubicBezTo>
                  <a:pt x="0" y="10190"/>
                  <a:pt x="3613" y="13390"/>
                  <a:pt x="4935" y="16200"/>
                </a:cubicBezTo>
                <a:cubicBezTo>
                  <a:pt x="6061" y="18610"/>
                  <a:pt x="6467" y="20460"/>
                  <a:pt x="7396" y="21600"/>
                </a:cubicBezTo>
                <a:cubicBezTo>
                  <a:pt x="14230" y="21600"/>
                  <a:pt x="14230" y="21600"/>
                  <a:pt x="14230" y="21600"/>
                </a:cubicBezTo>
                <a:cubicBezTo>
                  <a:pt x="15146" y="20460"/>
                  <a:pt x="15526" y="18620"/>
                  <a:pt x="16652" y="16220"/>
                </a:cubicBezTo>
                <a:close/>
                <a:moveTo>
                  <a:pt x="4569" y="12250"/>
                </a:moveTo>
                <a:cubicBezTo>
                  <a:pt x="3273" y="10500"/>
                  <a:pt x="1964" y="8690"/>
                  <a:pt x="1964" y="7160"/>
                </a:cubicBezTo>
                <a:cubicBezTo>
                  <a:pt x="1964" y="3440"/>
                  <a:pt x="5917" y="420"/>
                  <a:pt x="10800" y="420"/>
                </a:cubicBezTo>
                <a:cubicBezTo>
                  <a:pt x="15670" y="420"/>
                  <a:pt x="19636" y="3440"/>
                  <a:pt x="19636" y="7160"/>
                </a:cubicBezTo>
                <a:cubicBezTo>
                  <a:pt x="19636" y="8680"/>
                  <a:pt x="18314" y="10500"/>
                  <a:pt x="17031" y="12260"/>
                </a:cubicBezTo>
                <a:cubicBezTo>
                  <a:pt x="16442" y="13050"/>
                  <a:pt x="15866" y="13850"/>
                  <a:pt x="15382" y="14660"/>
                </a:cubicBezTo>
                <a:cubicBezTo>
                  <a:pt x="6218" y="14660"/>
                  <a:pt x="6218" y="14660"/>
                  <a:pt x="6218" y="14660"/>
                </a:cubicBezTo>
                <a:cubicBezTo>
                  <a:pt x="5734" y="13850"/>
                  <a:pt x="5145" y="13050"/>
                  <a:pt x="4569" y="12250"/>
                </a:cubicBezTo>
                <a:close/>
                <a:moveTo>
                  <a:pt x="6991" y="16160"/>
                </a:moveTo>
                <a:cubicBezTo>
                  <a:pt x="14609" y="16160"/>
                  <a:pt x="14609" y="16160"/>
                  <a:pt x="14609" y="16160"/>
                </a:cubicBezTo>
                <a:cubicBezTo>
                  <a:pt x="14492" y="16430"/>
                  <a:pt x="14374" y="16700"/>
                  <a:pt x="14269" y="16950"/>
                </a:cubicBezTo>
                <a:cubicBezTo>
                  <a:pt x="7593" y="17590"/>
                  <a:pt x="7593" y="17590"/>
                  <a:pt x="7593" y="17590"/>
                </a:cubicBezTo>
                <a:cubicBezTo>
                  <a:pt x="7409" y="17140"/>
                  <a:pt x="7213" y="16660"/>
                  <a:pt x="6991" y="16160"/>
                </a:cubicBezTo>
                <a:close/>
                <a:moveTo>
                  <a:pt x="10800" y="21410"/>
                </a:moveTo>
                <a:cubicBezTo>
                  <a:pt x="9805" y="21410"/>
                  <a:pt x="9347" y="21320"/>
                  <a:pt x="8836" y="20470"/>
                </a:cubicBezTo>
                <a:cubicBezTo>
                  <a:pt x="12999" y="20080"/>
                  <a:pt x="12999" y="20080"/>
                  <a:pt x="12999" y="20080"/>
                </a:cubicBezTo>
                <a:cubicBezTo>
                  <a:pt x="12384" y="21320"/>
                  <a:pt x="11952" y="21410"/>
                  <a:pt x="10800" y="21410"/>
                </a:cubicBezTo>
                <a:close/>
                <a:moveTo>
                  <a:pt x="13340" y="19290"/>
                </a:moveTo>
                <a:cubicBezTo>
                  <a:pt x="8470" y="19760"/>
                  <a:pt x="8470" y="19760"/>
                  <a:pt x="8470" y="19760"/>
                </a:cubicBezTo>
                <a:cubicBezTo>
                  <a:pt x="8300" y="19370"/>
                  <a:pt x="8116" y="18930"/>
                  <a:pt x="7881" y="18330"/>
                </a:cubicBezTo>
                <a:cubicBezTo>
                  <a:pt x="7881" y="18330"/>
                  <a:pt x="7881" y="18320"/>
                  <a:pt x="7868" y="18310"/>
                </a:cubicBezTo>
                <a:cubicBezTo>
                  <a:pt x="13955" y="17730"/>
                  <a:pt x="13955" y="17730"/>
                  <a:pt x="13955" y="17730"/>
                </a:cubicBezTo>
                <a:cubicBezTo>
                  <a:pt x="13863" y="17950"/>
                  <a:pt x="13772" y="18180"/>
                  <a:pt x="13693" y="18390"/>
                </a:cubicBezTo>
                <a:cubicBezTo>
                  <a:pt x="13562" y="18730"/>
                  <a:pt x="13444" y="19030"/>
                  <a:pt x="13340" y="19290"/>
                </a:cubicBezTo>
                <a:close/>
                <a:moveTo>
                  <a:pt x="10800" y="2670"/>
                </a:moveTo>
                <a:cubicBezTo>
                  <a:pt x="11075" y="2670"/>
                  <a:pt x="11284" y="2830"/>
                  <a:pt x="11284" y="3040"/>
                </a:cubicBezTo>
                <a:cubicBezTo>
                  <a:pt x="11284" y="3250"/>
                  <a:pt x="11075" y="3420"/>
                  <a:pt x="10800" y="3420"/>
                </a:cubicBezTo>
                <a:cubicBezTo>
                  <a:pt x="8090" y="3420"/>
                  <a:pt x="5891" y="5100"/>
                  <a:pt x="5891" y="7160"/>
                </a:cubicBezTo>
                <a:cubicBezTo>
                  <a:pt x="5891" y="7370"/>
                  <a:pt x="5668" y="7540"/>
                  <a:pt x="5393" y="7540"/>
                </a:cubicBezTo>
                <a:cubicBezTo>
                  <a:pt x="5119" y="7540"/>
                  <a:pt x="4909" y="7370"/>
                  <a:pt x="4909" y="7160"/>
                </a:cubicBezTo>
                <a:cubicBezTo>
                  <a:pt x="4909" y="4680"/>
                  <a:pt x="7540" y="2670"/>
                  <a:pt x="10800" y="2670"/>
                </a:cubicBezTo>
                <a:close/>
              </a:path>
            </a:pathLst>
          </a:custGeom>
          <a:solidFill>
            <a:srgbClr val="E9EFED"/>
          </a:solidFill>
          <a:ln w="12700">
            <a:miter lim="400000"/>
          </a:ln>
        </p:spPr>
        <p:txBody>
          <a:bodyPr lIns="45719" rIns="45719"/>
          <a:lstStyle/>
          <a:p/>
        </p:txBody>
      </p:sp>
      <p:sp>
        <p:nvSpPr>
          <p:cNvPr id="8" name="Shape 8"/>
          <p:cNvSpPr/>
          <p:nvPr/>
        </p:nvSpPr>
        <p:spPr>
          <a:xfrm>
            <a:off x="6541476" y="2785403"/>
            <a:ext cx="1139484" cy="83994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9" name="Shape 9"/>
          <p:cNvSpPr/>
          <p:nvPr/>
        </p:nvSpPr>
        <p:spPr>
          <a:xfrm>
            <a:off x="3548893" y="2874548"/>
            <a:ext cx="686015" cy="68601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E2E4DF"/>
                </a:solidFill>
              </a:defRPr>
            </a:pPr>
          </a:p>
        </p:txBody>
      </p:sp>
      <p:sp>
        <p:nvSpPr>
          <p:cNvPr id="10" name="Shape 10"/>
          <p:cNvSpPr/>
          <p:nvPr/>
        </p:nvSpPr>
        <p:spPr>
          <a:xfrm>
            <a:off x="4306235" y="2874548"/>
            <a:ext cx="686015" cy="686015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defRPr sz="1400"/>
            </a:pPr>
          </a:p>
        </p:txBody>
      </p:sp>
      <p:sp>
        <p:nvSpPr>
          <p:cNvPr id="11" name="Shape 11"/>
          <p:cNvSpPr/>
          <p:nvPr/>
        </p:nvSpPr>
        <p:spPr>
          <a:xfrm>
            <a:off x="5063578" y="2874548"/>
            <a:ext cx="686015" cy="686015"/>
          </a:xfrm>
          <a:prstGeom prst="rect">
            <a:avLst/>
          </a:prstGeom>
          <a:solidFill>
            <a:srgbClr val="405252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defRPr sz="1400"/>
            </a:pPr>
          </a:p>
        </p:txBody>
      </p:sp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xfrm>
            <a:off x="8737600" y="6170929"/>
            <a:ext cx="2844800" cy="370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5F7D7C"/>
          </a:solidFill>
          <a:uFillTx/>
          <a:latin typeface="+mn-lt"/>
          <a:ea typeface="+mn-ea"/>
          <a:cs typeface="+mn-cs"/>
          <a:sym typeface="Helvetica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tif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3.xml"/><Relationship Id="rId12" Type="http://schemas.openxmlformats.org/officeDocument/2006/relationships/image" Target="../media/image31.png"/><Relationship Id="rId11" Type="http://schemas.openxmlformats.org/officeDocument/2006/relationships/image" Target="../media/image30.jpeg"/><Relationship Id="rId10" Type="http://schemas.openxmlformats.org/officeDocument/2006/relationships/image" Target="../media/image29.jpe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tiff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44.GIF"/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48.GIF"/><Relationship Id="rId4" Type="http://schemas.openxmlformats.org/officeDocument/2006/relationships/image" Target="../media/image47.GIF"/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image" Target="../media/image7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9.png"/><Relationship Id="rId3" Type="http://schemas.openxmlformats.org/officeDocument/2006/relationships/image" Target="../media/image49.png"/><Relationship Id="rId2" Type="http://schemas.openxmlformats.org/officeDocument/2006/relationships/image" Target="../media/image8.tiff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59.png"/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57.png"/><Relationship Id="rId1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57.png"/><Relationship Id="rId2" Type="http://schemas.openxmlformats.org/officeDocument/2006/relationships/image" Target="../media/image51.png"/><Relationship Id="rId1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7.png"/><Relationship Id="rId1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50.png"/><Relationship Id="rId2" Type="http://schemas.openxmlformats.org/officeDocument/2006/relationships/image" Target="../media/image66.png"/><Relationship Id="rId1" Type="http://schemas.openxmlformats.org/officeDocument/2006/relationships/image" Target="../media/image1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57.png"/><Relationship Id="rId1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1.png"/><Relationship Id="rId1" Type="http://schemas.openxmlformats.org/officeDocument/2006/relationships/image" Target="../media/image1.tif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png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64AD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135" tIns="58567" rIns="117135" bIns="58567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650249" y="2158962"/>
            <a:ext cx="6799842" cy="703053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en-US" altLang="zh-CN" sz="3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3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设计课程</a:t>
            </a:r>
            <a:endParaRPr lang="zh-CN" altLang="en-US" sz="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2836315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038812" y="5207053"/>
            <a:ext cx="3497061" cy="349110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中原工学院工业设计系</a:t>
            </a:r>
            <a:endParaRPr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C:\Users\Administrator\Desktop\ae51f3deb48f8c542c6a25673c292df5e0fe7f3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05" y="296240"/>
            <a:ext cx="815390" cy="70931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210376" y="2920985"/>
            <a:ext cx="1748531" cy="349110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版式设计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53188" y="2920985"/>
            <a:ext cx="1748531" cy="349110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98859" y="2920985"/>
            <a:ext cx="1748531" cy="349110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图标设计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38812" y="2920985"/>
            <a:ext cx="1748531" cy="349110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色彩设计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38812" y="4712010"/>
            <a:ext cx="3302780" cy="579943"/>
          </a:xfrm>
          <a:prstGeom prst="rect">
            <a:avLst/>
          </a:prstGeom>
          <a:noFill/>
        </p:spPr>
        <p:txBody>
          <a:bodyPr wrap="square" lIns="117135" tIns="58567" rIns="117135" bIns="58567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刘福运</a:t>
            </a:r>
            <a:endParaRPr lang="zh-CN" altLang="en-US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500" dirty="0" smtClean="0">
                <a:solidFill>
                  <a:schemeClr val="bg1"/>
                </a:solidFill>
              </a:rPr>
              <a:t>13526869268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8970" y="465578"/>
            <a:ext cx="1711320" cy="472221"/>
          </a:xfrm>
          <a:prstGeom prst="rect">
            <a:avLst/>
          </a:prstGeom>
        </p:spPr>
        <p:txBody>
          <a:bodyPr wrap="none" lIns="117135" tIns="58567" rIns="117135" bIns="58567">
            <a:spAutoFit/>
          </a:bodyPr>
          <a:lstStyle/>
          <a:p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中原工学院</a:t>
            </a:r>
            <a:endParaRPr lang="zh-CN" alt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" name="Group 367"/>
          <p:cNvGrpSpPr/>
          <p:nvPr/>
        </p:nvGrpSpPr>
        <p:grpSpPr>
          <a:xfrm>
            <a:off x="6404708" y="1367537"/>
            <a:ext cx="5181005" cy="4560747"/>
            <a:chOff x="7571229" y="2790887"/>
            <a:chExt cx="5849877" cy="5149542"/>
          </a:xfrm>
        </p:grpSpPr>
        <p:grpSp>
          <p:nvGrpSpPr>
            <p:cNvPr id="360" name="Group 360"/>
            <p:cNvGrpSpPr/>
            <p:nvPr/>
          </p:nvGrpSpPr>
          <p:grpSpPr>
            <a:xfrm>
              <a:off x="10675892" y="2790888"/>
              <a:ext cx="2745214" cy="2745213"/>
              <a:chOff x="467320" y="-1445763"/>
              <a:chExt cx="2745212" cy="2745211"/>
            </a:xfrm>
          </p:grpSpPr>
          <p:sp>
            <p:nvSpPr>
              <p:cNvPr id="356" name="Shape 356"/>
              <p:cNvSpPr/>
              <p:nvPr/>
            </p:nvSpPr>
            <p:spPr>
              <a:xfrm flipH="1">
                <a:off x="467320" y="-1445763"/>
                <a:ext cx="2745212" cy="2745211"/>
              </a:xfrm>
              <a:prstGeom prst="ellipse">
                <a:avLst/>
              </a:prstGeom>
              <a:solidFill>
                <a:schemeClr val="accent5">
                  <a:alpha val="9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E9EFED"/>
                    </a:solidFill>
                  </a:defRPr>
                </a:pPr>
              </a:p>
            </p:txBody>
          </p:sp>
          <p:sp>
            <p:nvSpPr>
              <p:cNvPr id="357" name="Shape 357"/>
              <p:cNvSpPr/>
              <p:nvPr/>
            </p:nvSpPr>
            <p:spPr>
              <a:xfrm>
                <a:off x="824146" y="-271079"/>
                <a:ext cx="447383" cy="456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74" y="9382"/>
                    </a:moveTo>
                    <a:cubicBezTo>
                      <a:pt x="14363" y="9382"/>
                      <a:pt x="14252" y="9382"/>
                      <a:pt x="14140" y="9382"/>
                    </a:cubicBezTo>
                    <a:cubicBezTo>
                      <a:pt x="14140" y="9273"/>
                      <a:pt x="14140" y="9273"/>
                      <a:pt x="14140" y="9273"/>
                    </a:cubicBezTo>
                    <a:cubicBezTo>
                      <a:pt x="14140" y="6764"/>
                      <a:pt x="14140" y="6764"/>
                      <a:pt x="14140" y="6764"/>
                    </a:cubicBezTo>
                    <a:cubicBezTo>
                      <a:pt x="14140" y="6218"/>
                      <a:pt x="14140" y="6218"/>
                      <a:pt x="14140" y="6218"/>
                    </a:cubicBezTo>
                    <a:cubicBezTo>
                      <a:pt x="14140" y="3709"/>
                      <a:pt x="14140" y="3709"/>
                      <a:pt x="14140" y="3709"/>
                    </a:cubicBezTo>
                    <a:cubicBezTo>
                      <a:pt x="14140" y="2945"/>
                      <a:pt x="14140" y="2945"/>
                      <a:pt x="14140" y="2945"/>
                    </a:cubicBezTo>
                    <a:cubicBezTo>
                      <a:pt x="14140" y="1091"/>
                      <a:pt x="10577" y="0"/>
                      <a:pt x="7126" y="0"/>
                    </a:cubicBezTo>
                    <a:cubicBezTo>
                      <a:pt x="3674" y="0"/>
                      <a:pt x="0" y="1091"/>
                      <a:pt x="0" y="2945"/>
                    </a:cubicBezTo>
                    <a:cubicBezTo>
                      <a:pt x="0" y="3709"/>
                      <a:pt x="0" y="3709"/>
                      <a:pt x="0" y="3709"/>
                    </a:cubicBezTo>
                    <a:cubicBezTo>
                      <a:pt x="0" y="6218"/>
                      <a:pt x="0" y="6218"/>
                      <a:pt x="0" y="6218"/>
                    </a:cubicBezTo>
                    <a:cubicBezTo>
                      <a:pt x="0" y="6764"/>
                      <a:pt x="0" y="6764"/>
                      <a:pt x="0" y="6764"/>
                    </a:cubicBezTo>
                    <a:cubicBezTo>
                      <a:pt x="0" y="9273"/>
                      <a:pt x="0" y="9273"/>
                      <a:pt x="0" y="9273"/>
                    </a:cubicBezTo>
                    <a:cubicBezTo>
                      <a:pt x="0" y="9818"/>
                      <a:pt x="0" y="9818"/>
                      <a:pt x="0" y="9818"/>
                    </a:cubicBezTo>
                    <a:cubicBezTo>
                      <a:pt x="0" y="12327"/>
                      <a:pt x="0" y="12327"/>
                      <a:pt x="0" y="12327"/>
                    </a:cubicBezTo>
                    <a:cubicBezTo>
                      <a:pt x="0" y="12873"/>
                      <a:pt x="0" y="12873"/>
                      <a:pt x="0" y="12873"/>
                    </a:cubicBezTo>
                    <a:cubicBezTo>
                      <a:pt x="0" y="14073"/>
                      <a:pt x="0" y="14073"/>
                      <a:pt x="0" y="14073"/>
                    </a:cubicBezTo>
                    <a:cubicBezTo>
                      <a:pt x="0" y="15382"/>
                      <a:pt x="0" y="15382"/>
                      <a:pt x="0" y="15382"/>
                    </a:cubicBezTo>
                    <a:cubicBezTo>
                      <a:pt x="0" y="17345"/>
                      <a:pt x="3674" y="18327"/>
                      <a:pt x="7126" y="18327"/>
                    </a:cubicBezTo>
                    <a:cubicBezTo>
                      <a:pt x="7237" y="18327"/>
                      <a:pt x="7348" y="18327"/>
                      <a:pt x="7460" y="18327"/>
                    </a:cubicBezTo>
                    <a:cubicBezTo>
                      <a:pt x="7460" y="18655"/>
                      <a:pt x="7460" y="18655"/>
                      <a:pt x="7460" y="18655"/>
                    </a:cubicBezTo>
                    <a:cubicBezTo>
                      <a:pt x="7460" y="20509"/>
                      <a:pt x="11023" y="21600"/>
                      <a:pt x="14474" y="21600"/>
                    </a:cubicBezTo>
                    <a:cubicBezTo>
                      <a:pt x="17926" y="21600"/>
                      <a:pt x="21600" y="20509"/>
                      <a:pt x="21600" y="18655"/>
                    </a:cubicBezTo>
                    <a:cubicBezTo>
                      <a:pt x="21600" y="16145"/>
                      <a:pt x="21600" y="16145"/>
                      <a:pt x="21600" y="16145"/>
                    </a:cubicBezTo>
                    <a:cubicBezTo>
                      <a:pt x="21600" y="15600"/>
                      <a:pt x="21600" y="15600"/>
                      <a:pt x="21600" y="15600"/>
                    </a:cubicBezTo>
                    <a:cubicBezTo>
                      <a:pt x="21600" y="12982"/>
                      <a:pt x="21600" y="12982"/>
                      <a:pt x="21600" y="12982"/>
                    </a:cubicBezTo>
                    <a:cubicBezTo>
                      <a:pt x="21600" y="12327"/>
                      <a:pt x="21600" y="12327"/>
                      <a:pt x="21600" y="12327"/>
                    </a:cubicBezTo>
                    <a:cubicBezTo>
                      <a:pt x="21600" y="10364"/>
                      <a:pt x="17926" y="9382"/>
                      <a:pt x="14474" y="9382"/>
                    </a:cubicBezTo>
                    <a:close/>
                    <a:moveTo>
                      <a:pt x="8351" y="18655"/>
                    </a:moveTo>
                    <a:cubicBezTo>
                      <a:pt x="8351" y="17018"/>
                      <a:pt x="8351" y="17018"/>
                      <a:pt x="8351" y="17018"/>
                    </a:cubicBezTo>
                    <a:cubicBezTo>
                      <a:pt x="8462" y="17127"/>
                      <a:pt x="8685" y="17236"/>
                      <a:pt x="8907" y="17345"/>
                    </a:cubicBezTo>
                    <a:cubicBezTo>
                      <a:pt x="9130" y="17564"/>
                      <a:pt x="9353" y="17673"/>
                      <a:pt x="9687" y="17782"/>
                    </a:cubicBezTo>
                    <a:cubicBezTo>
                      <a:pt x="9909" y="17891"/>
                      <a:pt x="10243" y="17891"/>
                      <a:pt x="10466" y="18000"/>
                    </a:cubicBezTo>
                    <a:cubicBezTo>
                      <a:pt x="11691" y="18327"/>
                      <a:pt x="13138" y="18545"/>
                      <a:pt x="14474" y="18545"/>
                    </a:cubicBezTo>
                    <a:cubicBezTo>
                      <a:pt x="16924" y="18545"/>
                      <a:pt x="19373" y="18000"/>
                      <a:pt x="20709" y="17018"/>
                    </a:cubicBezTo>
                    <a:cubicBezTo>
                      <a:pt x="20709" y="18655"/>
                      <a:pt x="20709" y="18655"/>
                      <a:pt x="20709" y="18655"/>
                    </a:cubicBezTo>
                    <a:cubicBezTo>
                      <a:pt x="20709" y="19636"/>
                      <a:pt x="18037" y="20727"/>
                      <a:pt x="14474" y="20727"/>
                    </a:cubicBezTo>
                    <a:cubicBezTo>
                      <a:pt x="10911" y="20727"/>
                      <a:pt x="8351" y="19636"/>
                      <a:pt x="8351" y="18655"/>
                    </a:cubicBezTo>
                    <a:close/>
                    <a:moveTo>
                      <a:pt x="13249" y="2945"/>
                    </a:moveTo>
                    <a:cubicBezTo>
                      <a:pt x="13249" y="3055"/>
                      <a:pt x="13249" y="3164"/>
                      <a:pt x="13249" y="3273"/>
                    </a:cubicBezTo>
                    <a:cubicBezTo>
                      <a:pt x="13138" y="3382"/>
                      <a:pt x="13027" y="3491"/>
                      <a:pt x="12804" y="3709"/>
                    </a:cubicBezTo>
                    <a:cubicBezTo>
                      <a:pt x="12693" y="3818"/>
                      <a:pt x="12470" y="3927"/>
                      <a:pt x="12136" y="4145"/>
                    </a:cubicBezTo>
                    <a:cubicBezTo>
                      <a:pt x="11023" y="4691"/>
                      <a:pt x="9241" y="5018"/>
                      <a:pt x="7126" y="5018"/>
                    </a:cubicBezTo>
                    <a:cubicBezTo>
                      <a:pt x="4899" y="5018"/>
                      <a:pt x="3118" y="4691"/>
                      <a:pt x="2004" y="4145"/>
                    </a:cubicBezTo>
                    <a:cubicBezTo>
                      <a:pt x="1781" y="3927"/>
                      <a:pt x="1559" y="3818"/>
                      <a:pt x="1336" y="3709"/>
                    </a:cubicBezTo>
                    <a:cubicBezTo>
                      <a:pt x="1113" y="3491"/>
                      <a:pt x="1002" y="3382"/>
                      <a:pt x="1002" y="3273"/>
                    </a:cubicBezTo>
                    <a:cubicBezTo>
                      <a:pt x="891" y="3164"/>
                      <a:pt x="891" y="3055"/>
                      <a:pt x="891" y="2945"/>
                    </a:cubicBezTo>
                    <a:cubicBezTo>
                      <a:pt x="891" y="1964"/>
                      <a:pt x="3563" y="873"/>
                      <a:pt x="7126" y="873"/>
                    </a:cubicBezTo>
                    <a:cubicBezTo>
                      <a:pt x="10689" y="873"/>
                      <a:pt x="13249" y="1964"/>
                      <a:pt x="13249" y="2945"/>
                    </a:cubicBezTo>
                    <a:close/>
                    <a:moveTo>
                      <a:pt x="20709" y="15600"/>
                    </a:moveTo>
                    <a:cubicBezTo>
                      <a:pt x="20709" y="15600"/>
                      <a:pt x="20709" y="15600"/>
                      <a:pt x="20709" y="15709"/>
                    </a:cubicBezTo>
                    <a:cubicBezTo>
                      <a:pt x="20598" y="15818"/>
                      <a:pt x="20598" y="15927"/>
                      <a:pt x="20375" y="16145"/>
                    </a:cubicBezTo>
                    <a:cubicBezTo>
                      <a:pt x="20264" y="16255"/>
                      <a:pt x="20041" y="16364"/>
                      <a:pt x="19819" y="16582"/>
                    </a:cubicBezTo>
                    <a:cubicBezTo>
                      <a:pt x="18816" y="17127"/>
                      <a:pt x="16812" y="17673"/>
                      <a:pt x="14474" y="17673"/>
                    </a:cubicBezTo>
                    <a:cubicBezTo>
                      <a:pt x="13695" y="17673"/>
                      <a:pt x="12915" y="17564"/>
                      <a:pt x="12247" y="17455"/>
                    </a:cubicBezTo>
                    <a:cubicBezTo>
                      <a:pt x="11913" y="17455"/>
                      <a:pt x="11691" y="17345"/>
                      <a:pt x="11357" y="17345"/>
                    </a:cubicBezTo>
                    <a:cubicBezTo>
                      <a:pt x="11134" y="17236"/>
                      <a:pt x="10800" y="17236"/>
                      <a:pt x="10577" y="17127"/>
                    </a:cubicBezTo>
                    <a:cubicBezTo>
                      <a:pt x="10021" y="16909"/>
                      <a:pt x="9575" y="16800"/>
                      <a:pt x="9130" y="16582"/>
                    </a:cubicBezTo>
                    <a:cubicBezTo>
                      <a:pt x="8907" y="16364"/>
                      <a:pt x="8685" y="16255"/>
                      <a:pt x="8573" y="16145"/>
                    </a:cubicBezTo>
                    <a:cubicBezTo>
                      <a:pt x="8462" y="15927"/>
                      <a:pt x="8351" y="15818"/>
                      <a:pt x="8351" y="15709"/>
                    </a:cubicBezTo>
                    <a:cubicBezTo>
                      <a:pt x="8351" y="15600"/>
                      <a:pt x="8351" y="15600"/>
                      <a:pt x="8351" y="15600"/>
                    </a:cubicBezTo>
                    <a:cubicBezTo>
                      <a:pt x="8351" y="13855"/>
                      <a:pt x="8351" y="13855"/>
                      <a:pt x="8351" y="13855"/>
                    </a:cubicBezTo>
                    <a:cubicBezTo>
                      <a:pt x="8573" y="13964"/>
                      <a:pt x="8796" y="14182"/>
                      <a:pt x="9130" y="14291"/>
                    </a:cubicBezTo>
                    <a:cubicBezTo>
                      <a:pt x="9353" y="14400"/>
                      <a:pt x="9687" y="14509"/>
                      <a:pt x="9909" y="14618"/>
                    </a:cubicBezTo>
                    <a:cubicBezTo>
                      <a:pt x="10243" y="14727"/>
                      <a:pt x="10466" y="14836"/>
                      <a:pt x="10800" y="14836"/>
                    </a:cubicBezTo>
                    <a:cubicBezTo>
                      <a:pt x="11579" y="15055"/>
                      <a:pt x="12470" y="15164"/>
                      <a:pt x="13249" y="15273"/>
                    </a:cubicBezTo>
                    <a:cubicBezTo>
                      <a:pt x="13472" y="15273"/>
                      <a:pt x="13584" y="15273"/>
                      <a:pt x="13695" y="15273"/>
                    </a:cubicBezTo>
                    <a:cubicBezTo>
                      <a:pt x="13918" y="15273"/>
                      <a:pt x="14029" y="15273"/>
                      <a:pt x="14140" y="15273"/>
                    </a:cubicBezTo>
                    <a:cubicBezTo>
                      <a:pt x="14252" y="15273"/>
                      <a:pt x="14363" y="15273"/>
                      <a:pt x="14474" y="15273"/>
                    </a:cubicBezTo>
                    <a:cubicBezTo>
                      <a:pt x="16924" y="15273"/>
                      <a:pt x="19373" y="14727"/>
                      <a:pt x="20709" y="13855"/>
                    </a:cubicBezTo>
                    <a:lnTo>
                      <a:pt x="20709" y="15600"/>
                    </a:lnTo>
                    <a:close/>
                    <a:moveTo>
                      <a:pt x="1225" y="12873"/>
                    </a:moveTo>
                    <a:cubicBezTo>
                      <a:pt x="1002" y="12764"/>
                      <a:pt x="1002" y="12655"/>
                      <a:pt x="891" y="12436"/>
                    </a:cubicBezTo>
                    <a:cubicBezTo>
                      <a:pt x="891" y="12436"/>
                      <a:pt x="891" y="12327"/>
                      <a:pt x="891" y="12327"/>
                    </a:cubicBezTo>
                    <a:cubicBezTo>
                      <a:pt x="891" y="10800"/>
                      <a:pt x="891" y="10800"/>
                      <a:pt x="891" y="10800"/>
                    </a:cubicBezTo>
                    <a:cubicBezTo>
                      <a:pt x="2227" y="11673"/>
                      <a:pt x="4676" y="12218"/>
                      <a:pt x="7126" y="12218"/>
                    </a:cubicBezTo>
                    <a:cubicBezTo>
                      <a:pt x="7237" y="12218"/>
                      <a:pt x="7348" y="12218"/>
                      <a:pt x="7460" y="12218"/>
                    </a:cubicBezTo>
                    <a:cubicBezTo>
                      <a:pt x="7460" y="12218"/>
                      <a:pt x="7460" y="12327"/>
                      <a:pt x="7460" y="12327"/>
                    </a:cubicBezTo>
                    <a:cubicBezTo>
                      <a:pt x="7460" y="12436"/>
                      <a:pt x="7460" y="12436"/>
                      <a:pt x="7460" y="12436"/>
                    </a:cubicBezTo>
                    <a:cubicBezTo>
                      <a:pt x="7460" y="12873"/>
                      <a:pt x="7460" y="12873"/>
                      <a:pt x="7460" y="12873"/>
                    </a:cubicBezTo>
                    <a:cubicBezTo>
                      <a:pt x="7460" y="12982"/>
                      <a:pt x="7460" y="12982"/>
                      <a:pt x="7460" y="12982"/>
                    </a:cubicBezTo>
                    <a:cubicBezTo>
                      <a:pt x="7460" y="13309"/>
                      <a:pt x="7460" y="13309"/>
                      <a:pt x="7460" y="13309"/>
                    </a:cubicBezTo>
                    <a:cubicBezTo>
                      <a:pt x="7460" y="14400"/>
                      <a:pt x="7460" y="14400"/>
                      <a:pt x="7460" y="14400"/>
                    </a:cubicBezTo>
                    <a:cubicBezTo>
                      <a:pt x="7348" y="14400"/>
                      <a:pt x="7237" y="14400"/>
                      <a:pt x="7126" y="14400"/>
                    </a:cubicBezTo>
                    <a:cubicBezTo>
                      <a:pt x="4788" y="14400"/>
                      <a:pt x="2784" y="13964"/>
                      <a:pt x="1781" y="13309"/>
                    </a:cubicBezTo>
                    <a:cubicBezTo>
                      <a:pt x="1559" y="13200"/>
                      <a:pt x="1336" y="13091"/>
                      <a:pt x="1225" y="12873"/>
                    </a:cubicBezTo>
                    <a:close/>
                    <a:moveTo>
                      <a:pt x="7126" y="5891"/>
                    </a:moveTo>
                    <a:cubicBezTo>
                      <a:pt x="9464" y="5891"/>
                      <a:pt x="12025" y="5455"/>
                      <a:pt x="13249" y="4473"/>
                    </a:cubicBezTo>
                    <a:cubicBezTo>
                      <a:pt x="13249" y="6218"/>
                      <a:pt x="13249" y="6218"/>
                      <a:pt x="13249" y="6218"/>
                    </a:cubicBezTo>
                    <a:cubicBezTo>
                      <a:pt x="13249" y="6218"/>
                      <a:pt x="13249" y="6327"/>
                      <a:pt x="13249" y="6327"/>
                    </a:cubicBezTo>
                    <a:cubicBezTo>
                      <a:pt x="13249" y="6436"/>
                      <a:pt x="13138" y="6655"/>
                      <a:pt x="13027" y="6764"/>
                    </a:cubicBezTo>
                    <a:cubicBezTo>
                      <a:pt x="12915" y="6873"/>
                      <a:pt x="12693" y="7091"/>
                      <a:pt x="12470" y="7200"/>
                    </a:cubicBezTo>
                    <a:cubicBezTo>
                      <a:pt x="11357" y="7745"/>
                      <a:pt x="9464" y="8291"/>
                      <a:pt x="7126" y="8291"/>
                    </a:cubicBezTo>
                    <a:cubicBezTo>
                      <a:pt x="4788" y="8291"/>
                      <a:pt x="2784" y="7745"/>
                      <a:pt x="1781" y="7200"/>
                    </a:cubicBezTo>
                    <a:cubicBezTo>
                      <a:pt x="1559" y="7091"/>
                      <a:pt x="1336" y="6873"/>
                      <a:pt x="1225" y="6764"/>
                    </a:cubicBezTo>
                    <a:cubicBezTo>
                      <a:pt x="1002" y="6655"/>
                      <a:pt x="1002" y="6436"/>
                      <a:pt x="891" y="6327"/>
                    </a:cubicBezTo>
                    <a:cubicBezTo>
                      <a:pt x="891" y="6327"/>
                      <a:pt x="891" y="6218"/>
                      <a:pt x="891" y="6218"/>
                    </a:cubicBezTo>
                    <a:cubicBezTo>
                      <a:pt x="891" y="4473"/>
                      <a:pt x="891" y="4473"/>
                      <a:pt x="891" y="4473"/>
                    </a:cubicBezTo>
                    <a:cubicBezTo>
                      <a:pt x="2227" y="5455"/>
                      <a:pt x="4676" y="5891"/>
                      <a:pt x="7126" y="5891"/>
                    </a:cubicBezTo>
                    <a:close/>
                    <a:moveTo>
                      <a:pt x="7126" y="9164"/>
                    </a:moveTo>
                    <a:cubicBezTo>
                      <a:pt x="9464" y="9164"/>
                      <a:pt x="12025" y="8618"/>
                      <a:pt x="13249" y="7636"/>
                    </a:cubicBezTo>
                    <a:cubicBezTo>
                      <a:pt x="13249" y="9273"/>
                      <a:pt x="13249" y="9273"/>
                      <a:pt x="13249" y="9273"/>
                    </a:cubicBezTo>
                    <a:cubicBezTo>
                      <a:pt x="13249" y="9273"/>
                      <a:pt x="13249" y="9382"/>
                      <a:pt x="13249" y="9382"/>
                    </a:cubicBezTo>
                    <a:cubicBezTo>
                      <a:pt x="13249" y="9382"/>
                      <a:pt x="13249" y="9382"/>
                      <a:pt x="13249" y="9382"/>
                    </a:cubicBezTo>
                    <a:cubicBezTo>
                      <a:pt x="12359" y="9491"/>
                      <a:pt x="11468" y="9600"/>
                      <a:pt x="10689" y="9818"/>
                    </a:cubicBezTo>
                    <a:cubicBezTo>
                      <a:pt x="10243" y="9927"/>
                      <a:pt x="9798" y="10145"/>
                      <a:pt x="9353" y="10255"/>
                    </a:cubicBezTo>
                    <a:cubicBezTo>
                      <a:pt x="8685" y="10582"/>
                      <a:pt x="8128" y="10909"/>
                      <a:pt x="7794" y="11345"/>
                    </a:cubicBezTo>
                    <a:cubicBezTo>
                      <a:pt x="7571" y="11345"/>
                      <a:pt x="7348" y="11345"/>
                      <a:pt x="7126" y="11345"/>
                    </a:cubicBezTo>
                    <a:cubicBezTo>
                      <a:pt x="4788" y="11345"/>
                      <a:pt x="2784" y="10909"/>
                      <a:pt x="1781" y="10255"/>
                    </a:cubicBezTo>
                    <a:cubicBezTo>
                      <a:pt x="1559" y="10145"/>
                      <a:pt x="1336" y="9927"/>
                      <a:pt x="1225" y="9818"/>
                    </a:cubicBezTo>
                    <a:cubicBezTo>
                      <a:pt x="1002" y="9709"/>
                      <a:pt x="1002" y="9491"/>
                      <a:pt x="891" y="9382"/>
                    </a:cubicBezTo>
                    <a:cubicBezTo>
                      <a:pt x="891" y="9382"/>
                      <a:pt x="891" y="9273"/>
                      <a:pt x="891" y="9273"/>
                    </a:cubicBezTo>
                    <a:cubicBezTo>
                      <a:pt x="891" y="7636"/>
                      <a:pt x="891" y="7636"/>
                      <a:pt x="891" y="7636"/>
                    </a:cubicBezTo>
                    <a:cubicBezTo>
                      <a:pt x="2227" y="8618"/>
                      <a:pt x="4676" y="9164"/>
                      <a:pt x="7126" y="9164"/>
                    </a:cubicBezTo>
                    <a:close/>
                    <a:moveTo>
                      <a:pt x="20598" y="12545"/>
                    </a:moveTo>
                    <a:cubicBezTo>
                      <a:pt x="20487" y="12764"/>
                      <a:pt x="20375" y="12873"/>
                      <a:pt x="20264" y="12982"/>
                    </a:cubicBezTo>
                    <a:cubicBezTo>
                      <a:pt x="20041" y="13200"/>
                      <a:pt x="19819" y="13309"/>
                      <a:pt x="19596" y="13418"/>
                    </a:cubicBezTo>
                    <a:cubicBezTo>
                      <a:pt x="18482" y="13964"/>
                      <a:pt x="16590" y="14400"/>
                      <a:pt x="14474" y="14400"/>
                    </a:cubicBezTo>
                    <a:cubicBezTo>
                      <a:pt x="14363" y="14400"/>
                      <a:pt x="14252" y="14400"/>
                      <a:pt x="14140" y="14400"/>
                    </a:cubicBezTo>
                    <a:cubicBezTo>
                      <a:pt x="14029" y="14400"/>
                      <a:pt x="13918" y="14400"/>
                      <a:pt x="13695" y="14400"/>
                    </a:cubicBezTo>
                    <a:cubicBezTo>
                      <a:pt x="13584" y="14400"/>
                      <a:pt x="13472" y="14400"/>
                      <a:pt x="13249" y="14400"/>
                    </a:cubicBezTo>
                    <a:cubicBezTo>
                      <a:pt x="13027" y="14400"/>
                      <a:pt x="12693" y="14291"/>
                      <a:pt x="12470" y="14291"/>
                    </a:cubicBezTo>
                    <a:cubicBezTo>
                      <a:pt x="12247" y="14291"/>
                      <a:pt x="11913" y="14182"/>
                      <a:pt x="11691" y="14182"/>
                    </a:cubicBezTo>
                    <a:cubicBezTo>
                      <a:pt x="11357" y="14073"/>
                      <a:pt x="11023" y="14073"/>
                      <a:pt x="10800" y="13964"/>
                    </a:cubicBezTo>
                    <a:cubicBezTo>
                      <a:pt x="10243" y="13855"/>
                      <a:pt x="9798" y="13636"/>
                      <a:pt x="9464" y="13418"/>
                    </a:cubicBezTo>
                    <a:cubicBezTo>
                      <a:pt x="9353" y="13418"/>
                      <a:pt x="9241" y="13418"/>
                      <a:pt x="9130" y="13309"/>
                    </a:cubicBezTo>
                    <a:cubicBezTo>
                      <a:pt x="9019" y="13200"/>
                      <a:pt x="8796" y="13091"/>
                      <a:pt x="8685" y="12982"/>
                    </a:cubicBezTo>
                    <a:cubicBezTo>
                      <a:pt x="8685" y="12982"/>
                      <a:pt x="8573" y="12982"/>
                      <a:pt x="8573" y="12873"/>
                    </a:cubicBezTo>
                    <a:cubicBezTo>
                      <a:pt x="8462" y="12764"/>
                      <a:pt x="8462" y="12655"/>
                      <a:pt x="8351" y="12545"/>
                    </a:cubicBezTo>
                    <a:cubicBezTo>
                      <a:pt x="8351" y="12545"/>
                      <a:pt x="8351" y="12545"/>
                      <a:pt x="8351" y="12436"/>
                    </a:cubicBezTo>
                    <a:cubicBezTo>
                      <a:pt x="8351" y="12436"/>
                      <a:pt x="8351" y="12327"/>
                      <a:pt x="8351" y="12327"/>
                    </a:cubicBezTo>
                    <a:cubicBezTo>
                      <a:pt x="8351" y="12327"/>
                      <a:pt x="8351" y="12218"/>
                      <a:pt x="8351" y="12218"/>
                    </a:cubicBezTo>
                    <a:cubicBezTo>
                      <a:pt x="8351" y="12000"/>
                      <a:pt x="8462" y="11891"/>
                      <a:pt x="8685" y="11673"/>
                    </a:cubicBezTo>
                    <a:cubicBezTo>
                      <a:pt x="8796" y="11564"/>
                      <a:pt x="9130" y="11345"/>
                      <a:pt x="9464" y="11127"/>
                    </a:cubicBezTo>
                    <a:cubicBezTo>
                      <a:pt x="10132" y="10909"/>
                      <a:pt x="11023" y="10582"/>
                      <a:pt x="12136" y="10473"/>
                    </a:cubicBezTo>
                    <a:cubicBezTo>
                      <a:pt x="12470" y="10364"/>
                      <a:pt x="12804" y="10364"/>
                      <a:pt x="13138" y="10364"/>
                    </a:cubicBezTo>
                    <a:cubicBezTo>
                      <a:pt x="13138" y="10255"/>
                      <a:pt x="13249" y="10255"/>
                      <a:pt x="13249" y="10255"/>
                    </a:cubicBezTo>
                    <a:cubicBezTo>
                      <a:pt x="13472" y="10255"/>
                      <a:pt x="14029" y="10255"/>
                      <a:pt x="14140" y="10255"/>
                    </a:cubicBezTo>
                    <a:cubicBezTo>
                      <a:pt x="14252" y="10255"/>
                      <a:pt x="14363" y="10255"/>
                      <a:pt x="14474" y="10255"/>
                    </a:cubicBezTo>
                    <a:cubicBezTo>
                      <a:pt x="18037" y="10255"/>
                      <a:pt x="20709" y="11345"/>
                      <a:pt x="20709" y="12327"/>
                    </a:cubicBezTo>
                    <a:cubicBezTo>
                      <a:pt x="20709" y="12436"/>
                      <a:pt x="20598" y="12545"/>
                      <a:pt x="20598" y="12545"/>
                    </a:cubicBezTo>
                    <a:close/>
                    <a:moveTo>
                      <a:pt x="891" y="14073"/>
                    </a:moveTo>
                    <a:cubicBezTo>
                      <a:pt x="891" y="13855"/>
                      <a:pt x="891" y="13855"/>
                      <a:pt x="891" y="13855"/>
                    </a:cubicBezTo>
                    <a:cubicBezTo>
                      <a:pt x="2227" y="14836"/>
                      <a:pt x="4676" y="15273"/>
                      <a:pt x="7126" y="15273"/>
                    </a:cubicBezTo>
                    <a:cubicBezTo>
                      <a:pt x="7237" y="15273"/>
                      <a:pt x="7348" y="15273"/>
                      <a:pt x="7460" y="15273"/>
                    </a:cubicBezTo>
                    <a:cubicBezTo>
                      <a:pt x="7460" y="15600"/>
                      <a:pt x="7460" y="15600"/>
                      <a:pt x="7460" y="15600"/>
                    </a:cubicBezTo>
                    <a:cubicBezTo>
                      <a:pt x="7460" y="16145"/>
                      <a:pt x="7460" y="16145"/>
                      <a:pt x="7460" y="16145"/>
                    </a:cubicBezTo>
                    <a:cubicBezTo>
                      <a:pt x="7460" y="17455"/>
                      <a:pt x="7460" y="17455"/>
                      <a:pt x="7460" y="17455"/>
                    </a:cubicBezTo>
                    <a:cubicBezTo>
                      <a:pt x="7348" y="17455"/>
                      <a:pt x="7237" y="17455"/>
                      <a:pt x="7126" y="17455"/>
                    </a:cubicBezTo>
                    <a:cubicBezTo>
                      <a:pt x="3563" y="17455"/>
                      <a:pt x="891" y="16364"/>
                      <a:pt x="891" y="15382"/>
                    </a:cubicBezTo>
                    <a:lnTo>
                      <a:pt x="891" y="1407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/>
            </p:txBody>
          </p:sp>
          <p:sp>
            <p:nvSpPr>
              <p:cNvPr id="358" name="Shape 358"/>
              <p:cNvSpPr/>
              <p:nvPr/>
            </p:nvSpPr>
            <p:spPr>
              <a:xfrm>
                <a:off x="855109" y="-888470"/>
                <a:ext cx="2028984" cy="4470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2000">
                    <a:solidFill>
                      <a:srgbClr val="FFFFFF"/>
                    </a:solidFill>
                    <a:latin typeface="Lantinghei SC Demibold"/>
                    <a:ea typeface="Lantinghei SC Demibold"/>
                    <a:cs typeface="Lantinghei SC Demibold"/>
                    <a:sym typeface="Lantinghei SC Demibold"/>
                  </a:defRPr>
                </a:lvl1pPr>
              </a:lstStyle>
              <a:p>
                <a:r>
                  <a:rPr dirty="0"/>
                  <a:t>产品设计（PD）</a:t>
                </a:r>
                <a:endParaRPr dirty="0"/>
              </a:p>
            </p:txBody>
          </p:sp>
          <p:sp>
            <p:nvSpPr>
              <p:cNvPr id="359" name="Shape 359"/>
              <p:cNvSpPr/>
              <p:nvPr/>
            </p:nvSpPr>
            <p:spPr>
              <a:xfrm>
                <a:off x="1306991" y="-440742"/>
                <a:ext cx="1781788" cy="12162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Lantinghei SC Extralight"/>
                    <a:ea typeface="Lantinghei SC Extralight"/>
                    <a:cs typeface="Lantinghei SC Extralight"/>
                    <a:sym typeface="Lantinghei SC Extralight"/>
                  </a:defRPr>
                </a:lvl1pPr>
              </a:lstStyle>
              <a:p>
                <a:r>
                  <a:rPr sz="1600" dirty="0"/>
                  <a:t>产品方向、产品功能、产品上线节奏、产品运营策略</a:t>
                </a:r>
                <a:endParaRPr sz="1600" dirty="0"/>
              </a:p>
            </p:txBody>
          </p:sp>
        </p:grpSp>
        <p:grpSp>
          <p:nvGrpSpPr>
            <p:cNvPr id="365" name="Group 365"/>
            <p:cNvGrpSpPr/>
            <p:nvPr/>
          </p:nvGrpSpPr>
          <p:grpSpPr>
            <a:xfrm>
              <a:off x="7571229" y="2790887"/>
              <a:ext cx="2715582" cy="2715582"/>
              <a:chOff x="-1261159" y="920612"/>
              <a:chExt cx="2715580" cy="2715580"/>
            </a:xfrm>
          </p:grpSpPr>
          <p:sp>
            <p:nvSpPr>
              <p:cNvPr id="361" name="Shape 361"/>
              <p:cNvSpPr/>
              <p:nvPr/>
            </p:nvSpPr>
            <p:spPr>
              <a:xfrm>
                <a:off x="-1261159" y="920612"/>
                <a:ext cx="2715580" cy="2715580"/>
              </a:xfrm>
              <a:prstGeom prst="ellipse">
                <a:avLst/>
              </a:prstGeom>
              <a:solidFill>
                <a:srgbClr val="6F8B89">
                  <a:alpha val="9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E9EFED"/>
                    </a:solidFill>
                  </a:defRPr>
                </a:pPr>
              </a:p>
            </p:txBody>
          </p:sp>
          <p:sp>
            <p:nvSpPr>
              <p:cNvPr id="362" name="Shape 362"/>
              <p:cNvSpPr/>
              <p:nvPr/>
            </p:nvSpPr>
            <p:spPr>
              <a:xfrm>
                <a:off x="-547062" y="1988367"/>
                <a:ext cx="1530220" cy="12162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Lantinghei SC Extralight"/>
                    <a:ea typeface="Lantinghei SC Extralight"/>
                    <a:cs typeface="Lantinghei SC Extralight"/>
                    <a:sym typeface="Lantinghei SC Extralight"/>
                  </a:defRPr>
                </a:lvl1pPr>
              </a:lstStyle>
              <a:p>
                <a:r>
                  <a:rPr sz="1600" dirty="0" smtClean="0"/>
                  <a:t>可用性测试、易用性评估、用户反馈、问卷调研等</a:t>
                </a:r>
                <a:endParaRPr sz="1600" dirty="0"/>
              </a:p>
            </p:txBody>
          </p:sp>
          <p:sp>
            <p:nvSpPr>
              <p:cNvPr id="363" name="Shape 363"/>
              <p:cNvSpPr/>
              <p:nvPr/>
            </p:nvSpPr>
            <p:spPr>
              <a:xfrm>
                <a:off x="-977172" y="1593273"/>
                <a:ext cx="1734305" cy="4470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2000">
                    <a:solidFill>
                      <a:srgbClr val="FFFFFF"/>
                    </a:solidFill>
                    <a:latin typeface="Lantinghei SC Demibold"/>
                    <a:ea typeface="Lantinghei SC Demibold"/>
                    <a:cs typeface="Lantinghei SC Demibold"/>
                    <a:sym typeface="Lantinghei SC Demibold"/>
                  </a:defRPr>
                </a:lvl1pPr>
              </a:lstStyle>
              <a:p>
                <a:r>
                  <a:t>用户研究UER</a:t>
                </a:r>
              </a:p>
            </p:txBody>
          </p:sp>
          <p:sp>
            <p:nvSpPr>
              <p:cNvPr id="364" name="Shape 364"/>
              <p:cNvSpPr/>
              <p:nvPr/>
            </p:nvSpPr>
            <p:spPr>
              <a:xfrm>
                <a:off x="-971268" y="2119001"/>
                <a:ext cx="413067" cy="413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600" extrusionOk="0">
                    <a:moveTo>
                      <a:pt x="21055" y="18969"/>
                    </a:moveTo>
                    <a:cubicBezTo>
                      <a:pt x="15382" y="13267"/>
                      <a:pt x="15382" y="13267"/>
                      <a:pt x="15382" y="13267"/>
                    </a:cubicBezTo>
                    <a:cubicBezTo>
                      <a:pt x="16364" y="11951"/>
                      <a:pt x="16909" y="10307"/>
                      <a:pt x="16909" y="8443"/>
                    </a:cubicBezTo>
                    <a:cubicBezTo>
                      <a:pt x="16909" y="3838"/>
                      <a:pt x="13091" y="0"/>
                      <a:pt x="8400" y="0"/>
                    </a:cubicBezTo>
                    <a:cubicBezTo>
                      <a:pt x="3818" y="0"/>
                      <a:pt x="0" y="3838"/>
                      <a:pt x="0" y="8443"/>
                    </a:cubicBezTo>
                    <a:cubicBezTo>
                      <a:pt x="0" y="13157"/>
                      <a:pt x="3818" y="16995"/>
                      <a:pt x="8400" y="16995"/>
                    </a:cubicBezTo>
                    <a:cubicBezTo>
                      <a:pt x="10255" y="16995"/>
                      <a:pt x="11891" y="16447"/>
                      <a:pt x="13200" y="15460"/>
                    </a:cubicBezTo>
                    <a:cubicBezTo>
                      <a:pt x="18873" y="21161"/>
                      <a:pt x="18873" y="21161"/>
                      <a:pt x="18873" y="21161"/>
                    </a:cubicBezTo>
                    <a:cubicBezTo>
                      <a:pt x="19200" y="21490"/>
                      <a:pt x="19527" y="21600"/>
                      <a:pt x="19964" y="21600"/>
                    </a:cubicBezTo>
                    <a:cubicBezTo>
                      <a:pt x="20291" y="21600"/>
                      <a:pt x="20727" y="21490"/>
                      <a:pt x="21055" y="21161"/>
                    </a:cubicBezTo>
                    <a:cubicBezTo>
                      <a:pt x="21600" y="20613"/>
                      <a:pt x="21600" y="19626"/>
                      <a:pt x="21055" y="18969"/>
                    </a:cubicBezTo>
                    <a:close/>
                    <a:moveTo>
                      <a:pt x="8400" y="16118"/>
                    </a:moveTo>
                    <a:cubicBezTo>
                      <a:pt x="4255" y="16118"/>
                      <a:pt x="873" y="12719"/>
                      <a:pt x="873" y="8443"/>
                    </a:cubicBezTo>
                    <a:cubicBezTo>
                      <a:pt x="873" y="4276"/>
                      <a:pt x="4255" y="877"/>
                      <a:pt x="8400" y="877"/>
                    </a:cubicBezTo>
                    <a:cubicBezTo>
                      <a:pt x="12655" y="877"/>
                      <a:pt x="16036" y="4276"/>
                      <a:pt x="16036" y="8443"/>
                    </a:cubicBezTo>
                    <a:cubicBezTo>
                      <a:pt x="16036" y="12719"/>
                      <a:pt x="12655" y="16118"/>
                      <a:pt x="8400" y="16118"/>
                    </a:cubicBezTo>
                    <a:close/>
                    <a:moveTo>
                      <a:pt x="20400" y="20504"/>
                    </a:moveTo>
                    <a:cubicBezTo>
                      <a:pt x="20182" y="20832"/>
                      <a:pt x="19745" y="20832"/>
                      <a:pt x="19527" y="20504"/>
                    </a:cubicBezTo>
                    <a:cubicBezTo>
                      <a:pt x="13964" y="14912"/>
                      <a:pt x="13964" y="14912"/>
                      <a:pt x="13964" y="14912"/>
                    </a:cubicBezTo>
                    <a:cubicBezTo>
                      <a:pt x="14291" y="14692"/>
                      <a:pt x="14618" y="14363"/>
                      <a:pt x="14836" y="14035"/>
                    </a:cubicBezTo>
                    <a:cubicBezTo>
                      <a:pt x="20400" y="19626"/>
                      <a:pt x="20400" y="19626"/>
                      <a:pt x="20400" y="19626"/>
                    </a:cubicBezTo>
                    <a:cubicBezTo>
                      <a:pt x="20727" y="19846"/>
                      <a:pt x="20727" y="20284"/>
                      <a:pt x="20400" y="20504"/>
                    </a:cubicBezTo>
                    <a:close/>
                    <a:moveTo>
                      <a:pt x="9382" y="2960"/>
                    </a:moveTo>
                    <a:cubicBezTo>
                      <a:pt x="9382" y="3180"/>
                      <a:pt x="9164" y="3399"/>
                      <a:pt x="8945" y="3399"/>
                    </a:cubicBezTo>
                    <a:cubicBezTo>
                      <a:pt x="7418" y="3289"/>
                      <a:pt x="6000" y="3838"/>
                      <a:pt x="5018" y="4934"/>
                    </a:cubicBezTo>
                    <a:cubicBezTo>
                      <a:pt x="3927" y="6030"/>
                      <a:pt x="3382" y="7456"/>
                      <a:pt x="3382" y="8991"/>
                    </a:cubicBezTo>
                    <a:cubicBezTo>
                      <a:pt x="3382" y="9210"/>
                      <a:pt x="3273" y="9429"/>
                      <a:pt x="2945" y="9429"/>
                    </a:cubicBezTo>
                    <a:cubicBezTo>
                      <a:pt x="2945" y="9429"/>
                      <a:pt x="2945" y="9429"/>
                      <a:pt x="2945" y="9429"/>
                    </a:cubicBezTo>
                    <a:cubicBezTo>
                      <a:pt x="2727" y="9429"/>
                      <a:pt x="2509" y="9210"/>
                      <a:pt x="2509" y="8991"/>
                    </a:cubicBezTo>
                    <a:cubicBezTo>
                      <a:pt x="2509" y="7237"/>
                      <a:pt x="3164" y="5592"/>
                      <a:pt x="4364" y="4386"/>
                    </a:cubicBezTo>
                    <a:cubicBezTo>
                      <a:pt x="5564" y="3070"/>
                      <a:pt x="7200" y="2412"/>
                      <a:pt x="8945" y="2522"/>
                    </a:cubicBezTo>
                    <a:cubicBezTo>
                      <a:pt x="9164" y="2522"/>
                      <a:pt x="9382" y="2741"/>
                      <a:pt x="9382" y="29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/>
            </p:txBody>
          </p:sp>
        </p:grpSp>
        <p:sp>
          <p:nvSpPr>
            <p:cNvPr id="366" name="Shape 366"/>
            <p:cNvSpPr/>
            <p:nvPr/>
          </p:nvSpPr>
          <p:spPr>
            <a:xfrm>
              <a:off x="8315620" y="6446133"/>
              <a:ext cx="4275854" cy="14942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rgbClr val="DDDDD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sz="1600" dirty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    用户体验（User experience ）设计（design），简称UE，也叫UX。它是指用户使用一个产品时的全部体验设计。它包括视觉设计、交互逻辑设计、运营设计、产品设计、用户研究。</a:t>
              </a:r>
              <a:endParaRPr sz="1600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369" name="Shape 369"/>
          <p:cNvSpPr>
            <a:spLocks noGrp="1"/>
          </p:cNvSpPr>
          <p:nvPr>
            <p:ph type="body" sz="quarter" idx="1"/>
          </p:nvPr>
        </p:nvSpPr>
        <p:spPr>
          <a:xfrm>
            <a:off x="7504760" y="4245853"/>
            <a:ext cx="2965186" cy="47954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>
                <a:solidFill>
                  <a:srgbClr val="3E3E3E"/>
                </a:solidFill>
              </a:rPr>
              <a:t>用户体验UE／UX设计师</a:t>
            </a:r>
            <a:endParaRPr dirty="0">
              <a:solidFill>
                <a:srgbClr val="3E3E3E"/>
              </a:solidFill>
            </a:endParaRPr>
          </a:p>
        </p:txBody>
      </p:sp>
      <p:grpSp>
        <p:nvGrpSpPr>
          <p:cNvPr id="375" name="Group 375"/>
          <p:cNvGrpSpPr/>
          <p:nvPr/>
        </p:nvGrpSpPr>
        <p:grpSpPr>
          <a:xfrm>
            <a:off x="3480941" y="1349338"/>
            <a:ext cx="2574103" cy="2513605"/>
            <a:chOff x="-453829" y="739699"/>
            <a:chExt cx="2976802" cy="2906838"/>
          </a:xfrm>
        </p:grpSpPr>
        <p:sp>
          <p:nvSpPr>
            <p:cNvPr id="371" name="Shape 371"/>
            <p:cNvSpPr/>
            <p:nvPr/>
          </p:nvSpPr>
          <p:spPr>
            <a:xfrm>
              <a:off x="-453829" y="739699"/>
              <a:ext cx="2906838" cy="2906838"/>
            </a:xfrm>
            <a:prstGeom prst="ellipse">
              <a:avLst/>
            </a:prstGeom>
            <a:solidFill>
              <a:srgbClr val="6F8B8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E9EFED"/>
                  </a:solidFill>
                </a:defRPr>
              </a:pPr>
              <a:endParaRPr>
                <a:solidFill>
                  <a:scrgbClr r="0" g="0" b="0"/>
                </a:solidFill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-40693" y="2088935"/>
              <a:ext cx="393894" cy="387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70" y="20829"/>
                  </a:moveTo>
                  <a:cubicBezTo>
                    <a:pt x="14870" y="20829"/>
                    <a:pt x="14870" y="20829"/>
                    <a:pt x="14870" y="20829"/>
                  </a:cubicBezTo>
                  <a:cubicBezTo>
                    <a:pt x="14870" y="21269"/>
                    <a:pt x="14545" y="21600"/>
                    <a:pt x="14002" y="21600"/>
                  </a:cubicBezTo>
                  <a:cubicBezTo>
                    <a:pt x="7489" y="21600"/>
                    <a:pt x="7489" y="21600"/>
                    <a:pt x="7489" y="21600"/>
                  </a:cubicBezTo>
                  <a:cubicBezTo>
                    <a:pt x="7055" y="21600"/>
                    <a:pt x="6621" y="21269"/>
                    <a:pt x="6621" y="20829"/>
                  </a:cubicBezTo>
                  <a:cubicBezTo>
                    <a:pt x="6621" y="20829"/>
                    <a:pt x="6621" y="20829"/>
                    <a:pt x="6621" y="20829"/>
                  </a:cubicBezTo>
                  <a:cubicBezTo>
                    <a:pt x="7055" y="18073"/>
                    <a:pt x="7055" y="18073"/>
                    <a:pt x="7055" y="18073"/>
                  </a:cubicBezTo>
                  <a:cubicBezTo>
                    <a:pt x="7164" y="17853"/>
                    <a:pt x="7381" y="17743"/>
                    <a:pt x="7598" y="17743"/>
                  </a:cubicBezTo>
                  <a:cubicBezTo>
                    <a:pt x="7815" y="17743"/>
                    <a:pt x="8032" y="18073"/>
                    <a:pt x="7924" y="18294"/>
                  </a:cubicBezTo>
                  <a:cubicBezTo>
                    <a:pt x="7489" y="20718"/>
                    <a:pt x="7489" y="20718"/>
                    <a:pt x="7489" y="20718"/>
                  </a:cubicBezTo>
                  <a:cubicBezTo>
                    <a:pt x="14002" y="20718"/>
                    <a:pt x="14002" y="20718"/>
                    <a:pt x="14002" y="20718"/>
                  </a:cubicBezTo>
                  <a:cubicBezTo>
                    <a:pt x="13568" y="18294"/>
                    <a:pt x="13568" y="18294"/>
                    <a:pt x="13568" y="18294"/>
                  </a:cubicBezTo>
                  <a:cubicBezTo>
                    <a:pt x="13568" y="18073"/>
                    <a:pt x="13676" y="17743"/>
                    <a:pt x="14002" y="17743"/>
                  </a:cubicBezTo>
                  <a:cubicBezTo>
                    <a:pt x="14219" y="17743"/>
                    <a:pt x="14436" y="17853"/>
                    <a:pt x="14436" y="18073"/>
                  </a:cubicBezTo>
                  <a:lnTo>
                    <a:pt x="14870" y="20829"/>
                  </a:lnTo>
                  <a:close/>
                  <a:moveTo>
                    <a:pt x="21600" y="1984"/>
                  </a:moveTo>
                  <a:cubicBezTo>
                    <a:pt x="21600" y="14437"/>
                    <a:pt x="21600" y="14437"/>
                    <a:pt x="21600" y="14437"/>
                  </a:cubicBezTo>
                  <a:cubicBezTo>
                    <a:pt x="21600" y="15539"/>
                    <a:pt x="20732" y="16420"/>
                    <a:pt x="19646" y="16420"/>
                  </a:cubicBezTo>
                  <a:cubicBezTo>
                    <a:pt x="1954" y="16420"/>
                    <a:pt x="1954" y="16420"/>
                    <a:pt x="1954" y="16420"/>
                  </a:cubicBezTo>
                  <a:cubicBezTo>
                    <a:pt x="868" y="16420"/>
                    <a:pt x="0" y="15539"/>
                    <a:pt x="0" y="14437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882"/>
                    <a:pt x="868" y="0"/>
                    <a:pt x="1954" y="0"/>
                  </a:cubicBezTo>
                  <a:cubicBezTo>
                    <a:pt x="19646" y="0"/>
                    <a:pt x="19646" y="0"/>
                    <a:pt x="19646" y="0"/>
                  </a:cubicBezTo>
                  <a:cubicBezTo>
                    <a:pt x="20732" y="0"/>
                    <a:pt x="21600" y="882"/>
                    <a:pt x="21600" y="1984"/>
                  </a:cubicBezTo>
                  <a:close/>
                  <a:moveTo>
                    <a:pt x="868" y="1984"/>
                  </a:moveTo>
                  <a:cubicBezTo>
                    <a:pt x="868" y="12894"/>
                    <a:pt x="868" y="12894"/>
                    <a:pt x="868" y="12894"/>
                  </a:cubicBezTo>
                  <a:cubicBezTo>
                    <a:pt x="20732" y="12894"/>
                    <a:pt x="20732" y="12894"/>
                    <a:pt x="20732" y="12894"/>
                  </a:cubicBezTo>
                  <a:cubicBezTo>
                    <a:pt x="20732" y="1984"/>
                    <a:pt x="20732" y="1984"/>
                    <a:pt x="20732" y="1984"/>
                  </a:cubicBezTo>
                  <a:cubicBezTo>
                    <a:pt x="20732" y="1433"/>
                    <a:pt x="20189" y="882"/>
                    <a:pt x="19646" y="882"/>
                  </a:cubicBezTo>
                  <a:cubicBezTo>
                    <a:pt x="1954" y="882"/>
                    <a:pt x="1954" y="882"/>
                    <a:pt x="1954" y="882"/>
                  </a:cubicBezTo>
                  <a:cubicBezTo>
                    <a:pt x="1303" y="882"/>
                    <a:pt x="868" y="1433"/>
                    <a:pt x="868" y="1984"/>
                  </a:cubicBezTo>
                  <a:close/>
                  <a:moveTo>
                    <a:pt x="20732" y="14437"/>
                  </a:moveTo>
                  <a:cubicBezTo>
                    <a:pt x="20732" y="13776"/>
                    <a:pt x="20732" y="13776"/>
                    <a:pt x="20732" y="13776"/>
                  </a:cubicBezTo>
                  <a:cubicBezTo>
                    <a:pt x="868" y="13776"/>
                    <a:pt x="868" y="13776"/>
                    <a:pt x="868" y="13776"/>
                  </a:cubicBezTo>
                  <a:cubicBezTo>
                    <a:pt x="868" y="14437"/>
                    <a:pt x="868" y="14437"/>
                    <a:pt x="868" y="14437"/>
                  </a:cubicBezTo>
                  <a:cubicBezTo>
                    <a:pt x="868" y="15098"/>
                    <a:pt x="1303" y="15539"/>
                    <a:pt x="1954" y="15539"/>
                  </a:cubicBezTo>
                  <a:cubicBezTo>
                    <a:pt x="19646" y="15539"/>
                    <a:pt x="19646" y="15539"/>
                    <a:pt x="19646" y="15539"/>
                  </a:cubicBezTo>
                  <a:cubicBezTo>
                    <a:pt x="20189" y="15539"/>
                    <a:pt x="20732" y="15098"/>
                    <a:pt x="20732" y="144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>
                <a:solidFill>
                  <a:scrgbClr r="0" g="0" b="0"/>
                </a:solidFill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493348" y="1973715"/>
              <a:ext cx="1691179" cy="96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chemeClr val="accent6">
                      <a:lumOff val="-5802"/>
                    </a:schemeClr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sz="1600" dirty="0">
                  <a:solidFill>
                    <a:srgbClr val="FFFFFF"/>
                  </a:solidFill>
                </a:rPr>
                <a:t>交互逻辑、信息框架、内容文字等</a:t>
              </a:r>
              <a:endParaRPr sz="1600" dirty="0">
                <a:solidFill>
                  <a:srgbClr val="FFFFFF"/>
                </a:solidFill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-253246" y="1545008"/>
              <a:ext cx="2776219" cy="46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交互设计（UI／ID）</a:t>
              </a:r>
              <a:endParaRPr dirty="0">
                <a:solidFill>
                  <a:schemeClr val="bg1"/>
                </a:solidFill>
              </a:endParaRPr>
            </a:p>
          </p:txBody>
        </p:sp>
      </p:grpSp>
      <p:sp>
        <p:nvSpPr>
          <p:cNvPr id="376" name="Shape 376"/>
          <p:cNvSpPr/>
          <p:nvPr/>
        </p:nvSpPr>
        <p:spPr>
          <a:xfrm>
            <a:off x="2426145" y="4278037"/>
            <a:ext cx="2549407" cy="41518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2000"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>
                <a:solidFill>
                  <a:schemeClr val="bg2">
                    <a:lumMod val="75000"/>
                  </a:schemeClr>
                </a:solidFill>
              </a:rPr>
              <a:t>用户界面UI设计师</a:t>
            </a:r>
            <a:endParaRPr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381" name="Group 381"/>
          <p:cNvGrpSpPr/>
          <p:nvPr/>
        </p:nvGrpSpPr>
        <p:grpSpPr>
          <a:xfrm>
            <a:off x="629303" y="1394273"/>
            <a:ext cx="2470582" cy="2470583"/>
            <a:chOff x="405483" y="1164739"/>
            <a:chExt cx="2857085" cy="2857085"/>
          </a:xfrm>
        </p:grpSpPr>
        <p:sp>
          <p:nvSpPr>
            <p:cNvPr id="377" name="Shape 377"/>
            <p:cNvSpPr/>
            <p:nvPr/>
          </p:nvSpPr>
          <p:spPr>
            <a:xfrm>
              <a:off x="405483" y="1164739"/>
              <a:ext cx="2857085" cy="2857085"/>
            </a:xfrm>
            <a:prstGeom prst="ellipse">
              <a:avLst/>
            </a:prstGeom>
            <a:solidFill>
              <a:srgbClr val="6F8B8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E9EFED"/>
                  </a:solidFill>
                </a:defRPr>
              </a:pPr>
            </a:p>
          </p:txBody>
        </p:sp>
        <p:sp>
          <p:nvSpPr>
            <p:cNvPr id="378" name="Shape 378"/>
            <p:cNvSpPr/>
            <p:nvPr/>
          </p:nvSpPr>
          <p:spPr>
            <a:xfrm>
              <a:off x="1415903" y="2386404"/>
              <a:ext cx="1691177" cy="960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chemeClr val="accent6">
                      <a:lumOff val="-5802"/>
                    </a:schemeClr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sz="1600" dirty="0">
                  <a:solidFill>
                    <a:srgbClr val="FFFFFF"/>
                  </a:solidFill>
                </a:rPr>
                <a:t>图标、界面、运营banner、动画等</a:t>
              </a:r>
              <a:endParaRPr sz="1600" dirty="0">
                <a:solidFill>
                  <a:srgbClr val="FFFFFF"/>
                </a:solidFill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759664" y="1899022"/>
              <a:ext cx="2413718" cy="46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dirty="0" smtClean="0">
                  <a:solidFill>
                    <a:schemeClr val="bg1"/>
                  </a:solidFill>
                </a:rPr>
                <a:t>图形设计（GUI</a:t>
              </a:r>
              <a:r>
                <a:rPr dirty="0" smtClean="0">
                  <a:solidFill>
                    <a:srgbClr val="FFFFFF"/>
                  </a:solidFill>
                </a:rPr>
                <a:t>）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863403" y="2447273"/>
              <a:ext cx="514143" cy="387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9" h="21402" extrusionOk="0">
                  <a:moveTo>
                    <a:pt x="20474" y="4410"/>
                  </a:moveTo>
                  <a:cubicBezTo>
                    <a:pt x="16241" y="3402"/>
                    <a:pt x="16241" y="3402"/>
                    <a:pt x="16241" y="3402"/>
                  </a:cubicBezTo>
                  <a:cubicBezTo>
                    <a:pt x="15698" y="954"/>
                    <a:pt x="15698" y="954"/>
                    <a:pt x="15698" y="954"/>
                  </a:cubicBezTo>
                  <a:cubicBezTo>
                    <a:pt x="15590" y="234"/>
                    <a:pt x="14938" y="-198"/>
                    <a:pt x="14504" y="90"/>
                  </a:cubicBezTo>
                  <a:cubicBezTo>
                    <a:pt x="10163" y="1818"/>
                    <a:pt x="10163" y="1818"/>
                    <a:pt x="10163" y="1818"/>
                  </a:cubicBezTo>
                  <a:cubicBezTo>
                    <a:pt x="6364" y="954"/>
                    <a:pt x="6364" y="954"/>
                    <a:pt x="6364" y="954"/>
                  </a:cubicBezTo>
                  <a:cubicBezTo>
                    <a:pt x="5821" y="810"/>
                    <a:pt x="5278" y="1242"/>
                    <a:pt x="5170" y="1962"/>
                  </a:cubicBezTo>
                  <a:cubicBezTo>
                    <a:pt x="4844" y="3978"/>
                    <a:pt x="4844" y="3978"/>
                    <a:pt x="4844" y="3978"/>
                  </a:cubicBezTo>
                  <a:cubicBezTo>
                    <a:pt x="719" y="5850"/>
                    <a:pt x="719" y="5850"/>
                    <a:pt x="719" y="5850"/>
                  </a:cubicBezTo>
                  <a:cubicBezTo>
                    <a:pt x="177" y="5994"/>
                    <a:pt x="-149" y="6714"/>
                    <a:pt x="68" y="7434"/>
                  </a:cubicBezTo>
                  <a:cubicBezTo>
                    <a:pt x="3107" y="20538"/>
                    <a:pt x="3107" y="20538"/>
                    <a:pt x="3107" y="20538"/>
                  </a:cubicBezTo>
                  <a:cubicBezTo>
                    <a:pt x="3216" y="20970"/>
                    <a:pt x="3650" y="21402"/>
                    <a:pt x="4084" y="21402"/>
                  </a:cubicBezTo>
                  <a:cubicBezTo>
                    <a:pt x="4193" y="21402"/>
                    <a:pt x="4301" y="21402"/>
                    <a:pt x="4410" y="21402"/>
                  </a:cubicBezTo>
                  <a:cubicBezTo>
                    <a:pt x="10922" y="18666"/>
                    <a:pt x="10922" y="18666"/>
                    <a:pt x="10922" y="18666"/>
                  </a:cubicBezTo>
                  <a:cubicBezTo>
                    <a:pt x="18303" y="20394"/>
                    <a:pt x="18303" y="20394"/>
                    <a:pt x="18303" y="20394"/>
                  </a:cubicBezTo>
                  <a:cubicBezTo>
                    <a:pt x="18303" y="20538"/>
                    <a:pt x="18412" y="20538"/>
                    <a:pt x="18412" y="20538"/>
                  </a:cubicBezTo>
                  <a:cubicBezTo>
                    <a:pt x="18955" y="20538"/>
                    <a:pt x="19280" y="20106"/>
                    <a:pt x="19389" y="19386"/>
                  </a:cubicBezTo>
                  <a:cubicBezTo>
                    <a:pt x="21342" y="5994"/>
                    <a:pt x="21342" y="5994"/>
                    <a:pt x="21342" y="5994"/>
                  </a:cubicBezTo>
                  <a:cubicBezTo>
                    <a:pt x="21451" y="5274"/>
                    <a:pt x="21017" y="4554"/>
                    <a:pt x="20474" y="4410"/>
                  </a:cubicBezTo>
                  <a:close/>
                  <a:moveTo>
                    <a:pt x="14721" y="1098"/>
                  </a:moveTo>
                  <a:cubicBezTo>
                    <a:pt x="14830" y="1098"/>
                    <a:pt x="14830" y="1242"/>
                    <a:pt x="14830" y="1242"/>
                  </a:cubicBezTo>
                  <a:cubicBezTo>
                    <a:pt x="15373" y="3114"/>
                    <a:pt x="15373" y="3114"/>
                    <a:pt x="15373" y="3114"/>
                  </a:cubicBezTo>
                  <a:cubicBezTo>
                    <a:pt x="11899" y="2394"/>
                    <a:pt x="11899" y="2394"/>
                    <a:pt x="11899" y="2394"/>
                  </a:cubicBezTo>
                  <a:lnTo>
                    <a:pt x="14721" y="1098"/>
                  </a:lnTo>
                  <a:close/>
                  <a:moveTo>
                    <a:pt x="4084" y="20250"/>
                  </a:moveTo>
                  <a:cubicBezTo>
                    <a:pt x="4084" y="20250"/>
                    <a:pt x="4084" y="20250"/>
                    <a:pt x="4084" y="20250"/>
                  </a:cubicBezTo>
                  <a:cubicBezTo>
                    <a:pt x="4084" y="20250"/>
                    <a:pt x="3976" y="20250"/>
                    <a:pt x="3976" y="20106"/>
                  </a:cubicBezTo>
                  <a:cubicBezTo>
                    <a:pt x="936" y="7002"/>
                    <a:pt x="936" y="7002"/>
                    <a:pt x="936" y="7002"/>
                  </a:cubicBezTo>
                  <a:cubicBezTo>
                    <a:pt x="828" y="7002"/>
                    <a:pt x="936" y="6858"/>
                    <a:pt x="936" y="6858"/>
                  </a:cubicBezTo>
                  <a:cubicBezTo>
                    <a:pt x="4735" y="5274"/>
                    <a:pt x="4735" y="5274"/>
                    <a:pt x="4735" y="5274"/>
                  </a:cubicBezTo>
                  <a:cubicBezTo>
                    <a:pt x="3324" y="15498"/>
                    <a:pt x="3324" y="15498"/>
                    <a:pt x="3324" y="15498"/>
                  </a:cubicBezTo>
                  <a:cubicBezTo>
                    <a:pt x="3216" y="16074"/>
                    <a:pt x="3541" y="16794"/>
                    <a:pt x="4084" y="16938"/>
                  </a:cubicBezTo>
                  <a:cubicBezTo>
                    <a:pt x="9077" y="18234"/>
                    <a:pt x="9077" y="18234"/>
                    <a:pt x="9077" y="18234"/>
                  </a:cubicBezTo>
                  <a:lnTo>
                    <a:pt x="4084" y="20250"/>
                  </a:lnTo>
                  <a:close/>
                  <a:moveTo>
                    <a:pt x="18412" y="19386"/>
                  </a:moveTo>
                  <a:cubicBezTo>
                    <a:pt x="7666" y="16650"/>
                    <a:pt x="7666" y="16650"/>
                    <a:pt x="7666" y="16650"/>
                  </a:cubicBezTo>
                  <a:cubicBezTo>
                    <a:pt x="12550" y="10602"/>
                    <a:pt x="12550" y="10602"/>
                    <a:pt x="12550" y="10602"/>
                  </a:cubicBezTo>
                  <a:cubicBezTo>
                    <a:pt x="13744" y="13770"/>
                    <a:pt x="13744" y="13770"/>
                    <a:pt x="13744" y="13770"/>
                  </a:cubicBezTo>
                  <a:cubicBezTo>
                    <a:pt x="13853" y="13914"/>
                    <a:pt x="13962" y="14058"/>
                    <a:pt x="14070" y="14058"/>
                  </a:cubicBezTo>
                  <a:cubicBezTo>
                    <a:pt x="14179" y="14058"/>
                    <a:pt x="14396" y="14058"/>
                    <a:pt x="14504" y="13914"/>
                  </a:cubicBezTo>
                  <a:cubicBezTo>
                    <a:pt x="17218" y="10026"/>
                    <a:pt x="17218" y="10026"/>
                    <a:pt x="17218" y="10026"/>
                  </a:cubicBezTo>
                  <a:cubicBezTo>
                    <a:pt x="19063" y="15498"/>
                    <a:pt x="19063" y="15498"/>
                    <a:pt x="19063" y="15498"/>
                  </a:cubicBezTo>
                  <a:cubicBezTo>
                    <a:pt x="18520" y="19242"/>
                    <a:pt x="18520" y="19242"/>
                    <a:pt x="18520" y="19242"/>
                  </a:cubicBezTo>
                  <a:cubicBezTo>
                    <a:pt x="18520" y="19242"/>
                    <a:pt x="18520" y="19386"/>
                    <a:pt x="18412" y="19386"/>
                  </a:cubicBezTo>
                  <a:close/>
                  <a:moveTo>
                    <a:pt x="19389" y="13482"/>
                  </a:moveTo>
                  <a:cubicBezTo>
                    <a:pt x="17761" y="8730"/>
                    <a:pt x="17761" y="8730"/>
                    <a:pt x="17761" y="8730"/>
                  </a:cubicBezTo>
                  <a:cubicBezTo>
                    <a:pt x="17652" y="8586"/>
                    <a:pt x="17543" y="8442"/>
                    <a:pt x="17435" y="8442"/>
                  </a:cubicBezTo>
                  <a:cubicBezTo>
                    <a:pt x="17218" y="8442"/>
                    <a:pt x="17109" y="8442"/>
                    <a:pt x="17001" y="8586"/>
                  </a:cubicBezTo>
                  <a:cubicBezTo>
                    <a:pt x="14287" y="12474"/>
                    <a:pt x="14287" y="12474"/>
                    <a:pt x="14287" y="12474"/>
                  </a:cubicBezTo>
                  <a:cubicBezTo>
                    <a:pt x="13093" y="9306"/>
                    <a:pt x="13093" y="9306"/>
                    <a:pt x="13093" y="9306"/>
                  </a:cubicBezTo>
                  <a:cubicBezTo>
                    <a:pt x="13093" y="9162"/>
                    <a:pt x="12985" y="9018"/>
                    <a:pt x="12768" y="9018"/>
                  </a:cubicBezTo>
                  <a:cubicBezTo>
                    <a:pt x="12659" y="9018"/>
                    <a:pt x="12550" y="9018"/>
                    <a:pt x="12442" y="9162"/>
                  </a:cubicBezTo>
                  <a:cubicBezTo>
                    <a:pt x="6581" y="16362"/>
                    <a:pt x="6581" y="16362"/>
                    <a:pt x="6581" y="16362"/>
                  </a:cubicBezTo>
                  <a:cubicBezTo>
                    <a:pt x="4193" y="15786"/>
                    <a:pt x="4193" y="15786"/>
                    <a:pt x="4193" y="15786"/>
                  </a:cubicBezTo>
                  <a:cubicBezTo>
                    <a:pt x="4193" y="15786"/>
                    <a:pt x="4084" y="15786"/>
                    <a:pt x="4193" y="15642"/>
                  </a:cubicBezTo>
                  <a:cubicBezTo>
                    <a:pt x="6038" y="2106"/>
                    <a:pt x="6038" y="2106"/>
                    <a:pt x="6038" y="2106"/>
                  </a:cubicBezTo>
                  <a:cubicBezTo>
                    <a:pt x="6038" y="2106"/>
                    <a:pt x="6146" y="2106"/>
                    <a:pt x="6146" y="2106"/>
                  </a:cubicBezTo>
                  <a:cubicBezTo>
                    <a:pt x="6146" y="2106"/>
                    <a:pt x="6146" y="2106"/>
                    <a:pt x="6146" y="2106"/>
                  </a:cubicBezTo>
                  <a:cubicBezTo>
                    <a:pt x="20366" y="5562"/>
                    <a:pt x="20366" y="5562"/>
                    <a:pt x="20366" y="5562"/>
                  </a:cubicBezTo>
                  <a:cubicBezTo>
                    <a:pt x="20474" y="5562"/>
                    <a:pt x="20474" y="5706"/>
                    <a:pt x="20474" y="5706"/>
                  </a:cubicBezTo>
                  <a:lnTo>
                    <a:pt x="19389" y="13482"/>
                  </a:lnTo>
                  <a:close/>
                  <a:moveTo>
                    <a:pt x="9077" y="5418"/>
                  </a:moveTo>
                  <a:cubicBezTo>
                    <a:pt x="8969" y="5418"/>
                    <a:pt x="8860" y="5418"/>
                    <a:pt x="8752" y="5418"/>
                  </a:cubicBezTo>
                  <a:cubicBezTo>
                    <a:pt x="7883" y="5418"/>
                    <a:pt x="7123" y="6282"/>
                    <a:pt x="6906" y="7434"/>
                  </a:cubicBezTo>
                  <a:cubicBezTo>
                    <a:pt x="6689" y="8730"/>
                    <a:pt x="7449" y="10026"/>
                    <a:pt x="8426" y="10314"/>
                  </a:cubicBezTo>
                  <a:cubicBezTo>
                    <a:pt x="8534" y="10314"/>
                    <a:pt x="8643" y="10314"/>
                    <a:pt x="8752" y="10314"/>
                  </a:cubicBezTo>
                  <a:cubicBezTo>
                    <a:pt x="9620" y="10314"/>
                    <a:pt x="10488" y="9450"/>
                    <a:pt x="10597" y="8298"/>
                  </a:cubicBezTo>
                  <a:cubicBezTo>
                    <a:pt x="10705" y="7722"/>
                    <a:pt x="10597" y="7002"/>
                    <a:pt x="10271" y="6426"/>
                  </a:cubicBezTo>
                  <a:cubicBezTo>
                    <a:pt x="10054" y="5850"/>
                    <a:pt x="9620" y="5562"/>
                    <a:pt x="9077" y="5418"/>
                  </a:cubicBezTo>
                  <a:close/>
                  <a:moveTo>
                    <a:pt x="9728" y="8154"/>
                  </a:moveTo>
                  <a:cubicBezTo>
                    <a:pt x="9620" y="8874"/>
                    <a:pt x="9186" y="9306"/>
                    <a:pt x="8534" y="9162"/>
                  </a:cubicBezTo>
                  <a:cubicBezTo>
                    <a:pt x="7992" y="9018"/>
                    <a:pt x="7666" y="8298"/>
                    <a:pt x="7775" y="7578"/>
                  </a:cubicBezTo>
                  <a:cubicBezTo>
                    <a:pt x="7883" y="7002"/>
                    <a:pt x="8317" y="6570"/>
                    <a:pt x="8752" y="6570"/>
                  </a:cubicBezTo>
                  <a:cubicBezTo>
                    <a:pt x="8860" y="6570"/>
                    <a:pt x="8860" y="6570"/>
                    <a:pt x="8969" y="6570"/>
                  </a:cubicBezTo>
                  <a:cubicBezTo>
                    <a:pt x="9186" y="6570"/>
                    <a:pt x="9403" y="6858"/>
                    <a:pt x="9620" y="7146"/>
                  </a:cubicBezTo>
                  <a:cubicBezTo>
                    <a:pt x="9728" y="7434"/>
                    <a:pt x="9837" y="7722"/>
                    <a:pt x="9728" y="815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382" name="Shape 382"/>
          <p:cNvSpPr/>
          <p:nvPr/>
        </p:nvSpPr>
        <p:spPr>
          <a:xfrm>
            <a:off x="1987630" y="4583311"/>
            <a:ext cx="3032613" cy="1107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rgbClr val="DDDDDD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dirty="0"/>
              <a:t> </a:t>
            </a:r>
            <a:r>
              <a:rPr sz="1600" dirty="0"/>
              <a:t> </a:t>
            </a:r>
            <a:r>
              <a:rPr sz="1600" dirty="0">
                <a:solidFill>
                  <a:srgbClr val="989898"/>
                </a:solidFill>
              </a:rPr>
              <a:t>  用户界面（User interface ）设计（design），简称UI。它是指产品的视觉美观、人机交互逻辑的整体设计。</a:t>
            </a:r>
            <a:endParaRPr sz="1600" dirty="0">
              <a:solidFill>
                <a:srgbClr val="989898"/>
              </a:solidFill>
            </a:endParaRPr>
          </a:p>
        </p:txBody>
      </p:sp>
      <p:pic>
        <p:nvPicPr>
          <p:cNvPr id="384" name="logosmallwhite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7157" y="6162434"/>
            <a:ext cx="1464687" cy="26364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589199" y="601573"/>
            <a:ext cx="411648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/>
              <a:t>首先先简单介绍一下它们：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5F7D7C"/>
              </a:solidFill>
              <a:effectLst/>
              <a:uFillTx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xfrm>
            <a:off x="11064792" y="6383630"/>
            <a:ext cx="231277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389" name="Group 389"/>
          <p:cNvGrpSpPr/>
          <p:nvPr/>
        </p:nvGrpSpPr>
        <p:grpSpPr>
          <a:xfrm>
            <a:off x="723850" y="1437406"/>
            <a:ext cx="3983187" cy="3983188"/>
            <a:chOff x="-269617" y="340010"/>
            <a:chExt cx="3983186" cy="3983186"/>
          </a:xfrm>
        </p:grpSpPr>
        <p:sp>
          <p:nvSpPr>
            <p:cNvPr id="387" name="Shape 387"/>
            <p:cNvSpPr/>
            <p:nvPr/>
          </p:nvSpPr>
          <p:spPr>
            <a:xfrm>
              <a:off x="-269618" y="340010"/>
              <a:ext cx="3983188" cy="3983188"/>
            </a:xfrm>
            <a:prstGeom prst="ellipse">
              <a:avLst/>
            </a:prstGeom>
            <a:solidFill>
              <a:schemeClr val="accent1">
                <a:satOff val="-3101"/>
                <a:lumOff val="1284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E9EFED"/>
                  </a:solidFill>
                </a:defRPr>
              </a:pPr>
            </a:p>
          </p:txBody>
        </p:sp>
        <p:sp>
          <p:nvSpPr>
            <p:cNvPr id="388" name="Shape 388"/>
            <p:cNvSpPr/>
            <p:nvPr/>
          </p:nvSpPr>
          <p:spPr>
            <a:xfrm>
              <a:off x="501505" y="1847733"/>
              <a:ext cx="2644141" cy="9677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5000">
                  <a:solidFill>
                    <a:srgbClr val="3C4E4D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dirty="0"/>
                <a:t>图形设计</a:t>
              </a:r>
              <a:endParaRPr dirty="0"/>
            </a:p>
          </p:txBody>
        </p:sp>
      </p:grpSp>
      <p:sp>
        <p:nvSpPr>
          <p:cNvPr id="390" name="Shape 390"/>
          <p:cNvSpPr/>
          <p:nvPr/>
        </p:nvSpPr>
        <p:spPr>
          <a:xfrm>
            <a:off x="5154929" y="2392671"/>
            <a:ext cx="4168141" cy="8026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4000"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dirty="0"/>
              <a:t>图形用户界面设计</a:t>
            </a:r>
            <a:endParaRPr dirty="0"/>
          </a:p>
        </p:txBody>
      </p:sp>
      <p:sp>
        <p:nvSpPr>
          <p:cNvPr id="391" name="Shape 391"/>
          <p:cNvSpPr/>
          <p:nvPr/>
        </p:nvSpPr>
        <p:spPr>
          <a:xfrm>
            <a:off x="5116829" y="3129271"/>
            <a:ext cx="6854985" cy="1513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4000"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pPr>
            <a:r>
              <a:rPr dirty="0"/>
              <a:t>GUI(graphic user interface)</a:t>
            </a:r>
            <a:endParaRPr dirty="0"/>
          </a:p>
          <a:p>
            <a:pPr>
              <a:defRPr sz="4000"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pPr>
            <a:r>
              <a:rPr dirty="0"/>
              <a:t>design</a:t>
            </a:r>
            <a:endParaRPr dirty="0"/>
          </a:p>
        </p:txBody>
      </p:sp>
      <p:pic>
        <p:nvPicPr>
          <p:cNvPr id="392" name="logosmallwhite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0200" y="6337300"/>
            <a:ext cx="1773831" cy="31929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5174918" y="1938404"/>
            <a:ext cx="4104105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中国的用户体验设计，起源于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/>
          </p:cNvSpPr>
          <p:nvPr>
            <p:ph type="sldNum" sz="quarter" idx="2"/>
          </p:nvPr>
        </p:nvSpPr>
        <p:spPr>
          <a:xfrm>
            <a:off x="11064792" y="6383630"/>
            <a:ext cx="231277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330200" y="176250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396" name="Shape 396"/>
          <p:cNvSpPr/>
          <p:nvPr/>
        </p:nvSpPr>
        <p:spPr>
          <a:xfrm>
            <a:off x="1514231" y="330354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397" name="Shape 397"/>
          <p:cNvSpPr/>
          <p:nvPr/>
        </p:nvSpPr>
        <p:spPr>
          <a:xfrm>
            <a:off x="1507555" y="292621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398" name="Shape 398"/>
          <p:cNvSpPr/>
          <p:nvPr/>
        </p:nvSpPr>
        <p:spPr>
          <a:xfrm>
            <a:off x="790409" y="319809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02" name="Group 402"/>
          <p:cNvGrpSpPr/>
          <p:nvPr/>
        </p:nvGrpSpPr>
        <p:grpSpPr>
          <a:xfrm>
            <a:off x="4148613" y="2326372"/>
            <a:ext cx="2367261" cy="2816851"/>
            <a:chOff x="0" y="0"/>
            <a:chExt cx="2367260" cy="2816850"/>
          </a:xfrm>
        </p:grpSpPr>
        <p:pic>
          <p:nvPicPr>
            <p:cNvPr id="400" name="pasted-image.tif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367261" cy="236726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01" name="Shape 401"/>
            <p:cNvSpPr/>
            <p:nvPr/>
          </p:nvSpPr>
          <p:spPr>
            <a:xfrm>
              <a:off x="594786" y="2369810"/>
              <a:ext cx="1120141" cy="4470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dirty="0"/>
                <a:t>产品图标</a:t>
              </a:r>
              <a:endParaRPr dirty="0"/>
            </a:p>
          </p:txBody>
        </p:sp>
      </p:grpSp>
      <p:sp>
        <p:nvSpPr>
          <p:cNvPr id="403" name="Shape 403"/>
          <p:cNvSpPr/>
          <p:nvPr/>
        </p:nvSpPr>
        <p:spPr>
          <a:xfrm>
            <a:off x="4254205" y="1517892"/>
            <a:ext cx="5394764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sz="4000" dirty="0"/>
              <a:t>图标设计／icon ／Logo</a:t>
            </a:r>
            <a:endParaRPr sz="4000" dirty="0"/>
          </a:p>
        </p:txBody>
      </p:sp>
      <p:grpSp>
        <p:nvGrpSpPr>
          <p:cNvPr id="406" name="Group 406"/>
          <p:cNvGrpSpPr/>
          <p:nvPr/>
        </p:nvGrpSpPr>
        <p:grpSpPr>
          <a:xfrm>
            <a:off x="6767333" y="2326372"/>
            <a:ext cx="2367261" cy="2816851"/>
            <a:chOff x="0" y="0"/>
            <a:chExt cx="2367260" cy="2816850"/>
          </a:xfrm>
        </p:grpSpPr>
        <p:pic>
          <p:nvPicPr>
            <p:cNvPr id="404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367261" cy="236726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05" name="Shape 405"/>
            <p:cNvSpPr/>
            <p:nvPr/>
          </p:nvSpPr>
          <p:spPr>
            <a:xfrm>
              <a:off x="623560" y="2369810"/>
              <a:ext cx="1120140" cy="4470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功能图标</a:t>
              </a:r>
            </a:p>
          </p:txBody>
        </p:sp>
      </p:grpSp>
      <p:grpSp>
        <p:nvGrpSpPr>
          <p:cNvPr id="409" name="Group 409"/>
          <p:cNvGrpSpPr/>
          <p:nvPr/>
        </p:nvGrpSpPr>
        <p:grpSpPr>
          <a:xfrm>
            <a:off x="9386053" y="2332722"/>
            <a:ext cx="2367261" cy="2804151"/>
            <a:chOff x="0" y="0"/>
            <a:chExt cx="2367260" cy="2804150"/>
          </a:xfrm>
        </p:grpSpPr>
        <p:pic>
          <p:nvPicPr>
            <p:cNvPr id="407" name="pasted-image.tif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367261" cy="236726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08" name="Shape 408"/>
            <p:cNvSpPr/>
            <p:nvPr/>
          </p:nvSpPr>
          <p:spPr>
            <a:xfrm>
              <a:off x="623560" y="2357110"/>
              <a:ext cx="1120141" cy="4470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主题图标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54205" y="1056496"/>
            <a:ext cx="598600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在真实的互联网项目中，图形设计包含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0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>
            <a:spLocks noGrp="1"/>
          </p:cNvSpPr>
          <p:nvPr>
            <p:ph type="sldNum" sz="quarter" idx="2"/>
          </p:nvPr>
        </p:nvSpPr>
        <p:spPr>
          <a:xfrm>
            <a:off x="11064792" y="6383630"/>
            <a:ext cx="231277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415" name="Group 415"/>
          <p:cNvGrpSpPr/>
          <p:nvPr/>
        </p:nvGrpSpPr>
        <p:grpSpPr>
          <a:xfrm>
            <a:off x="2317954" y="273377"/>
            <a:ext cx="3069199" cy="6444770"/>
            <a:chOff x="0" y="0"/>
            <a:chExt cx="3274546" cy="6875963"/>
          </a:xfrm>
        </p:grpSpPr>
        <p:pic>
          <p:nvPicPr>
            <p:cNvPr id="413" name="屏幕快照 2016-02-23 上午10.57.22.png"/>
            <p:cNvPicPr>
              <a:picLocks noChangeAspect="1"/>
            </p:cNvPicPr>
            <p:nvPr/>
          </p:nvPicPr>
          <p:blipFill rotWithShape="1">
            <a:blip r:embed="rId1" cstate="print"/>
            <a:srcRect l="17453" t="5106" r="55938" b="5106"/>
            <a:stretch>
              <a:fillRect/>
            </a:stretch>
          </p:blipFill>
          <p:spPr>
            <a:xfrm>
              <a:off x="0" y="0"/>
              <a:ext cx="3274546" cy="687596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414" name="IMG_0736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762" y="968418"/>
              <a:ext cx="2609884" cy="4639792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418" name="Group 418"/>
          <p:cNvGrpSpPr/>
          <p:nvPr/>
        </p:nvGrpSpPr>
        <p:grpSpPr>
          <a:xfrm>
            <a:off x="6968817" y="2020574"/>
            <a:ext cx="2367261" cy="2816851"/>
            <a:chOff x="0" y="0"/>
            <a:chExt cx="2367260" cy="2816850"/>
          </a:xfrm>
        </p:grpSpPr>
        <p:pic>
          <p:nvPicPr>
            <p:cNvPr id="416" name="pasted-image.tif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367261" cy="236726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17" name="Shape 417"/>
            <p:cNvSpPr/>
            <p:nvPr/>
          </p:nvSpPr>
          <p:spPr>
            <a:xfrm>
              <a:off x="186997" y="2369810"/>
              <a:ext cx="1993266" cy="4470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chemeClr val="accent4">
                      <a:lumOff val="21666"/>
                    </a:schemeClr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产品图标／Logo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标志剪影.jpg"/>
          <p:cNvPicPr>
            <a:picLocks noChangeAspect="1"/>
          </p:cNvPicPr>
          <p:nvPr/>
        </p:nvPicPr>
        <p:blipFill>
          <a:blip r:embed="rId1" cstate="print"/>
          <a:srcRect t="12800"/>
          <a:stretch>
            <a:fillRect/>
          </a:stretch>
        </p:blipFill>
        <p:spPr>
          <a:xfrm>
            <a:off x="298648" y="438943"/>
            <a:ext cx="11594900" cy="598011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080338" y="9215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启动图标展示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446" name="Group 446"/>
          <p:cNvGrpSpPr/>
          <p:nvPr/>
        </p:nvGrpSpPr>
        <p:grpSpPr>
          <a:xfrm>
            <a:off x="229286" y="763275"/>
            <a:ext cx="5076110" cy="6002064"/>
            <a:chOff x="0" y="0"/>
            <a:chExt cx="5076109" cy="6002063"/>
          </a:xfrm>
        </p:grpSpPr>
        <p:pic>
          <p:nvPicPr>
            <p:cNvPr id="444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076110" cy="507611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45" name="Shape 445"/>
            <p:cNvSpPr/>
            <p:nvPr/>
          </p:nvSpPr>
          <p:spPr>
            <a:xfrm>
              <a:off x="2086397" y="5043477"/>
              <a:ext cx="2401914" cy="958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功能图标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080338" y="41298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功能图标展示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71" name="pasted-image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7457" y="3264371"/>
            <a:ext cx="2101713" cy="2101713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04800" y="39882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主题图标展示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1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479" name="Group 479"/>
          <p:cNvGrpSpPr/>
          <p:nvPr/>
        </p:nvGrpSpPr>
        <p:grpSpPr>
          <a:xfrm>
            <a:off x="1397753" y="3881808"/>
            <a:ext cx="2190907" cy="2595249"/>
            <a:chOff x="0" y="0"/>
            <a:chExt cx="2190905" cy="2595248"/>
          </a:xfrm>
        </p:grpSpPr>
        <p:pic>
          <p:nvPicPr>
            <p:cNvPr id="477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190906" cy="2190906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78" name="Shape 478"/>
            <p:cNvSpPr/>
            <p:nvPr/>
          </p:nvSpPr>
          <p:spPr>
            <a:xfrm>
              <a:off x="577106" y="2181511"/>
              <a:ext cx="1036694" cy="4137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主题图标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4504290" y="1630679"/>
            <a:ext cx="3183421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lang="en-US" altLang="zh-CN" sz="4000" dirty="0" err="1" smtClean="0"/>
              <a:t>APP</a:t>
            </a:r>
            <a:r>
              <a:rPr sz="4000" dirty="0" err="1" smtClean="0"/>
              <a:t>界面</a:t>
            </a:r>
            <a:r>
              <a:rPr sz="4000" dirty="0" err="1"/>
              <a:t>设计</a:t>
            </a:r>
            <a:endParaRPr sz="4000" dirty="0"/>
          </a:p>
        </p:txBody>
      </p:sp>
      <p:grpSp>
        <p:nvGrpSpPr>
          <p:cNvPr id="491" name="Group 491"/>
          <p:cNvGrpSpPr/>
          <p:nvPr/>
        </p:nvGrpSpPr>
        <p:grpSpPr>
          <a:xfrm>
            <a:off x="4219780" y="2567059"/>
            <a:ext cx="2428128" cy="2863461"/>
            <a:chOff x="0" y="0"/>
            <a:chExt cx="2428126" cy="2863459"/>
          </a:xfrm>
        </p:grpSpPr>
        <p:sp>
          <p:nvSpPr>
            <p:cNvPr id="489" name="Shape 489"/>
            <p:cNvSpPr/>
            <p:nvPr/>
          </p:nvSpPr>
          <p:spPr>
            <a:xfrm>
              <a:off x="640436" y="2416419"/>
              <a:ext cx="1106250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dirty="0"/>
                <a:t>App界面</a:t>
              </a:r>
              <a:endParaRPr dirty="0"/>
            </a:p>
          </p:txBody>
        </p:sp>
        <p:pic>
          <p:nvPicPr>
            <p:cNvPr id="490" name="pasted-image.tif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494" name="Group 494"/>
          <p:cNvGrpSpPr/>
          <p:nvPr/>
        </p:nvGrpSpPr>
        <p:grpSpPr>
          <a:xfrm>
            <a:off x="6787700" y="2567059"/>
            <a:ext cx="2428128" cy="2863461"/>
            <a:chOff x="0" y="0"/>
            <a:chExt cx="2428126" cy="2863459"/>
          </a:xfrm>
        </p:grpSpPr>
        <p:pic>
          <p:nvPicPr>
            <p:cNvPr id="492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93" name="Shape 493"/>
            <p:cNvSpPr/>
            <p:nvPr/>
          </p:nvSpPr>
          <p:spPr>
            <a:xfrm>
              <a:off x="603193" y="241641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网页界面</a:t>
              </a:r>
            </a:p>
          </p:txBody>
        </p:sp>
      </p:grpSp>
      <p:grpSp>
        <p:nvGrpSpPr>
          <p:cNvPr id="497" name="Group 497"/>
          <p:cNvGrpSpPr/>
          <p:nvPr/>
        </p:nvGrpSpPr>
        <p:grpSpPr>
          <a:xfrm>
            <a:off x="9355620" y="2570234"/>
            <a:ext cx="2428128" cy="2857111"/>
            <a:chOff x="0" y="0"/>
            <a:chExt cx="2428126" cy="2857109"/>
          </a:xfrm>
        </p:grpSpPr>
        <p:sp>
          <p:nvSpPr>
            <p:cNvPr id="495" name="Shape 495"/>
            <p:cNvSpPr/>
            <p:nvPr/>
          </p:nvSpPr>
          <p:spPr>
            <a:xfrm>
              <a:off x="653993" y="241006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软件界面</a:t>
              </a:r>
            </a:p>
          </p:txBody>
        </p:sp>
        <p:pic>
          <p:nvPicPr>
            <p:cNvPr id="496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20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1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2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3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1"/>
          <p:cNvPicPr>
            <a:picLocks noChangeAspect="1"/>
          </p:cNvPicPr>
          <p:nvPr/>
        </p:nvPicPr>
        <p:blipFill>
          <a:blip r:embed="rId1" cstate="print"/>
          <a:srcRect b="5432"/>
          <a:stretch>
            <a:fillRect/>
          </a:stretch>
        </p:blipFill>
        <p:spPr>
          <a:xfrm>
            <a:off x="2" y="2"/>
            <a:ext cx="12193612" cy="6485735"/>
          </a:xfrm>
          <a:prstGeom prst="rect">
            <a:avLst/>
          </a:prstGeom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291518" y="1234253"/>
            <a:ext cx="4871962" cy="263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398" tIns="38699" rIns="77398" bIns="38699">
            <a:spAutoFit/>
          </a:bodyPr>
          <a:lstStyle>
            <a:lvl1pPr marL="342900" indent="-342900" defTabSz="136334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6334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6334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6334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6334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63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63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63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63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08305" indent="-408305" defTabSz="108712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的概念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8305" indent="-408305" defTabSz="108712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界面设计要素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8305" indent="-408305" defTabSz="108712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8305" indent="-408305" defTabSz="108712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手机界面设计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08305" indent="-408305" defTabSz="1087120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网站界面设计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/>
          <p:nvPr/>
        </p:nvSpPr>
        <p:spPr>
          <a:xfrm>
            <a:off x="-7491" y="-12700"/>
            <a:ext cx="12206982" cy="6883400"/>
          </a:xfrm>
          <a:prstGeom prst="rect">
            <a:avLst/>
          </a:prstGeom>
          <a:blipFill>
            <a:blip r:embed="rId1" cstate="print"/>
          </a:blipFill>
          <a:ln w="3175">
            <a:miter lim="400000"/>
          </a:ln>
        </p:spPr>
        <p:txBody>
          <a:bodyPr lIns="35718" tIns="35718" rIns="35718" bIns="35718" anchor="ctr"/>
          <a:lstStyle/>
          <a:p>
            <a:pPr algn="ctr" defTabSz="292100">
              <a:defRPr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pic>
        <p:nvPicPr>
          <p:cNvPr id="501" name="2.jpg"/>
          <p:cNvPicPr>
            <a:picLocks noChangeAspect="1"/>
          </p:cNvPicPr>
          <p:nvPr/>
        </p:nvPicPr>
        <p:blipFill rotWithShape="1">
          <a:blip r:embed="rId2" cstate="print"/>
          <a:srcRect t="1005" b="72691"/>
          <a:stretch>
            <a:fillRect/>
          </a:stretch>
        </p:blipFill>
        <p:spPr>
          <a:xfrm>
            <a:off x="-6151954" y="49040"/>
            <a:ext cx="18785869" cy="5677477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/>
          <p:nvPr/>
        </p:nvSpPr>
        <p:spPr>
          <a:xfrm>
            <a:off x="-7491" y="-12700"/>
            <a:ext cx="12206982" cy="6883400"/>
          </a:xfrm>
          <a:prstGeom prst="rect">
            <a:avLst/>
          </a:prstGeom>
          <a:blipFill>
            <a:blip r:embed="rId1" cstate="print"/>
          </a:blipFill>
          <a:ln w="3175">
            <a:miter lim="400000"/>
          </a:ln>
        </p:spPr>
        <p:txBody>
          <a:bodyPr lIns="35718" tIns="35718" rIns="35718" bIns="35718" anchor="ctr"/>
          <a:lstStyle/>
          <a:p>
            <a:pPr algn="ctr" defTabSz="292100">
              <a:defRPr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pic>
        <p:nvPicPr>
          <p:cNvPr id="501" name="2.jpg"/>
          <p:cNvPicPr>
            <a:picLocks noChangeAspect="1"/>
          </p:cNvPicPr>
          <p:nvPr/>
        </p:nvPicPr>
        <p:blipFill rotWithShape="1">
          <a:blip r:embed="rId2" cstate="print"/>
          <a:srcRect l="33494" t="49501" r="2271" b="27552"/>
          <a:stretch>
            <a:fillRect/>
          </a:stretch>
        </p:blipFill>
        <p:spPr>
          <a:xfrm>
            <a:off x="124883" y="969831"/>
            <a:ext cx="12067118" cy="4953001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/>
          <p:nvPr/>
        </p:nvSpPr>
        <p:spPr>
          <a:xfrm>
            <a:off x="-7491" y="-12700"/>
            <a:ext cx="12206982" cy="6883400"/>
          </a:xfrm>
          <a:prstGeom prst="rect">
            <a:avLst/>
          </a:prstGeom>
          <a:blipFill>
            <a:blip r:embed="rId1" cstate="print"/>
          </a:blipFill>
          <a:ln w="3175">
            <a:miter lim="400000"/>
          </a:ln>
        </p:spPr>
        <p:txBody>
          <a:bodyPr lIns="35718" tIns="35718" rIns="35718" bIns="35718" anchor="ctr"/>
          <a:lstStyle/>
          <a:p>
            <a:pPr algn="ctr" defTabSz="292100">
              <a:defRPr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pic>
        <p:nvPicPr>
          <p:cNvPr id="501" name="2.jpg"/>
          <p:cNvPicPr>
            <a:picLocks noChangeAspect="1"/>
          </p:cNvPicPr>
          <p:nvPr/>
        </p:nvPicPr>
        <p:blipFill rotWithShape="1">
          <a:blip r:embed="rId2" cstate="print"/>
          <a:srcRect t="72128" b="-1"/>
          <a:stretch>
            <a:fillRect/>
          </a:stretch>
        </p:blipFill>
        <p:spPr>
          <a:xfrm>
            <a:off x="-6148890" y="889031"/>
            <a:ext cx="18785869" cy="601607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6222A"/>
            </a:gs>
            <a:gs pos="100000">
              <a:srgbClr val="3A607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充电1.1首页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85542" y="3500528"/>
            <a:ext cx="1841501" cy="327377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09" name="合体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86196" y="3500528"/>
            <a:ext cx="1841501" cy="327377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0" name="合体1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84973" y="3500528"/>
            <a:ext cx="1841501" cy="327377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1" name="合体12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86679" y="3500528"/>
            <a:ext cx="1841501" cy="327377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2" name="合体1212千万而且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87902" y="3488926"/>
            <a:ext cx="1841501" cy="329196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3" name="画板 1 拷贝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84973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4" name="画板 1 拷贝11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0263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5" name="画板 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87902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6" name="画板-11212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2623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7" name="未标题-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90918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8" name="未标题-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180821" y="117513"/>
            <a:ext cx="1841501" cy="327377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19" name="234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5455" y="3500528"/>
            <a:ext cx="1841501" cy="327377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20" name="Shape 520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satOff val="-3530"/>
                <a:lumOff val="26872"/>
              </a:schemeClr>
            </a:gs>
            <a:gs pos="50000">
              <a:srgbClr val="A1B1B0"/>
            </a:gs>
            <a:gs pos="100000">
              <a:schemeClr val="accent5">
                <a:satOff val="-3374"/>
                <a:lumOff val="17311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654034" y="635000"/>
            <a:ext cx="8883933" cy="5588000"/>
            <a:chOff x="1436826" y="790565"/>
            <a:chExt cx="8883933" cy="5588000"/>
          </a:xfrm>
        </p:grpSpPr>
        <p:pic>
          <p:nvPicPr>
            <p:cNvPr id="525" name="pasted-image.pd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436826" y="790565"/>
              <a:ext cx="2766723" cy="558800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526" name="pasted-image.pd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89320" y="790565"/>
              <a:ext cx="2773900" cy="558800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527" name="pasted-image.pd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48991" y="790565"/>
              <a:ext cx="2771768" cy="558800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sp>
        <p:nvSpPr>
          <p:cNvPr id="528" name="Shape 528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541" name="Group 541"/>
          <p:cNvGrpSpPr/>
          <p:nvPr/>
        </p:nvGrpSpPr>
        <p:grpSpPr>
          <a:xfrm>
            <a:off x="4353460" y="2567059"/>
            <a:ext cx="2428128" cy="2863461"/>
            <a:chOff x="0" y="0"/>
            <a:chExt cx="2428126" cy="2863459"/>
          </a:xfrm>
        </p:grpSpPr>
        <p:sp>
          <p:nvSpPr>
            <p:cNvPr id="539" name="Shape 539"/>
            <p:cNvSpPr/>
            <p:nvPr/>
          </p:nvSpPr>
          <p:spPr>
            <a:xfrm>
              <a:off x="640436" y="2416419"/>
              <a:ext cx="1106250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App界面</a:t>
              </a:r>
            </a:p>
          </p:txBody>
        </p:sp>
        <p:pic>
          <p:nvPicPr>
            <p:cNvPr id="540" name="pasted-image.tif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544" name="Group 544"/>
          <p:cNvGrpSpPr/>
          <p:nvPr/>
        </p:nvGrpSpPr>
        <p:grpSpPr>
          <a:xfrm>
            <a:off x="6921380" y="2567059"/>
            <a:ext cx="2428128" cy="2863461"/>
            <a:chOff x="0" y="0"/>
            <a:chExt cx="2428126" cy="2863459"/>
          </a:xfrm>
        </p:grpSpPr>
        <p:pic>
          <p:nvPicPr>
            <p:cNvPr id="542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543" name="Shape 543"/>
            <p:cNvSpPr/>
            <p:nvPr/>
          </p:nvSpPr>
          <p:spPr>
            <a:xfrm>
              <a:off x="603193" y="241641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网页界面</a:t>
              </a:r>
            </a:p>
          </p:txBody>
        </p:sp>
      </p:grpSp>
      <p:grpSp>
        <p:nvGrpSpPr>
          <p:cNvPr id="547" name="Group 547"/>
          <p:cNvGrpSpPr/>
          <p:nvPr/>
        </p:nvGrpSpPr>
        <p:grpSpPr>
          <a:xfrm>
            <a:off x="9489300" y="2570234"/>
            <a:ext cx="2428128" cy="2857111"/>
            <a:chOff x="0" y="0"/>
            <a:chExt cx="2428126" cy="2857109"/>
          </a:xfrm>
        </p:grpSpPr>
        <p:sp>
          <p:nvSpPr>
            <p:cNvPr id="545" name="Shape 545"/>
            <p:cNvSpPr/>
            <p:nvPr/>
          </p:nvSpPr>
          <p:spPr>
            <a:xfrm>
              <a:off x="653993" y="241006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软件界面</a:t>
              </a:r>
            </a:p>
          </p:txBody>
        </p:sp>
        <p:pic>
          <p:nvPicPr>
            <p:cNvPr id="546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548" name="Shape 548"/>
          <p:cNvSpPr/>
          <p:nvPr/>
        </p:nvSpPr>
        <p:spPr>
          <a:xfrm>
            <a:off x="4510952" y="1630679"/>
            <a:ext cx="3170097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lang="zh-CN" altLang="en-US" sz="4000" dirty="0" smtClean="0"/>
              <a:t>网页</a:t>
            </a:r>
            <a:r>
              <a:rPr sz="4000" dirty="0" smtClean="0"/>
              <a:t>界面</a:t>
            </a:r>
            <a:r>
              <a:rPr sz="4000" dirty="0"/>
              <a:t>设计</a:t>
            </a:r>
            <a:endParaRPr sz="4000" dirty="0"/>
          </a:p>
        </p:txBody>
      </p:sp>
      <p:sp>
        <p:nvSpPr>
          <p:cNvPr id="19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0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1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2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15年晋级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34555" y="-3212"/>
            <a:ext cx="12425146" cy="199393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554" name="Group 554"/>
          <p:cNvGrpSpPr/>
          <p:nvPr/>
        </p:nvGrpSpPr>
        <p:grpSpPr>
          <a:xfrm>
            <a:off x="441915" y="306694"/>
            <a:ext cx="4332957" cy="5109803"/>
            <a:chOff x="0" y="0"/>
            <a:chExt cx="4332956" cy="5109801"/>
          </a:xfrm>
        </p:grpSpPr>
        <p:pic>
          <p:nvPicPr>
            <p:cNvPr id="552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332957" cy="4332956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553" name="Shape 553"/>
            <p:cNvSpPr/>
            <p:nvPr/>
          </p:nvSpPr>
          <p:spPr>
            <a:xfrm>
              <a:off x="1076390" y="4312065"/>
              <a:ext cx="1998874" cy="797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网页界面</a:t>
              </a:r>
            </a:p>
          </p:txBody>
        </p:sp>
      </p:grpSp>
      <p:sp>
        <p:nvSpPr>
          <p:cNvPr id="555" name="Shape 555"/>
          <p:cNvSpPr/>
          <p:nvPr/>
        </p:nvSpPr>
        <p:spPr>
          <a:xfrm>
            <a:off x="58043" y="6231517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5">
                    <a:satOff val="-2902"/>
                    <a:lumOff val="14019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百度产品案例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15年晋级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34555" y="-5845217"/>
            <a:ext cx="12425146" cy="199393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5" name="Shape 555"/>
          <p:cNvSpPr/>
          <p:nvPr/>
        </p:nvSpPr>
        <p:spPr>
          <a:xfrm>
            <a:off x="58043" y="624488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5">
                    <a:satOff val="-2902"/>
                    <a:lumOff val="14019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百度产品案例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15年晋级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33146" y="-13077534"/>
            <a:ext cx="12425146" cy="199393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Shape 555"/>
          <p:cNvSpPr/>
          <p:nvPr/>
        </p:nvSpPr>
        <p:spPr>
          <a:xfrm>
            <a:off x="58043" y="6231517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5">
                    <a:satOff val="-2902"/>
                    <a:lumOff val="14019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百度产品案例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3.0index.jpg"/>
          <p:cNvPicPr>
            <a:picLocks noChangeAspect="1"/>
          </p:cNvPicPr>
          <p:nvPr/>
        </p:nvPicPr>
        <p:blipFill>
          <a:blip r:embed="rId1" cstate="print"/>
          <a:srcRect r="37090"/>
          <a:stretch>
            <a:fillRect/>
          </a:stretch>
        </p:blipFill>
        <p:spPr>
          <a:xfrm>
            <a:off x="-2247900" y="-8467"/>
            <a:ext cx="7669908" cy="285242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58" name="3.0index_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25" y="783166"/>
            <a:ext cx="1612154" cy="381200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" dist="63500" dir="5400000" rotWithShape="0">
              <a:srgbClr val="000000">
                <a:alpha val="28479"/>
              </a:srgbClr>
            </a:outerShdw>
          </a:effectLst>
        </p:spPr>
      </p:pic>
      <p:pic>
        <p:nvPicPr>
          <p:cNvPr id="559" name="3.0i文章.jpg"/>
          <p:cNvPicPr>
            <a:picLocks noChangeAspect="1"/>
          </p:cNvPicPr>
          <p:nvPr/>
        </p:nvPicPr>
        <p:blipFill>
          <a:blip r:embed="rId3" cstate="print"/>
          <a:srcRect l="17393" r="37719"/>
          <a:stretch>
            <a:fillRect/>
          </a:stretch>
        </p:blipFill>
        <p:spPr>
          <a:xfrm>
            <a:off x="4038302" y="0"/>
            <a:ext cx="5472659" cy="25603200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" dist="63500" dir="5400000" rotWithShape="0">
              <a:srgbClr val="000000">
                <a:alpha val="70000"/>
              </a:srgbClr>
            </a:outerShdw>
          </a:effectLst>
        </p:spPr>
      </p:pic>
      <p:pic>
        <p:nvPicPr>
          <p:cNvPr id="560" name="3.0作家个人页.jpg"/>
          <p:cNvPicPr>
            <a:picLocks noChangeAspect="1"/>
          </p:cNvPicPr>
          <p:nvPr/>
        </p:nvPicPr>
        <p:blipFill>
          <a:blip r:embed="rId4" cstate="print"/>
          <a:srcRect l="17691" r="22922"/>
          <a:stretch>
            <a:fillRect/>
          </a:stretch>
        </p:blipFill>
        <p:spPr>
          <a:xfrm>
            <a:off x="7948116" y="-12700"/>
            <a:ext cx="7240340" cy="14554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67" name="Shape 567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827088" y="1628775"/>
            <a:ext cx="7921625" cy="115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/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通过什么操作</a:t>
            </a:r>
            <a:r>
              <a:rPr lang="en-US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ATM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机？</a:t>
            </a: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endParaRPr lang="en-US" altLang="zh-CN" sz="2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9218"/>
          <p:cNvGrpSpPr>
            <a:grpSpLocks noChangeAspect="1"/>
          </p:cNvGrpSpPr>
          <p:nvPr/>
        </p:nvGrpSpPr>
        <p:grpSpPr bwMode="auto">
          <a:xfrm>
            <a:off x="36512" y="-142119"/>
            <a:ext cx="10769233" cy="6595307"/>
            <a:chOff x="0" y="0"/>
            <a:chExt cx="9032093" cy="3895725"/>
          </a:xfrm>
        </p:grpSpPr>
        <p:pic>
          <p:nvPicPr>
            <p:cNvPr id="5" name="Picture 2" descr="http://www.cbismb.com/uploadimage/2011-12-02/20111202100916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71438"/>
              <a:ext cx="5698313" cy="378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ttp://www.antidu.cn/upfiles/2009/10/05/04043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98343" y="0"/>
              <a:ext cx="3333750" cy="3895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955800" y="6453188"/>
            <a:ext cx="21812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latinLnBrk="1"/>
            <a:r>
              <a:rPr lang="en-US" altLang="zh-CN"/>
              <a:t>ATM</a:t>
            </a:r>
            <a:r>
              <a:rPr lang="zh-CN" altLang="en-US">
                <a:ea typeface="宋体" panose="02010600030101010101" pitchFamily="2" charset="-122"/>
              </a:rPr>
              <a:t>机操作界面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3.0index.jpg"/>
          <p:cNvPicPr>
            <a:picLocks noChangeAspect="1"/>
          </p:cNvPicPr>
          <p:nvPr/>
        </p:nvPicPr>
        <p:blipFill>
          <a:blip r:embed="rId1" cstate="print"/>
          <a:srcRect r="37090"/>
          <a:stretch>
            <a:fillRect/>
          </a:stretch>
        </p:blipFill>
        <p:spPr>
          <a:xfrm>
            <a:off x="-2247900" y="-8467"/>
            <a:ext cx="7669908" cy="285242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58" name="3.0index_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25" y="783166"/>
            <a:ext cx="1612154" cy="381200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" dist="63500" dir="5400000" rotWithShape="0">
              <a:srgbClr val="000000">
                <a:alpha val="28479"/>
              </a:srgbClr>
            </a:outerShdw>
          </a:effectLst>
        </p:spPr>
      </p:pic>
      <p:pic>
        <p:nvPicPr>
          <p:cNvPr id="559" name="3.0i文章.jpg"/>
          <p:cNvPicPr>
            <a:picLocks noChangeAspect="1"/>
          </p:cNvPicPr>
          <p:nvPr/>
        </p:nvPicPr>
        <p:blipFill>
          <a:blip r:embed="rId3" cstate="print"/>
          <a:srcRect l="17393" r="37719"/>
          <a:stretch>
            <a:fillRect/>
          </a:stretch>
        </p:blipFill>
        <p:spPr>
          <a:xfrm>
            <a:off x="4038302" y="0"/>
            <a:ext cx="5472659" cy="25603200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" dist="63500" dir="5400000" rotWithShape="0">
              <a:srgbClr val="000000">
                <a:alpha val="70000"/>
              </a:srgbClr>
            </a:outerShdw>
          </a:effectLst>
        </p:spPr>
      </p:pic>
      <p:pic>
        <p:nvPicPr>
          <p:cNvPr id="560" name="3.0作家个人页.jpg"/>
          <p:cNvPicPr>
            <a:picLocks noChangeAspect="1"/>
          </p:cNvPicPr>
          <p:nvPr/>
        </p:nvPicPr>
        <p:blipFill>
          <a:blip r:embed="rId4" cstate="print"/>
          <a:srcRect l="17691" r="22922"/>
          <a:stretch>
            <a:fillRect/>
          </a:stretch>
        </p:blipFill>
        <p:spPr>
          <a:xfrm>
            <a:off x="7948116" y="-12700"/>
            <a:ext cx="7240340" cy="14554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566" name="Group 566"/>
          <p:cNvGrpSpPr/>
          <p:nvPr/>
        </p:nvGrpSpPr>
        <p:grpSpPr>
          <a:xfrm>
            <a:off x="1490979" y="1796653"/>
            <a:ext cx="9659479" cy="4318398"/>
            <a:chOff x="0" y="0"/>
            <a:chExt cx="9659477" cy="4318396"/>
          </a:xfrm>
        </p:grpSpPr>
        <p:pic>
          <p:nvPicPr>
            <p:cNvPr id="561" name="3.0index_1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850786"/>
              <a:ext cx="1498600" cy="22225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>
              <a:outerShdw blurRad="127000" dist="63500" dir="5400000" rotWithShape="0">
                <a:srgbClr val="000000">
                  <a:alpha val="16192"/>
                </a:srgbClr>
              </a:outerShdw>
            </a:effectLst>
          </p:spPr>
        </p:pic>
        <p:pic>
          <p:nvPicPr>
            <p:cNvPr id="562" name="3.0index_1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73466"/>
              <a:ext cx="1498600" cy="22225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>
              <a:outerShdw blurRad="127000" dist="63500" dir="5400000" rotWithShape="0">
                <a:srgbClr val="000000">
                  <a:alpha val="16192"/>
                </a:srgbClr>
              </a:outerShdw>
            </a:effectLst>
          </p:spPr>
        </p:pic>
        <p:pic>
          <p:nvPicPr>
            <p:cNvPr id="563" name="3.0index_1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4096146"/>
              <a:ext cx="1498600" cy="22225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>
              <a:outerShdw blurRad="127000" dist="63500" dir="5400000" rotWithShape="0">
                <a:srgbClr val="000000">
                  <a:alpha val="16192"/>
                </a:srgbClr>
              </a:outerShdw>
            </a:effectLst>
          </p:spPr>
        </p:pic>
        <p:pic>
          <p:nvPicPr>
            <p:cNvPr id="564" name="3.0i文章.jpg"/>
            <p:cNvPicPr>
              <a:picLocks noChangeAspect="1"/>
            </p:cNvPicPr>
            <p:nvPr/>
          </p:nvPicPr>
          <p:blipFill>
            <a:blip r:embed="rId3" cstate="print"/>
            <a:srcRect l="18343" t="7116" r="65871" b="91529"/>
            <a:stretch>
              <a:fillRect/>
            </a:stretch>
          </p:blipFill>
          <p:spPr>
            <a:xfrm>
              <a:off x="2675810" y="0"/>
              <a:ext cx="1924497" cy="34677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>
              <a:outerShdw blurRad="127000" dist="63500" dir="5400000" rotWithShape="0">
                <a:srgbClr val="000000">
                  <a:alpha val="28479"/>
                </a:srgbClr>
              </a:outerShdw>
            </a:effectLst>
          </p:spPr>
        </p:pic>
        <p:pic>
          <p:nvPicPr>
            <p:cNvPr id="565" name="3.0作家个人页.jpg"/>
            <p:cNvPicPr>
              <a:picLocks noChangeAspect="1"/>
            </p:cNvPicPr>
            <p:nvPr/>
          </p:nvPicPr>
          <p:blipFill>
            <a:blip r:embed="rId4" cstate="print"/>
            <a:srcRect l="28866" t="18055" r="57188" b="79853"/>
            <a:stretch>
              <a:fillRect/>
            </a:stretch>
          </p:blipFill>
          <p:spPr>
            <a:xfrm>
              <a:off x="7959451" y="840514"/>
              <a:ext cx="1700027" cy="30430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>
              <a:outerShdw blurRad="127000" dist="63500" dir="5400000" rotWithShape="0">
                <a:srgbClr val="000000">
                  <a:alpha val="28479"/>
                </a:srgbClr>
              </a:outerShdw>
            </a:effectLst>
          </p:spPr>
        </p:pic>
      </p:grpSp>
      <p:sp>
        <p:nvSpPr>
          <p:cNvPr id="14" name="Shape 567"/>
          <p:cNvSpPr/>
          <p:nvPr/>
        </p:nvSpPr>
        <p:spPr>
          <a:xfrm>
            <a:off x="124206" y="6398486"/>
            <a:ext cx="1453388" cy="345392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百度产品案例</a:t>
            </a:r>
            <a:endParaRPr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577" name="Group 577"/>
          <p:cNvGrpSpPr/>
          <p:nvPr/>
        </p:nvGrpSpPr>
        <p:grpSpPr>
          <a:xfrm>
            <a:off x="4353460" y="2567059"/>
            <a:ext cx="2428128" cy="2863461"/>
            <a:chOff x="0" y="0"/>
            <a:chExt cx="2428126" cy="2863459"/>
          </a:xfrm>
        </p:grpSpPr>
        <p:sp>
          <p:nvSpPr>
            <p:cNvPr id="575" name="Shape 575"/>
            <p:cNvSpPr/>
            <p:nvPr/>
          </p:nvSpPr>
          <p:spPr>
            <a:xfrm>
              <a:off x="640436" y="2416419"/>
              <a:ext cx="1106250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App界面</a:t>
              </a:r>
            </a:p>
          </p:txBody>
        </p:sp>
        <p:pic>
          <p:nvPicPr>
            <p:cNvPr id="576" name="pasted-image.tif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580" name="Group 580"/>
          <p:cNvGrpSpPr/>
          <p:nvPr/>
        </p:nvGrpSpPr>
        <p:grpSpPr>
          <a:xfrm>
            <a:off x="6921380" y="2567059"/>
            <a:ext cx="2428128" cy="2863461"/>
            <a:chOff x="0" y="0"/>
            <a:chExt cx="2428126" cy="2863459"/>
          </a:xfrm>
        </p:grpSpPr>
        <p:pic>
          <p:nvPicPr>
            <p:cNvPr id="578" name="pasted-image.tif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579" name="Shape 579"/>
            <p:cNvSpPr/>
            <p:nvPr/>
          </p:nvSpPr>
          <p:spPr>
            <a:xfrm>
              <a:off x="603193" y="241641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网页界面</a:t>
              </a:r>
            </a:p>
          </p:txBody>
        </p:sp>
      </p:grpSp>
      <p:grpSp>
        <p:nvGrpSpPr>
          <p:cNvPr id="583" name="Group 583"/>
          <p:cNvGrpSpPr/>
          <p:nvPr/>
        </p:nvGrpSpPr>
        <p:grpSpPr>
          <a:xfrm>
            <a:off x="9489300" y="2570234"/>
            <a:ext cx="2428128" cy="2857111"/>
            <a:chOff x="0" y="0"/>
            <a:chExt cx="2428126" cy="2857109"/>
          </a:xfrm>
        </p:grpSpPr>
        <p:sp>
          <p:nvSpPr>
            <p:cNvPr id="581" name="Shape 581"/>
            <p:cNvSpPr/>
            <p:nvPr/>
          </p:nvSpPr>
          <p:spPr>
            <a:xfrm>
              <a:off x="653993" y="241006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软件界面</a:t>
              </a:r>
            </a:p>
          </p:txBody>
        </p:sp>
        <p:pic>
          <p:nvPicPr>
            <p:cNvPr id="582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28127" cy="242812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584" name="Shape 584"/>
          <p:cNvSpPr/>
          <p:nvPr/>
        </p:nvSpPr>
        <p:spPr>
          <a:xfrm>
            <a:off x="4510952" y="1603676"/>
            <a:ext cx="3170097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lang="zh-CN" altLang="en-US" sz="4000" dirty="0" smtClean="0"/>
              <a:t>软件界面</a:t>
            </a:r>
            <a:r>
              <a:rPr sz="4000" dirty="0" smtClean="0"/>
              <a:t>设计</a:t>
            </a:r>
            <a:endParaRPr sz="4000" dirty="0"/>
          </a:p>
        </p:txBody>
      </p:sp>
      <p:sp>
        <p:nvSpPr>
          <p:cNvPr id="19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0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1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2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mackbook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93" name="mackbook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94" name="weat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5969" y="3030607"/>
            <a:ext cx="1727201" cy="23876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95" name="Shape 595"/>
          <p:cNvSpPr/>
          <p:nvPr/>
        </p:nvSpPr>
        <p:spPr>
          <a:xfrm>
            <a:off x="-6096001" y="-577850"/>
            <a:ext cx="12192001" cy="801370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254000" dist="76200" rotWithShape="0">
              <a:srgbClr val="000000">
                <a:alpha val="24000"/>
              </a:srgbClr>
            </a:outerShdw>
          </a:effectLst>
        </p:spPr>
        <p:txBody>
          <a:bodyPr lIns="25400" tIns="25400" rIns="25400" bIns="25400" anchor="ctr"/>
          <a:lstStyle>
            <a:lvl1pPr algn="ctr" defTabSz="412750">
              <a:defRPr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 </a:t>
            </a:r>
          </a:p>
        </p:txBody>
      </p:sp>
      <p:pic>
        <p:nvPicPr>
          <p:cNvPr id="596" name="sunny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03119" y="3087757"/>
            <a:ext cx="1612901" cy="22733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599" name="Group 599"/>
          <p:cNvGrpSpPr/>
          <p:nvPr/>
        </p:nvGrpSpPr>
        <p:grpSpPr>
          <a:xfrm>
            <a:off x="1781175" y="3066376"/>
            <a:ext cx="3008957" cy="1144348"/>
            <a:chOff x="0" y="56476"/>
            <a:chExt cx="3008956" cy="1144346"/>
          </a:xfrm>
        </p:grpSpPr>
        <p:sp>
          <p:nvSpPr>
            <p:cNvPr id="597" name="Shape 597"/>
            <p:cNvSpPr/>
            <p:nvPr/>
          </p:nvSpPr>
          <p:spPr>
            <a:xfrm>
              <a:off x="0" y="449071"/>
              <a:ext cx="1587501" cy="3591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defTabSz="228600">
                <a:defRPr sz="2400">
                  <a:solidFill>
                    <a:srgbClr val="53585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客户端设计</a:t>
              </a:r>
            </a:p>
          </p:txBody>
        </p:sp>
        <p:sp>
          <p:nvSpPr>
            <p:cNvPr id="598" name="Shape 598"/>
            <p:cNvSpPr/>
            <p:nvPr/>
          </p:nvSpPr>
          <p:spPr>
            <a:xfrm>
              <a:off x="1587500" y="56476"/>
              <a:ext cx="1421457" cy="1144348"/>
            </a:xfrm>
            <a:prstGeom prst="roundRect">
              <a:avLst>
                <a:gd name="adj" fmla="val 5943"/>
              </a:avLst>
            </a:prstGeom>
            <a:noFill/>
            <a:ln w="12700" cap="flat">
              <a:solidFill>
                <a:srgbClr val="DCDEE0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>
              <a:lvl1pPr algn="ctr" defTabSz="412750">
                <a:defRPr sz="4800">
                  <a:solidFill>
                    <a:srgbClr val="53585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r>
                <a:rPr dirty="0"/>
                <a:t>UX</a:t>
              </a:r>
              <a:endParaRPr dirty="0"/>
            </a:p>
          </p:txBody>
        </p:sp>
      </p:grpSp>
      <p:pic>
        <p:nvPicPr>
          <p:cNvPr id="600" name="sunny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03119" y="3087757"/>
            <a:ext cx="1612901" cy="22733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01" name="sunny_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40764" y="2436091"/>
            <a:ext cx="2075257" cy="292496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02" name="Shape 602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2">
                    <a:satOff val="-7413"/>
                    <a:lumOff val="-1592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0"/>
    </mc:Choice>
    <mc:Fallback>
      <p:transition advClick="0" advTm="4000"/>
    </mc:Fallback>
  </mc:AlternateContent>
  <p:timing>
    <p:tnLst>
      <p:par>
        <p:cTn id="1" dur="indefinite" restart="never" fill="hold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pasted-image.t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06" name="clear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61500" y="3746500"/>
            <a:ext cx="1612900" cy="22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07" name="cloudy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13600" y="3746500"/>
            <a:ext cx="1612900" cy="22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08" name="snow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61500" y="838200"/>
            <a:ext cx="1612900" cy="22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09" name="tstorm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13600" y="838200"/>
            <a:ext cx="1612900" cy="2273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10" name="Shape 610"/>
          <p:cNvSpPr/>
          <p:nvPr/>
        </p:nvSpPr>
        <p:spPr>
          <a:xfrm>
            <a:off x="-6096001" y="-577850"/>
            <a:ext cx="12192001" cy="801370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  <a:effectLst>
            <a:outerShdw blurRad="254000" dist="76200" rotWithShape="0">
              <a:srgbClr val="000000">
                <a:alpha val="24000"/>
              </a:srgbClr>
            </a:outerShdw>
          </a:effectLst>
        </p:spPr>
        <p:txBody>
          <a:bodyPr lIns="25400" tIns="25400" rIns="25400" bIns="25400" anchor="ctr"/>
          <a:lstStyle>
            <a:lvl1pPr algn="ctr" defTabSz="412750">
              <a:defRPr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 </a:t>
            </a:r>
          </a:p>
        </p:txBody>
      </p:sp>
      <p:grpSp>
        <p:nvGrpSpPr>
          <p:cNvPr id="615" name="Group 615"/>
          <p:cNvGrpSpPr/>
          <p:nvPr/>
        </p:nvGrpSpPr>
        <p:grpSpPr>
          <a:xfrm>
            <a:off x="1781174" y="3009899"/>
            <a:ext cx="3008958" cy="1257301"/>
            <a:chOff x="0" y="0"/>
            <a:chExt cx="3008956" cy="1257300"/>
          </a:xfrm>
        </p:grpSpPr>
        <p:sp>
          <p:nvSpPr>
            <p:cNvPr id="611" name="Shape 611"/>
            <p:cNvSpPr/>
            <p:nvPr/>
          </p:nvSpPr>
          <p:spPr>
            <a:xfrm>
              <a:off x="0" y="-1"/>
              <a:ext cx="571907" cy="41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defTabSz="228600">
                <a:defRPr sz="2400">
                  <a:solidFill>
                    <a:srgbClr val="53585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The</a:t>
              </a:r>
            </a:p>
          </p:txBody>
        </p:sp>
        <p:sp>
          <p:nvSpPr>
            <p:cNvPr id="612" name="Shape 612"/>
            <p:cNvSpPr/>
            <p:nvPr/>
          </p:nvSpPr>
          <p:spPr>
            <a:xfrm>
              <a:off x="0" y="419099"/>
              <a:ext cx="1198271" cy="41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defTabSz="228600">
                <a:defRPr sz="2400">
                  <a:solidFill>
                    <a:srgbClr val="53585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Desktop</a:t>
              </a:r>
            </a:p>
          </p:txBody>
        </p:sp>
        <p:sp>
          <p:nvSpPr>
            <p:cNvPr id="613" name="Shape 613"/>
            <p:cNvSpPr/>
            <p:nvPr/>
          </p:nvSpPr>
          <p:spPr>
            <a:xfrm>
              <a:off x="1587500" y="56476"/>
              <a:ext cx="1421457" cy="1144348"/>
            </a:xfrm>
            <a:prstGeom prst="roundRect">
              <a:avLst>
                <a:gd name="adj" fmla="val 5943"/>
              </a:avLst>
            </a:prstGeom>
            <a:noFill/>
            <a:ln w="12700" cap="flat">
              <a:solidFill>
                <a:srgbClr val="DCDEE0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>
              <a:lvl1pPr algn="ctr" defTabSz="412750">
                <a:defRPr sz="4800">
                  <a:solidFill>
                    <a:srgbClr val="53585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r>
                <a:t>UX</a:t>
              </a:r>
            </a:p>
          </p:txBody>
        </p:sp>
        <p:sp>
          <p:nvSpPr>
            <p:cNvPr id="614" name="Shape 614"/>
            <p:cNvSpPr/>
            <p:nvPr/>
          </p:nvSpPr>
          <p:spPr>
            <a:xfrm>
              <a:off x="0" y="838199"/>
              <a:ext cx="1193089" cy="41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defTabSz="228600">
                <a:defRPr sz="2400">
                  <a:solidFill>
                    <a:srgbClr val="53585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Weather</a:t>
              </a:r>
            </a:p>
          </p:txBody>
        </p:sp>
      </p:grpSp>
      <p:sp>
        <p:nvSpPr>
          <p:cNvPr id="616" name="Shape 616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2">
                    <a:satOff val="-7413"/>
                    <a:lumOff val="-1592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2" name="组 1"/>
          <p:cNvGrpSpPr/>
          <p:nvPr/>
        </p:nvGrpSpPr>
        <p:grpSpPr>
          <a:xfrm>
            <a:off x="1659048" y="1645073"/>
            <a:ext cx="8873904" cy="3567854"/>
            <a:chOff x="468740" y="1716323"/>
            <a:chExt cx="8873904" cy="3567854"/>
          </a:xfrm>
        </p:grpSpPr>
        <p:sp>
          <p:nvSpPr>
            <p:cNvPr id="636" name="Shape 636"/>
            <p:cNvSpPr/>
            <p:nvPr/>
          </p:nvSpPr>
          <p:spPr>
            <a:xfrm>
              <a:off x="4325888" y="3267519"/>
              <a:ext cx="5016756" cy="83099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 sz="7000">
                  <a:solidFill>
                    <a:schemeClr val="accent1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sz="4800" dirty="0"/>
                <a:t>如何推广给用户？</a:t>
              </a:r>
              <a:endParaRPr sz="4800" dirty="0"/>
            </a:p>
          </p:txBody>
        </p:sp>
        <p:sp>
          <p:nvSpPr>
            <p:cNvPr id="10" name="Shape 636"/>
            <p:cNvSpPr/>
            <p:nvPr/>
          </p:nvSpPr>
          <p:spPr>
            <a:xfrm>
              <a:off x="4357705" y="2749583"/>
              <a:ext cx="2964912" cy="58477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 sz="7000">
                  <a:solidFill>
                    <a:schemeClr val="accent1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lang="zh-CN" altLang="en-US" sz="3200" dirty="0" smtClean="0"/>
                <a:t>产品设计成功后</a:t>
              </a:r>
              <a:endParaRPr sz="3200" dirty="0"/>
            </a:p>
          </p:txBody>
        </p:sp>
        <p:sp>
          <p:nvSpPr>
            <p:cNvPr id="11" name="Shape 395"/>
            <p:cNvSpPr/>
            <p:nvPr/>
          </p:nvSpPr>
          <p:spPr>
            <a:xfrm>
              <a:off x="468740" y="1716323"/>
              <a:ext cx="3567854" cy="3567854"/>
            </a:xfrm>
            <a:prstGeom prst="ellipse">
              <a:avLst/>
            </a:prstGeom>
            <a:solidFill>
              <a:schemeClr val="accent1">
                <a:satOff val="-3101"/>
                <a:lumOff val="12843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E9EFED"/>
                  </a:solidFill>
                </a:defRPr>
              </a:pPr>
            </a:p>
          </p:txBody>
        </p:sp>
        <p:sp>
          <p:nvSpPr>
            <p:cNvPr id="12" name="Shape 396"/>
            <p:cNvSpPr/>
            <p:nvPr/>
          </p:nvSpPr>
          <p:spPr>
            <a:xfrm>
              <a:off x="1514231" y="3257369"/>
              <a:ext cx="2292913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chemeClr val="accent6">
                      <a:lumOff val="-5802"/>
                    </a:schemeClr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sz="2000" dirty="0"/>
                <a:t>图标、界面、运营banner、动画等</a:t>
              </a:r>
              <a:endParaRPr sz="2000" dirty="0"/>
            </a:p>
          </p:txBody>
        </p:sp>
        <p:sp>
          <p:nvSpPr>
            <p:cNvPr id="13" name="Shape 397"/>
            <p:cNvSpPr/>
            <p:nvPr/>
          </p:nvSpPr>
          <p:spPr>
            <a:xfrm>
              <a:off x="1507555" y="2880032"/>
              <a:ext cx="1003342" cy="400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dirty="0"/>
                <a:t>图形设计</a:t>
              </a:r>
              <a:endParaRPr dirty="0"/>
            </a:p>
          </p:txBody>
        </p:sp>
        <p:sp>
          <p:nvSpPr>
            <p:cNvPr id="14" name="Shape 398"/>
            <p:cNvSpPr/>
            <p:nvPr/>
          </p:nvSpPr>
          <p:spPr>
            <a:xfrm>
              <a:off x="790409" y="3151910"/>
              <a:ext cx="518330" cy="429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9" h="21402" extrusionOk="0">
                  <a:moveTo>
                    <a:pt x="20474" y="4410"/>
                  </a:moveTo>
                  <a:cubicBezTo>
                    <a:pt x="16241" y="3402"/>
                    <a:pt x="16241" y="3402"/>
                    <a:pt x="16241" y="3402"/>
                  </a:cubicBezTo>
                  <a:cubicBezTo>
                    <a:pt x="15698" y="954"/>
                    <a:pt x="15698" y="954"/>
                    <a:pt x="15698" y="954"/>
                  </a:cubicBezTo>
                  <a:cubicBezTo>
                    <a:pt x="15590" y="234"/>
                    <a:pt x="14938" y="-198"/>
                    <a:pt x="14504" y="90"/>
                  </a:cubicBezTo>
                  <a:cubicBezTo>
                    <a:pt x="10163" y="1818"/>
                    <a:pt x="10163" y="1818"/>
                    <a:pt x="10163" y="1818"/>
                  </a:cubicBezTo>
                  <a:cubicBezTo>
                    <a:pt x="6364" y="954"/>
                    <a:pt x="6364" y="954"/>
                    <a:pt x="6364" y="954"/>
                  </a:cubicBezTo>
                  <a:cubicBezTo>
                    <a:pt x="5821" y="810"/>
                    <a:pt x="5278" y="1242"/>
                    <a:pt x="5170" y="1962"/>
                  </a:cubicBezTo>
                  <a:cubicBezTo>
                    <a:pt x="4844" y="3978"/>
                    <a:pt x="4844" y="3978"/>
                    <a:pt x="4844" y="3978"/>
                  </a:cubicBezTo>
                  <a:cubicBezTo>
                    <a:pt x="719" y="5850"/>
                    <a:pt x="719" y="5850"/>
                    <a:pt x="719" y="5850"/>
                  </a:cubicBezTo>
                  <a:cubicBezTo>
                    <a:pt x="177" y="5994"/>
                    <a:pt x="-149" y="6714"/>
                    <a:pt x="68" y="7434"/>
                  </a:cubicBezTo>
                  <a:cubicBezTo>
                    <a:pt x="3107" y="20538"/>
                    <a:pt x="3107" y="20538"/>
                    <a:pt x="3107" y="20538"/>
                  </a:cubicBezTo>
                  <a:cubicBezTo>
                    <a:pt x="3216" y="20970"/>
                    <a:pt x="3650" y="21402"/>
                    <a:pt x="4084" y="21402"/>
                  </a:cubicBezTo>
                  <a:cubicBezTo>
                    <a:pt x="4193" y="21402"/>
                    <a:pt x="4301" y="21402"/>
                    <a:pt x="4410" y="21402"/>
                  </a:cubicBezTo>
                  <a:cubicBezTo>
                    <a:pt x="10922" y="18666"/>
                    <a:pt x="10922" y="18666"/>
                    <a:pt x="10922" y="18666"/>
                  </a:cubicBezTo>
                  <a:cubicBezTo>
                    <a:pt x="18303" y="20394"/>
                    <a:pt x="18303" y="20394"/>
                    <a:pt x="18303" y="20394"/>
                  </a:cubicBezTo>
                  <a:cubicBezTo>
                    <a:pt x="18303" y="20538"/>
                    <a:pt x="18412" y="20538"/>
                    <a:pt x="18412" y="20538"/>
                  </a:cubicBezTo>
                  <a:cubicBezTo>
                    <a:pt x="18955" y="20538"/>
                    <a:pt x="19280" y="20106"/>
                    <a:pt x="19389" y="19386"/>
                  </a:cubicBezTo>
                  <a:cubicBezTo>
                    <a:pt x="21342" y="5994"/>
                    <a:pt x="21342" y="5994"/>
                    <a:pt x="21342" y="5994"/>
                  </a:cubicBezTo>
                  <a:cubicBezTo>
                    <a:pt x="21451" y="5274"/>
                    <a:pt x="21017" y="4554"/>
                    <a:pt x="20474" y="4410"/>
                  </a:cubicBezTo>
                  <a:close/>
                  <a:moveTo>
                    <a:pt x="14721" y="1098"/>
                  </a:moveTo>
                  <a:cubicBezTo>
                    <a:pt x="14830" y="1098"/>
                    <a:pt x="14830" y="1242"/>
                    <a:pt x="14830" y="1242"/>
                  </a:cubicBezTo>
                  <a:cubicBezTo>
                    <a:pt x="15373" y="3114"/>
                    <a:pt x="15373" y="3114"/>
                    <a:pt x="15373" y="3114"/>
                  </a:cubicBezTo>
                  <a:cubicBezTo>
                    <a:pt x="11899" y="2394"/>
                    <a:pt x="11899" y="2394"/>
                    <a:pt x="11899" y="2394"/>
                  </a:cubicBezTo>
                  <a:lnTo>
                    <a:pt x="14721" y="1098"/>
                  </a:lnTo>
                  <a:close/>
                  <a:moveTo>
                    <a:pt x="4084" y="20250"/>
                  </a:moveTo>
                  <a:cubicBezTo>
                    <a:pt x="4084" y="20250"/>
                    <a:pt x="4084" y="20250"/>
                    <a:pt x="4084" y="20250"/>
                  </a:cubicBezTo>
                  <a:cubicBezTo>
                    <a:pt x="4084" y="20250"/>
                    <a:pt x="3976" y="20250"/>
                    <a:pt x="3976" y="20106"/>
                  </a:cubicBezTo>
                  <a:cubicBezTo>
                    <a:pt x="936" y="7002"/>
                    <a:pt x="936" y="7002"/>
                    <a:pt x="936" y="7002"/>
                  </a:cubicBezTo>
                  <a:cubicBezTo>
                    <a:pt x="828" y="7002"/>
                    <a:pt x="936" y="6858"/>
                    <a:pt x="936" y="6858"/>
                  </a:cubicBezTo>
                  <a:cubicBezTo>
                    <a:pt x="4735" y="5274"/>
                    <a:pt x="4735" y="5274"/>
                    <a:pt x="4735" y="5274"/>
                  </a:cubicBezTo>
                  <a:cubicBezTo>
                    <a:pt x="3324" y="15498"/>
                    <a:pt x="3324" y="15498"/>
                    <a:pt x="3324" y="15498"/>
                  </a:cubicBezTo>
                  <a:cubicBezTo>
                    <a:pt x="3216" y="16074"/>
                    <a:pt x="3541" y="16794"/>
                    <a:pt x="4084" y="16938"/>
                  </a:cubicBezTo>
                  <a:cubicBezTo>
                    <a:pt x="9077" y="18234"/>
                    <a:pt x="9077" y="18234"/>
                    <a:pt x="9077" y="18234"/>
                  </a:cubicBezTo>
                  <a:lnTo>
                    <a:pt x="4084" y="20250"/>
                  </a:lnTo>
                  <a:close/>
                  <a:moveTo>
                    <a:pt x="18412" y="19386"/>
                  </a:moveTo>
                  <a:cubicBezTo>
                    <a:pt x="7666" y="16650"/>
                    <a:pt x="7666" y="16650"/>
                    <a:pt x="7666" y="16650"/>
                  </a:cubicBezTo>
                  <a:cubicBezTo>
                    <a:pt x="12550" y="10602"/>
                    <a:pt x="12550" y="10602"/>
                    <a:pt x="12550" y="10602"/>
                  </a:cubicBezTo>
                  <a:cubicBezTo>
                    <a:pt x="13744" y="13770"/>
                    <a:pt x="13744" y="13770"/>
                    <a:pt x="13744" y="13770"/>
                  </a:cubicBezTo>
                  <a:cubicBezTo>
                    <a:pt x="13853" y="13914"/>
                    <a:pt x="13962" y="14058"/>
                    <a:pt x="14070" y="14058"/>
                  </a:cubicBezTo>
                  <a:cubicBezTo>
                    <a:pt x="14179" y="14058"/>
                    <a:pt x="14396" y="14058"/>
                    <a:pt x="14504" y="13914"/>
                  </a:cubicBezTo>
                  <a:cubicBezTo>
                    <a:pt x="17218" y="10026"/>
                    <a:pt x="17218" y="10026"/>
                    <a:pt x="17218" y="10026"/>
                  </a:cubicBezTo>
                  <a:cubicBezTo>
                    <a:pt x="19063" y="15498"/>
                    <a:pt x="19063" y="15498"/>
                    <a:pt x="19063" y="15498"/>
                  </a:cubicBezTo>
                  <a:cubicBezTo>
                    <a:pt x="18520" y="19242"/>
                    <a:pt x="18520" y="19242"/>
                    <a:pt x="18520" y="19242"/>
                  </a:cubicBezTo>
                  <a:cubicBezTo>
                    <a:pt x="18520" y="19242"/>
                    <a:pt x="18520" y="19386"/>
                    <a:pt x="18412" y="19386"/>
                  </a:cubicBezTo>
                  <a:close/>
                  <a:moveTo>
                    <a:pt x="19389" y="13482"/>
                  </a:moveTo>
                  <a:cubicBezTo>
                    <a:pt x="17761" y="8730"/>
                    <a:pt x="17761" y="8730"/>
                    <a:pt x="17761" y="8730"/>
                  </a:cubicBezTo>
                  <a:cubicBezTo>
                    <a:pt x="17652" y="8586"/>
                    <a:pt x="17543" y="8442"/>
                    <a:pt x="17435" y="8442"/>
                  </a:cubicBezTo>
                  <a:cubicBezTo>
                    <a:pt x="17218" y="8442"/>
                    <a:pt x="17109" y="8442"/>
                    <a:pt x="17001" y="8586"/>
                  </a:cubicBezTo>
                  <a:cubicBezTo>
                    <a:pt x="14287" y="12474"/>
                    <a:pt x="14287" y="12474"/>
                    <a:pt x="14287" y="12474"/>
                  </a:cubicBezTo>
                  <a:cubicBezTo>
                    <a:pt x="13093" y="9306"/>
                    <a:pt x="13093" y="9306"/>
                    <a:pt x="13093" y="9306"/>
                  </a:cubicBezTo>
                  <a:cubicBezTo>
                    <a:pt x="13093" y="9162"/>
                    <a:pt x="12985" y="9018"/>
                    <a:pt x="12768" y="9018"/>
                  </a:cubicBezTo>
                  <a:cubicBezTo>
                    <a:pt x="12659" y="9018"/>
                    <a:pt x="12550" y="9018"/>
                    <a:pt x="12442" y="9162"/>
                  </a:cubicBezTo>
                  <a:cubicBezTo>
                    <a:pt x="6581" y="16362"/>
                    <a:pt x="6581" y="16362"/>
                    <a:pt x="6581" y="16362"/>
                  </a:cubicBezTo>
                  <a:cubicBezTo>
                    <a:pt x="4193" y="15786"/>
                    <a:pt x="4193" y="15786"/>
                    <a:pt x="4193" y="15786"/>
                  </a:cubicBezTo>
                  <a:cubicBezTo>
                    <a:pt x="4193" y="15786"/>
                    <a:pt x="4084" y="15786"/>
                    <a:pt x="4193" y="15642"/>
                  </a:cubicBezTo>
                  <a:cubicBezTo>
                    <a:pt x="6038" y="2106"/>
                    <a:pt x="6038" y="2106"/>
                    <a:pt x="6038" y="2106"/>
                  </a:cubicBezTo>
                  <a:cubicBezTo>
                    <a:pt x="6038" y="2106"/>
                    <a:pt x="6146" y="2106"/>
                    <a:pt x="6146" y="2106"/>
                  </a:cubicBezTo>
                  <a:cubicBezTo>
                    <a:pt x="6146" y="2106"/>
                    <a:pt x="6146" y="2106"/>
                    <a:pt x="6146" y="2106"/>
                  </a:cubicBezTo>
                  <a:cubicBezTo>
                    <a:pt x="20366" y="5562"/>
                    <a:pt x="20366" y="5562"/>
                    <a:pt x="20366" y="5562"/>
                  </a:cubicBezTo>
                  <a:cubicBezTo>
                    <a:pt x="20474" y="5562"/>
                    <a:pt x="20474" y="5706"/>
                    <a:pt x="20474" y="5706"/>
                  </a:cubicBezTo>
                  <a:lnTo>
                    <a:pt x="19389" y="13482"/>
                  </a:lnTo>
                  <a:close/>
                  <a:moveTo>
                    <a:pt x="9077" y="5418"/>
                  </a:moveTo>
                  <a:cubicBezTo>
                    <a:pt x="8969" y="5418"/>
                    <a:pt x="8860" y="5418"/>
                    <a:pt x="8752" y="5418"/>
                  </a:cubicBezTo>
                  <a:cubicBezTo>
                    <a:pt x="7883" y="5418"/>
                    <a:pt x="7123" y="6282"/>
                    <a:pt x="6906" y="7434"/>
                  </a:cubicBezTo>
                  <a:cubicBezTo>
                    <a:pt x="6689" y="8730"/>
                    <a:pt x="7449" y="10026"/>
                    <a:pt x="8426" y="10314"/>
                  </a:cubicBezTo>
                  <a:cubicBezTo>
                    <a:pt x="8534" y="10314"/>
                    <a:pt x="8643" y="10314"/>
                    <a:pt x="8752" y="10314"/>
                  </a:cubicBezTo>
                  <a:cubicBezTo>
                    <a:pt x="9620" y="10314"/>
                    <a:pt x="10488" y="9450"/>
                    <a:pt x="10597" y="8298"/>
                  </a:cubicBezTo>
                  <a:cubicBezTo>
                    <a:pt x="10705" y="7722"/>
                    <a:pt x="10597" y="7002"/>
                    <a:pt x="10271" y="6426"/>
                  </a:cubicBezTo>
                  <a:cubicBezTo>
                    <a:pt x="10054" y="5850"/>
                    <a:pt x="9620" y="5562"/>
                    <a:pt x="9077" y="5418"/>
                  </a:cubicBezTo>
                  <a:close/>
                  <a:moveTo>
                    <a:pt x="9728" y="8154"/>
                  </a:moveTo>
                  <a:cubicBezTo>
                    <a:pt x="9620" y="8874"/>
                    <a:pt x="9186" y="9306"/>
                    <a:pt x="8534" y="9162"/>
                  </a:cubicBezTo>
                  <a:cubicBezTo>
                    <a:pt x="7992" y="9018"/>
                    <a:pt x="7666" y="8298"/>
                    <a:pt x="7775" y="7578"/>
                  </a:cubicBezTo>
                  <a:cubicBezTo>
                    <a:pt x="7883" y="7002"/>
                    <a:pt x="8317" y="6570"/>
                    <a:pt x="8752" y="6570"/>
                  </a:cubicBezTo>
                  <a:cubicBezTo>
                    <a:pt x="8860" y="6570"/>
                    <a:pt x="8860" y="6570"/>
                    <a:pt x="8969" y="6570"/>
                  </a:cubicBezTo>
                  <a:cubicBezTo>
                    <a:pt x="9186" y="6570"/>
                    <a:pt x="9403" y="6858"/>
                    <a:pt x="9620" y="7146"/>
                  </a:cubicBezTo>
                  <a:cubicBezTo>
                    <a:pt x="9728" y="7434"/>
                    <a:pt x="9837" y="7722"/>
                    <a:pt x="9728" y="815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625" name="Shape 625"/>
          <p:cNvSpPr/>
          <p:nvPr/>
        </p:nvSpPr>
        <p:spPr>
          <a:xfrm>
            <a:off x="4510952" y="1432831"/>
            <a:ext cx="3170097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sz="4000" dirty="0"/>
              <a:t>活动运营设计</a:t>
            </a:r>
            <a:endParaRPr sz="4000" dirty="0"/>
          </a:p>
        </p:txBody>
      </p:sp>
      <p:grpSp>
        <p:nvGrpSpPr>
          <p:cNvPr id="628" name="Group 628"/>
          <p:cNvGrpSpPr/>
          <p:nvPr/>
        </p:nvGrpSpPr>
        <p:grpSpPr>
          <a:xfrm>
            <a:off x="4084774" y="2469420"/>
            <a:ext cx="2496407" cy="2973160"/>
            <a:chOff x="0" y="0"/>
            <a:chExt cx="2496406" cy="2973159"/>
          </a:xfrm>
        </p:grpSpPr>
        <p:sp>
          <p:nvSpPr>
            <p:cNvPr id="626" name="Shape 626"/>
            <p:cNvSpPr/>
            <p:nvPr/>
          </p:nvSpPr>
          <p:spPr>
            <a:xfrm>
              <a:off x="493664" y="2526119"/>
              <a:ext cx="1509078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广告Banner</a:t>
              </a:r>
            </a:p>
          </p:txBody>
        </p:sp>
        <p:pic>
          <p:nvPicPr>
            <p:cNvPr id="627" name="pasted-image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631" name="Group 631"/>
          <p:cNvGrpSpPr/>
          <p:nvPr/>
        </p:nvGrpSpPr>
        <p:grpSpPr>
          <a:xfrm>
            <a:off x="9336554" y="2477747"/>
            <a:ext cx="2496407" cy="2950239"/>
            <a:chOff x="0" y="0"/>
            <a:chExt cx="2496406" cy="2950238"/>
          </a:xfrm>
        </p:grpSpPr>
        <p:sp>
          <p:nvSpPr>
            <p:cNvPr id="629" name="Shape 629"/>
            <p:cNvSpPr/>
            <p:nvPr/>
          </p:nvSpPr>
          <p:spPr>
            <a:xfrm>
              <a:off x="712588" y="2503198"/>
              <a:ext cx="966352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手机H5</a:t>
              </a:r>
            </a:p>
          </p:txBody>
        </p:sp>
        <p:pic>
          <p:nvPicPr>
            <p:cNvPr id="630" name="pasted-imag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634" name="Group 634"/>
          <p:cNvGrpSpPr/>
          <p:nvPr/>
        </p:nvGrpSpPr>
        <p:grpSpPr>
          <a:xfrm>
            <a:off x="6710664" y="2469420"/>
            <a:ext cx="2496408" cy="2961100"/>
            <a:chOff x="0" y="0"/>
            <a:chExt cx="2496406" cy="2961099"/>
          </a:xfrm>
        </p:grpSpPr>
        <p:sp>
          <p:nvSpPr>
            <p:cNvPr id="632" name="Shape 632"/>
            <p:cNvSpPr/>
            <p:nvPr/>
          </p:nvSpPr>
          <p:spPr>
            <a:xfrm>
              <a:off x="711376" y="251405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特型页面</a:t>
              </a:r>
            </a:p>
          </p:txBody>
        </p:sp>
        <p:pic>
          <p:nvPicPr>
            <p:cNvPr id="633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635" name="logosmallwhi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200" y="6337300"/>
            <a:ext cx="1773831" cy="31929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9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0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1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2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未标题-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39" name="pasted-image.tif"/>
          <p:cNvPicPr>
            <a:picLocks noChangeAspect="1"/>
          </p:cNvPicPr>
          <p:nvPr/>
        </p:nvPicPr>
        <p:blipFill>
          <a:blip r:embed="rId2" cstate="print"/>
          <a:srcRect b="1193"/>
          <a:stretch>
            <a:fillRect/>
          </a:stretch>
        </p:blipFill>
        <p:spPr>
          <a:xfrm>
            <a:off x="0" y="339725"/>
            <a:ext cx="12192000" cy="538956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642" name="Group 642"/>
          <p:cNvGrpSpPr/>
          <p:nvPr/>
        </p:nvGrpSpPr>
        <p:grpSpPr>
          <a:xfrm>
            <a:off x="6090640" y="3728234"/>
            <a:ext cx="1893816" cy="2255489"/>
            <a:chOff x="0" y="0"/>
            <a:chExt cx="1893815" cy="2255488"/>
          </a:xfrm>
        </p:grpSpPr>
        <p:sp>
          <p:nvSpPr>
            <p:cNvPr id="640" name="Shape 640"/>
            <p:cNvSpPr/>
            <p:nvPr/>
          </p:nvSpPr>
          <p:spPr>
            <a:xfrm>
              <a:off x="374501" y="2156230"/>
              <a:ext cx="335065" cy="99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endParaRPr dirty="0"/>
            </a:p>
          </p:txBody>
        </p:sp>
        <p:pic>
          <p:nvPicPr>
            <p:cNvPr id="641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893816" cy="1893816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643" name="Shape 643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pic>
        <p:nvPicPr>
          <p:cNvPr id="644" name="logosmallwhi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100" y="6070600"/>
            <a:ext cx="1773831" cy="31929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658895" y="6150808"/>
            <a:ext cx="287421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广告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banner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设计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pasted-image.pd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339" y="279250"/>
            <a:ext cx="11811322" cy="62995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47" name="Shape 647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pasted-image.pd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9294" y="1394748"/>
            <a:ext cx="5424667" cy="406850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52" name="pasted-image.pd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2175" y="807812"/>
            <a:ext cx="7867650" cy="49306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53" name="pasted-image.pd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5085" y="361646"/>
            <a:ext cx="6187676" cy="495014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54" name="Shape 654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0" y="522062"/>
            <a:ext cx="304800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5F7D7C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网页游戏首页制作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5F7D7C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logosmall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700" y="6273800"/>
            <a:ext cx="1716852" cy="30903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60" name="完成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00700" y="0"/>
            <a:ext cx="6858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61" name="教学最终.png"/>
          <p:cNvPicPr>
            <a:picLocks noChangeAspect="1"/>
          </p:cNvPicPr>
          <p:nvPr/>
        </p:nvPicPr>
        <p:blipFill>
          <a:blip r:embed="rId3" cstate="print"/>
          <a:srcRect l="12792" t="19877" r="9784" b="11084"/>
          <a:stretch>
            <a:fillRect/>
          </a:stretch>
        </p:blipFill>
        <p:spPr>
          <a:xfrm>
            <a:off x="46434" y="1469918"/>
            <a:ext cx="3801548" cy="484256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62" name="小熊透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3510" y="488020"/>
            <a:ext cx="3588366" cy="588196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34213" y="407812"/>
            <a:ext cx="2554543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5F7D7C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吉祥物、形象设计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5F7D7C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65112" y="501162"/>
            <a:ext cx="7921625" cy="115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/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、什么是</a:t>
            </a:r>
            <a:r>
              <a:rPr lang="zh-CN" altLang="en-US" sz="2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界面设计（UI）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endParaRPr 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lang="zh-CN" altLang="en-US" sz="2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界面</a:t>
            </a:r>
            <a:r>
              <a:rPr lang="en-US" altLang="zh-CN" sz="2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——UI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User Interface(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用户界面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的简称。广义上来讲，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UI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界面是人与机器进行交互的操作平台，即</a:t>
            </a:r>
            <a:r>
              <a:rPr lang="zh-CN" altLang="en-US" sz="2200" dirty="0">
                <a:solidFill>
                  <a:srgbClr val="FF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用户与机器相互传递信息的</a:t>
            </a:r>
            <a:r>
              <a:rPr lang="zh-CN" altLang="en-US" sz="2200" b="1" dirty="0">
                <a:solidFill>
                  <a:srgbClr val="FF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媒介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4368800" y="4222750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 flipH="1">
            <a:off x="6357938" y="4438650"/>
            <a:ext cx="14398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6357938" y="4222750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H="1">
            <a:off x="4368800" y="4438650"/>
            <a:ext cx="1441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6011863" y="3500438"/>
            <a:ext cx="214312" cy="1500187"/>
          </a:xfrm>
          <a:prstGeom prst="rect">
            <a:avLst/>
          </a:prstGeom>
          <a:solidFill>
            <a:srgbClr val="CCECFF"/>
          </a:solidFill>
          <a:ln w="9525">
            <a:solidFill>
              <a:srgbClr val="C0C0C0"/>
            </a:solidFill>
            <a:miter lim="800000"/>
          </a:ln>
        </p:spPr>
        <p:txBody>
          <a:bodyPr wrap="none" anchor="ctr"/>
          <a:lstStyle/>
          <a:p>
            <a:pPr algn="ctr" latinLnBrk="1"/>
            <a:endParaRPr lang="zh-CN" altLang="en-US"/>
          </a:p>
        </p:txBody>
      </p:sp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3082925" y="3965575"/>
            <a:ext cx="1285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用户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8012113" y="3965575"/>
            <a:ext cx="1285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机器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5511800" y="5214938"/>
            <a:ext cx="1285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界面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神曲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9153" y="-4472"/>
            <a:ext cx="12310306" cy="1238763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65" name="Shape 665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pic>
        <p:nvPicPr>
          <p:cNvPr id="666" name="logo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800" y="6108700"/>
            <a:ext cx="1716852" cy="30903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674" name="Shape 674"/>
          <p:cNvSpPr/>
          <p:nvPr/>
        </p:nvSpPr>
        <p:spPr>
          <a:xfrm>
            <a:off x="4510952" y="1579879"/>
            <a:ext cx="3170097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sz="4000" dirty="0"/>
              <a:t>活动运营设计</a:t>
            </a:r>
            <a:endParaRPr sz="4000" dirty="0"/>
          </a:p>
        </p:txBody>
      </p:sp>
      <p:grpSp>
        <p:nvGrpSpPr>
          <p:cNvPr id="677" name="Group 677"/>
          <p:cNvGrpSpPr/>
          <p:nvPr/>
        </p:nvGrpSpPr>
        <p:grpSpPr>
          <a:xfrm>
            <a:off x="4382633" y="2469420"/>
            <a:ext cx="2496407" cy="2973160"/>
            <a:chOff x="0" y="0"/>
            <a:chExt cx="2496406" cy="2973159"/>
          </a:xfrm>
        </p:grpSpPr>
        <p:sp>
          <p:nvSpPr>
            <p:cNvPr id="675" name="Shape 675"/>
            <p:cNvSpPr/>
            <p:nvPr/>
          </p:nvSpPr>
          <p:spPr>
            <a:xfrm>
              <a:off x="493664" y="2526119"/>
              <a:ext cx="1509078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广告Banner</a:t>
              </a:r>
            </a:p>
          </p:txBody>
        </p:sp>
        <p:pic>
          <p:nvPicPr>
            <p:cNvPr id="676" name="pasted-image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557732" y="2477747"/>
            <a:ext cx="2496407" cy="2950239"/>
            <a:chOff x="0" y="0"/>
            <a:chExt cx="2496406" cy="2950238"/>
          </a:xfrm>
        </p:grpSpPr>
        <p:sp>
          <p:nvSpPr>
            <p:cNvPr id="678" name="Shape 678"/>
            <p:cNvSpPr/>
            <p:nvPr/>
          </p:nvSpPr>
          <p:spPr>
            <a:xfrm>
              <a:off x="712588" y="2503198"/>
              <a:ext cx="966352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手机H5</a:t>
              </a:r>
            </a:p>
          </p:txBody>
        </p:sp>
        <p:pic>
          <p:nvPicPr>
            <p:cNvPr id="679" name="pasted-imag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683" name="Group 683"/>
          <p:cNvGrpSpPr/>
          <p:nvPr/>
        </p:nvGrpSpPr>
        <p:grpSpPr>
          <a:xfrm>
            <a:off x="6955050" y="2469420"/>
            <a:ext cx="2496408" cy="2961100"/>
            <a:chOff x="0" y="0"/>
            <a:chExt cx="2496406" cy="2961099"/>
          </a:xfrm>
        </p:grpSpPr>
        <p:sp>
          <p:nvSpPr>
            <p:cNvPr id="681" name="Shape 681"/>
            <p:cNvSpPr/>
            <p:nvPr/>
          </p:nvSpPr>
          <p:spPr>
            <a:xfrm>
              <a:off x="711376" y="251405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特型页面</a:t>
              </a:r>
            </a:p>
          </p:txBody>
        </p:sp>
        <p:pic>
          <p:nvPicPr>
            <p:cNvPr id="682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19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0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1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2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全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2768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692" name="Group 692"/>
          <p:cNvGrpSpPr/>
          <p:nvPr/>
        </p:nvGrpSpPr>
        <p:grpSpPr>
          <a:xfrm>
            <a:off x="4355073" y="767620"/>
            <a:ext cx="2063939" cy="2229120"/>
            <a:chOff x="-56156" y="0"/>
            <a:chExt cx="2063937" cy="2229119"/>
          </a:xfrm>
        </p:grpSpPr>
        <p:sp>
          <p:nvSpPr>
            <p:cNvPr id="690" name="Shape 690"/>
            <p:cNvSpPr/>
            <p:nvPr/>
          </p:nvSpPr>
          <p:spPr>
            <a:xfrm>
              <a:off x="-56157" y="1869579"/>
              <a:ext cx="900895" cy="359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000">
                  <a:solidFill>
                    <a:srgbClr val="FBD789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特型页面</a:t>
              </a:r>
            </a:p>
          </p:txBody>
        </p:sp>
        <p:pic>
          <p:nvPicPr>
            <p:cNvPr id="691" name="pasted-imag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07782" cy="2007782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693" name="Shape 693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pic>
        <p:nvPicPr>
          <p:cNvPr id="694" name="logosm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800" y="6108700"/>
            <a:ext cx="1716852" cy="30903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全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5212791"/>
            <a:ext cx="12192000" cy="2768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99" name="Shape 699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pic>
        <p:nvPicPr>
          <p:cNvPr id="700" name="logo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800" y="6108700"/>
            <a:ext cx="1716852" cy="30903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" name="全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19072390"/>
            <a:ext cx="12192000" cy="2768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3" name="Shape 703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" name="pasted-image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76200" y="-63500"/>
            <a:ext cx="12331700" cy="6972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7" name="Shape 707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pasted-image-filtered.jpeg"/>
          <p:cNvPicPr>
            <a:picLocks noChangeAspect="1"/>
          </p:cNvPicPr>
          <p:nvPr/>
        </p:nvPicPr>
        <p:blipFill>
          <a:blip r:embed="rId1" cstate="print">
            <a:alphaModFix amt="53739"/>
          </a:blip>
          <a:srcRect l="2987" t="14581" r="34327" b="26825"/>
          <a:stretch>
            <a:fillRect/>
          </a:stretch>
        </p:blipFill>
        <p:spPr>
          <a:xfrm>
            <a:off x="-15875" y="-18994"/>
            <a:ext cx="12223723" cy="76152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11" name="pasted-im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7297" y="1609860"/>
            <a:ext cx="4057651" cy="81788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12" name="手机模板(线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333470" y="2289035"/>
            <a:ext cx="11399604" cy="543371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13" name="Shape 713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FFFFFF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Off val="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724" name="Shape 724"/>
          <p:cNvSpPr/>
          <p:nvPr/>
        </p:nvSpPr>
        <p:spPr>
          <a:xfrm>
            <a:off x="4510952" y="1579879"/>
            <a:ext cx="3170097" cy="70788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sz="4000" dirty="0"/>
              <a:t>活动运营设计</a:t>
            </a:r>
            <a:endParaRPr sz="4000" dirty="0"/>
          </a:p>
        </p:txBody>
      </p:sp>
      <p:grpSp>
        <p:nvGrpSpPr>
          <p:cNvPr id="727" name="Group 727"/>
          <p:cNvGrpSpPr/>
          <p:nvPr/>
        </p:nvGrpSpPr>
        <p:grpSpPr>
          <a:xfrm>
            <a:off x="4305952" y="2469420"/>
            <a:ext cx="2496407" cy="2973160"/>
            <a:chOff x="0" y="0"/>
            <a:chExt cx="2496406" cy="2973159"/>
          </a:xfrm>
        </p:grpSpPr>
        <p:sp>
          <p:nvSpPr>
            <p:cNvPr id="725" name="Shape 725"/>
            <p:cNvSpPr/>
            <p:nvPr/>
          </p:nvSpPr>
          <p:spPr>
            <a:xfrm>
              <a:off x="493664" y="2526119"/>
              <a:ext cx="1509078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广告Banner</a:t>
              </a:r>
            </a:p>
          </p:txBody>
        </p:sp>
        <p:pic>
          <p:nvPicPr>
            <p:cNvPr id="726" name="pasted-image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730" name="Group 730"/>
          <p:cNvGrpSpPr/>
          <p:nvPr/>
        </p:nvGrpSpPr>
        <p:grpSpPr>
          <a:xfrm>
            <a:off x="9557732" y="2477747"/>
            <a:ext cx="2496407" cy="2950239"/>
            <a:chOff x="0" y="0"/>
            <a:chExt cx="2496406" cy="2950238"/>
          </a:xfrm>
        </p:grpSpPr>
        <p:sp>
          <p:nvSpPr>
            <p:cNvPr id="728" name="Shape 728"/>
            <p:cNvSpPr/>
            <p:nvPr/>
          </p:nvSpPr>
          <p:spPr>
            <a:xfrm>
              <a:off x="712588" y="2503198"/>
              <a:ext cx="966352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手机H5</a:t>
              </a:r>
            </a:p>
          </p:txBody>
        </p:sp>
        <p:pic>
          <p:nvPicPr>
            <p:cNvPr id="729" name="pasted-imag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733" name="Group 733"/>
          <p:cNvGrpSpPr/>
          <p:nvPr/>
        </p:nvGrpSpPr>
        <p:grpSpPr>
          <a:xfrm>
            <a:off x="6931841" y="2469420"/>
            <a:ext cx="2496408" cy="2961100"/>
            <a:chOff x="0" y="0"/>
            <a:chExt cx="2496406" cy="2961099"/>
          </a:xfrm>
        </p:grpSpPr>
        <p:sp>
          <p:nvSpPr>
            <p:cNvPr id="731" name="Shape 731"/>
            <p:cNvSpPr/>
            <p:nvPr/>
          </p:nvSpPr>
          <p:spPr>
            <a:xfrm>
              <a:off x="711376" y="2514059"/>
              <a:ext cx="1120141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t>特型页面</a:t>
              </a:r>
            </a:p>
          </p:txBody>
        </p:sp>
        <p:pic>
          <p:nvPicPr>
            <p:cNvPr id="732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496407" cy="24964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19" name="Shape 395"/>
          <p:cNvSpPr/>
          <p:nvPr/>
        </p:nvSpPr>
        <p:spPr>
          <a:xfrm>
            <a:off x="330200" y="1716323"/>
            <a:ext cx="3567854" cy="3567854"/>
          </a:xfrm>
          <a:prstGeom prst="ellipse">
            <a:avLst/>
          </a:prstGeom>
          <a:solidFill>
            <a:schemeClr val="accent1">
              <a:satOff val="-3101"/>
              <a:lumOff val="12843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E9EFED"/>
                </a:solidFill>
              </a:defRPr>
            </a:pPr>
          </a:p>
        </p:txBody>
      </p:sp>
      <p:sp>
        <p:nvSpPr>
          <p:cNvPr id="20" name="Shape 396"/>
          <p:cNvSpPr/>
          <p:nvPr/>
        </p:nvSpPr>
        <p:spPr>
          <a:xfrm>
            <a:off x="1514231" y="3257369"/>
            <a:ext cx="2292913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defRPr>
                <a:solidFill>
                  <a:schemeClr val="accent6">
                    <a:lumOff val="-5802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2000" dirty="0"/>
              <a:t>图标、界面、运营banner、动画等</a:t>
            </a:r>
            <a:endParaRPr sz="2000" dirty="0"/>
          </a:p>
        </p:txBody>
      </p:sp>
      <p:sp>
        <p:nvSpPr>
          <p:cNvPr id="21" name="Shape 397"/>
          <p:cNvSpPr/>
          <p:nvPr/>
        </p:nvSpPr>
        <p:spPr>
          <a:xfrm>
            <a:off x="1507555" y="2880032"/>
            <a:ext cx="1003342" cy="4004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>
            <a:lvl1pPr>
              <a:defRPr sz="2000">
                <a:solidFill>
                  <a:srgbClr val="3C4E4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dirty="0"/>
              <a:t>图形设计</a:t>
            </a:r>
            <a:endParaRPr dirty="0"/>
          </a:p>
        </p:txBody>
      </p:sp>
      <p:sp>
        <p:nvSpPr>
          <p:cNvPr id="22" name="Shape 398"/>
          <p:cNvSpPr/>
          <p:nvPr/>
        </p:nvSpPr>
        <p:spPr>
          <a:xfrm>
            <a:off x="790409" y="3151910"/>
            <a:ext cx="518330" cy="429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9" h="21402" extrusionOk="0">
                <a:moveTo>
                  <a:pt x="20474" y="4410"/>
                </a:moveTo>
                <a:cubicBezTo>
                  <a:pt x="16241" y="3402"/>
                  <a:pt x="16241" y="3402"/>
                  <a:pt x="16241" y="3402"/>
                </a:cubicBezTo>
                <a:cubicBezTo>
                  <a:pt x="15698" y="954"/>
                  <a:pt x="15698" y="954"/>
                  <a:pt x="15698" y="954"/>
                </a:cubicBezTo>
                <a:cubicBezTo>
                  <a:pt x="15590" y="234"/>
                  <a:pt x="14938" y="-198"/>
                  <a:pt x="14504" y="90"/>
                </a:cubicBezTo>
                <a:cubicBezTo>
                  <a:pt x="10163" y="1818"/>
                  <a:pt x="10163" y="1818"/>
                  <a:pt x="10163" y="1818"/>
                </a:cubicBezTo>
                <a:cubicBezTo>
                  <a:pt x="6364" y="954"/>
                  <a:pt x="6364" y="954"/>
                  <a:pt x="6364" y="954"/>
                </a:cubicBezTo>
                <a:cubicBezTo>
                  <a:pt x="5821" y="810"/>
                  <a:pt x="5278" y="1242"/>
                  <a:pt x="5170" y="1962"/>
                </a:cubicBezTo>
                <a:cubicBezTo>
                  <a:pt x="4844" y="3978"/>
                  <a:pt x="4844" y="3978"/>
                  <a:pt x="4844" y="3978"/>
                </a:cubicBezTo>
                <a:cubicBezTo>
                  <a:pt x="719" y="5850"/>
                  <a:pt x="719" y="5850"/>
                  <a:pt x="719" y="5850"/>
                </a:cubicBezTo>
                <a:cubicBezTo>
                  <a:pt x="177" y="5994"/>
                  <a:pt x="-149" y="6714"/>
                  <a:pt x="68" y="7434"/>
                </a:cubicBezTo>
                <a:cubicBezTo>
                  <a:pt x="3107" y="20538"/>
                  <a:pt x="3107" y="20538"/>
                  <a:pt x="3107" y="20538"/>
                </a:cubicBezTo>
                <a:cubicBezTo>
                  <a:pt x="3216" y="20970"/>
                  <a:pt x="3650" y="21402"/>
                  <a:pt x="4084" y="21402"/>
                </a:cubicBezTo>
                <a:cubicBezTo>
                  <a:pt x="4193" y="21402"/>
                  <a:pt x="4301" y="21402"/>
                  <a:pt x="4410" y="21402"/>
                </a:cubicBezTo>
                <a:cubicBezTo>
                  <a:pt x="10922" y="18666"/>
                  <a:pt x="10922" y="18666"/>
                  <a:pt x="10922" y="18666"/>
                </a:cubicBezTo>
                <a:cubicBezTo>
                  <a:pt x="18303" y="20394"/>
                  <a:pt x="18303" y="20394"/>
                  <a:pt x="18303" y="20394"/>
                </a:cubicBezTo>
                <a:cubicBezTo>
                  <a:pt x="18303" y="20538"/>
                  <a:pt x="18412" y="20538"/>
                  <a:pt x="18412" y="20538"/>
                </a:cubicBezTo>
                <a:cubicBezTo>
                  <a:pt x="18955" y="20538"/>
                  <a:pt x="19280" y="20106"/>
                  <a:pt x="19389" y="19386"/>
                </a:cubicBezTo>
                <a:cubicBezTo>
                  <a:pt x="21342" y="5994"/>
                  <a:pt x="21342" y="5994"/>
                  <a:pt x="21342" y="5994"/>
                </a:cubicBezTo>
                <a:cubicBezTo>
                  <a:pt x="21451" y="5274"/>
                  <a:pt x="21017" y="4554"/>
                  <a:pt x="20474" y="4410"/>
                </a:cubicBezTo>
                <a:close/>
                <a:moveTo>
                  <a:pt x="14721" y="1098"/>
                </a:moveTo>
                <a:cubicBezTo>
                  <a:pt x="14830" y="1098"/>
                  <a:pt x="14830" y="1242"/>
                  <a:pt x="14830" y="1242"/>
                </a:cubicBezTo>
                <a:cubicBezTo>
                  <a:pt x="15373" y="3114"/>
                  <a:pt x="15373" y="3114"/>
                  <a:pt x="15373" y="3114"/>
                </a:cubicBezTo>
                <a:cubicBezTo>
                  <a:pt x="11899" y="2394"/>
                  <a:pt x="11899" y="2394"/>
                  <a:pt x="11899" y="2394"/>
                </a:cubicBezTo>
                <a:lnTo>
                  <a:pt x="14721" y="1098"/>
                </a:lnTo>
                <a:close/>
                <a:moveTo>
                  <a:pt x="4084" y="20250"/>
                </a:moveTo>
                <a:cubicBezTo>
                  <a:pt x="4084" y="20250"/>
                  <a:pt x="4084" y="20250"/>
                  <a:pt x="4084" y="20250"/>
                </a:cubicBezTo>
                <a:cubicBezTo>
                  <a:pt x="4084" y="20250"/>
                  <a:pt x="3976" y="20250"/>
                  <a:pt x="3976" y="20106"/>
                </a:cubicBezTo>
                <a:cubicBezTo>
                  <a:pt x="936" y="7002"/>
                  <a:pt x="936" y="7002"/>
                  <a:pt x="936" y="7002"/>
                </a:cubicBezTo>
                <a:cubicBezTo>
                  <a:pt x="828" y="7002"/>
                  <a:pt x="936" y="6858"/>
                  <a:pt x="936" y="6858"/>
                </a:cubicBezTo>
                <a:cubicBezTo>
                  <a:pt x="4735" y="5274"/>
                  <a:pt x="4735" y="5274"/>
                  <a:pt x="4735" y="5274"/>
                </a:cubicBezTo>
                <a:cubicBezTo>
                  <a:pt x="3324" y="15498"/>
                  <a:pt x="3324" y="15498"/>
                  <a:pt x="3324" y="15498"/>
                </a:cubicBezTo>
                <a:cubicBezTo>
                  <a:pt x="3216" y="16074"/>
                  <a:pt x="3541" y="16794"/>
                  <a:pt x="4084" y="16938"/>
                </a:cubicBezTo>
                <a:cubicBezTo>
                  <a:pt x="9077" y="18234"/>
                  <a:pt x="9077" y="18234"/>
                  <a:pt x="9077" y="18234"/>
                </a:cubicBezTo>
                <a:lnTo>
                  <a:pt x="4084" y="20250"/>
                </a:lnTo>
                <a:close/>
                <a:moveTo>
                  <a:pt x="18412" y="19386"/>
                </a:moveTo>
                <a:cubicBezTo>
                  <a:pt x="7666" y="16650"/>
                  <a:pt x="7666" y="16650"/>
                  <a:pt x="7666" y="16650"/>
                </a:cubicBezTo>
                <a:cubicBezTo>
                  <a:pt x="12550" y="10602"/>
                  <a:pt x="12550" y="10602"/>
                  <a:pt x="12550" y="10602"/>
                </a:cubicBezTo>
                <a:cubicBezTo>
                  <a:pt x="13744" y="13770"/>
                  <a:pt x="13744" y="13770"/>
                  <a:pt x="13744" y="13770"/>
                </a:cubicBezTo>
                <a:cubicBezTo>
                  <a:pt x="13853" y="13914"/>
                  <a:pt x="13962" y="14058"/>
                  <a:pt x="14070" y="14058"/>
                </a:cubicBezTo>
                <a:cubicBezTo>
                  <a:pt x="14179" y="14058"/>
                  <a:pt x="14396" y="14058"/>
                  <a:pt x="14504" y="13914"/>
                </a:cubicBezTo>
                <a:cubicBezTo>
                  <a:pt x="17218" y="10026"/>
                  <a:pt x="17218" y="10026"/>
                  <a:pt x="17218" y="10026"/>
                </a:cubicBezTo>
                <a:cubicBezTo>
                  <a:pt x="19063" y="15498"/>
                  <a:pt x="19063" y="15498"/>
                  <a:pt x="19063" y="15498"/>
                </a:cubicBezTo>
                <a:cubicBezTo>
                  <a:pt x="18520" y="19242"/>
                  <a:pt x="18520" y="19242"/>
                  <a:pt x="18520" y="19242"/>
                </a:cubicBezTo>
                <a:cubicBezTo>
                  <a:pt x="18520" y="19242"/>
                  <a:pt x="18520" y="19386"/>
                  <a:pt x="18412" y="19386"/>
                </a:cubicBezTo>
                <a:close/>
                <a:moveTo>
                  <a:pt x="19389" y="13482"/>
                </a:moveTo>
                <a:cubicBezTo>
                  <a:pt x="17761" y="8730"/>
                  <a:pt x="17761" y="8730"/>
                  <a:pt x="17761" y="8730"/>
                </a:cubicBezTo>
                <a:cubicBezTo>
                  <a:pt x="17652" y="8586"/>
                  <a:pt x="17543" y="8442"/>
                  <a:pt x="17435" y="8442"/>
                </a:cubicBezTo>
                <a:cubicBezTo>
                  <a:pt x="17218" y="8442"/>
                  <a:pt x="17109" y="8442"/>
                  <a:pt x="17001" y="8586"/>
                </a:cubicBezTo>
                <a:cubicBezTo>
                  <a:pt x="14287" y="12474"/>
                  <a:pt x="14287" y="12474"/>
                  <a:pt x="14287" y="12474"/>
                </a:cubicBezTo>
                <a:cubicBezTo>
                  <a:pt x="13093" y="9306"/>
                  <a:pt x="13093" y="9306"/>
                  <a:pt x="13093" y="9306"/>
                </a:cubicBezTo>
                <a:cubicBezTo>
                  <a:pt x="13093" y="9162"/>
                  <a:pt x="12985" y="9018"/>
                  <a:pt x="12768" y="9018"/>
                </a:cubicBezTo>
                <a:cubicBezTo>
                  <a:pt x="12659" y="9018"/>
                  <a:pt x="12550" y="9018"/>
                  <a:pt x="12442" y="9162"/>
                </a:cubicBezTo>
                <a:cubicBezTo>
                  <a:pt x="6581" y="16362"/>
                  <a:pt x="6581" y="16362"/>
                  <a:pt x="6581" y="16362"/>
                </a:cubicBezTo>
                <a:cubicBezTo>
                  <a:pt x="4193" y="15786"/>
                  <a:pt x="4193" y="15786"/>
                  <a:pt x="4193" y="15786"/>
                </a:cubicBezTo>
                <a:cubicBezTo>
                  <a:pt x="4193" y="15786"/>
                  <a:pt x="4084" y="15786"/>
                  <a:pt x="4193" y="15642"/>
                </a:cubicBezTo>
                <a:cubicBezTo>
                  <a:pt x="6038" y="2106"/>
                  <a:pt x="6038" y="2106"/>
                  <a:pt x="6038" y="2106"/>
                </a:cubicBezTo>
                <a:cubicBezTo>
                  <a:pt x="6038" y="2106"/>
                  <a:pt x="6146" y="2106"/>
                  <a:pt x="6146" y="2106"/>
                </a:cubicBezTo>
                <a:cubicBezTo>
                  <a:pt x="6146" y="2106"/>
                  <a:pt x="6146" y="2106"/>
                  <a:pt x="6146" y="2106"/>
                </a:cubicBezTo>
                <a:cubicBezTo>
                  <a:pt x="20366" y="5562"/>
                  <a:pt x="20366" y="5562"/>
                  <a:pt x="20366" y="5562"/>
                </a:cubicBezTo>
                <a:cubicBezTo>
                  <a:pt x="20474" y="5562"/>
                  <a:pt x="20474" y="5706"/>
                  <a:pt x="20474" y="5706"/>
                </a:cubicBezTo>
                <a:lnTo>
                  <a:pt x="19389" y="13482"/>
                </a:lnTo>
                <a:close/>
                <a:moveTo>
                  <a:pt x="9077" y="5418"/>
                </a:moveTo>
                <a:cubicBezTo>
                  <a:pt x="8969" y="5418"/>
                  <a:pt x="8860" y="5418"/>
                  <a:pt x="8752" y="5418"/>
                </a:cubicBezTo>
                <a:cubicBezTo>
                  <a:pt x="7883" y="5418"/>
                  <a:pt x="7123" y="6282"/>
                  <a:pt x="6906" y="7434"/>
                </a:cubicBezTo>
                <a:cubicBezTo>
                  <a:pt x="6689" y="8730"/>
                  <a:pt x="7449" y="10026"/>
                  <a:pt x="8426" y="10314"/>
                </a:cubicBezTo>
                <a:cubicBezTo>
                  <a:pt x="8534" y="10314"/>
                  <a:pt x="8643" y="10314"/>
                  <a:pt x="8752" y="10314"/>
                </a:cubicBezTo>
                <a:cubicBezTo>
                  <a:pt x="9620" y="10314"/>
                  <a:pt x="10488" y="9450"/>
                  <a:pt x="10597" y="8298"/>
                </a:cubicBezTo>
                <a:cubicBezTo>
                  <a:pt x="10705" y="7722"/>
                  <a:pt x="10597" y="7002"/>
                  <a:pt x="10271" y="6426"/>
                </a:cubicBezTo>
                <a:cubicBezTo>
                  <a:pt x="10054" y="5850"/>
                  <a:pt x="9620" y="5562"/>
                  <a:pt x="9077" y="5418"/>
                </a:cubicBezTo>
                <a:close/>
                <a:moveTo>
                  <a:pt x="9728" y="8154"/>
                </a:moveTo>
                <a:cubicBezTo>
                  <a:pt x="9620" y="8874"/>
                  <a:pt x="9186" y="9306"/>
                  <a:pt x="8534" y="9162"/>
                </a:cubicBezTo>
                <a:cubicBezTo>
                  <a:pt x="7992" y="9018"/>
                  <a:pt x="7666" y="8298"/>
                  <a:pt x="7775" y="7578"/>
                </a:cubicBezTo>
                <a:cubicBezTo>
                  <a:pt x="7883" y="7002"/>
                  <a:pt x="8317" y="6570"/>
                  <a:pt x="8752" y="6570"/>
                </a:cubicBezTo>
                <a:cubicBezTo>
                  <a:pt x="8860" y="6570"/>
                  <a:pt x="8860" y="6570"/>
                  <a:pt x="8969" y="6570"/>
                </a:cubicBezTo>
                <a:cubicBezTo>
                  <a:pt x="9186" y="6570"/>
                  <a:pt x="9403" y="6858"/>
                  <a:pt x="9620" y="7146"/>
                </a:cubicBezTo>
                <a:cubicBezTo>
                  <a:pt x="9728" y="7434"/>
                  <a:pt x="9837" y="7722"/>
                  <a:pt x="9728" y="815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37" name="pasted-image.pd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61842" y="758610"/>
            <a:ext cx="13200767" cy="609015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38" name="Shape 738"/>
          <p:cNvSpPr/>
          <p:nvPr/>
        </p:nvSpPr>
        <p:spPr>
          <a:xfrm>
            <a:off x="106228" y="422158"/>
            <a:ext cx="2656108" cy="239269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defRPr sz="1200"/>
            </a:lvl1pPr>
          </a:lstStyle>
          <a:p>
            <a:r>
              <a:rPr dirty="0"/>
              <a:t>立刻找工作的实用简单项目</a:t>
            </a:r>
            <a:endParaRPr dirty="0"/>
          </a:p>
        </p:txBody>
      </p:sp>
      <p:grpSp>
        <p:nvGrpSpPr>
          <p:cNvPr id="741" name="Group 741"/>
          <p:cNvGrpSpPr/>
          <p:nvPr/>
        </p:nvGrpSpPr>
        <p:grpSpPr>
          <a:xfrm>
            <a:off x="2363520" y="3188947"/>
            <a:ext cx="1474839" cy="1742957"/>
            <a:chOff x="0" y="0"/>
            <a:chExt cx="1474838" cy="1742955"/>
          </a:xfrm>
        </p:grpSpPr>
        <p:sp>
          <p:nvSpPr>
            <p:cNvPr id="739" name="Shape 739"/>
            <p:cNvSpPr/>
            <p:nvPr/>
          </p:nvSpPr>
          <p:spPr>
            <a:xfrm>
              <a:off x="420986" y="1478851"/>
              <a:ext cx="570906" cy="26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000">
                  <a:solidFill>
                    <a:srgbClr val="3C4E4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pPr>
              <a:r>
                <a:rPr sz="800">
                  <a:solidFill>
                    <a:srgbClr val="C15CFD"/>
                  </a:solidFill>
                </a:rPr>
                <a:t>手机</a:t>
              </a:r>
              <a:r>
                <a:t>H5</a:t>
              </a:r>
            </a:p>
          </p:txBody>
        </p:sp>
        <p:pic>
          <p:nvPicPr>
            <p:cNvPr id="740" name="pasted-imag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474839" cy="147483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742" name="Shape 742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DDDDD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6222A"/>
            </a:gs>
            <a:gs pos="100000">
              <a:srgbClr val="3A607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pasted-image.pd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48" name="Shape 748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DDDDD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8"/>
          <p:cNvSpPr>
            <a:spLocks noChangeArrowheads="1"/>
          </p:cNvSpPr>
          <p:nvPr/>
        </p:nvSpPr>
        <p:spPr bwMode="auto">
          <a:xfrm>
            <a:off x="2214562" y="2272812"/>
            <a:ext cx="2357438" cy="2357438"/>
          </a:xfrm>
          <a:prstGeom prst="ellipse">
            <a:avLst/>
          </a:prstGeom>
          <a:solidFill>
            <a:srgbClr val="CCECFF">
              <a:alpha val="89803"/>
            </a:srgbClr>
          </a:solidFill>
          <a:ln w="9525">
            <a:solidFill>
              <a:srgbClr val="C0C0C0"/>
            </a:solidFill>
            <a:round/>
          </a:ln>
        </p:spPr>
        <p:txBody>
          <a:bodyPr wrap="none" anchor="ctr"/>
          <a:lstStyle/>
          <a:p>
            <a:pPr algn="ctr" latinLnBrk="1"/>
            <a:endParaRPr lang="zh-CN" altLang="en-US"/>
          </a:p>
        </p:txBody>
      </p:sp>
      <p:sp>
        <p:nvSpPr>
          <p:cNvPr id="3" name="椭圆 19"/>
          <p:cNvSpPr>
            <a:spLocks noChangeArrowheads="1"/>
          </p:cNvSpPr>
          <p:nvPr/>
        </p:nvSpPr>
        <p:spPr bwMode="auto">
          <a:xfrm>
            <a:off x="4071937" y="2344250"/>
            <a:ext cx="2357438" cy="2357437"/>
          </a:xfrm>
          <a:prstGeom prst="ellipse">
            <a:avLst/>
          </a:prstGeom>
          <a:solidFill>
            <a:srgbClr val="FF99CC">
              <a:alpha val="89803"/>
            </a:srgbClr>
          </a:solidFill>
          <a:ln w="9525">
            <a:solidFill>
              <a:srgbClr val="C0C0C0"/>
            </a:solidFill>
            <a:round/>
          </a:ln>
        </p:spPr>
        <p:txBody>
          <a:bodyPr wrap="none" anchor="ctr"/>
          <a:lstStyle/>
          <a:p>
            <a:pPr algn="ctr" latinLnBrk="1"/>
            <a:endParaRPr lang="zh-CN" altLang="en-US"/>
          </a:p>
        </p:txBody>
      </p:sp>
      <p:sp>
        <p:nvSpPr>
          <p:cNvPr id="4" name="椭圆 20"/>
          <p:cNvSpPr>
            <a:spLocks noChangeArrowheads="1"/>
          </p:cNvSpPr>
          <p:nvPr/>
        </p:nvSpPr>
        <p:spPr bwMode="auto">
          <a:xfrm>
            <a:off x="5929312" y="2344250"/>
            <a:ext cx="2357438" cy="2357437"/>
          </a:xfrm>
          <a:prstGeom prst="ellipse">
            <a:avLst/>
          </a:prstGeom>
          <a:solidFill>
            <a:srgbClr val="7F7F7F">
              <a:alpha val="89803"/>
            </a:srgbClr>
          </a:solidFill>
          <a:ln w="9525">
            <a:solidFill>
              <a:srgbClr val="C0C0C0"/>
            </a:solidFill>
            <a:round/>
          </a:ln>
        </p:spPr>
        <p:txBody>
          <a:bodyPr wrap="none" anchor="ctr"/>
          <a:lstStyle/>
          <a:p>
            <a:pPr algn="ctr" latinLnBrk="1"/>
            <a:endParaRPr lang="zh-CN" altLang="en-US"/>
          </a:p>
        </p:txBody>
      </p:sp>
      <p:sp>
        <p:nvSpPr>
          <p:cNvPr id="5" name="矩形 21"/>
          <p:cNvSpPr>
            <a:spLocks noChangeArrowheads="1"/>
          </p:cNvSpPr>
          <p:nvPr/>
        </p:nvSpPr>
        <p:spPr bwMode="auto">
          <a:xfrm>
            <a:off x="2786062" y="2772875"/>
            <a:ext cx="128587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人机</a:t>
            </a:r>
            <a:endParaRPr 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交互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22"/>
          <p:cNvSpPr>
            <a:spLocks noChangeArrowheads="1"/>
          </p:cNvSpPr>
          <p:nvPr/>
        </p:nvSpPr>
        <p:spPr bwMode="auto">
          <a:xfrm>
            <a:off x="4572000" y="2772875"/>
            <a:ext cx="128587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操作逻辑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6500812" y="2772875"/>
            <a:ext cx="128587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界面美观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6222A"/>
            </a:gs>
            <a:gs pos="100000">
              <a:srgbClr val="3A607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" name="pasted-image.pd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54" name="Shape 754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DDDDD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屏幕快照 2016-12-08 下午2.02.3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3677" y="-12700"/>
            <a:ext cx="12307644" cy="69425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60" name="Shape 760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chemeClr val="accent6">
                    <a:satOff val="-7987"/>
                    <a:lumOff val="35490"/>
                  </a:schemeClr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  <p:pic>
        <p:nvPicPr>
          <p:cNvPr id="761" name="logosm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800" y="6108700"/>
            <a:ext cx="1716852" cy="30903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6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5" name="Group 765"/>
          <p:cNvGrpSpPr/>
          <p:nvPr/>
        </p:nvGrpSpPr>
        <p:grpSpPr>
          <a:xfrm>
            <a:off x="0" y="152400"/>
            <a:ext cx="12192000" cy="6858000"/>
            <a:chOff x="0" y="0"/>
            <a:chExt cx="12192000" cy="6858000"/>
          </a:xfrm>
        </p:grpSpPr>
        <p:pic>
          <p:nvPicPr>
            <p:cNvPr id="763" name="pasted-image.pdf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64" name="Shape 764"/>
            <p:cNvSpPr/>
            <p:nvPr/>
          </p:nvSpPr>
          <p:spPr>
            <a:xfrm>
              <a:off x="3417455" y="5334000"/>
              <a:ext cx="5114635" cy="635000"/>
            </a:xfrm>
            <a:prstGeom prst="rect">
              <a:avLst/>
            </a:prstGeom>
            <a:solidFill>
              <a:srgbClr val="B83637"/>
            </a:solidFill>
            <a:ln w="3175" cap="flat">
              <a:noFill/>
              <a:miter lim="400000"/>
            </a:ln>
            <a:effectLst/>
          </p:spPr>
          <p:txBody>
            <a:bodyPr wrap="square" lIns="33866" tIns="33866" rIns="33866" bIns="33866" numCol="1" anchor="ctr">
              <a:noAutofit/>
            </a:bodyPr>
            <a:lstStyle/>
            <a:p>
              <a:pPr algn="ctr" defTabSz="292100">
                <a:defRPr sz="16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766" name="Shape 766"/>
          <p:cNvSpPr/>
          <p:nvPr/>
        </p:nvSpPr>
        <p:spPr>
          <a:xfrm>
            <a:off x="5214705" y="5807064"/>
            <a:ext cx="1762590" cy="309035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 sz="1600">
                <a:solidFill>
                  <a:srgbClr val="FFFFFF"/>
                </a:solidFill>
              </a:defRPr>
            </a:lvl1pPr>
          </a:lstStyle>
          <a:p>
            <a:r>
              <a:t>隐私保险箱H5设计</a:t>
            </a:r>
          </a:p>
        </p:txBody>
      </p:sp>
      <p:sp>
        <p:nvSpPr>
          <p:cNvPr id="767" name="Shape 767"/>
          <p:cNvSpPr/>
          <p:nvPr/>
        </p:nvSpPr>
        <p:spPr>
          <a:xfrm>
            <a:off x="3541183" y="5511281"/>
            <a:ext cx="4881034" cy="240201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 sz="1400">
                <a:solidFill>
                  <a:srgbClr val="FFFFFF"/>
                </a:solidFill>
              </a:defRPr>
            </a:lvl1pPr>
          </a:lstStyle>
          <a:p>
            <a:r>
              <a:t>将场景游戏化让用户参与进来，在游戏中了解我们的产品特点</a:t>
            </a:r>
          </a:p>
        </p:txBody>
      </p:sp>
      <p:sp>
        <p:nvSpPr>
          <p:cNvPr id="768" name="Shape 768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DDDDD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772" name="pasted-image.pd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090" y="1006599"/>
            <a:ext cx="10741863" cy="507091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73" name="Shape 773"/>
          <p:cNvSpPr/>
          <p:nvPr/>
        </p:nvSpPr>
        <p:spPr>
          <a:xfrm>
            <a:off x="124883" y="6378565"/>
            <a:ext cx="1452034" cy="385234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spAutoFit/>
          </a:bodyPr>
          <a:lstStyle>
            <a:lvl1pPr algn="ctr" defTabSz="412750">
              <a:defRPr>
                <a:solidFill>
                  <a:srgbClr val="DDDDDD"/>
                </a:solidFill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t>百度产品案例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10" name="Shape 810"/>
          <p:cNvSpPr/>
          <p:nvPr/>
        </p:nvSpPr>
        <p:spPr>
          <a:xfrm>
            <a:off x="2094011" y="2763886"/>
            <a:ext cx="8003978" cy="97462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ctr" defTabSz="412750">
              <a:defRPr sz="93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6000" dirty="0">
                <a:solidFill>
                  <a:schemeClr val="accent4">
                    <a:lumMod val="75000"/>
                  </a:schemeClr>
                </a:solidFill>
              </a:rPr>
              <a:t>全讲完了么？</a:t>
            </a:r>
            <a:endParaRPr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3476" y="3738512"/>
            <a:ext cx="4571997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当然没有、下节课是</a:t>
            </a:r>
            <a:endParaRPr kumimoji="0" lang="en-US" altLang="zh-CN" b="0" i="0" u="none" strike="noStrike" cap="none" spc="0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几分钟了解交互设计</a:t>
            </a:r>
            <a:endParaRPr kumimoji="0" lang="en-US" altLang="zh-CN" sz="2400" b="0" i="0" u="none" strike="noStrike" cap="none" spc="0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Shape 845"/>
          <p:cNvSpPr>
            <a:spLocks noGrp="1"/>
          </p:cNvSpPr>
          <p:nvPr>
            <p:ph type="sldNum" sz="quarter" idx="2"/>
          </p:nvPr>
        </p:nvSpPr>
        <p:spPr>
          <a:xfrm>
            <a:off x="11001224" y="6383630"/>
            <a:ext cx="358414" cy="37084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C4E4D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2" name="组 1"/>
          <p:cNvGrpSpPr/>
          <p:nvPr/>
        </p:nvGrpSpPr>
        <p:grpSpPr>
          <a:xfrm>
            <a:off x="2949271" y="1114949"/>
            <a:ext cx="6293459" cy="4658788"/>
            <a:chOff x="1225771" y="1114949"/>
            <a:chExt cx="6293459" cy="4658788"/>
          </a:xfrm>
        </p:grpSpPr>
        <p:grpSp>
          <p:nvGrpSpPr>
            <p:cNvPr id="851" name="Group 851"/>
            <p:cNvGrpSpPr/>
            <p:nvPr/>
          </p:nvGrpSpPr>
          <p:grpSpPr>
            <a:xfrm>
              <a:off x="4606004" y="1136218"/>
              <a:ext cx="2913226" cy="2913226"/>
              <a:chOff x="-690551" y="228495"/>
              <a:chExt cx="2906838" cy="2906838"/>
            </a:xfrm>
          </p:grpSpPr>
          <p:sp>
            <p:nvSpPr>
              <p:cNvPr id="847" name="Shape 847"/>
              <p:cNvSpPr/>
              <p:nvPr/>
            </p:nvSpPr>
            <p:spPr>
              <a:xfrm>
                <a:off x="-690551" y="228495"/>
                <a:ext cx="2906838" cy="2906838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E9EFED"/>
                    </a:solidFill>
                  </a:defRPr>
                </a:pPr>
              </a:p>
            </p:txBody>
          </p:sp>
          <p:sp>
            <p:nvSpPr>
              <p:cNvPr id="848" name="Shape 848"/>
              <p:cNvSpPr/>
              <p:nvPr/>
            </p:nvSpPr>
            <p:spPr>
              <a:xfrm>
                <a:off x="-200112" y="1581682"/>
                <a:ext cx="393897" cy="387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70" y="20829"/>
                    </a:moveTo>
                    <a:cubicBezTo>
                      <a:pt x="14870" y="20829"/>
                      <a:pt x="14870" y="20829"/>
                      <a:pt x="14870" y="20829"/>
                    </a:cubicBezTo>
                    <a:cubicBezTo>
                      <a:pt x="14870" y="21269"/>
                      <a:pt x="14545" y="21600"/>
                      <a:pt x="14002" y="21600"/>
                    </a:cubicBezTo>
                    <a:cubicBezTo>
                      <a:pt x="7489" y="21600"/>
                      <a:pt x="7489" y="21600"/>
                      <a:pt x="7489" y="21600"/>
                    </a:cubicBezTo>
                    <a:cubicBezTo>
                      <a:pt x="7055" y="21600"/>
                      <a:pt x="6621" y="21269"/>
                      <a:pt x="6621" y="20829"/>
                    </a:cubicBezTo>
                    <a:cubicBezTo>
                      <a:pt x="6621" y="20829"/>
                      <a:pt x="6621" y="20829"/>
                      <a:pt x="6621" y="20829"/>
                    </a:cubicBezTo>
                    <a:cubicBezTo>
                      <a:pt x="7055" y="18073"/>
                      <a:pt x="7055" y="18073"/>
                      <a:pt x="7055" y="18073"/>
                    </a:cubicBezTo>
                    <a:cubicBezTo>
                      <a:pt x="7164" y="17853"/>
                      <a:pt x="7381" y="17743"/>
                      <a:pt x="7598" y="17743"/>
                    </a:cubicBezTo>
                    <a:cubicBezTo>
                      <a:pt x="7815" y="17743"/>
                      <a:pt x="8032" y="18073"/>
                      <a:pt x="7924" y="18294"/>
                    </a:cubicBezTo>
                    <a:cubicBezTo>
                      <a:pt x="7489" y="20718"/>
                      <a:pt x="7489" y="20718"/>
                      <a:pt x="7489" y="20718"/>
                    </a:cubicBezTo>
                    <a:cubicBezTo>
                      <a:pt x="14002" y="20718"/>
                      <a:pt x="14002" y="20718"/>
                      <a:pt x="14002" y="20718"/>
                    </a:cubicBezTo>
                    <a:cubicBezTo>
                      <a:pt x="13568" y="18294"/>
                      <a:pt x="13568" y="18294"/>
                      <a:pt x="13568" y="18294"/>
                    </a:cubicBezTo>
                    <a:cubicBezTo>
                      <a:pt x="13568" y="18073"/>
                      <a:pt x="13676" y="17743"/>
                      <a:pt x="14002" y="17743"/>
                    </a:cubicBezTo>
                    <a:cubicBezTo>
                      <a:pt x="14219" y="17743"/>
                      <a:pt x="14436" y="17853"/>
                      <a:pt x="14436" y="18073"/>
                    </a:cubicBezTo>
                    <a:lnTo>
                      <a:pt x="14870" y="20829"/>
                    </a:lnTo>
                    <a:close/>
                    <a:moveTo>
                      <a:pt x="21600" y="1984"/>
                    </a:moveTo>
                    <a:cubicBezTo>
                      <a:pt x="21600" y="14437"/>
                      <a:pt x="21600" y="14437"/>
                      <a:pt x="21600" y="14437"/>
                    </a:cubicBezTo>
                    <a:cubicBezTo>
                      <a:pt x="21600" y="15539"/>
                      <a:pt x="20732" y="16420"/>
                      <a:pt x="19646" y="16420"/>
                    </a:cubicBezTo>
                    <a:cubicBezTo>
                      <a:pt x="1954" y="16420"/>
                      <a:pt x="1954" y="16420"/>
                      <a:pt x="1954" y="16420"/>
                    </a:cubicBezTo>
                    <a:cubicBezTo>
                      <a:pt x="868" y="16420"/>
                      <a:pt x="0" y="15539"/>
                      <a:pt x="0" y="14437"/>
                    </a:cubicBezTo>
                    <a:cubicBezTo>
                      <a:pt x="0" y="1984"/>
                      <a:pt x="0" y="1984"/>
                      <a:pt x="0" y="1984"/>
                    </a:cubicBezTo>
                    <a:cubicBezTo>
                      <a:pt x="0" y="882"/>
                      <a:pt x="868" y="0"/>
                      <a:pt x="1954" y="0"/>
                    </a:cubicBezTo>
                    <a:cubicBezTo>
                      <a:pt x="19646" y="0"/>
                      <a:pt x="19646" y="0"/>
                      <a:pt x="19646" y="0"/>
                    </a:cubicBezTo>
                    <a:cubicBezTo>
                      <a:pt x="20732" y="0"/>
                      <a:pt x="21600" y="882"/>
                      <a:pt x="21600" y="1984"/>
                    </a:cubicBezTo>
                    <a:close/>
                    <a:moveTo>
                      <a:pt x="868" y="1984"/>
                    </a:moveTo>
                    <a:cubicBezTo>
                      <a:pt x="868" y="12894"/>
                      <a:pt x="868" y="12894"/>
                      <a:pt x="868" y="12894"/>
                    </a:cubicBezTo>
                    <a:cubicBezTo>
                      <a:pt x="20732" y="12894"/>
                      <a:pt x="20732" y="12894"/>
                      <a:pt x="20732" y="12894"/>
                    </a:cubicBezTo>
                    <a:cubicBezTo>
                      <a:pt x="20732" y="1984"/>
                      <a:pt x="20732" y="1984"/>
                      <a:pt x="20732" y="1984"/>
                    </a:cubicBezTo>
                    <a:cubicBezTo>
                      <a:pt x="20732" y="1433"/>
                      <a:pt x="20189" y="882"/>
                      <a:pt x="19646" y="882"/>
                    </a:cubicBezTo>
                    <a:cubicBezTo>
                      <a:pt x="1954" y="882"/>
                      <a:pt x="1954" y="882"/>
                      <a:pt x="1954" y="882"/>
                    </a:cubicBezTo>
                    <a:cubicBezTo>
                      <a:pt x="1303" y="882"/>
                      <a:pt x="868" y="1433"/>
                      <a:pt x="868" y="1984"/>
                    </a:cubicBezTo>
                    <a:close/>
                    <a:moveTo>
                      <a:pt x="20732" y="14437"/>
                    </a:moveTo>
                    <a:cubicBezTo>
                      <a:pt x="20732" y="13776"/>
                      <a:pt x="20732" y="13776"/>
                      <a:pt x="20732" y="13776"/>
                    </a:cubicBezTo>
                    <a:cubicBezTo>
                      <a:pt x="868" y="13776"/>
                      <a:pt x="868" y="13776"/>
                      <a:pt x="868" y="13776"/>
                    </a:cubicBezTo>
                    <a:cubicBezTo>
                      <a:pt x="868" y="14437"/>
                      <a:pt x="868" y="14437"/>
                      <a:pt x="868" y="14437"/>
                    </a:cubicBezTo>
                    <a:cubicBezTo>
                      <a:pt x="868" y="15098"/>
                      <a:pt x="1303" y="15539"/>
                      <a:pt x="1954" y="15539"/>
                    </a:cubicBezTo>
                    <a:cubicBezTo>
                      <a:pt x="19646" y="15539"/>
                      <a:pt x="19646" y="15539"/>
                      <a:pt x="19646" y="15539"/>
                    </a:cubicBezTo>
                    <a:cubicBezTo>
                      <a:pt x="20189" y="15539"/>
                      <a:pt x="20732" y="15098"/>
                      <a:pt x="20732" y="144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/>
            </p:txBody>
          </p:sp>
          <p:sp>
            <p:nvSpPr>
              <p:cNvPr id="849" name="Shape 849"/>
              <p:cNvSpPr/>
              <p:nvPr/>
            </p:nvSpPr>
            <p:spPr>
              <a:xfrm>
                <a:off x="272771" y="1486161"/>
                <a:ext cx="1691177" cy="1043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chemeClr val="accent6">
                        <a:lumOff val="-5802"/>
                      </a:schemeClr>
                    </a:solidFill>
                    <a:latin typeface="Lantinghei SC Extralight"/>
                    <a:ea typeface="Lantinghei SC Extralight"/>
                    <a:cs typeface="Lantinghei SC Extralight"/>
                    <a:sym typeface="Lantinghei SC Extralight"/>
                  </a:defRPr>
                </a:lvl1pPr>
              </a:lstStyle>
              <a:p>
                <a:r>
                  <a:rPr dirty="0"/>
                  <a:t>交互逻辑、信息框架、内容文字等</a:t>
                </a:r>
                <a:endParaRPr dirty="0"/>
              </a:p>
            </p:txBody>
          </p:sp>
          <p:sp>
            <p:nvSpPr>
              <p:cNvPr id="850" name="Shape 850"/>
              <p:cNvSpPr/>
              <p:nvPr/>
            </p:nvSpPr>
            <p:spPr>
              <a:xfrm>
                <a:off x="-334165" y="1030776"/>
                <a:ext cx="2462571" cy="4470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2000">
                    <a:solidFill>
                      <a:srgbClr val="3C4E4D"/>
                    </a:solidFill>
                    <a:latin typeface="Lantinghei SC Demibold"/>
                    <a:ea typeface="Lantinghei SC Demibold"/>
                    <a:cs typeface="Lantinghei SC Demibold"/>
                    <a:sym typeface="Lantinghei SC Demibold"/>
                  </a:defRPr>
                </a:lvl1pPr>
              </a:lstStyle>
              <a:p>
                <a:r>
                  <a:rPr dirty="0"/>
                  <a:t>交互设计（UI／ID）</a:t>
                </a:r>
                <a:endParaRPr dirty="0"/>
              </a:p>
            </p:txBody>
          </p:sp>
        </p:grpSp>
        <p:sp>
          <p:nvSpPr>
            <p:cNvPr id="852" name="Shape 852"/>
            <p:cNvSpPr/>
            <p:nvPr/>
          </p:nvSpPr>
          <p:spPr>
            <a:xfrm>
              <a:off x="3285223" y="4419926"/>
              <a:ext cx="2948244" cy="4801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rgbClr val="FFFFFF"/>
                  </a:solidFill>
                  <a:latin typeface="Lantinghei SC Demibold"/>
                  <a:ea typeface="Lantinghei SC Demibold"/>
                  <a:cs typeface="Lantinghei SC Demibold"/>
                  <a:sym typeface="Lantinghei SC Demibold"/>
                </a:defRPr>
              </a:lvl1pPr>
            </a:lstStyle>
            <a:p>
              <a:r>
                <a:rPr dirty="0">
                  <a:solidFill>
                    <a:schemeClr val="bg2">
                      <a:lumMod val="75000"/>
                    </a:schemeClr>
                  </a:solidFill>
                </a:rPr>
                <a:t>用户界面UI设计师</a:t>
              </a:r>
              <a:endParaRPr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grpSp>
          <p:nvGrpSpPr>
            <p:cNvPr id="857" name="Group 857"/>
            <p:cNvGrpSpPr/>
            <p:nvPr/>
          </p:nvGrpSpPr>
          <p:grpSpPr>
            <a:xfrm>
              <a:off x="1225771" y="1114949"/>
              <a:ext cx="2955766" cy="2955765"/>
              <a:chOff x="0" y="0"/>
              <a:chExt cx="3983187" cy="3983187"/>
            </a:xfrm>
          </p:grpSpPr>
          <p:sp>
            <p:nvSpPr>
              <p:cNvPr id="853" name="Shape 853"/>
              <p:cNvSpPr/>
              <p:nvPr/>
            </p:nvSpPr>
            <p:spPr>
              <a:xfrm>
                <a:off x="0" y="0"/>
                <a:ext cx="3983187" cy="3983187"/>
              </a:xfrm>
              <a:prstGeom prst="ellipse">
                <a:avLst/>
              </a:prstGeom>
              <a:solidFill>
                <a:schemeClr val="accent1">
                  <a:satOff val="-3101"/>
                  <a:lumOff val="12843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E9EFED"/>
                    </a:solidFill>
                  </a:defRPr>
                </a:pPr>
              </a:p>
            </p:txBody>
          </p:sp>
          <p:sp>
            <p:nvSpPr>
              <p:cNvPr id="854" name="Shape 854"/>
              <p:cNvSpPr/>
              <p:nvPr/>
            </p:nvSpPr>
            <p:spPr>
              <a:xfrm>
                <a:off x="1415905" y="1724344"/>
                <a:ext cx="2130447" cy="12442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chemeClr val="accent6">
                        <a:lumOff val="-5802"/>
                      </a:schemeClr>
                    </a:solidFill>
                    <a:latin typeface="Lantinghei SC Extralight"/>
                    <a:ea typeface="Lantinghei SC Extralight"/>
                    <a:cs typeface="Lantinghei SC Extralight"/>
                    <a:sym typeface="Lantinghei SC Extralight"/>
                  </a:defRPr>
                </a:lvl1pPr>
              </a:lstStyle>
              <a:p>
                <a:r>
                  <a:rPr dirty="0"/>
                  <a:t>图标、界面、运营banner、动画等</a:t>
                </a:r>
                <a:endParaRPr dirty="0"/>
              </a:p>
            </p:txBody>
          </p:sp>
          <p:sp>
            <p:nvSpPr>
              <p:cNvPr id="855" name="Shape 855"/>
              <p:cNvSpPr/>
              <p:nvPr/>
            </p:nvSpPr>
            <p:spPr>
              <a:xfrm>
                <a:off x="798179" y="1128872"/>
                <a:ext cx="2216508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2000">
                    <a:solidFill>
                      <a:srgbClr val="3C4E4D"/>
                    </a:solidFill>
                    <a:latin typeface="Lantinghei SC Demibold"/>
                    <a:ea typeface="Lantinghei SC Demibold"/>
                    <a:cs typeface="Lantinghei SC Demibold"/>
                    <a:sym typeface="Lantinghei SC Demibold"/>
                  </a:defRPr>
                </a:lvl1pPr>
              </a:lstStyle>
              <a:p>
                <a:r>
                  <a:rPr dirty="0"/>
                  <a:t>图形设计（GUI）</a:t>
                </a:r>
                <a:endParaRPr dirty="0"/>
              </a:p>
            </p:txBody>
          </p:sp>
          <p:sp>
            <p:nvSpPr>
              <p:cNvPr id="856" name="Shape 856"/>
              <p:cNvSpPr/>
              <p:nvPr/>
            </p:nvSpPr>
            <p:spPr>
              <a:xfrm>
                <a:off x="863403" y="1852034"/>
                <a:ext cx="514143" cy="387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9" h="21402" extrusionOk="0">
                    <a:moveTo>
                      <a:pt x="20474" y="4410"/>
                    </a:moveTo>
                    <a:cubicBezTo>
                      <a:pt x="16241" y="3402"/>
                      <a:pt x="16241" y="3402"/>
                      <a:pt x="16241" y="3402"/>
                    </a:cubicBezTo>
                    <a:cubicBezTo>
                      <a:pt x="15698" y="954"/>
                      <a:pt x="15698" y="954"/>
                      <a:pt x="15698" y="954"/>
                    </a:cubicBezTo>
                    <a:cubicBezTo>
                      <a:pt x="15590" y="234"/>
                      <a:pt x="14938" y="-198"/>
                      <a:pt x="14504" y="90"/>
                    </a:cubicBezTo>
                    <a:cubicBezTo>
                      <a:pt x="10163" y="1818"/>
                      <a:pt x="10163" y="1818"/>
                      <a:pt x="10163" y="1818"/>
                    </a:cubicBezTo>
                    <a:cubicBezTo>
                      <a:pt x="6364" y="954"/>
                      <a:pt x="6364" y="954"/>
                      <a:pt x="6364" y="954"/>
                    </a:cubicBezTo>
                    <a:cubicBezTo>
                      <a:pt x="5821" y="810"/>
                      <a:pt x="5278" y="1242"/>
                      <a:pt x="5170" y="1962"/>
                    </a:cubicBezTo>
                    <a:cubicBezTo>
                      <a:pt x="4844" y="3978"/>
                      <a:pt x="4844" y="3978"/>
                      <a:pt x="4844" y="3978"/>
                    </a:cubicBezTo>
                    <a:cubicBezTo>
                      <a:pt x="719" y="5850"/>
                      <a:pt x="719" y="5850"/>
                      <a:pt x="719" y="5850"/>
                    </a:cubicBezTo>
                    <a:cubicBezTo>
                      <a:pt x="177" y="5994"/>
                      <a:pt x="-149" y="6714"/>
                      <a:pt x="68" y="7434"/>
                    </a:cubicBezTo>
                    <a:cubicBezTo>
                      <a:pt x="3107" y="20538"/>
                      <a:pt x="3107" y="20538"/>
                      <a:pt x="3107" y="20538"/>
                    </a:cubicBezTo>
                    <a:cubicBezTo>
                      <a:pt x="3216" y="20970"/>
                      <a:pt x="3650" y="21402"/>
                      <a:pt x="4084" y="21402"/>
                    </a:cubicBezTo>
                    <a:cubicBezTo>
                      <a:pt x="4193" y="21402"/>
                      <a:pt x="4301" y="21402"/>
                      <a:pt x="4410" y="21402"/>
                    </a:cubicBezTo>
                    <a:cubicBezTo>
                      <a:pt x="10922" y="18666"/>
                      <a:pt x="10922" y="18666"/>
                      <a:pt x="10922" y="18666"/>
                    </a:cubicBezTo>
                    <a:cubicBezTo>
                      <a:pt x="18303" y="20394"/>
                      <a:pt x="18303" y="20394"/>
                      <a:pt x="18303" y="20394"/>
                    </a:cubicBezTo>
                    <a:cubicBezTo>
                      <a:pt x="18303" y="20538"/>
                      <a:pt x="18412" y="20538"/>
                      <a:pt x="18412" y="20538"/>
                    </a:cubicBezTo>
                    <a:cubicBezTo>
                      <a:pt x="18955" y="20538"/>
                      <a:pt x="19280" y="20106"/>
                      <a:pt x="19389" y="19386"/>
                    </a:cubicBezTo>
                    <a:cubicBezTo>
                      <a:pt x="21342" y="5994"/>
                      <a:pt x="21342" y="5994"/>
                      <a:pt x="21342" y="5994"/>
                    </a:cubicBezTo>
                    <a:cubicBezTo>
                      <a:pt x="21451" y="5274"/>
                      <a:pt x="21017" y="4554"/>
                      <a:pt x="20474" y="4410"/>
                    </a:cubicBezTo>
                    <a:close/>
                    <a:moveTo>
                      <a:pt x="14721" y="1098"/>
                    </a:moveTo>
                    <a:cubicBezTo>
                      <a:pt x="14830" y="1098"/>
                      <a:pt x="14830" y="1242"/>
                      <a:pt x="14830" y="1242"/>
                    </a:cubicBezTo>
                    <a:cubicBezTo>
                      <a:pt x="15373" y="3114"/>
                      <a:pt x="15373" y="3114"/>
                      <a:pt x="15373" y="3114"/>
                    </a:cubicBezTo>
                    <a:cubicBezTo>
                      <a:pt x="11899" y="2394"/>
                      <a:pt x="11899" y="2394"/>
                      <a:pt x="11899" y="2394"/>
                    </a:cubicBezTo>
                    <a:lnTo>
                      <a:pt x="14721" y="1098"/>
                    </a:lnTo>
                    <a:close/>
                    <a:moveTo>
                      <a:pt x="4084" y="20250"/>
                    </a:moveTo>
                    <a:cubicBezTo>
                      <a:pt x="4084" y="20250"/>
                      <a:pt x="4084" y="20250"/>
                      <a:pt x="4084" y="20250"/>
                    </a:cubicBezTo>
                    <a:cubicBezTo>
                      <a:pt x="4084" y="20250"/>
                      <a:pt x="3976" y="20250"/>
                      <a:pt x="3976" y="20106"/>
                    </a:cubicBezTo>
                    <a:cubicBezTo>
                      <a:pt x="936" y="7002"/>
                      <a:pt x="936" y="7002"/>
                      <a:pt x="936" y="7002"/>
                    </a:cubicBezTo>
                    <a:cubicBezTo>
                      <a:pt x="828" y="7002"/>
                      <a:pt x="936" y="6858"/>
                      <a:pt x="936" y="6858"/>
                    </a:cubicBezTo>
                    <a:cubicBezTo>
                      <a:pt x="4735" y="5274"/>
                      <a:pt x="4735" y="5274"/>
                      <a:pt x="4735" y="5274"/>
                    </a:cubicBezTo>
                    <a:cubicBezTo>
                      <a:pt x="3324" y="15498"/>
                      <a:pt x="3324" y="15498"/>
                      <a:pt x="3324" y="15498"/>
                    </a:cubicBezTo>
                    <a:cubicBezTo>
                      <a:pt x="3216" y="16074"/>
                      <a:pt x="3541" y="16794"/>
                      <a:pt x="4084" y="16938"/>
                    </a:cubicBezTo>
                    <a:cubicBezTo>
                      <a:pt x="9077" y="18234"/>
                      <a:pt x="9077" y="18234"/>
                      <a:pt x="9077" y="18234"/>
                    </a:cubicBezTo>
                    <a:lnTo>
                      <a:pt x="4084" y="20250"/>
                    </a:lnTo>
                    <a:close/>
                    <a:moveTo>
                      <a:pt x="18412" y="19386"/>
                    </a:moveTo>
                    <a:cubicBezTo>
                      <a:pt x="7666" y="16650"/>
                      <a:pt x="7666" y="16650"/>
                      <a:pt x="7666" y="16650"/>
                    </a:cubicBezTo>
                    <a:cubicBezTo>
                      <a:pt x="12550" y="10602"/>
                      <a:pt x="12550" y="10602"/>
                      <a:pt x="12550" y="10602"/>
                    </a:cubicBezTo>
                    <a:cubicBezTo>
                      <a:pt x="13744" y="13770"/>
                      <a:pt x="13744" y="13770"/>
                      <a:pt x="13744" y="13770"/>
                    </a:cubicBezTo>
                    <a:cubicBezTo>
                      <a:pt x="13853" y="13914"/>
                      <a:pt x="13962" y="14058"/>
                      <a:pt x="14070" y="14058"/>
                    </a:cubicBezTo>
                    <a:cubicBezTo>
                      <a:pt x="14179" y="14058"/>
                      <a:pt x="14396" y="14058"/>
                      <a:pt x="14504" y="13914"/>
                    </a:cubicBezTo>
                    <a:cubicBezTo>
                      <a:pt x="17218" y="10026"/>
                      <a:pt x="17218" y="10026"/>
                      <a:pt x="17218" y="10026"/>
                    </a:cubicBezTo>
                    <a:cubicBezTo>
                      <a:pt x="19063" y="15498"/>
                      <a:pt x="19063" y="15498"/>
                      <a:pt x="19063" y="15498"/>
                    </a:cubicBezTo>
                    <a:cubicBezTo>
                      <a:pt x="18520" y="19242"/>
                      <a:pt x="18520" y="19242"/>
                      <a:pt x="18520" y="19242"/>
                    </a:cubicBezTo>
                    <a:cubicBezTo>
                      <a:pt x="18520" y="19242"/>
                      <a:pt x="18520" y="19386"/>
                      <a:pt x="18412" y="19386"/>
                    </a:cubicBezTo>
                    <a:close/>
                    <a:moveTo>
                      <a:pt x="19389" y="13482"/>
                    </a:moveTo>
                    <a:cubicBezTo>
                      <a:pt x="17761" y="8730"/>
                      <a:pt x="17761" y="8730"/>
                      <a:pt x="17761" y="8730"/>
                    </a:cubicBezTo>
                    <a:cubicBezTo>
                      <a:pt x="17652" y="8586"/>
                      <a:pt x="17543" y="8442"/>
                      <a:pt x="17435" y="8442"/>
                    </a:cubicBezTo>
                    <a:cubicBezTo>
                      <a:pt x="17218" y="8442"/>
                      <a:pt x="17109" y="8442"/>
                      <a:pt x="17001" y="8586"/>
                    </a:cubicBezTo>
                    <a:cubicBezTo>
                      <a:pt x="14287" y="12474"/>
                      <a:pt x="14287" y="12474"/>
                      <a:pt x="14287" y="12474"/>
                    </a:cubicBezTo>
                    <a:cubicBezTo>
                      <a:pt x="13093" y="9306"/>
                      <a:pt x="13093" y="9306"/>
                      <a:pt x="13093" y="9306"/>
                    </a:cubicBezTo>
                    <a:cubicBezTo>
                      <a:pt x="13093" y="9162"/>
                      <a:pt x="12985" y="9018"/>
                      <a:pt x="12768" y="9018"/>
                    </a:cubicBezTo>
                    <a:cubicBezTo>
                      <a:pt x="12659" y="9018"/>
                      <a:pt x="12550" y="9018"/>
                      <a:pt x="12442" y="9162"/>
                    </a:cubicBezTo>
                    <a:cubicBezTo>
                      <a:pt x="6581" y="16362"/>
                      <a:pt x="6581" y="16362"/>
                      <a:pt x="6581" y="16362"/>
                    </a:cubicBezTo>
                    <a:cubicBezTo>
                      <a:pt x="4193" y="15786"/>
                      <a:pt x="4193" y="15786"/>
                      <a:pt x="4193" y="15786"/>
                    </a:cubicBezTo>
                    <a:cubicBezTo>
                      <a:pt x="4193" y="15786"/>
                      <a:pt x="4084" y="15786"/>
                      <a:pt x="4193" y="15642"/>
                    </a:cubicBezTo>
                    <a:cubicBezTo>
                      <a:pt x="6038" y="2106"/>
                      <a:pt x="6038" y="2106"/>
                      <a:pt x="6038" y="2106"/>
                    </a:cubicBezTo>
                    <a:cubicBezTo>
                      <a:pt x="6038" y="2106"/>
                      <a:pt x="6146" y="2106"/>
                      <a:pt x="6146" y="2106"/>
                    </a:cubicBezTo>
                    <a:cubicBezTo>
                      <a:pt x="6146" y="2106"/>
                      <a:pt x="6146" y="2106"/>
                      <a:pt x="6146" y="2106"/>
                    </a:cubicBezTo>
                    <a:cubicBezTo>
                      <a:pt x="20366" y="5562"/>
                      <a:pt x="20366" y="5562"/>
                      <a:pt x="20366" y="5562"/>
                    </a:cubicBezTo>
                    <a:cubicBezTo>
                      <a:pt x="20474" y="5562"/>
                      <a:pt x="20474" y="5706"/>
                      <a:pt x="20474" y="5706"/>
                    </a:cubicBezTo>
                    <a:lnTo>
                      <a:pt x="19389" y="13482"/>
                    </a:lnTo>
                    <a:close/>
                    <a:moveTo>
                      <a:pt x="9077" y="5418"/>
                    </a:moveTo>
                    <a:cubicBezTo>
                      <a:pt x="8969" y="5418"/>
                      <a:pt x="8860" y="5418"/>
                      <a:pt x="8752" y="5418"/>
                    </a:cubicBezTo>
                    <a:cubicBezTo>
                      <a:pt x="7883" y="5418"/>
                      <a:pt x="7123" y="6282"/>
                      <a:pt x="6906" y="7434"/>
                    </a:cubicBezTo>
                    <a:cubicBezTo>
                      <a:pt x="6689" y="8730"/>
                      <a:pt x="7449" y="10026"/>
                      <a:pt x="8426" y="10314"/>
                    </a:cubicBezTo>
                    <a:cubicBezTo>
                      <a:pt x="8534" y="10314"/>
                      <a:pt x="8643" y="10314"/>
                      <a:pt x="8752" y="10314"/>
                    </a:cubicBezTo>
                    <a:cubicBezTo>
                      <a:pt x="9620" y="10314"/>
                      <a:pt x="10488" y="9450"/>
                      <a:pt x="10597" y="8298"/>
                    </a:cubicBezTo>
                    <a:cubicBezTo>
                      <a:pt x="10705" y="7722"/>
                      <a:pt x="10597" y="7002"/>
                      <a:pt x="10271" y="6426"/>
                    </a:cubicBezTo>
                    <a:cubicBezTo>
                      <a:pt x="10054" y="5850"/>
                      <a:pt x="9620" y="5562"/>
                      <a:pt x="9077" y="5418"/>
                    </a:cubicBezTo>
                    <a:close/>
                    <a:moveTo>
                      <a:pt x="9728" y="8154"/>
                    </a:moveTo>
                    <a:cubicBezTo>
                      <a:pt x="9620" y="8874"/>
                      <a:pt x="9186" y="9306"/>
                      <a:pt x="8534" y="9162"/>
                    </a:cubicBezTo>
                    <a:cubicBezTo>
                      <a:pt x="7992" y="9018"/>
                      <a:pt x="7666" y="8298"/>
                      <a:pt x="7775" y="7578"/>
                    </a:cubicBezTo>
                    <a:cubicBezTo>
                      <a:pt x="7883" y="7002"/>
                      <a:pt x="8317" y="6570"/>
                      <a:pt x="8752" y="6570"/>
                    </a:cubicBezTo>
                    <a:cubicBezTo>
                      <a:pt x="8860" y="6570"/>
                      <a:pt x="8860" y="6570"/>
                      <a:pt x="8969" y="6570"/>
                    </a:cubicBezTo>
                    <a:cubicBezTo>
                      <a:pt x="9186" y="6570"/>
                      <a:pt x="9403" y="6858"/>
                      <a:pt x="9620" y="7146"/>
                    </a:cubicBezTo>
                    <a:cubicBezTo>
                      <a:pt x="9728" y="7434"/>
                      <a:pt x="9837" y="7722"/>
                      <a:pt x="9728" y="81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  <p:sp>
          <p:nvSpPr>
            <p:cNvPr id="858" name="Shape 858"/>
            <p:cNvSpPr/>
            <p:nvPr/>
          </p:nvSpPr>
          <p:spPr>
            <a:xfrm>
              <a:off x="2577583" y="4850407"/>
              <a:ext cx="4057826" cy="923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>
                <a:defRPr>
                  <a:solidFill>
                    <a:srgbClr val="DDDDDD"/>
                  </a:solidFill>
                  <a:latin typeface="Lantinghei SC Extralight"/>
                  <a:ea typeface="Lantinghei SC Extralight"/>
                  <a:cs typeface="Lantinghei SC Extralight"/>
                  <a:sym typeface="Lantinghei SC Extralight"/>
                </a:defRPr>
              </a:lvl1pPr>
            </a:lstStyle>
            <a:p>
              <a:r>
                <a:rPr dirty="0"/>
                <a:t>  </a:t>
              </a:r>
              <a:r>
                <a:rPr dirty="0">
                  <a:solidFill>
                    <a:schemeClr val="tx2">
                      <a:lumMod val="75000"/>
                    </a:schemeClr>
                  </a:solidFill>
                </a:rPr>
                <a:t>  用户界面（User interface ）设计（design），简称UI。它是指产品的视觉美观、人机交互逻辑的整体设计。</a:t>
              </a:r>
              <a:endParaRPr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311560" y="2434070"/>
            <a:ext cx="7880440" cy="158127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</a:ln>
          <a:effectLst/>
        </p:spPr>
        <p:txBody>
          <a:bodyPr lIns="121895" tIns="60947" rIns="121895" bIns="60947" anchor="ctr"/>
          <a:lstStyle/>
          <a:p>
            <a:endParaRPr lang="zh-CN" altLang="en-US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408664" y="2654301"/>
            <a:ext cx="7224350" cy="1107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895" tIns="60947" rIns="121895" bIns="60947">
            <a:spAutoFit/>
          </a:bodyPr>
          <a:lstStyle/>
          <a:p>
            <a:r>
              <a:rPr lang="zh-CN" altLang="en-US" sz="6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 </a:t>
            </a:r>
            <a:r>
              <a:rPr lang="en-US" altLang="zh-CN" sz="6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6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设计概念</a:t>
            </a:r>
            <a:endParaRPr lang="zh-CN" altLang="en-US" sz="6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6079" y="2412969"/>
            <a:ext cx="1165687" cy="1608714"/>
          </a:xfrm>
          <a:prstGeom prst="rect">
            <a:avLst/>
          </a:prstGeom>
          <a:solidFill>
            <a:srgbClr val="64A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135" tIns="58567" rIns="117135" bIns="58567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40" name="Shape 340"/>
          <p:cNvSpPr/>
          <p:nvPr/>
        </p:nvSpPr>
        <p:spPr>
          <a:xfrm>
            <a:off x="2309911" y="2763887"/>
            <a:ext cx="8003978" cy="97462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ctr" defTabSz="412750">
              <a:defRPr sz="100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6000" dirty="0">
                <a:solidFill>
                  <a:schemeClr val="accent4">
                    <a:lumMod val="75000"/>
                  </a:schemeClr>
                </a:solidFill>
              </a:rPr>
              <a:t>用户体验设计</a:t>
            </a:r>
            <a:endParaRPr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3898" y="2352831"/>
            <a:ext cx="4104105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随着互联网时代的爆发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7266" y="3717112"/>
            <a:ext cx="4104105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成了当下最热的设计行业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5" name="教学最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1001" y="434848"/>
            <a:ext cx="3836213" cy="548030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46" name="Shape 346"/>
          <p:cNvSpPr/>
          <p:nvPr/>
        </p:nvSpPr>
        <p:spPr>
          <a:xfrm>
            <a:off x="5368478" y="1790866"/>
            <a:ext cx="4272311" cy="54373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defTabSz="412750">
              <a:defRPr sz="40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3200" dirty="0">
                <a:solidFill>
                  <a:schemeClr val="accent4">
                    <a:lumMod val="75000"/>
                  </a:schemeClr>
                </a:solidFill>
              </a:rPr>
              <a:t>什么是UI设计？</a:t>
            </a:r>
            <a:endParaRPr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7" name="Shape 347"/>
          <p:cNvSpPr/>
          <p:nvPr/>
        </p:nvSpPr>
        <p:spPr>
          <a:xfrm>
            <a:off x="5368478" y="2643778"/>
            <a:ext cx="4272311" cy="54373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defTabSz="412750">
              <a:defRPr sz="40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3200">
                <a:solidFill>
                  <a:schemeClr val="accent4">
                    <a:lumMod val="75000"/>
                  </a:schemeClr>
                </a:solidFill>
              </a:rPr>
              <a:t>什么是UE设计？</a:t>
            </a:r>
            <a:endParaRPr sz="3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8" name="Shape 348"/>
          <p:cNvSpPr/>
          <p:nvPr/>
        </p:nvSpPr>
        <p:spPr>
          <a:xfrm>
            <a:off x="5368478" y="3496690"/>
            <a:ext cx="4272311" cy="54373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defTabSz="412750">
              <a:defRPr sz="40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3200">
                <a:solidFill>
                  <a:schemeClr val="accent4">
                    <a:lumMod val="75000"/>
                  </a:schemeClr>
                </a:solidFill>
              </a:rPr>
              <a:t>什么是交互设计？</a:t>
            </a:r>
            <a:endParaRPr sz="3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9" name="Shape 349"/>
          <p:cNvSpPr/>
          <p:nvPr/>
        </p:nvSpPr>
        <p:spPr>
          <a:xfrm>
            <a:off x="5368478" y="4349602"/>
            <a:ext cx="4272311" cy="54373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defTabSz="412750">
              <a:defRPr sz="40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3200" dirty="0">
                <a:solidFill>
                  <a:schemeClr val="accent4">
                    <a:lumMod val="75000"/>
                  </a:schemeClr>
                </a:solidFill>
              </a:rPr>
              <a:t>什么是用户研究？</a:t>
            </a:r>
            <a:endParaRPr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B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pasted-image.tif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934" y="-24011"/>
            <a:ext cx="12227868" cy="69060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52" name="Shape 352"/>
          <p:cNvSpPr/>
          <p:nvPr/>
        </p:nvSpPr>
        <p:spPr>
          <a:xfrm>
            <a:off x="2309911" y="2917775"/>
            <a:ext cx="8003978" cy="66684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ctr" defTabSz="412750">
              <a:defRPr sz="7400">
                <a:solidFill>
                  <a:srgbClr val="FFFFF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r>
              <a:rPr sz="4000" dirty="0" smtClean="0">
                <a:solidFill>
                  <a:srgbClr val="5E7B7A"/>
                </a:solidFill>
              </a:rPr>
              <a:t>他们</a:t>
            </a:r>
            <a:r>
              <a:rPr lang="zh-CN" altLang="en-US" sz="4000" dirty="0" smtClean="0">
                <a:solidFill>
                  <a:srgbClr val="5E7B7A"/>
                </a:solidFill>
              </a:rPr>
              <a:t>四个之间</a:t>
            </a:r>
            <a:r>
              <a:rPr sz="4000" dirty="0" smtClean="0">
                <a:solidFill>
                  <a:srgbClr val="5E7B7A"/>
                </a:solidFill>
              </a:rPr>
              <a:t>的关系是什么？</a:t>
            </a:r>
            <a:endParaRPr sz="4000" dirty="0">
              <a:solidFill>
                <a:srgbClr val="5E7B7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theme/theme1.xml><?xml version="1.0" encoding="utf-8"?>
<a:theme xmlns:a="http://schemas.openxmlformats.org/drawingml/2006/main" name="1_Theme1">
  <a:themeElements>
    <a:clrScheme name="1_Theme1">
      <a:dk1>
        <a:srgbClr val="5F7D7C"/>
      </a:dk1>
      <a:lt1>
        <a:srgbClr val="FFFFFF"/>
      </a:lt1>
      <a:dk2>
        <a:srgbClr val="A7A7A7"/>
      </a:dk2>
      <a:lt2>
        <a:srgbClr val="535353"/>
      </a:lt2>
      <a:accent1>
        <a:srgbClr val="34C475"/>
      </a:accent1>
      <a:accent2>
        <a:srgbClr val="C4D2D1"/>
      </a:accent2>
      <a:accent3>
        <a:srgbClr val="A3B9B8"/>
      </a:accent3>
      <a:accent4>
        <a:srgbClr val="829F9E"/>
      </a:accent4>
      <a:accent5>
        <a:srgbClr val="617F7E"/>
      </a:accent5>
      <a:accent6>
        <a:srgbClr val="405453"/>
      </a:accent6>
      <a:hlink>
        <a:srgbClr val="0000FF"/>
      </a:hlink>
      <a:folHlink>
        <a:srgbClr val="FF00FF"/>
      </a:folHlink>
    </a:clrScheme>
    <a:fontScheme name="1_Theme1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Them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9EFED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5F7D7C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5F7D7C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eme1">
  <a:themeElements>
    <a:clrScheme name="1_Theme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4C475"/>
      </a:accent1>
      <a:accent2>
        <a:srgbClr val="C4D2D1"/>
      </a:accent2>
      <a:accent3>
        <a:srgbClr val="A3B9B8"/>
      </a:accent3>
      <a:accent4>
        <a:srgbClr val="829F9E"/>
      </a:accent4>
      <a:accent5>
        <a:srgbClr val="617F7E"/>
      </a:accent5>
      <a:accent6>
        <a:srgbClr val="405453"/>
      </a:accent6>
      <a:hlink>
        <a:srgbClr val="0000FF"/>
      </a:hlink>
      <a:folHlink>
        <a:srgbClr val="FF00FF"/>
      </a:folHlink>
    </a:clrScheme>
    <a:fontScheme name="1_Theme1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Them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9EFED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5F7D7C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5F7D7C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1466</Words>
  <Application>WPS 演示</Application>
  <PresentationFormat>自定义</PresentationFormat>
  <Paragraphs>325</Paragraphs>
  <Slides>55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6" baseType="lpstr">
      <vt:lpstr>Arial</vt:lpstr>
      <vt:lpstr>宋体</vt:lpstr>
      <vt:lpstr>Wingdings</vt:lpstr>
      <vt:lpstr>Helvetica</vt:lpstr>
      <vt:lpstr>Arial</vt:lpstr>
      <vt:lpstr>Open Sans Light</vt:lpstr>
      <vt:lpstr>Helvetica Light</vt:lpstr>
      <vt:lpstr>Calibri</vt:lpstr>
      <vt:lpstr>Gill Sans</vt:lpstr>
      <vt:lpstr>Lantinghei SC Extralight</vt:lpstr>
      <vt:lpstr>Helvetica Neue</vt:lpstr>
      <vt:lpstr>Helvetica Neue Medium</vt:lpstr>
      <vt:lpstr>Gill Sans Light</vt:lpstr>
      <vt:lpstr>微软雅黑</vt:lpstr>
      <vt:lpstr>Verdana</vt:lpstr>
      <vt:lpstr>黑体</vt:lpstr>
      <vt:lpstr>Lantinghei SC Demibold</vt:lpstr>
      <vt:lpstr>Arial Unicode MS</vt:lpstr>
      <vt:lpstr>Helvetica Neue UltraLight</vt:lpstr>
      <vt:lpstr>Segoe Print</vt:lpstr>
      <vt:lpstr>1_Theme1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设计之巅</cp:lastModifiedBy>
  <cp:revision>40</cp:revision>
  <cp:lastPrinted>2016-12-12T11:09:00Z</cp:lastPrinted>
  <dcterms:created xsi:type="dcterms:W3CDTF">2018-03-08T02:35:52Z</dcterms:created>
  <dcterms:modified xsi:type="dcterms:W3CDTF">2018-03-08T02:39:07Z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