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5" r:id="rId11"/>
    <p:sldId id="264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>
        <p:scale>
          <a:sx n="40" d="100"/>
          <a:sy n="40" d="100"/>
        </p:scale>
        <p:origin x="-2250" y="-87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K:\科研\教材\2016\OK\园林景观工程技术\课件PPTOK\园林景观工程技术  PPT课件\园林景观工程技术--第三章 水景工程\幻灯片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22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 descr="K:\科研\教材\2016\OK\园林景观工程技术\课件PPTOK\园林景观工程技术  PPT课件\园林景观工程技术--第三章 水景工程\幻灯片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068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132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 descr="K:\科研\教材\2016\OK\园林景观工程技术\课件PPTOK\园林景观工程技术  PPT课件\园林景观工程技术--第三章 水景工程\幻灯片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" y="-34136"/>
            <a:ext cx="9204688" cy="5177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298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 descr="K:\科研\教材\2016\OK\园林景观工程技术\课件PPTOK\园林景观工程技术  PPT课件\园林景观工程技术--第三章 水景工程\幻灯片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975"/>
            <a:ext cx="9197290" cy="517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022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 descr="K:\科研\教材\2016\OK\园林景观工程技术\课件PPTOK\园林景观工程技术  PPT课件\园林景观工程技术--第三章 水景工程\幻灯片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68"/>
            <a:ext cx="9153542" cy="5148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148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 descr="K:\科研\教材\2016\OK\园林景观工程技术\课件PPTOK\园林景观工程技术  PPT课件\园林景观工程技术--第三章 水景工程\幻灯片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78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724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Picture 2" descr="K:\科研\教材\2016\OK\园林景观工程技术\课件PPTOK\园林景观工程技术  PPT课件\园林景观工程技术--第三章 水景工程\幻灯片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5004"/>
            <a:ext cx="9152896" cy="5148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4323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6" name="Picture 2" descr="K:\科研\教材\2016\OK\园林景观工程技术\课件PPTOK\园林景观工程技术  PPT课件\园林景观工程技术--第三章 水景工程\幻灯片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88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 descr="K:\科研\教材\2016\OK\园林景观工程技术\课件PPTOK\园林景观工程技术  PPT课件\园林景观工程技术--第三章 水景工程\幻灯片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9" y="0"/>
            <a:ext cx="914400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063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4" name="Picture 2" descr="K:\科研\教材\2016\OK\园林景观工程技术\课件PPTOK\园林景观工程技术  PPT课件\园林景观工程技术--第三章 水景工程\幻灯片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31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8" name="Picture 2" descr="K:\科研\教材\2016\OK\园林景观工程技术\课件PPTOK\园林景观工程技术  PPT课件\园林景观工程技术--第三章 水景工程\幻灯片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4695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K:\科研\教材\2016\OK\园林景观工程技术\课件PPTOK\园林景观工程技术  PPT课件\发  出版社\园林景观工程技术--第三章 水景工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185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2" name="Picture 2" descr="K:\科研\教材\2016\OK\园林景观工程技术\课件PPTOK\园林景观工程技术  PPT课件\园林景观工程技术--第三章 水景工程\幻灯片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4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Picture 2" descr="K:\科研\教材\2016\OK\园林景观工程技术\课件PPTOK\园林景观工程技术  PPT课件\园林景观工程技术--第三章 水景工程\幻灯片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43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228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2530" name="Picture 2" descr="K:\科研\教材\2016\OK\园林景观工程技术\课件PPTOK\园林景观工程技术  PPT课件\园林景观工程技术--第三章 水景工程\幻灯片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637"/>
            <a:ext cx="9155799" cy="515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296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K:\科研\教材\2016\OK\园林景观工程技术\课件PPTOK\园林景观工程技术  PPT课件\园林景观工程技术--第三章 水景工程\幻灯片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347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K:\科研\教材\2016\OK\园林景观工程技术\课件PPTOK\园林景观工程技术  PPT课件\园林景观工程技术--第三章 水景工程\幻灯片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849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K:\科研\教材\2016\OK\园林景观工程技术\课件PPTOK\园林景观工程技术  PPT课件\园林景观工程技术--第三章 水景工程\幻灯片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74"/>
            <a:ext cx="9155153" cy="5149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2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K:\科研\教材\2016\OK\园林景观工程技术\课件PPTOK\园林景观工程技术  PPT课件\园林景观工程技术--第三章 水景工程\幻灯片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341"/>
            <a:ext cx="9194384" cy="517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52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K:\科研\教材\2016\OK\园林景观工程技术\课件PPTOK\园林景观工程技术  PPT课件\园林景观工程技术--第三章 水景工程\幻灯片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76" y="-29975"/>
            <a:ext cx="9197288" cy="517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108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 descr="K:\科研\教材\2016\OK\园林景观工程技术\课件PPTOK\园林景观工程技术  PPT课件\园林景观工程技术--第三章 水景工程\幻灯片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186"/>
            <a:ext cx="9153220" cy="5148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51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 descr="K:\科研\教材\2016\OK\园林景观工程技术\课件PPTOK\园林景观工程技术  PPT课件\园林景观工程技术--第三章 水景工程\幻灯片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208"/>
            <a:ext cx="9179923" cy="5163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441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全屏显示(16:9)</PresentationFormat>
  <Paragraphs>0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Sky123.Org</cp:lastModifiedBy>
  <cp:revision>2</cp:revision>
  <dcterms:created xsi:type="dcterms:W3CDTF">2018-03-04T07:41:24Z</dcterms:created>
  <dcterms:modified xsi:type="dcterms:W3CDTF">2018-03-04T13:43:19Z</dcterms:modified>
</cp:coreProperties>
</file>