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526" y="-10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园林景观工程技术--第一章  园林景观土方工程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0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新建文件夹\10园林景观工程技术--第一章  园林景观土方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" y="-1972"/>
            <a:ext cx="9147504" cy="514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06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园林景观工程技术--第一章  园林景观土方工程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8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园林景观工程技术--第一章  园林景观土方工程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08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园林景观工程技术--第一章  园林景观土方工程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9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园林景观工程技术--第一章  园林景观土方工程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36" y="0"/>
            <a:ext cx="91439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01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工程技术\课件PPTOK\园林景观工程技术  PPT课件\园林景观工程技术--第一章  园林景观土方工程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84"/>
            <a:ext cx="9120028" cy="513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88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工程技术\课件PPTOK\园林景观工程技术  PPT课件\园林景观工程技术--第一章  园林景观土方工程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16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工程技术\课件PPTOK\园林景观工程技术  PPT课件\园林景观工程技术--第一章  园林景观土方工程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10" y="-14676"/>
            <a:ext cx="9170091" cy="515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38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工程技术\课件PPTOK\园林景观工程技术  PPT课件\园林景观工程技术--第一章  园林景观土方工程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19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工程技术\课件PPTOK\园林景观工程技术  PPT课件\园林景观工程技术--第一章  园林景观土方工程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19" y="-70998"/>
            <a:ext cx="9270219" cy="521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99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发  出版社\园林景观工程技术--第二章  园林景观给排水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87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园林景观工程技术--第一章  园林景观土方工程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06"/>
            <a:ext cx="9198766" cy="517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02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园林景观工程技术--第一章  园林景观土方工程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2" y="3656"/>
            <a:ext cx="9137499" cy="513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56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园林景观工程技术--第一章  园林景观土方工程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91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6园林景观工程技术--第一章  园林景观土方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园林景观工程技术--第一章  园林景观土方工程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2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园林景观工程技术--第一章  园林景观土方工程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8048"/>
            <a:ext cx="9176085" cy="5161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34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园林景观工程技术--第一章  园林景观土方工程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32" y="-9542"/>
            <a:ext cx="9160965" cy="515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42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全屏显示(16:9)</PresentationFormat>
  <Paragraphs>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4</cp:revision>
  <dcterms:created xsi:type="dcterms:W3CDTF">2018-03-04T07:33:42Z</dcterms:created>
  <dcterms:modified xsi:type="dcterms:W3CDTF">2018-03-05T01:58:07Z</dcterms:modified>
</cp:coreProperties>
</file>