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56" y="-8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园林景观工程技术--第二章  园林景观给排水工程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84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园林景观工程技术--第二章  园林景观给排水工程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71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园林景观工程技术--第二章  园林景观给排水工程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2516"/>
            <a:ext cx="9201803" cy="517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44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园林景观工程技术--第二章  园林景观给排水工程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6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园林景观工程技术--第二章  园林景观给排水工程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9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工程技术\课件PPTOK\园林景观工程技术  PPT课件\园林景观工程技术--第二章  园林景观给排水工程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9" y="-6274"/>
            <a:ext cx="9155156" cy="514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6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工程技术\课件PPTOK\园林景观工程技术  PPT课件\园林景观工程技术--第二章  园林景观给排水工程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612"/>
            <a:ext cx="9196644" cy="517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1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工程技术\课件PPTOK\园林景观工程技术  PPT课件\园林景观工程技术--第二章  园林景观给排水工程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00"/>
            <a:ext cx="9156443" cy="515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11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工程技术\课件PPTOK\园林景观工程技术  PPT课件\园林景观工程技术--第二章  园林景观给排水工程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16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工程技术\课件PPTOK\园林景观工程技术  PPT课件\园林景观工程技术--第二章  园林景观给排水工程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608"/>
            <a:ext cx="9200191" cy="517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17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工程技术\课件PPTOK\园林景观工程技术  PPT课件\园林景观工程技术--第二章  园林景观给排水工程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61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发  出版社\园林景观工程技术--第二章  园林景观给排水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4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工程技术\课件PPTOK\园林景观工程技术  PPT课件\园林景观工程技术--第二章  园林景观给排水工程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6592" cy="516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57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K:\科研\教材\2016\OK\园林景观工程技术\课件PPTOK\园林景观工程技术  PPT课件\园林景观工程技术--第二章  园林景观给排水工程\幻灯片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02"/>
            <a:ext cx="9228292" cy="519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42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K:\科研\教材\2016\OK\园林景观工程技术\课件PPTOK\园林景观工程技术  PPT课件\园林景观工程技术--第二章  园林景观给排水工程\幻灯片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82" y="-1"/>
            <a:ext cx="9162982" cy="515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43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园林景观工程技术--第二章  园林景观给排水工程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84"/>
            <a:ext cx="9174906" cy="516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园林景观工程技术--第二章  园林景观给排水工程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1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园林景观工程技术--第二章  园林景观给排水工程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" y="-29794"/>
            <a:ext cx="9196966" cy="517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21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园林景观工程技术--第二章  园林景观给排水工程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76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园林景观工程技术--第二章  园林景观给排水工程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72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园林景观工程技术--第二章  园林景观给排水工程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7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92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工程技术\课件PPTOK\园林景观工程技术  PPT课件\园林景观工程技术--第二章  园林景观给排水工程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67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全屏显示(16:9)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3</cp:revision>
  <dcterms:created xsi:type="dcterms:W3CDTF">2018-03-04T12:07:50Z</dcterms:created>
  <dcterms:modified xsi:type="dcterms:W3CDTF">2018-03-05T02:12:33Z</dcterms:modified>
</cp:coreProperties>
</file>