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956" y="-70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2018/3/6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K:\科研\教材\2016\OK\园林景观工程技术\课件PPTOK\园林景观工程技术  PPT课件\园林景观工程技术--第四章   园路、广场与园桥工程\幻灯片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4858"/>
            <a:ext cx="9170413" cy="5158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951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K:\科研\教材\2016\OK\园林景观工程技术\课件PPTOK\园林景观工程技术  PPT课件\OK\10园林景观工程技术--第四章   园路、广场与园桥工程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215" y="1"/>
            <a:ext cx="9143999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6656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1266" name="Picture 2" descr="K:\科研\教材\2016\OK\园林景观工程技术\课件PPTOK\园林景观工程技术  PPT课件\园林景观工程技术--第四章   园路、广场与园桥工程\幻灯片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3999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2440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2290" name="Picture 2" descr="K:\科研\教材\2016\OK\园林景观工程技术\课件PPTOK\园林景观工程技术  PPT课件\园林景观工程技术--第四章   园路、广场与园桥工程\幻灯片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3999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432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3314" name="Picture 2" descr="K:\科研\教材\2016\OK\园林景观工程技术\课件PPTOK\园林景观工程技术  PPT课件\园林景观工程技术--第四章   园路、广场与园桥工程\幻灯片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0659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4338" name="Picture 2" descr="K:\科研\教材\2016\OK\园林景观工程技术\课件PPTOK\园林景观工程技术  PPT课件\园林景观工程技术--第四章   园路、广场与园桥工程\幻灯片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077" y="0"/>
            <a:ext cx="9143999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1595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5362" name="Picture 2" descr="K:\科研\教材\2016\OK\园林景观工程技术\课件PPTOK\园林景观工程技术  PPT课件\园林景观工程技术--第四章   园路、广场与园桥工程\幻灯片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768" y="0"/>
            <a:ext cx="9179768" cy="5163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4398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6386" name="Picture 2" descr="K:\科研\教材\2016\OK\园林景观工程技术\课件PPTOK\园林景观工程技术  PPT课件\园林景观工程技术--第四章   园路、广场与园桥工程\幻灯片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565" y="-17512"/>
            <a:ext cx="9175133" cy="5161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3266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7410" name="Picture 2" descr="K:\科研\教材\2016\OK\园林景观工程技术\课件PPTOK\园林景观工程技术  PPT课件\园林景观工程技术--第四章   园路、广场与园桥工程\幻灯片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21332"/>
            <a:ext cx="9181923" cy="5164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840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8434" name="Picture 2" descr="K:\科研\教材\2016\OK\园林景观工程技术\课件PPTOK\园林景观工程技术  PPT课件\园林景观工程技术--第四章   园路、广场与园桥工程\幻灯片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517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9458" name="Picture 2" descr="K:\科研\教材\2016\OK\园林景观工程技术\课件PPTOK\园林景观工程技术  PPT课件\园林景观工程技术--第四章   园路、广场与园桥工程\幻灯片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35818"/>
            <a:ext cx="9207677" cy="5179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055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K:\科研\教材\2016\OK\园林景观工程技术\课件PPTOK\园林景观工程技术  PPT课件\发  出版社\园林景观工程技术--第四章   园路、广场与园桥工程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3999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4999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K:\科研\教材\2016\OK\园林景观工程技术\课件PPTOK\园林景观工程技术  PPT课件\OK\20园林景观工程技术--第四章   园路、广场与园桥工程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75" y="0"/>
            <a:ext cx="9143999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3594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1506" name="Picture 2" descr="K:\科研\教材\2016\OK\园林景观工程技术\课件PPTOK\园林景观工程技术  PPT课件\园林景观工程技术--第四章   园路、广场与园桥工程\幻灯片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33164"/>
            <a:ext cx="9202959" cy="51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1711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K:\科研\教材\2016\OK\园林景观工程技术\课件PPTOK\园林景观工程技术  PPT课件\OK\22园林景观工程技术--第四章   园路、广场与园桥工程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486" y="-18306"/>
            <a:ext cx="9176544" cy="5161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3156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3554" name="Picture 2" descr="K:\科研\教材\2016\OK\园林景观工程技术\课件PPTOK\园林景观工程技术  PPT课件\园林景观工程技术--第四章   园路、广场与园桥工程\幻灯片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7269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50" name="Picture 2" descr="K:\科研\教材\2016\OK\园林景观工程技术\课件PPTOK\园林景观工程技术  PPT课件\OK\24园林景观工程技术--第四章   园路、广场与园桥工程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2806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074" name="Picture 2" descr="K:\科研\教材\2016\OK\园林景观工程技术\课件PPTOK\园林景观工程技术  PPT课件\OK\25园林景观工程技术--第四章   园路、广场与园桥工程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20960"/>
            <a:ext cx="9181261" cy="5164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2921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6626" name="Picture 2" descr="K:\科研\教材\2016\OK\园林景观工程技术\课件PPTOK\园林景观工程技术  PPT课件\园林景观工程技术--第四章   园路、广场与园桥工程\幻灯片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7553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098" name="Picture 2" descr="K:\科研\教材\2016\OK\园林景观工程技术\课件PPTOK\园林景观工程技术  PPT课件\OK\27园林景观工程技术--第四章   园路、广场与园桥工程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7" y="0"/>
            <a:ext cx="9143999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5217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8674" name="Picture 2" descr="K:\科研\教材\2016\OK\园林景观工程技术\课件PPTOK\园林景观工程技术  PPT课件\园林景观工程技术--第四章   园路、广场与园桥工程\幻灯片2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512"/>
            <a:ext cx="9175132" cy="5161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6124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9698" name="Picture 2" descr="K:\科研\教材\2016\OK\园林景观工程技术\课件PPTOK\园林景观工程技术  PPT课件\园林景观工程技术--第四章   园路、广场与园桥工程\幻灯片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257" y="1116"/>
            <a:ext cx="9142015" cy="5142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0407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K:\科研\教材\2016\OK\园林景观工程技术\课件PPTOK\园林景观工程技术  PPT课件\OK\03园林景观工程技术--第四章   园路、广场与园桥工程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1899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0722" name="Picture 2" descr="K:\科研\教材\2016\OK\园林景观工程技术\课件PPTOK\园林景观工程技术  PPT课件\园林景观工程技术--第四章   园路、广场与园桥工程\幻灯片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1637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098" name="Picture 2" descr="K:\科研\教材\2016\OK\园林景观工程技术\课件PPTOK\园林景观工程技术  PPT课件\园林景观工程技术--第四章   园路、广场与园桥工程\幻灯片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256" y="0"/>
            <a:ext cx="9162256" cy="5153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4228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122" name="Picture 2" descr="K:\科研\教材\2016\OK\园林景观工程技术\课件PPTOK\园林景观工程技术  PPT课件\园林景观工程技术--第四章   园路、广场与园桥工程\幻灯片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99" y="0"/>
            <a:ext cx="9143999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1398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146" name="Picture 2" descr="K:\科研\教材\2016\OK\园林景观工程技术\课件PPTOK\园林景观工程技术  PPT课件\园林景观工程技术--第四章   园路、广场与园桥工程\幻灯片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2204"/>
            <a:ext cx="9165697" cy="5155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9164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170" name="Picture 2" descr="K:\科研\教材\2016\OK\园林景观工程技术\课件PPTOK\园林景观工程技术  PPT课件\园林景观工程技术--第四章   园路、广场与园桥工程\幻灯片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2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0062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8194" name="Picture 2" descr="K:\科研\教材\2016\OK\园林景观工程技术\课件PPTOK\园林景观工程技术  PPT课件\园林景观工程技术--第四章   园路、广场与园桥工程\幻灯片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4486"/>
            <a:ext cx="9169753" cy="5157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4525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9218" name="Picture 2" descr="K:\科研\教材\2016\OK\园林景观工程技术\课件PPTOK\园林景观工程技术  PPT课件\园林景观工程技术--第四章   园路、广场与园桥工程\幻灯片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2204"/>
            <a:ext cx="9165695" cy="5155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9534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全屏显示(16:9)</PresentationFormat>
  <Paragraphs>0</Paragraphs>
  <Slides>30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1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Sky123.Org</cp:lastModifiedBy>
  <cp:revision>7</cp:revision>
  <dcterms:created xsi:type="dcterms:W3CDTF">2018-03-04T13:12:53Z</dcterms:created>
  <dcterms:modified xsi:type="dcterms:W3CDTF">2018-03-06T10:32:59Z</dcterms:modified>
</cp:coreProperties>
</file>