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8" r:id="rId43"/>
    <p:sldId id="299" r:id="rId44"/>
    <p:sldId id="313" r:id="rId45"/>
    <p:sldId id="312" r:id="rId46"/>
    <p:sldId id="311" r:id="rId47"/>
    <p:sldId id="310" r:id="rId48"/>
    <p:sldId id="309" r:id="rId49"/>
    <p:sldId id="308" r:id="rId50"/>
    <p:sldId id="307" r:id="rId51"/>
    <p:sldId id="306" r:id="rId52"/>
    <p:sldId id="305" r:id="rId53"/>
    <p:sldId id="304" r:id="rId54"/>
    <p:sldId id="303" r:id="rId55"/>
    <p:sldId id="302" r:id="rId56"/>
    <p:sldId id="297" r:id="rId5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2" autoAdjust="0"/>
    <p:restoredTop sz="94660"/>
  </p:normalViewPr>
  <p:slideViewPr>
    <p:cSldViewPr>
      <p:cViewPr>
        <p:scale>
          <a:sx n="40" d="100"/>
          <a:sy n="40" d="100"/>
        </p:scale>
        <p:origin x="-2250" y="-87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:\科研\教材\2016\OK\园林景观工程技术\课件PPTOK\园林景观工程技术  PPT课件\OK\园林景观工程技术--第五 六章\幻灯片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3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492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42" name="Picture 2" descr="K:\科研\教材\2016\OK\园林景观工程技术\课件PPTOK\园林景观工程技术  PPT课件\OK\园林景观工程技术--第五 六章\幻灯片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253"/>
            <a:ext cx="9197782" cy="5173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3822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266" name="Picture 2" descr="K:\科研\教材\2016\OK\园林景观工程技术\课件PPTOK\园林景观工程技术  PPT课件\OK\园林景观工程技术--第五 六章\幻灯片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8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9589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2290" name="Picture 2" descr="K:\科研\教材\2016\OK\园林景观工程技术\课件PPTOK\园林景观工程技术  PPT课件\OK\园林景观工程技术--第五 六章\幻灯片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8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071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3314" name="Picture 2" descr="K:\科研\教材\2016\OK\园林景观工程技术\课件PPTOK\园林景观工程技术  PPT课件\OK\园林景观工程技术--第五 六章\幻灯片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441" y="-3552"/>
            <a:ext cx="9150314" cy="5147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3342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4338" name="Picture 2" descr="K:\科研\教材\2016\OK\园林景观工程技术\课件PPTOK\园林景观工程技术  PPT课件\OK\园林景观工程技术--第五 六章\幻灯片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186"/>
            <a:ext cx="9153221" cy="5148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5662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5362" name="Picture 2" descr="K:\科研\教材\2016\OK\园林景观工程技术\课件PPTOK\园林景观工程技术  PPT课件\OK\园林景观工程技术--第五 六章\幻灯片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623" y="0"/>
            <a:ext cx="9144002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7905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6386" name="Picture 2" descr="K:\科研\教材\2016\OK\园林景观工程技术\课件PPTOK\园林景观工程技术  PPT课件\OK\园林景观工程技术--第五 六章\幻灯片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256" y="0"/>
            <a:ext cx="9144002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9514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7411" name="Picture 3" descr="K:\科研\教材\2016\OK\园林景观工程技术\课件PPTOK\园林景观工程技术  PPT课件\OK\园林景观工程技术--第五 六章\幻灯片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8750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8434" name="Picture 2" descr="K:\科研\教材\2016\OK\园林景观工程技术\课件PPTOK\园林景观工程技术  PPT课件\OK\园林景观工程技术--第五 六章\幻灯片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7" y="0"/>
            <a:ext cx="914400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0207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9458" name="Picture 2" descr="K:\科研\教材\2016\OK\园林景观工程技术\课件PPTOK\园林景观工程技术  PPT课件\OK\园林景观工程技术--第五 六章\幻灯片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730"/>
            <a:ext cx="9154185" cy="5149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9232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 descr="K:\科研\教材\2016\OK\园林景观工程技术\课件PPTOK\园林景观工程技术  PPT课件\OK\园林景观工程技术--第五 六章\幻灯片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460"/>
            <a:ext cx="9151929" cy="5147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7372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482" name="Picture 2" descr="K:\科研\教材\2016\OK\园林景观工程技术\课件PPTOK\园林景观工程技术  PPT课件\OK\园林景观工程技术--第五 六章\幻灯片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6318"/>
            <a:ext cx="9155231" cy="5149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0314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1506" name="Picture 2" descr="K:\科研\教材\2016\OK\园林景观工程技术\课件PPTOK\园林景观工程技术  PPT课件\OK\园林景观工程技术--第五 六章\幻灯片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5911"/>
            <a:ext cx="9154507" cy="5149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6151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2530" name="Picture 2" descr="K:\科研\教材\2016\OK\园林景观工程技术\课件PPTOK\园林景观工程技术  PPT课件\OK\园林景观工程技术--第五 六章\幻灯片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5297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3554" name="Picture 2" descr="K:\科研\教材\2016\OK\园林景观工程技术\课件PPTOK\园林景观工程技术  PPT课件\OK\园林景观工程技术--第五 六章\幻灯片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430"/>
            <a:ext cx="9196320" cy="5172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804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4578" name="Picture 2" descr="K:\科研\教材\2016\OK\园林景观工程技术\课件PPTOK\园林景观工程技术  PPT课件\OK\园林景观工程技术--第五 六章\幻灯片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526" y="0"/>
            <a:ext cx="9143998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539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5602" name="Picture 2" descr="K:\科研\教材\2016\OK\园林景观工程技术\课件PPTOK\园林景观工程技术  PPT课件\OK\园林景观工程技术--第五 六章\幻灯片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612"/>
            <a:ext cx="9196643" cy="5173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7901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6626" name="Picture 2" descr="K:\科研\教材\2016\OK\园林景观工程技术\课件PPTOK\园林景观工程技术  PPT课件\OK\园林景观工程技术--第五 六章\幻灯片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4192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7650" name="Picture 2" descr="K:\科研\教材\2016\OK\园林景观工程技术\课件PPTOK\园林景观工程技术  PPT课件\OK\园林景观工程技术--第五 六章\幻灯片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9430"/>
            <a:ext cx="9196319" cy="5172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8436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8674" name="Picture 2" descr="K:\科研\教材\2016\OK\园林景观工程技术\课件PPTOK\园林景观工程技术  PPT课件\OK\园林景观工程技术--第五 六章\幻灯片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804" y="0"/>
            <a:ext cx="9143999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3942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9698" name="Picture 2" descr="K:\科研\教材\2016\OK\园林景观工程技术\课件PPTOK\园林景观工程技术  PPT课件\OK\园林景观工程技术--第五 六章\幻灯片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96"/>
            <a:ext cx="9148080" cy="5145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9166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4" name="Picture 2" descr="K:\科研\教材\2016\OK\园林景观工程技术\课件PPTOK\园林景观工程技术  PPT课件\OK\园林景观工程技术--第五 六章\幻灯片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079" y="-3190"/>
            <a:ext cx="9149669" cy="5146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3500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22" name="Picture 2" descr="K:\科研\教材\2016\OK\园林景观工程技术\课件PPTOK\园林景观工程技术  PPT课件\OK\园林景观工程技术--第五 六章\幻灯片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9510"/>
            <a:ext cx="9285352" cy="522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2535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1746" name="Picture 2" descr="K:\科研\教材\2016\OK\园林景观工程技术\课件PPTOK\园林景观工程技术  PPT课件\OK\园林景观工程技术--第五 六章\幻灯片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456"/>
            <a:ext cx="9155479" cy="5149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8592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2770" name="Picture 2" descr="K:\科研\教材\2016\OK\园林景观工程技术\课件PPTOK\园林景观工程技术  PPT课件\OK\园林景观工程技术--第五 六章\幻灯片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911"/>
            <a:ext cx="9154508" cy="5149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7736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3794" name="Picture 2" descr="K:\科研\教材\2016\OK\园林景观工程技术\课件PPTOK\园林景观工程技术  PPT课件\OK\园林景观工程技术--第五 六章\幻灯片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7970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4818" name="Picture 2" descr="K:\科研\教材\2016\OK\园林景观工程技术\课件PPTOK\园林景观工程技术  PPT课件\OK\园林景观工程技术--第五 六章\幻灯片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4823"/>
            <a:ext cx="9152575" cy="5148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3673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5842" name="Picture 2" descr="K:\科研\教材\2016\OK\园林景观工程技术\课件PPTOK\园林景观工程技术  PPT课件\OK\园林景观工程技术--第五 六章\幻灯片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75" y="-8452"/>
            <a:ext cx="9159025" cy="5151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0852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6866" name="Picture 2" descr="K:\科研\教材\2016\OK\园林景观工程技术\课件PPTOK\园林景观工程技术  PPT课件\OK\园林景观工程技术--第五 六章\幻灯片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712" y="0"/>
            <a:ext cx="9161712" cy="5153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5172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7890" name="Picture 2" descr="K:\科研\教材\2016\OK\园林景观工程技术\课件PPTOK\园林景观工程技术  PPT课件\OK\园林景观工程技术--第五 六章\幻灯片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163" y="-29976"/>
            <a:ext cx="9197289" cy="517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8890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8914" name="Picture 2" descr="K:\科研\教材\2016\OK\园林景观工程技术\课件PPTOK\园林景观工程技术  PPT课件\OK\园林景观工程技术--第五 六章\幻灯片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75" y="-4641"/>
            <a:ext cx="9152249" cy="5148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3658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9938" name="Picture 2" descr="K:\科研\教材\2016\OK\园林景观工程技术\课件PPTOK\园林景观工程技术  PPT课件\OK\园林景观工程技术--第五 六章\幻灯片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349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0938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8" name="Picture 2" descr="K:\科研\教材\2016\OK\园林景观工程技术\课件PPTOK\园林景观工程技术  PPT课件\OK\园林景观工程技术--第五 六章\幻灯片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8931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62" name="Picture 2" descr="K:\科研\教材\2016\OK\园林景观工程技术\课件PPTOK\园林景观工程技术  PPT课件\OK\园林景观工程技术--第五 六章\幻灯片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982" y="0"/>
            <a:ext cx="9162982" cy="5154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5260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1986" name="Picture 2" descr="K:\科研\教材\2016\OK\园林景观工程技术\课件PPTOK\园林景观工程技术  PPT课件\OK\园林景观工程技术--第五 六章\幻灯片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004"/>
            <a:ext cx="9152896" cy="5148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9993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7" name="Picture 3" descr="K:\科研\教材\2016\OK\园林景观工程技术\课件PPTOK\园林景观工程技术  PPT课件\OK\1园林景观工程技术--第七章  屋顶绿化工程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7141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 descr="K:\科研\教材\2016\OK\园林景观工程技术\课件PPTOK\园林景观工程技术  PPT课件\OK\园林景观工程技术--第七章  屋顶绿化工程\幻灯片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6" y="0"/>
            <a:ext cx="914400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4840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4" name="Picture 2" descr="K:\科研\教材\2016\OK\园林景观工程技术\课件PPTOK\园林景观工程技术  PPT课件\OK\园林景观工程技术--第七章  屋顶绿化工程\幻灯片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431" y="-5730"/>
            <a:ext cx="9154189" cy="5149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5604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8" name="Picture 2" descr="K:\科研\教材\2016\OK\园林景观工程技术\课件PPTOK\园林景观工程技术  PPT课件\OK\园林景观工程技术--第七章  屋顶绿化工程\幻灯片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83" y="-5550"/>
            <a:ext cx="9153865" cy="5149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2295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122" name="Picture 2" descr="K:\科研\教材\2016\OK\园林景观工程技术\课件PPTOK\园林景观工程技术  PPT课件\OK\园林景观工程技术--第七章  屋顶绿化工程\幻灯片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4258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146" name="Picture 2" descr="K:\科研\教材\2016\OK\园林景观工程技术\课件PPTOK\园林景观工程技术  PPT课件\OK\园林景观工程技术--第七章  屋顶绿化工程\幻灯片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5343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170" name="Picture 2" descr="K:\科研\教材\2016\OK\园林景观工程技术\课件PPTOK\园林景观工程技术  PPT课件\OK\园林景观工程技术--第七章  屋顶绿化工程\幻灯片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85" y="-11720"/>
            <a:ext cx="9164833" cy="5155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8159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194" name="Picture 2" descr="K:\科研\教材\2016\OK\园林景观工程技术\课件PPTOK\园林景观工程技术  PPT课件\OK\园林景观工程技术--第七章  屋顶绿化工程\幻灯片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08" y="-4823"/>
            <a:ext cx="9152572" cy="5148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1923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122" name="Picture 2" descr="K:\科研\教材\2016\OK\园林景观工程技术\课件PPTOK\园林景观工程技术  PPT课件\OK\园林景观工程技术--第五 六章\幻灯片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08" y="-34439"/>
            <a:ext cx="9205224" cy="5177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5255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218" name="Picture 2" descr="K:\科研\教材\2016\OK\园林景观工程技术\课件PPTOK\园林景观工程技术  PPT课件\OK\园林景观工程技术--第七章  屋顶绿化工程\幻灯片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6016"/>
            <a:ext cx="9154697" cy="5149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5425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42" name="Picture 2" descr="K:\科研\教材\2016\OK\园林景观工程技术\课件PPTOK\园林景观工程技术  PPT课件\OK\园林景观工程技术--第七章  屋顶绿化工程\幻灯片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976"/>
            <a:ext cx="9197290" cy="517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3267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266" name="Picture 2" descr="K:\科研\教材\2016\OK\园林景观工程技术\课件PPTOK\园林景观工程技术  PPT课件\OK\园林景观工程技术--第七章  屋顶绿化工程\幻灯片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0058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2290" name="Picture 2" descr="K:\科研\教材\2016\OK\园林景观工程技术\课件PPTOK\园林景观工程技术  PPT课件\OK\园林景观工程技术--第七章  屋顶绿化工程\幻灯片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431" y="0"/>
            <a:ext cx="9166431" cy="5156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6660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3314" name="Picture 2" descr="K:\科研\教材\2016\OK\园林景观工程技术\课件PPTOK\园林景观工程技术  PPT课件\OK\园林景观工程技术--第七章  屋顶绿化工程\幻灯片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819"/>
            <a:ext cx="9156122" cy="5150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515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4338" name="Picture 2" descr="K:\科研\教材\2016\OK\园林景观工程技术\课件PPTOK\园林景观工程技术  PPT课件\OK\园林景观工程技术--第七章  屋顶绿化工程\幻灯片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90" y="-6820"/>
            <a:ext cx="9156123" cy="5150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137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3010" name="Picture 2" descr="K:\科研\教材\2016\OK\园林景观工程技术\课件PPTOK\园林景观工程技术  PPT课件\OK\园林景观工程技术--第五 六章\幻灯片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182"/>
            <a:ext cx="9156768" cy="5150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9195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146" name="Picture 2" descr="K:\科研\教材\2016\OK\园林景观工程技术\课件PPTOK\园林景观工程技术  PPT课件\OK\园林景观工程技术--第五 六章\幻灯片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6176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170" name="Picture 2" descr="K:\科研\教材\2016\OK\园林景观工程技术\课件PPTOK\园林景观工程技术  PPT课件\OK\园林景观工程技术--第五 六章\幻灯片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800" y="-6819"/>
            <a:ext cx="9156124" cy="5150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5903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194" name="Picture 2" descr="K:\科研\教材\2016\OK\园林景观工程技术\课件PPTOK\园林景观工程技术  PPT课件\OK\园林景观工程技术--第五 六章\幻灯片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3323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218" name="Picture 2" descr="K:\科研\教材\2016\OK\园林景观工程技术\课件PPTOK\园林景观工程技术  PPT课件\OK\园林景观工程技术--第五 六章\幻灯片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804" y="0"/>
            <a:ext cx="9143998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9096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全屏显示(16:9)</PresentationFormat>
  <Paragraphs>0</Paragraphs>
  <Slides>56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57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Sky123.Org</cp:lastModifiedBy>
  <cp:revision>3</cp:revision>
  <dcterms:created xsi:type="dcterms:W3CDTF">2018-03-08T09:22:25Z</dcterms:created>
  <dcterms:modified xsi:type="dcterms:W3CDTF">2018-03-08T11:31:13Z</dcterms:modified>
</cp:coreProperties>
</file>