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0" d="100"/>
          <a:sy n="30" d="100"/>
        </p:scale>
        <p:origin x="-1002" y="-90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设计与实训\201704  园林景观设计与实训-总2016-11-20最终修改稿\园林景观设计与实训ppt\园林景观设计与实训--第三章 园林景观艺术设计案例篇\幻灯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70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K:\科研\教材\2016\OK\园林景观设计与实训\201704  园林景观设计与实训-总2016-11-20最终修改稿\园林景观设计与实训ppt\园林景观设计与实训--第三章 园林景观艺术设计案例篇\幻灯片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5290"/>
            <a:ext cx="9153401" cy="514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84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K:\科研\教材\2016\OK\园林景观设计与实训\201704  园林景观设计与实训-总2016-11-20最终修改稿\园林景观设计与实训ppt\园林景观设计与实训--第三章 园林景观艺术设计案例篇\幻灯片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68" y="-14517"/>
            <a:ext cx="9169807" cy="5158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26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K:\科研\教材\2016\OK\园林景观设计与实训\201704  园林景观设计与实训-总2016-11-20最终修改稿\园林景观设计与实训ppt\园林景观设计与实训--第三章 园林景观艺术设计案例篇\幻灯片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3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 descr="K:\科研\教材\2016\OK\园林景观设计与实训\201704  园林景观设计与实训-总2016-11-20最终修改稿\园林景观设计与实训ppt\园林景观设计与实训--第三章 园林景观艺术设计案例篇\幻灯片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18" y="-100416"/>
            <a:ext cx="9322517" cy="5243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32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 descr="K:\科研\教材\2016\OK\园林景观设计与实训\201704  园林景观设计与实训-总2016-11-20最终修改稿\园林景观设计与实训ppt\园林景观设计与实训--第三章 园林景观艺术设计案例篇\幻灯片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44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 descr="K:\科研\教材\2016\OK\园林景观设计与实训\201704  园林景观设计与实训-总2016-11-20最终修改稿\园林景观设计与实训ppt\园林景观设计与实训--第三章 园林景观艺术设计案例篇\幻灯片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209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93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 descr="K:\科研\教材\2016\OK\园林景观设计与实训\201704  园林景观设计与实训-总2016-11-20最终修改稿\园林景观设计与实训ppt\园林景观设计与实训--第三章 园林景观艺术设计案例篇\幻灯片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82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 descr="K:\科研\教材\2016\OK\园林景观设计与实训\201704  园林景观设计与实训-总2016-11-20最终修改稿\园林景观设计与实训ppt\园林景观设计与实训--第三章 园林景观艺术设计案例篇\幻灯片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6" y="0"/>
            <a:ext cx="914400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91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 descr="K:\科研\教材\2016\OK\园林景观设计与实训\201704  园林景观设计与实训-总2016-11-20最终修改稿\园林景观设计与实训ppt\园林景观设计与实训--第三章 园林景观艺术设计案例篇\幻灯片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32" y="-73112"/>
            <a:ext cx="9273975" cy="521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68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 descr="K:\科研\教材\2016\OK\园林景观设计与实训\201704  园林景观设计与实训-总2016-11-20最终修改稿\园林景观设计与实训ppt\园林景观设计与实训--第三章 园林景观艺术设计案例篇\幻灯片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87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K:\科研\教材\2016\OK\园林景观设计与实训\201704  园林景观设计与实训-总2016-11-20最终修改稿\园林景观设计与实训ppt\园林景观设计与实训--第三章 园林景观艺术设计案例篇\幻灯片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94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 descr="K:\科研\教材\2016\OK\园林景观设计与实训\201704  园林景观设计与实训-总2016-11-20最终修改稿\园林景观设计与实训ppt\园林景观设计与实训--第三章 园林景观艺术设计案例篇\幻灯片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910"/>
            <a:ext cx="9234506" cy="5194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88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 descr="K:\科研\教材\2016\OK\园林景观设计与实训\201704  园林景观设计与实训-总2016-11-20最终修改稿\园林景观设计与实训ppt\园林景观设计与实训--第三章 园林景观艺术设计案例篇\幻灯片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" y="0"/>
            <a:ext cx="9137545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98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K:\科研\教材\2016\OK\园林景观设计与实训\201704  园林景观设计与实训-总2016-11-20最终修改稿\园林景观设计与实训ppt\园林景观设计与实训--第三章 园林景观艺术设计案例篇\幻灯片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796"/>
            <a:ext cx="9168524" cy="515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115616" y="2427734"/>
            <a:ext cx="648072" cy="504056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115616" y="2419023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827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K:\科研\教材\2016\OK\园林景观设计与实训\201704  园林景观设计与实训-总2016-11-20最终修改稿\园林景观设计与实训ppt\园林景观设计与实训--第三章 园林景观艺术设计案例篇\幻灯片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854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K:\科研\教材\2016\OK\园林景观设计与实训\201704  园林景观设计与实训-总2016-11-20最终修改稿\园林景观设计与实训ppt\园林景观设计与实训--第三章 园林景观艺术设计案例篇\幻灯片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85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K:\科研\教材\2016\OK\园林景观设计与实训\201704  园林景观设计与实训-总2016-11-20最终修改稿\园林景观设计与实训ppt\园林景观设计与实训--第三章 园林景观艺术设计案例篇\幻灯片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20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72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K:\科研\教材\2016\OK\园林景观设计与实训\201704  园林景观设计与实训-总2016-11-20最终修改稿\园林景观设计与实训ppt\园林景观设计与实训--第三章 园林景观艺术设计案例篇\幻灯片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10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K:\科研\教材\2016\OK\园林景观设计与实训\201704  园林景观设计与实训-总2016-11-20最终修改稿\园林景观设计与实训ppt\园林景观设计与实训--第三章 园林景观艺术设计案例篇\幻灯片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796"/>
            <a:ext cx="9168524" cy="515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42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K:\科研\教材\2016\OK\园林景观设计与实训\201704  园林景观设计与实训-总2016-11-20最终修改稿\园林景观设计与实训ppt\园林景观设计与实训--第三章 园林景观艺术设计案例篇\幻灯片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42" y="-2172"/>
            <a:ext cx="9147860" cy="514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327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全屏显示(16:9)</PresentationFormat>
  <Paragraphs>1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Sky123.Org</cp:lastModifiedBy>
  <cp:revision>2</cp:revision>
  <dcterms:created xsi:type="dcterms:W3CDTF">2018-03-03T12:32:57Z</dcterms:created>
  <dcterms:modified xsi:type="dcterms:W3CDTF">2018-03-04T13:30:11Z</dcterms:modified>
</cp:coreProperties>
</file>