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40" d="100"/>
          <a:sy n="40" d="100"/>
        </p:scale>
        <p:origin x="-2256" y="-87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2018/3/3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2018/3/3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2018/3/3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2018/3/3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2018/3/3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2018/3/3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2018/3/3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026" name="Picture 2" descr="K:\科研\教材\2016\OK\园林景观设计与实训\201704  园林景观设计与实训-总2016-11-20最终修改稿\园林景观设计与实训ppt\园林景观设计与实训--第一章 园林景观设计基础\园林景观设计与实训--第一章 园林景观设计基础\幻灯片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53540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0242" name="Picture 2" descr="K:\科研\教材\2016\OK\园林景观设计与实训\201704  园林景观设计与实训-总2016-11-20最终修改稿\园林景观设计与实训ppt\园林景观设计与实训--第一章 园林景观设计基础\园林景观设计与实训--第一章 园林景观设计基础\幻灯片1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7"/>
            <a:ext cx="9144000" cy="51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24387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1266" name="Picture 2" descr="K:\科研\教材\2016\OK\园林景观设计与实训\201704  园林景观设计与实训-总2016-11-20最终修改稿\园林景观设计与实训ppt\园林景观设计与实训--第一章 园林景观设计基础\园林景观设计与实训--第一章 园林景观设计基础\幻灯片1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9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31883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2290" name="Picture 2" descr="K:\科研\教材\2016\OK\园林景观设计与实训\201704  园林景观设计与实训-总2016-11-20最终修改稿\园林景观设计与实训ppt\园林景观设计与实训--第一章 园林景观设计基础\园林景观设计与实训--第一章 园林景观设计基础\幻灯片1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1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910947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3314" name="Picture 2" descr="K:\科研\教材\2016\OK\园林景观设计与实训\201704  园林景观设计与实训-总2016-11-20最终修改稿\园林景观设计与实训ppt\园林景观设计与实训--第一章 园林景观设计基础\园林景观设计与实训--第一章 园林景观设计基础\幻灯片1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982" y="-1"/>
            <a:ext cx="9162982" cy="51541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976566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4338" name="Picture 2" descr="K:\科研\教材\2016\OK\园林景观设计与实训\201704  园林景观设计与实训-总2016-11-20最终修改稿\园林景观设计与实训ppt\园林景观设计与实训--第一章 园林景观设计基础\园林景观设计与实训--第一章 园林景观设计基础\幻灯片1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65710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5362" name="Picture 2" descr="K:\科研\教材\2016\OK\园林景观设计与实训\201704  园林景观设计与实训-总2016-11-20最终修改稿\园林景观设计与实训ppt\园林景观设计与实训--第一章 园林景观设计基础\园林景观设计与实训--第一章 园林景观设计基础\幻灯片1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552"/>
            <a:ext cx="9150314" cy="51470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547104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6386" name="Picture 2" descr="K:\科研\教材\2016\OK\园林景观设计与实训\201704  园林景观设计与实训-总2016-11-20最终修改稿\园林景观设计与实训ppt\园林景观设计与实训--第一章 园林景观设计基础\园林景观设计与实训--第一章 园林景观设计基础\幻灯片1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51434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41644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7410" name="Picture 2" descr="K:\科研\教材\2016\OK\园林景观设计与实训\201704  园林景观设计与实训-总2016-11-20最终修改稿\园林景观设计与实训ppt\园林景观设计与实训--第一章 园林景观设计基础\园林景观设计与实训--第一章 园林景观设计基础\幻灯片1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102"/>
            <a:ext cx="9147735" cy="5145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68156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8434" name="Picture 2" descr="K:\科研\教材\2016\OK\园林景观设计与实训\201704  园林景观设计与实训-总2016-11-20最终修改稿\园林景观设计与实训ppt\园林景观设计与实训--第一章 园林景观设计基础\园林景观设计与实训--第一章 园林景观设计基础\幻灯片1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1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409233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9458" name="Picture 2" descr="K:\科研\教材\2016\OK\园林景观设计与实训\201704  园林景观设计与实训-总2016-11-20最终修改稿\园林景观设计与实训ppt\园林景观设计与实训--第一章 园林景观设计基础\园林景观设计与实训--第一章 园林景观设计基础\幻灯片1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8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6428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050" name="Picture 2" descr="K:\科研\教材\2016\OK\园林景观设计与实训\201704  园林景观设计与实训-总2016-11-20最终修改稿\园林景观设计与实训ppt\园林景观设计与实训--第一章 园林景观设计基础\园林景观设计与实训--第一章 园林景观设计基础\幻灯片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819" y="0"/>
            <a:ext cx="9179819" cy="5163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3168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0482" name="Picture 2" descr="K:\科研\教材\2016\OK\园林景观设计与实训\201704  园林景观设计与实训-总2016-11-20最终修改稿\园林景观设计与实训ppt\园林景观设计与实训--第一章 园林景观设计基础\园林景观设计与实训--第一章 园林景观设计基础\幻灯片2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164" y="-25438"/>
            <a:ext cx="9189223" cy="5168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9032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1506" name="Picture 2" descr="K:\科研\教材\2016\OK\园林景观设计与实训\201704  园林景观设计与实训-总2016-11-20最终修改稿\园林景观设计与实训ppt\园林景观设计与实训--第一章 园林景观设计基础\园林景观设计与实训--第一章 园林景观设计基础\幻灯片2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1" y="-4278"/>
            <a:ext cx="9151604" cy="51477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29464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2530" name="Picture 2" descr="K:\科研\教材\2016\OK\园林景观设计与实训\201704  园林景观设计与实训-总2016-11-20最终修改稿\园林景观设计与实训ppt\园林景观设计与实训--第一章 园林景观设计基础\园林景观设计与实训--第一章 园林景观设计基础\幻灯片2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7978"/>
            <a:ext cx="9193739" cy="5171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21018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3554" name="Picture 2" descr="K:\科研\教材\2016\OK\园林景观设计与实训\201704  园林景观设计与实训-总2016-11-20最终修改稿\园林景观设计与实训ppt\园林景观设计与实训--第一章 园林景观设计基础\园林景观设计与实训--第一章 园林景观设计基础\幻灯片2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4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13861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074" name="Picture 2" descr="K:\科研\教材\2016\OK\园林景观设计与实训\201704  园林景观设计与实训-总2016-11-20最终修改稿\园林景观设计与实训ppt\园林景观设计与实训--第一章 园林景观设计基础\园林景观设计与实训--第一章 园林景观设计基础\幻灯片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7" y="1"/>
            <a:ext cx="9269541" cy="52141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15640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098" name="Picture 2" descr="K:\科研\教材\2016\OK\园林景观设计与实训\201704  园林景观设计与实训-总2016-11-20最终修改稿\园林景观设计与实训ppt\园林景观设计与实训--第一章 园林景观设计基础\园林景观设计与实训--第一章 园林景观设计基础\幻灯片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3999" cy="51434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96931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122" name="Picture 2" descr="K:\科研\教材\2016\OK\园林景观设计与实训\201704  园林景观设计与实训-总2016-11-20最终修改稿\园林景观设计与实训ppt\园林景观设计与实训--第一章 园林景观设计基础\园林景观设计与实训--第一章 园林景观设计基础\幻灯片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3" y="0"/>
            <a:ext cx="9375819" cy="52738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88622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6146" name="Picture 2" descr="K:\科研\教材\2016\OK\园林景观设计与实训\201704  园林景观设计与实训-总2016-11-20最终修改稿\园林景观设计与实训ppt\园林景观设计与实训--第一章 园林景观设计基础\园林景观设计与实训--第一章 园林景观设计基础\幻灯片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375" y="-1"/>
            <a:ext cx="9158375" cy="51515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76438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7170" name="Picture 2" descr="K:\科研\教材\2016\OK\园林景观设计与实训\201704  园林景观设计与实训-总2016-11-20最终修改稿\园林景观设计与实训ppt\园林景观设计与实训--第一章 园林景观设计基础\园林景观设计与实训--第一章 园林景观设计基础\幻灯片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144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24204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8194" name="Picture 2" descr="K:\科研\教材\2016\OK\园林景观设计与实训\201704  园林景观设计与实训-总2016-11-20最终修改稿\园林景观设计与实训ppt\园林景观设计与实训--第一章 园林景观设计基础\园林景观设计与实训--第一章 园林景观设计基础\幻灯片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708" y="-1556"/>
            <a:ext cx="9163708" cy="51545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157818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9218" name="Picture 2" descr="K:\科研\教材\2016\OK\园林景观设计与实训\201704  园林景观设计与实训-总2016-11-20最终修改稿\园林景观设计与实训ppt\园林景观设计与实训--第一章 园林景观设计基础\园林景观设计与实训--第一章 园林景观设计基础\幻灯片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29" y="622"/>
            <a:ext cx="9142894" cy="51428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57291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全屏显示(16:9)</PresentationFormat>
  <Paragraphs>0</Paragraphs>
  <Slides>23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4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Sky123.Org</cp:lastModifiedBy>
  <cp:revision>1</cp:revision>
  <dcterms:created xsi:type="dcterms:W3CDTF">2018-03-03T12:08:38Z</dcterms:created>
  <dcterms:modified xsi:type="dcterms:W3CDTF">2018-03-03T12:19:42Z</dcterms:modified>
</cp:coreProperties>
</file>