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7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K:\科研\教材\2016\OK\园林景观设计与实训\201704  园林景观设计与实训-总2016-11-20最终修改稿\园林景观设计与实训ppt\园林景观设计与实训--第四章 园林景观设计与施工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50"/>
            <a:ext cx="9152620" cy="514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90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K:\科研\教材\2016\OK\园林景观设计与实训\201704  园林景观设计与实训-总2016-11-20最终修改稿\园林景观设计与实训ppt\园林景观设计与实训--第四章 园林景观设计与施工\幻灯片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20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K:\科研\教材\2016\OK\园林景观设计与实训\201704  园林景观设计与实训-总2016-11-20最终修改稿\园林景观设计与实训ppt\园林景观设计与实训--第四章 园林景观设计与施工\幻灯片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6"/>
            <a:ext cx="9136718" cy="513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0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K:\科研\教材\2016\OK\园林景观设计与实训\201704  园林景观设计与实训-总2016-11-20最终修改稿\园林景观设计与实训ppt\园林景观设计与实训--第四章 园林景观设计与施工\幻灯片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685"/>
            <a:ext cx="9427882" cy="530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4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K:\科研\教材\2016\OK\园林景观设计与实训\201704  园林景观设计与实训-总2016-11-20最终修改稿\园林景观设计与实训ppt\园林景观设计与实训--第四章 园林景观设计与施工\幻灯片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318" y="0"/>
            <a:ext cx="9332317" cy="524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2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K:\科研\教材\2016\OK\园林景观设计与实训\201704  园林景观设计与实训-总2016-11-20最终修改稿\园林景观设计与实训ppt\园林景观设计与实训--第四章 园林景观设计与施工\幻灯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115616" y="2427734"/>
            <a:ext cx="648072" cy="50405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241902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587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K:\科研\教材\2016\OK\园林景观设计与实训\201704  园林景观设计与实训-总2016-11-20最终修改稿\园林景观设计与实训ppt\园林景观设计与实训--第四章 园林景观设计与施工\幻灯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0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K:\科研\教材\2016\OK\园林景观设计与实训\201704  园林景观设计与实训-总2016-11-20最终修改稿\园林景观设计与实训ppt\园林景观设计与实训--第四章 园林景观设计与施工\幻灯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65" y="-32127"/>
            <a:ext cx="9201114" cy="517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53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K:\科研\教材\2016\OK\园林景观设计与实训\201704  园林景观设计与实训-总2016-11-20最终修改稿\园林景观设计与实训ppt\园林景观设计与实训--第四章 园林景观设计与施工\幻灯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88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K:\科研\教材\2016\OK\园林景观设计与实训\201704  园林景观设计与实训-总2016-11-20最终修改稿\园林景观设计与实训ppt\园林景观设计与实训--第四章 园林景观设计与施工\幻灯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67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K:\科研\教材\2016\OK\园林景观设计与实训\201704  园林景观设计与实训-总2016-11-20最终修改稿\园林景观设计与实训ppt\园林景观设计与实训--第四章 园林景观设计与施工\幻灯片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4" y="-18929"/>
            <a:ext cx="9177653" cy="516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25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K:\科研\教材\2016\OK\园林景观设计与实训\201704  园林景观设计与实训-总2016-11-20最终修改稿\园林景观设计与实训ppt\园林景观设计与实训--第四章 园林景观设计与施工\幻灯片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62"/>
            <a:ext cx="9122379" cy="513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54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全屏显示(16:9)</PresentationFormat>
  <Paragraphs>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3</cp:revision>
  <dcterms:created xsi:type="dcterms:W3CDTF">2018-03-03T12:40:28Z</dcterms:created>
  <dcterms:modified xsi:type="dcterms:W3CDTF">2018-03-04T13:29:17Z</dcterms:modified>
</cp:coreProperties>
</file>