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2526" y="-10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设计与实训\201704  园林景观设计与实训-总2016-11-20最终修改稿\园林景观设计与实训ppt\园林景观设计与实训--第二章 园林景观设计应用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" y="-26993"/>
            <a:ext cx="9191987" cy="517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22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K:\科研\教材\2016\OK\园林景观设计与实训\201704  园林景观设计与实训-总2016-11-20最终修改稿\园林景观设计与实训ppt\园林景观设计与实训--第二章 园林景观设计应用\幻灯片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6994"/>
            <a:ext cx="9191989" cy="517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40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K:\科研\教材\2016\OK\园林景观设计与实训\201704  园林景观设计与实训-总2016-11-20最终修改稿\园林景观设计与实训ppt\园林景观设计与实训--第二章 园林景观设计应用\幻灯片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55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K:\科研\教材\2016\OK\园林景观设计与实训\201704  园林景观设计与实训-总2016-11-20最终修改稿\园林景观设计与实训ppt\园林景观设计与实训--第二章 园林景观设计应用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46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K:\科研\教材\2016\OK\园林景观设计与实训\201704  园林景观设计与实训-总2016-11-20最终修改稿\园林景观设计与实训ppt\园林景观设计与实训--第二章 园林景观设计应用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60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K:\科研\教材\2016\OK\园林景观设计与实训\201704  园林景观设计与实训-总2016-11-20最终修改稿\园林景观设计与实训ppt\园林景观设计与实训--第二章 园林景观设计应用\幻灯片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37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K:\科研\教材\2016\OK\园林景观设计与实训\201704  园林景观设计与实训-总2016-11-20最终修改稿\园林景观设计与实训ppt\园林景观设计与实训--第二章 园林景观设计应用\幻灯片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2" y="-8220"/>
            <a:ext cx="9158613" cy="515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46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K:\科研\教材\2016\OK\园林景观设计与实训\201704  园林景观设计与实训-总2016-11-20最终修改稿\园林景观设计与实训ppt\园林景观设计与实训--第二章 园林景观设计应用\幻灯片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73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K:\科研\教材\2016\OK\园林景观设计与实训\201704  园林景观设计与实训-总2016-11-20最终修改稿\园林景观设计与实训ppt\园林景观设计与实训--第二章 园林景观设计应用\幻灯片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30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K:\科研\教材\2016\OK\园林景观设计与实训\201704  园林景观设计与实训-总2016-11-20最终修改稿\园林景观设计与实训ppt\园林景观设计与实训--第二章 园林景观设计应用\幻灯片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9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71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K:\科研\教材\2016\OK\园林景观设计与实训\201704  园林景观设计与实训-总2016-11-20最终修改稿\园林景观设计与实训ppt\园林景观设计与实训--第二章 园林景观设计应用\幻灯片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32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47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K:\科研\教材\2016\OK\园林景观设计与实训\201704  园林景观设计与实训-总2016-11-20最终修改稿\园林景观设计与实训ppt\园林景观设计与实训--第二章 园林景观设计应用\幻灯片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50"/>
            <a:ext cx="9152618" cy="514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87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K:\科研\教材\2016\OK\园林景观设计与实训\201704  园林景观设计与实训-总2016-11-20最终修改稿\园林景观设计与实训ppt\园林景观设计与实训--第二章 园林景观设计应用\幻灯片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57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43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K:\科研\教材\2016\OK\园林景观设计与实训\201704  园林景观设计与实训-总2016-11-20最终修改稿\园林景观设计与实训ppt\园林景观设计与实训--第二章 园林景观设计应用\幻灯片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590"/>
            <a:ext cx="9193050" cy="517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46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 descr="K:\科研\教材\2016\OK\园林景观设计与实训\201704  园林景观设计与实训-总2016-11-20最终修改稿\园林景观设计与实训ppt\园林景观设计与实训--第二章 园林景观设计应用\幻灯片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330"/>
            <a:ext cx="9205033" cy="517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24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K:\科研\教材\2016\OK\园林景观设计与实训\201704  园林景观设计与实训-总2016-11-20最终修改稿\园林景观设计与实训ppt\园林景观设计与实训--第二章 园林景观设计应用\幻灯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80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设计与实训\201704  园林景观设计与实训-总2016-11-20最终修改稿\园林景观设计与实训ppt\园林景观设计与实训--第二章 园林景观设计应用\幻灯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2" y="-22742"/>
            <a:ext cx="9184428" cy="516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77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K:\科研\教材\2016\OK\园林景观设计与实训\201704  园林景观设计与实训-总2016-11-20最终修改稿\园林景观设计与实训ppt\园林景观设计与实训--第二章 园林景观设计应用\幻灯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0" y="-18929"/>
            <a:ext cx="9177653" cy="516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61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K:\科研\教材\2016\OK\园林景观设计与实训\201704  园林景观设计与实训-总2016-11-20最终修改稿\园林景观设计与实训ppt\园林景观设计与实训--第二章 园林景观设计应用\幻灯片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75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K:\科研\教材\2016\OK\园林景观设计与实训\201704  园林景观设计与实训-总2016-11-20最终修改稿\园林景观设计与实训ppt\园林景观设计与实训--第二章 园林景观设计应用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008"/>
            <a:ext cx="9202680" cy="517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49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5" name="Picture 3" descr="K:\科研\教材\2016\OK\园林景观设计与实训\201704  园林景观设计与实训-总2016-11-20最终修改稿\园林景观设计与实训ppt\园林景观设计与实训--第二章 园林景观设计应用\幻灯片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22"/>
            <a:ext cx="9185996" cy="516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48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K:\科研\教材\2016\OK\园林景观设计与实训\201704  园林景观设计与实训-总2016-11-20最终修改稿\园林景观设计与实训ppt\园林景观设计与实训--第二章 园林景观设计应用\幻灯片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13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全屏显示(16:9)</PresentationFormat>
  <Paragraphs>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1</cp:revision>
  <dcterms:created xsi:type="dcterms:W3CDTF">2018-03-03T12:21:17Z</dcterms:created>
  <dcterms:modified xsi:type="dcterms:W3CDTF">2018-03-03T12:32:20Z</dcterms:modified>
</cp:coreProperties>
</file>