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76" r:id="rId9"/>
    <p:sldId id="271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822960" y="626110"/>
            <a:ext cx="62204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</a:t>
            </a:r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室内设计手绘材料工具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71308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89075" y="228123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87488" y="2419350"/>
            <a:ext cx="6215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纸张类型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89075" y="320992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7488" y="3348038"/>
            <a:ext cx="6215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笔类工具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721485"/>
            <a:ext cx="503713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纸张主要使用A3或A4复印纸、白卡纸、硫酸纸等。克数越高，纸张密度越高。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1790" y="3428365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纸类工具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（1）签字笔：常用黑色，粗细常用0.5、0.7.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（2）2B铅笔、自动铅笔：主要用来打底稿使用。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马克笔：色彩丰富，具有快干性，不需用水调和，着色方便，绘制速度快的特点。主要在绘制完线稿后用来上色，马克笔分为单头、双头，使用时，需要及时将笔盖盖上，否则容易干涸。可以选择AD、三福、Mycolor、Touch等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（4）水溶性彩色铅笔：水溶性可以用水来调和，并结合马克笔来用，可以表现丰富的色彩和自然过渡。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（5）高光笔：用于用来提亮高光的部分。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43380" y="549656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笔类工具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</Words>
  <Application>WPS 演示</Application>
  <PresentationFormat>全屏显示(4:3)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16</cp:revision>
  <dcterms:created xsi:type="dcterms:W3CDTF">2009-10-19T06:11:00Z</dcterms:created>
  <dcterms:modified xsi:type="dcterms:W3CDTF">2018-09-10T03:27:13Z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