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74" r:id="rId5"/>
    <p:sldId id="257" r:id="rId6"/>
    <p:sldId id="258" r:id="rId8"/>
    <p:sldId id="277" r:id="rId9"/>
    <p:sldId id="276" r:id="rId10"/>
    <p:sldId id="278" r:id="rId11"/>
    <p:sldId id="27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929"/>
    <a:srgbClr val="6F4949"/>
    <a:srgbClr val="8F613F"/>
    <a:srgbClr val="655C53"/>
    <a:srgbClr val="BDA100"/>
    <a:srgbClr val="FFFBA5"/>
    <a:srgbClr val="CD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1"/>
    <p:restoredTop sz="94660"/>
  </p:normalViewPr>
  <p:slideViewPr>
    <p:cSldViewPr showGuides="1">
      <p:cViewPr>
        <p:scale>
          <a:sx n="50" d="100"/>
          <a:sy n="50" d="100"/>
        </p:scale>
        <p:origin x="-1044" y="-474"/>
      </p:cViewPr>
      <p:guideLst>
        <p:guide orient="horz" pos="22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4857784" cy="91759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613F"/>
            </a:gs>
            <a:gs pos="100000">
              <a:srgbClr val="51292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2"/>
          <a:srcRect t="56260" b="21870"/>
          <a:stretch>
            <a:fillRect/>
          </a:stretch>
        </p:blipFill>
        <p:spPr bwMode="auto">
          <a:xfrm>
            <a:off x="0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istrator\桌面\ppt\fwk3p.png"/>
          <p:cNvPicPr>
            <a:picLocks noChangeAspect="1"/>
          </p:cNvPicPr>
          <p:nvPr userDrawn="1"/>
        </p:nvPicPr>
        <p:blipFill>
          <a:blip r:embed="rId13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643063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3"/>
          <p:cNvSpPr txBox="1"/>
          <p:nvPr/>
        </p:nvSpPr>
        <p:spPr>
          <a:xfrm>
            <a:off x="1500505" y="1720533"/>
            <a:ext cx="4429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室内手绘表现技法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1609090" y="2507615"/>
            <a:ext cx="4429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主编：刘晶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536700"/>
            <a:ext cx="5037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 手绘概述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 室内设计手绘材料工具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 线条篇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透视篇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 室内单体篇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室内组合篇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   室内空间篇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 色彩篇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室内手绘作品临摹篇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 室内手绘作品欣赏篇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32255" y="550418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12065" y="5357813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4342" name="TextBox 9"/>
          <p:cNvSpPr txBox="1"/>
          <p:nvPr/>
        </p:nvSpPr>
        <p:spPr>
          <a:xfrm>
            <a:off x="2139315" y="655955"/>
            <a:ext cx="62204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室内单体篇</a:t>
            </a:r>
            <a:endParaRPr lang="zh-CN" altLang="en-US" sz="3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71308" y="1357313"/>
            <a:ext cx="4643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1489075" y="2281238"/>
            <a:ext cx="6226175" cy="719137"/>
            <a:chOff x="1501754" y="2714620"/>
            <a:chExt cx="6226175" cy="719137"/>
          </a:xfrm>
        </p:grpSpPr>
        <p:sp>
          <p:nvSpPr>
            <p:cNvPr id="14355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87488" y="2419350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单体沙发表现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6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>
          <a:xfrm>
            <a:off x="1489075" y="3209925"/>
            <a:ext cx="6226175" cy="719138"/>
            <a:chOff x="1501754" y="2714620"/>
            <a:chExt cx="6226175" cy="719137"/>
          </a:xfrm>
        </p:grpSpPr>
        <p:sp>
          <p:nvSpPr>
            <p:cNvPr id="14353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654154" y="277970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7488" y="3348038"/>
            <a:ext cx="6215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茶几的表现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0"/>
          <p:cNvGrpSpPr/>
          <p:nvPr/>
        </p:nvGrpSpPr>
        <p:grpSpPr>
          <a:xfrm>
            <a:off x="1472565" y="4126230"/>
            <a:ext cx="6226175" cy="719138"/>
            <a:chOff x="1501754" y="2714620"/>
            <a:chExt cx="6226175" cy="719137"/>
          </a:xfrm>
        </p:grpSpPr>
        <p:sp>
          <p:nvSpPr>
            <p:cNvPr id="8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1625579" y="278097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5.3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灯具的表现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10"/>
          <p:cNvGrpSpPr/>
          <p:nvPr/>
        </p:nvGrpSpPr>
        <p:grpSpPr>
          <a:xfrm>
            <a:off x="1456055" y="5042535"/>
            <a:ext cx="6226175" cy="719138"/>
            <a:chOff x="1501754" y="2714620"/>
            <a:chExt cx="6226175" cy="719137"/>
          </a:xfrm>
        </p:grpSpPr>
        <p:sp>
          <p:nvSpPr>
            <p:cNvPr id="11" name="AutoShape 3"/>
            <p:cNvSpPr/>
            <p:nvPr/>
          </p:nvSpPr>
          <p:spPr>
            <a:xfrm>
              <a:off x="1501754" y="271462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D1111">
                    <a:alpha val="100000"/>
                  </a:srgbClr>
                </a:gs>
                <a:gs pos="50000">
                  <a:srgbClr val="451E1E">
                    <a:alpha val="100000"/>
                  </a:srgbClr>
                </a:gs>
                <a:gs pos="100000">
                  <a:srgbClr val="542626">
                    <a:alpha val="100000"/>
                  </a:srgbClr>
                </a:gs>
              </a:gsLst>
              <a:lin ang="16200000" scaled="1"/>
              <a:tileRect/>
            </a:gradFill>
            <a:ln w="9525">
              <a:noFill/>
            </a:ln>
          </p:spPr>
          <p:txBody>
            <a:bodyPr anchor="ctr"/>
            <a:p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1642089" y="2780978"/>
              <a:ext cx="5918200" cy="58578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8F613F">
                    <a:shade val="30000"/>
                    <a:satMod val="115000"/>
                  </a:srgbClr>
                </a:gs>
                <a:gs pos="50000">
                  <a:srgbClr val="8F613F">
                    <a:shade val="67500"/>
                    <a:satMod val="115000"/>
                  </a:srgbClr>
                </a:gs>
                <a:gs pos="100000">
                  <a:srgbClr val="8F613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5.4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绿植的表现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21790" y="1670685"/>
            <a:ext cx="31692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单体家具都可以看作是最基本的几何体，通过几何体的加、减来完成室内家具单体的练习。所以，理解方体的透视，单体的家具也就迎刃而解了。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在绘制单体家具时，先绘制大框架，将形体先绘制出，然后再描绘家具的厚度，花纹、材质、阴影等。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15135" y="508381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 </a:t>
            </a:r>
            <a:r>
              <a:rPr lang="zh-CN" altLang="en-US"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单体沙发表现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2593340"/>
            <a:ext cx="3268345" cy="218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643380" y="57137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5.2茶几的表现</a:t>
            </a:r>
            <a:endParaRPr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065" y="1465580"/>
            <a:ext cx="3618230" cy="4154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1643380" y="1561465"/>
            <a:ext cx="15049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茶几表现应当注重茶几的的材质质感，还有比例关系，和视平线高低的视觉，以及透视关系。在绘画中，应当把每一个茶几都看作是长方体，先将透视和物体大小形态描绘出，再表现材质质感以及装饰品。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24033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414145"/>
            <a:ext cx="5037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在表现灯具时应该注意灯具的造型、比例和小构件的特点，特别是圆弧型状的灯。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47520" y="523875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 灯具的表现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095" y="2244090"/>
            <a:ext cx="4546600" cy="2964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1"/>
          <a:srcRect t="56260" b="21870"/>
          <a:stretch>
            <a:fillRect/>
          </a:stretch>
        </p:blipFill>
        <p:spPr bwMode="auto">
          <a:xfrm>
            <a:off x="0" y="5383848"/>
            <a:ext cx="9144000" cy="150018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363" name="Picture 6" descr="C:\Documents and Settings\Administrator\桌面\ppt\fwk3p.png"/>
          <p:cNvPicPr>
            <a:picLocks noChangeAspect="1"/>
          </p:cNvPicPr>
          <p:nvPr/>
        </p:nvPicPr>
        <p:blipFill>
          <a:blip r:embed="rId2"/>
          <a:srcRect t="17432" r="17778"/>
          <a:stretch>
            <a:fillRect/>
          </a:stretch>
        </p:blipFill>
        <p:spPr>
          <a:xfrm>
            <a:off x="6500813" y="0"/>
            <a:ext cx="2643187" cy="2368550"/>
          </a:xfrm>
          <a:prstGeom prst="rect">
            <a:avLst/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31938" y="1321435"/>
            <a:ext cx="5037137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绿色植物在室内空间中有画龙点睛的作用，植物不是画面的主体，在绘画时尽量用简洁、自然的线条勾勒出它们的细节特征。绘画时，注意花盆、材质以及绿植叶片的形态特征。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要画好植物，要对植物的形状有所了解，然后去绘制植物的形态、还要把握好植物的黑白灰关系，注意投影和反光。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度的表现是很有必要的。有些学生不太自信，不敢下笔，画出来的比较轻飘、不敢用笔。有些学生则画的太重，画面画的一团黑。所以，体现对比很重要，画面一定要留白。在练习时，多观察，多欣赏，多揣摩，注意光线的方向。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07820" y="5815330"/>
            <a:ext cx="4857750" cy="1588"/>
          </a:xfrm>
          <a:prstGeom prst="line">
            <a:avLst/>
          </a:prstGeom>
          <a:ln w="3810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TextBox 9"/>
          <p:cNvSpPr txBox="1"/>
          <p:nvPr/>
        </p:nvSpPr>
        <p:spPr>
          <a:xfrm>
            <a:off x="1532255" y="645795"/>
            <a:ext cx="567880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5.4绿植的表现</a:t>
            </a:r>
            <a:endParaRPr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0" name="Picture 6" descr="C:\Documents and Settings\Administrator\桌面\ppt\fwk3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13" y="1571625"/>
            <a:ext cx="3214688" cy="28463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dministrator\桌面\ppt\fwkp32.png"/>
          <p:cNvPicPr>
            <a:picLocks noChangeAspect="1" noChangeArrowheads="1"/>
          </p:cNvPicPr>
          <p:nvPr/>
        </p:nvPicPr>
        <p:blipFill>
          <a:blip r:embed="rId2"/>
          <a:srcRect t="56260"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83206" y="2071678"/>
            <a:ext cx="335758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endParaRPr kumimoji="0" lang="zh-CN" altLang="en-US" sz="48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8446" y="2857496"/>
            <a:ext cx="335758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2400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WPS 演示</Application>
  <PresentationFormat>全屏显示(4:3)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Unique</dc:creator>
  <cp:lastModifiedBy>zh8</cp:lastModifiedBy>
  <cp:revision>21</cp:revision>
  <dcterms:created xsi:type="dcterms:W3CDTF">2009-10-19T06:11:00Z</dcterms:created>
  <dcterms:modified xsi:type="dcterms:W3CDTF">2018-09-10T03:28:08Z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