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7" r:id="rId9"/>
    <p:sldId id="276" r:id="rId10"/>
    <p:sldId id="282" r:id="rId11"/>
    <p:sldId id="27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2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室内组合篇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组合沙发训练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组合床的训练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51990" y="1645285"/>
            <a:ext cx="42094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1.观察临摹作品为几点透视，观察比例。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2.观察视平线的高低位置，确认视平线，再确定消失点。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3.沙发上的布艺走向也要遵循透视线，这样才能平铺在沙发上。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7505" y="385191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组合沙发训练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643380" y="57137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组合沙发训练</a:t>
            </a:r>
            <a:endParaRPr lang="zh-CN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7" name="图片 67" descr="IMG_3279"/>
          <p:cNvPicPr>
            <a:picLocks noChangeAspect="1"/>
          </p:cNvPicPr>
          <p:nvPr/>
        </p:nvPicPr>
        <p:blipFill>
          <a:blip r:embed="rId3"/>
          <a:srcRect r="5137"/>
          <a:stretch>
            <a:fillRect/>
          </a:stretch>
        </p:blipFill>
        <p:spPr>
          <a:xfrm>
            <a:off x="1316990" y="1651000"/>
            <a:ext cx="2723515" cy="3828415"/>
          </a:xfrm>
          <a:prstGeom prst="rect">
            <a:avLst/>
          </a:prstGeom>
        </p:spPr>
      </p:pic>
      <p:pic>
        <p:nvPicPr>
          <p:cNvPr id="68" name="图片 68" descr="IMG_32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200" y="1651000"/>
            <a:ext cx="276733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414145"/>
            <a:ext cx="503713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6.2组合床的训练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1.确定透视角度、比例，绘制基本透视。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2.组合的训练要求在同一个透视下进行绘制。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3.完善床体的布艺质感，以及与地毯之间的投影关系。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4.明确透视关系，床头、枕头、床单都要遵循透视规律。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5.最后完善软饰，添加纹理，深入刻画物体投影。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39814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组合床的训练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532255" y="56197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组合床的训练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70" descr="86A472AE377520E28F36AC6C69E65D25"/>
          <p:cNvPicPr>
            <a:picLocks noChangeAspect="1"/>
          </p:cNvPicPr>
          <p:nvPr/>
        </p:nvPicPr>
        <p:blipFill>
          <a:blip r:embed="rId3"/>
          <a:srcRect b="14629"/>
          <a:stretch>
            <a:fillRect/>
          </a:stretch>
        </p:blipFill>
        <p:spPr>
          <a:xfrm>
            <a:off x="1042035" y="1507490"/>
            <a:ext cx="2643505" cy="4013835"/>
          </a:xfrm>
          <a:prstGeom prst="rect">
            <a:avLst/>
          </a:prstGeom>
        </p:spPr>
      </p:pic>
      <p:pic>
        <p:nvPicPr>
          <p:cNvPr id="75" name="图片 75" descr="IMG_3281"/>
          <p:cNvPicPr>
            <a:picLocks noChangeAspect="1"/>
          </p:cNvPicPr>
          <p:nvPr/>
        </p:nvPicPr>
        <p:blipFill>
          <a:blip r:embed="rId4"/>
          <a:srcRect l="1451" r="3264"/>
          <a:stretch>
            <a:fillRect/>
          </a:stretch>
        </p:blipFill>
        <p:spPr>
          <a:xfrm>
            <a:off x="3746500" y="1507490"/>
            <a:ext cx="2830830" cy="396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</Words>
  <Application>WPS 演示</Application>
  <PresentationFormat>全屏显示(4:3)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22</cp:revision>
  <dcterms:created xsi:type="dcterms:W3CDTF">2009-10-19T06:11:00Z</dcterms:created>
  <dcterms:modified xsi:type="dcterms:W3CDTF">2018-09-10T03:28:21Z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