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6" r:id="rId4"/>
    <p:sldId id="274" r:id="rId5"/>
    <p:sldId id="257" r:id="rId6"/>
    <p:sldId id="258" r:id="rId8"/>
    <p:sldId id="272" r:id="rId9"/>
    <p:sldId id="273" r:id="rId10"/>
    <p:sldId id="275" r:id="rId11"/>
    <p:sldId id="271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2929"/>
    <a:srgbClr val="6F4949"/>
    <a:srgbClr val="8F613F"/>
    <a:srgbClr val="655C53"/>
    <a:srgbClr val="BDA100"/>
    <a:srgbClr val="FFFBA5"/>
    <a:srgbClr val="CD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91"/>
    <p:restoredTop sz="94660"/>
  </p:normalViewPr>
  <p:slideViewPr>
    <p:cSldViewPr showGuides="1">
      <p:cViewPr>
        <p:scale>
          <a:sx n="50" d="100"/>
          <a:sy n="50" d="100"/>
        </p:scale>
        <p:origin x="-1044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3316" name="TextBox 3"/>
          <p:cNvSpPr txBox="1"/>
          <p:nvPr/>
        </p:nvSpPr>
        <p:spPr>
          <a:xfrm>
            <a:off x="1500505" y="1720533"/>
            <a:ext cx="44291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室内手绘表现技法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1609090" y="2507615"/>
            <a:ext cx="4429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主编：刘晶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 手绘概述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 室内设计手绘材料工具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 线条篇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 透视篇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 室内单体篇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  室内组合篇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   室内空间篇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   色彩篇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 室内手绘作品临摹篇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第十章   室内手绘作品欣赏篇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550418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4342" name="TextBox 9"/>
          <p:cNvSpPr txBox="1"/>
          <p:nvPr/>
        </p:nvSpPr>
        <p:spPr>
          <a:xfrm>
            <a:off x="1571625" y="500063"/>
            <a:ext cx="478631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手绘概述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0"/>
          <p:cNvGrpSpPr/>
          <p:nvPr/>
        </p:nvGrpSpPr>
        <p:grpSpPr>
          <a:xfrm>
            <a:off x="1489075" y="2281238"/>
            <a:ext cx="6226175" cy="719137"/>
            <a:chOff x="1501754" y="2714620"/>
            <a:chExt cx="6226175" cy="719137"/>
          </a:xfrm>
        </p:grpSpPr>
        <p:sp>
          <p:nvSpPr>
            <p:cNvPr id="14355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487488" y="2419350"/>
            <a:ext cx="6215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手绘的概述、意义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6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grpSp>
        <p:nvGrpSpPr>
          <p:cNvPr id="3" name="组合 10"/>
          <p:cNvGrpSpPr/>
          <p:nvPr/>
        </p:nvGrpSpPr>
        <p:grpSpPr>
          <a:xfrm>
            <a:off x="1489075" y="3209925"/>
            <a:ext cx="6226175" cy="719138"/>
            <a:chOff x="1501754" y="2714620"/>
            <a:chExt cx="6226175" cy="719137"/>
          </a:xfrm>
        </p:grpSpPr>
        <p:sp>
          <p:nvSpPr>
            <p:cNvPr id="14353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21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87488" y="3348038"/>
            <a:ext cx="6215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手绘效果图和电脑效果图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10"/>
          <p:cNvGrpSpPr/>
          <p:nvPr/>
        </p:nvGrpSpPr>
        <p:grpSpPr>
          <a:xfrm>
            <a:off x="1489075" y="4138613"/>
            <a:ext cx="6226175" cy="719137"/>
            <a:chOff x="1501754" y="2714620"/>
            <a:chExt cx="6226175" cy="719137"/>
          </a:xfrm>
        </p:grpSpPr>
        <p:sp>
          <p:nvSpPr>
            <p:cNvPr id="14351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25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487488" y="4276725"/>
            <a:ext cx="6215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手绘图的类别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721485"/>
            <a:ext cx="5037137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手绘是以绘画的方式来表达设计创意。手绘表现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点突出一个“快”字。它是用一种最快捷、最直接、最简单的反映方式。手绘是设计师沟通的表达技能。手绘贯穿设计与施工的整个过程，给客户欣赏手绘效果图，给施工者看手绘细节图，所以，手绘都起着至关重要的交流作用。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手绘效果图可以帮助人培养三维立体思维能力，并且在快速勾画时，可激发设计师的联想，思维连续及时。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5136515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手绘的概念、 意义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15368" name="TextBox 9"/>
          <p:cNvSpPr txBox="1"/>
          <p:nvPr/>
        </p:nvSpPr>
        <p:spPr>
          <a:xfrm>
            <a:off x="545465" y="672465"/>
            <a:ext cx="6336030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1.2手绘效果图与电脑效果图</a:t>
            </a:r>
            <a:endParaRPr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2" descr="l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370" y="1863090"/>
            <a:ext cx="2909570" cy="3679190"/>
          </a:xfrm>
          <a:prstGeom prst="rect">
            <a:avLst/>
          </a:prstGeom>
        </p:spPr>
      </p:pic>
      <p:pic>
        <p:nvPicPr>
          <p:cNvPr id="3" name="图片 3" descr="l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8910" y="1863090"/>
            <a:ext cx="2759075" cy="367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721485"/>
            <a:ext cx="5037137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电脑效果图的特点：真实、准确、速度慢、易于修改，不适用于创意，更接近实际效果，真实性强。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手绘效果图的特点：生动、概括、速度快、不易于反复修改，适用于创意。表现空间的直观性差，但艺术感强。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392684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545465" y="672465"/>
            <a:ext cx="6336030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1.2手绘效果图与电脑效果图</a:t>
            </a:r>
            <a:endParaRPr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41780"/>
            <a:ext cx="5037137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手绘表现是为了设计服务的，其表现形式各异，手法不一，常用在环境艺术设计、装饰设计、服装设计、工业设计等。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1.3.1设计方案草图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1.3.2表现性手绘效果图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5716905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795780" y="685800"/>
            <a:ext cx="6336030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1.3手绘图的类别</a:t>
            </a:r>
            <a:endParaRPr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6" descr="1804725-1naias101-emb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460" y="3659505"/>
            <a:ext cx="3201670" cy="1844040"/>
          </a:xfrm>
          <a:prstGeom prst="rect">
            <a:avLst/>
          </a:prstGeom>
        </p:spPr>
      </p:pic>
      <p:pic>
        <p:nvPicPr>
          <p:cNvPr id="5" name="图片 5" descr="p_large_0ean_37600005a5f62d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4395" y="3659505"/>
            <a:ext cx="2890520" cy="184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83206" y="2071678"/>
            <a:ext cx="335758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</a:t>
            </a:r>
            <a:endParaRPr kumimoji="0" lang="zh-CN" altLang="en-US" sz="48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8446" y="2857496"/>
            <a:ext cx="335758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608</Words>
  <Application>WPS 演示</Application>
  <PresentationFormat>全屏显示(4:3)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BJXX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Unique</dc:creator>
  <cp:lastModifiedBy>zh8</cp:lastModifiedBy>
  <cp:revision>15</cp:revision>
  <dcterms:created xsi:type="dcterms:W3CDTF">2009-10-19T06:11:00Z</dcterms:created>
  <dcterms:modified xsi:type="dcterms:W3CDTF">2018-09-10T03:26:55Z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