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7" r:id="rId9"/>
    <p:sldId id="276" r:id="rId10"/>
    <p:sldId id="282" r:id="rId11"/>
    <p:sldId id="271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25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12065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2139315" y="655955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室内空间篇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7.1一点透视室内空间临摹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7.2两点透视室内空间临摹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51990" y="1645285"/>
            <a:ext cx="42094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1.用铅笔在纸张上勾勒出空间草图，观察临摹图，找出站点、视平线、消失点。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2.找准物体的空间比例关系。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3.将单体、组合家具根据空间透视绘制出。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4.完成墙面装饰，添加植物等配景，细化空间内容。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7505" y="409321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7.1一点透视室内空间临摹</a:t>
            </a:r>
            <a:endParaRPr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643380" y="57137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7.1一点透视室内空间临摹</a:t>
            </a:r>
            <a:endParaRPr lang="zh-CN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" name="图片 80" descr="IMG_30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63" y="1620520"/>
            <a:ext cx="4905375" cy="361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659255"/>
            <a:ext cx="50371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7.2两点透视室内空间临摹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1.绘制空间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2.根绝两点空间绘制家具。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3.根据窗户的光线来源，找出物体的明暗关系。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4.深入刻画画面，调整物体的质感，添加绿植。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39814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7.2两点透视室内空间临摹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532255" y="56197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7.2两点透视室内空间临摹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图片 78" descr="IMG_30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713" y="1761173"/>
            <a:ext cx="4752975" cy="333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WPS 演示</Application>
  <PresentationFormat>全屏显示(4:3)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23</cp:revision>
  <dcterms:created xsi:type="dcterms:W3CDTF">2009-10-19T06:11:00Z</dcterms:created>
  <dcterms:modified xsi:type="dcterms:W3CDTF">2018-09-10T03:28:40Z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