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7" r:id="rId9"/>
    <p:sldId id="276" r:id="rId10"/>
    <p:sldId id="278" r:id="rId11"/>
    <p:sldId id="27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线条篇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3.1直线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3.2植物线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0"/>
          <p:cNvGrpSpPr/>
          <p:nvPr/>
        </p:nvGrpSpPr>
        <p:grpSpPr>
          <a:xfrm>
            <a:off x="1472565" y="4126230"/>
            <a:ext cx="6226175" cy="719138"/>
            <a:chOff x="1501754" y="2714620"/>
            <a:chExt cx="6226175" cy="719137"/>
          </a:xfrm>
        </p:grpSpPr>
        <p:sp>
          <p:nvSpPr>
            <p:cNvPr id="8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3.3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投影表现方法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3.1直线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直线的绘制，每个人画出来的感觉都不一样，也塑造出不一样的手绘风格。手绘图的效果好坏源于每一根线条的积累。线条的绘制不是一朝一夕能够画的漂亮的，它需要不断的练习。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71625" y="381000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3.1.1坐有坐相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坐姿要挺起胸膛，不要趴在桌子上，手绘桌可以倾斜至45度，便于画线时身体更加灵活，让视觉上看图更加舒服。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执笔的方法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与写字的执笔方法也不一样，轻握笔杆。很多人喜欢拇指压着食指，或者食指压着拇指，这些方式都是错误的。握笔不要离笔尖太近，也不要太远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488886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字形线条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针叶形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3.“U”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字形线条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1790" y="307467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植物线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有光影就会有投影，投影的刻画可以让画面更加丰满，有厚重感。投影的绘制需要使线条沿着物体的透视方向去绘制.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30086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投影的表现方法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</Words>
  <Application>WPS 演示</Application>
  <PresentationFormat>全屏显示(4:3)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17</cp:revision>
  <dcterms:created xsi:type="dcterms:W3CDTF">2009-10-19T06:11:00Z</dcterms:created>
  <dcterms:modified xsi:type="dcterms:W3CDTF">2018-09-10T03:27:34Z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