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68"/>
  </p:notesMasterIdLst>
  <p:sldIdLst>
    <p:sldId id="348" r:id="rId4"/>
    <p:sldId id="258" r:id="rId5"/>
    <p:sldId id="259" r:id="rId6"/>
    <p:sldId id="260" r:id="rId7"/>
    <p:sldId id="261" r:id="rId8"/>
    <p:sldId id="262" r:id="rId9"/>
    <p:sldId id="263" r:id="rId10"/>
    <p:sldId id="264" r:id="rId11"/>
    <p:sldId id="349" r:id="rId12"/>
    <p:sldId id="350" r:id="rId13"/>
    <p:sldId id="351" r:id="rId14"/>
    <p:sldId id="352" r:id="rId15"/>
    <p:sldId id="362" r:id="rId16"/>
    <p:sldId id="353" r:id="rId17"/>
    <p:sldId id="361" r:id="rId18"/>
    <p:sldId id="355" r:id="rId19"/>
    <p:sldId id="354" r:id="rId20"/>
    <p:sldId id="357" r:id="rId21"/>
    <p:sldId id="358" r:id="rId22"/>
    <p:sldId id="359" r:id="rId23"/>
    <p:sldId id="360" r:id="rId24"/>
    <p:sldId id="265" r:id="rId25"/>
    <p:sldId id="266" r:id="rId26"/>
    <p:sldId id="267" r:id="rId27"/>
    <p:sldId id="268" r:id="rId28"/>
    <p:sldId id="269" r:id="rId29"/>
    <p:sldId id="363" r:id="rId30"/>
    <p:sldId id="270" r:id="rId31"/>
    <p:sldId id="271" r:id="rId32"/>
    <p:sldId id="364" r:id="rId33"/>
    <p:sldId id="272" r:id="rId34"/>
    <p:sldId id="273" r:id="rId35"/>
    <p:sldId id="274" r:id="rId36"/>
    <p:sldId id="275" r:id="rId37"/>
    <p:sldId id="365" r:id="rId38"/>
    <p:sldId id="276" r:id="rId39"/>
    <p:sldId id="278" r:id="rId40"/>
    <p:sldId id="277" r:id="rId41"/>
    <p:sldId id="279" r:id="rId42"/>
    <p:sldId id="367" r:id="rId43"/>
    <p:sldId id="366" r:id="rId44"/>
    <p:sldId id="369" r:id="rId45"/>
    <p:sldId id="368" r:id="rId46"/>
    <p:sldId id="370" r:id="rId47"/>
    <p:sldId id="371" r:id="rId48"/>
    <p:sldId id="372" r:id="rId49"/>
    <p:sldId id="373" r:id="rId50"/>
    <p:sldId id="377" r:id="rId51"/>
    <p:sldId id="378" r:id="rId52"/>
    <p:sldId id="374" r:id="rId53"/>
    <p:sldId id="375" r:id="rId54"/>
    <p:sldId id="376" r:id="rId55"/>
    <p:sldId id="290" r:id="rId56"/>
    <p:sldId id="291" r:id="rId57"/>
    <p:sldId id="380" r:id="rId58"/>
    <p:sldId id="384" r:id="rId59"/>
    <p:sldId id="379" r:id="rId60"/>
    <p:sldId id="381" r:id="rId61"/>
    <p:sldId id="382" r:id="rId62"/>
    <p:sldId id="385" r:id="rId63"/>
    <p:sldId id="383" r:id="rId64"/>
    <p:sldId id="386" r:id="rId65"/>
    <p:sldId id="387" r:id="rId66"/>
    <p:sldId id="388" r:id="rId67"/>
  </p:sldIdLst>
  <p:sldSz cx="9144000" cy="5143500" type="screen16x9"/>
  <p:notesSz cx="6858000" cy="9144000"/>
  <p:defaultText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8" autoAdjust="0"/>
    <p:restoredTop sz="91529" autoAdjust="0"/>
  </p:normalViewPr>
  <p:slideViewPr>
    <p:cSldViewPr>
      <p:cViewPr>
        <p:scale>
          <a:sx n="77" d="100"/>
          <a:sy n="77" d="100"/>
        </p:scale>
        <p:origin x="-1182" y="-24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hyperlink" Target="https://yuedu.baidu.com/ebook/bfe3492acdbff121dd36a32d7375a417866fc105?pn=1&amp;pa=38" TargetMode="External"/><Relationship Id="rId2" Type="http://schemas.openxmlformats.org/officeDocument/2006/relationships/hyperlink" Target="https://yuedu.baidu.com/ebook/bfe3492acdbff121dd36a32d7375a417866fc105?pn=1&amp;pa=25" TargetMode="External"/><Relationship Id="rId1" Type="http://schemas.openxmlformats.org/officeDocument/2006/relationships/hyperlink" Target="https://yuedu.baidu.com/ebook/bfe3492acdbff121dd36a32d7375a417866fc105?pn=1&amp;pa=12" TargetMode="External"/><Relationship Id="rId4" Type="http://schemas.openxmlformats.org/officeDocument/2006/relationships/hyperlink" Target="https://yuedu.baidu.com/ebook/bfe3492acdbff121dd36a32d7375a417866fc105?pn=1&amp;pa=43" TargetMode="External"/></Relationships>
</file>

<file path=ppt/diagrams/_rels/drawing1.xml.rels><?xml version="1.0" encoding="UTF-8" standalone="yes"?>
<Relationships xmlns="http://schemas.openxmlformats.org/package/2006/relationships"><Relationship Id="rId3" Type="http://schemas.openxmlformats.org/officeDocument/2006/relationships/hyperlink" Target="https://yuedu.baidu.com/ebook/bfe3492acdbff121dd36a32d7375a417866fc105?pn=1&amp;pa=38" TargetMode="External"/><Relationship Id="rId2" Type="http://schemas.openxmlformats.org/officeDocument/2006/relationships/hyperlink" Target="https://yuedu.baidu.com/ebook/bfe3492acdbff121dd36a32d7375a417866fc105?pn=1&amp;pa=25" TargetMode="External"/><Relationship Id="rId1" Type="http://schemas.openxmlformats.org/officeDocument/2006/relationships/hyperlink" Target="https://yuedu.baidu.com/ebook/bfe3492acdbff121dd36a32d7375a417866fc105?pn=1&amp;pa=12" TargetMode="External"/><Relationship Id="rId4" Type="http://schemas.openxmlformats.org/officeDocument/2006/relationships/hyperlink" Target="https://yuedu.baidu.com/ebook/bfe3492acdbff121dd36a32d7375a417866fc105?pn=1&amp;pa=43" TargetMode="Externa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58D615-1094-4E05-A3CF-F5A320946AEA}"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zh-CN" altLang="en-US"/>
        </a:p>
      </dgm:t>
    </dgm:pt>
    <dgm:pt modelId="{D43C2E0F-6BDD-47A1-B4CA-B9DAFD95230B}">
      <dgm:prSet custT="1"/>
      <dgm:spPr/>
      <dgm:t>
        <a:bodyPr/>
        <a:lstStyle/>
        <a:p>
          <a:r>
            <a:rPr lang="zh-CN" altLang="zh-CN" sz="1600" u="sng" dirty="0" smtClean="0">
              <a:solidFill>
                <a:srgbClr val="0000FF"/>
              </a:solidFill>
            </a:rPr>
            <a:t>第一节 室内设计的概念及作用</a:t>
          </a:r>
          <a:endParaRPr lang="zh-CN" altLang="zh-CN" sz="1600" u="sng" dirty="0">
            <a:solidFill>
              <a:srgbClr val="0000FF"/>
            </a:solidFill>
          </a:endParaRPr>
        </a:p>
      </dgm:t>
    </dgm:pt>
    <dgm:pt modelId="{CBBE0AF8-CB4D-4D64-8C04-F71F08E5893B}" type="parTrans" cxnId="{498C9913-1FD7-4152-B30C-AAC20FF1DE7E}">
      <dgm:prSet/>
      <dgm:spPr/>
      <dgm:t>
        <a:bodyPr/>
        <a:lstStyle/>
        <a:p>
          <a:endParaRPr lang="zh-CN" altLang="en-US"/>
        </a:p>
      </dgm:t>
    </dgm:pt>
    <dgm:pt modelId="{216C410B-5617-491C-93EF-79071C0C742D}" type="sibTrans" cxnId="{498C9913-1FD7-4152-B30C-AAC20FF1DE7E}">
      <dgm:prSet/>
      <dgm:spPr/>
      <dgm:t>
        <a:bodyPr/>
        <a:lstStyle/>
        <a:p>
          <a:endParaRPr lang="zh-CN" altLang="en-US"/>
        </a:p>
      </dgm:t>
    </dgm:pt>
    <dgm:pt modelId="{E7A418AF-A6AB-46FA-8606-DDE8DFC6BB95}">
      <dgm:prSet custT="1"/>
      <dgm:spPr/>
      <dgm:t>
        <a:bodyPr/>
        <a:lstStyle/>
        <a:p>
          <a:r>
            <a:rPr lang="en-US" altLang="zh-CN" sz="1600" u="sng" dirty="0" err="1" smtClean="0">
              <a:hlinkClick xmlns:r="http://schemas.openxmlformats.org/officeDocument/2006/relationships" r:id="rId1" tooltip="第二节 室内设计的定义"/>
            </a:rPr>
            <a:t>第二节</a:t>
          </a:r>
          <a:r>
            <a:rPr lang="en-US" altLang="zh-CN" sz="1600" u="sng" dirty="0" smtClean="0">
              <a:hlinkClick xmlns:r="http://schemas.openxmlformats.org/officeDocument/2006/relationships" r:id="rId1" tooltip="第二节 室内设计的定义"/>
            </a:rPr>
            <a:t> </a:t>
          </a:r>
          <a:r>
            <a:rPr lang="en-US" altLang="zh-CN" sz="1600" u="sng" dirty="0" err="1" smtClean="0">
              <a:hlinkClick xmlns:r="http://schemas.openxmlformats.org/officeDocument/2006/relationships" r:id="rId1" tooltip="第二节 室内设计的定义"/>
            </a:rPr>
            <a:t>室内设计的内容</a:t>
          </a:r>
          <a:endParaRPr lang="zh-CN" altLang="zh-CN" sz="1600" u="sng" dirty="0"/>
        </a:p>
      </dgm:t>
    </dgm:pt>
    <dgm:pt modelId="{253264FF-7240-4DC1-825C-18F173D17523}" type="parTrans" cxnId="{BE335F1E-5FE1-4FFB-A7B6-74DE808CD1D1}">
      <dgm:prSet/>
      <dgm:spPr/>
      <dgm:t>
        <a:bodyPr/>
        <a:lstStyle/>
        <a:p>
          <a:endParaRPr lang="zh-CN" altLang="en-US"/>
        </a:p>
      </dgm:t>
    </dgm:pt>
    <dgm:pt modelId="{C44A22FE-FFAD-45BB-B09C-854B0E28EF6E}" type="sibTrans" cxnId="{BE335F1E-5FE1-4FFB-A7B6-74DE808CD1D1}">
      <dgm:prSet/>
      <dgm:spPr/>
      <dgm:t>
        <a:bodyPr/>
        <a:lstStyle/>
        <a:p>
          <a:endParaRPr lang="zh-CN" altLang="en-US"/>
        </a:p>
      </dgm:t>
    </dgm:pt>
    <dgm:pt modelId="{CA63C969-C379-45A2-A954-01725FCC56AE}">
      <dgm:prSet custT="1"/>
      <dgm:spPr/>
      <dgm:t>
        <a:bodyPr/>
        <a:lstStyle/>
        <a:p>
          <a:r>
            <a:rPr lang="en-US" altLang="zh-CN" sz="1600" u="sng" smtClean="0">
              <a:hlinkClick xmlns:r="http://schemas.openxmlformats.org/officeDocument/2006/relationships" r:id="rId2" tooltip="第三节 室内设计与建筑设计"/>
            </a:rPr>
            <a:t>第三节 室内设计的发展</a:t>
          </a:r>
          <a:endParaRPr lang="zh-CN" altLang="zh-CN" sz="1600" u="sng" dirty="0"/>
        </a:p>
      </dgm:t>
    </dgm:pt>
    <dgm:pt modelId="{1FE8FC92-0C67-496F-9139-93F45AAECA53}" type="parTrans" cxnId="{3247A17A-F3D7-4612-97F9-6A44F160EBD7}">
      <dgm:prSet/>
      <dgm:spPr/>
      <dgm:t>
        <a:bodyPr/>
        <a:lstStyle/>
        <a:p>
          <a:endParaRPr lang="zh-CN" altLang="en-US"/>
        </a:p>
      </dgm:t>
    </dgm:pt>
    <dgm:pt modelId="{855BC2A1-F76D-4E13-A9F6-51A1C0BFF1E8}" type="sibTrans" cxnId="{3247A17A-F3D7-4612-97F9-6A44F160EBD7}">
      <dgm:prSet/>
      <dgm:spPr/>
      <dgm:t>
        <a:bodyPr/>
        <a:lstStyle/>
        <a:p>
          <a:endParaRPr lang="zh-CN" altLang="en-US"/>
        </a:p>
      </dgm:t>
    </dgm:pt>
    <dgm:pt modelId="{C2366AA3-4569-44C4-94C9-CC7661D7712C}">
      <dgm:prSet custT="1"/>
      <dgm:spPr/>
      <dgm:t>
        <a:bodyPr/>
        <a:lstStyle/>
        <a:p>
          <a:r>
            <a:rPr lang="en-US" altLang="zh-CN" sz="1600" u="sng" smtClean="0">
              <a:hlinkClick xmlns:r="http://schemas.openxmlformats.org/officeDocument/2006/relationships" r:id="rId3" tooltip="第四节 环境设计专业"/>
            </a:rPr>
            <a:t>第四节 室内设计的方法与程序</a:t>
          </a:r>
          <a:endParaRPr lang="zh-CN" altLang="zh-CN" sz="1600" u="sng" dirty="0"/>
        </a:p>
      </dgm:t>
    </dgm:pt>
    <dgm:pt modelId="{7033B2F3-3652-4C52-B209-18998672A52C}" type="parTrans" cxnId="{3EA3784F-18EB-415D-A9D2-2FC8CEDE80C0}">
      <dgm:prSet/>
      <dgm:spPr/>
      <dgm:t>
        <a:bodyPr/>
        <a:lstStyle/>
        <a:p>
          <a:endParaRPr lang="zh-CN" altLang="en-US"/>
        </a:p>
      </dgm:t>
    </dgm:pt>
    <dgm:pt modelId="{E7DA9E6E-C3D4-4AB3-B450-384F59AFF689}" type="sibTrans" cxnId="{3EA3784F-18EB-415D-A9D2-2FC8CEDE80C0}">
      <dgm:prSet/>
      <dgm:spPr/>
      <dgm:t>
        <a:bodyPr/>
        <a:lstStyle/>
        <a:p>
          <a:endParaRPr lang="zh-CN" altLang="en-US"/>
        </a:p>
      </dgm:t>
    </dgm:pt>
    <dgm:pt modelId="{A32308BE-8061-4B51-BA3C-D1F612DCA94B}">
      <dgm:prSet custT="1"/>
      <dgm:spPr/>
      <dgm:t>
        <a:bodyPr/>
        <a:lstStyle/>
        <a:p>
          <a:r>
            <a:rPr lang="en-US" altLang="zh-CN" sz="1600" u="sng" smtClean="0">
              <a:hlinkClick xmlns:r="http://schemas.openxmlformats.org/officeDocument/2006/relationships" r:id="rId4" tooltip="第五节 室内装修、装饰、装潢、布置的区别"/>
            </a:rPr>
            <a:t>第五节 室内装修、装饰、装潢、布置的区别</a:t>
          </a:r>
          <a:endParaRPr lang="zh-CN" altLang="zh-CN" sz="1600" u="sng" dirty="0"/>
        </a:p>
      </dgm:t>
    </dgm:pt>
    <dgm:pt modelId="{B04A46A9-5414-4E91-B0A7-4755DA51EF36}" type="parTrans" cxnId="{5F8F2408-7F99-4B67-B8FF-2350464D5CE9}">
      <dgm:prSet/>
      <dgm:spPr/>
      <dgm:t>
        <a:bodyPr/>
        <a:lstStyle/>
        <a:p>
          <a:endParaRPr lang="zh-CN" altLang="en-US"/>
        </a:p>
      </dgm:t>
    </dgm:pt>
    <dgm:pt modelId="{466B52FF-C3AB-4B05-AE92-00E383BE2DF3}" type="sibTrans" cxnId="{5F8F2408-7F99-4B67-B8FF-2350464D5CE9}">
      <dgm:prSet/>
      <dgm:spPr/>
      <dgm:t>
        <a:bodyPr/>
        <a:lstStyle/>
        <a:p>
          <a:endParaRPr lang="zh-CN" altLang="en-US"/>
        </a:p>
      </dgm:t>
    </dgm:pt>
    <dgm:pt modelId="{B3DEA3ED-C956-4322-9C2D-7C67BEAB1DBE}" type="pres">
      <dgm:prSet presAssocID="{0858D615-1094-4E05-A3CF-F5A320946AEA}" presName="linear" presStyleCnt="0">
        <dgm:presLayoutVars>
          <dgm:dir/>
          <dgm:animLvl val="lvl"/>
          <dgm:resizeHandles val="exact"/>
        </dgm:presLayoutVars>
      </dgm:prSet>
      <dgm:spPr/>
      <dgm:t>
        <a:bodyPr/>
        <a:lstStyle/>
        <a:p>
          <a:endParaRPr lang="zh-CN" altLang="en-US"/>
        </a:p>
      </dgm:t>
    </dgm:pt>
    <dgm:pt modelId="{0A466A5F-500F-40E0-9F89-C325AA558A20}" type="pres">
      <dgm:prSet presAssocID="{D43C2E0F-6BDD-47A1-B4CA-B9DAFD95230B}" presName="parentLin" presStyleCnt="0"/>
      <dgm:spPr/>
    </dgm:pt>
    <dgm:pt modelId="{6A8D52BB-A049-434F-A7AE-E9F0C9436B88}" type="pres">
      <dgm:prSet presAssocID="{D43C2E0F-6BDD-47A1-B4CA-B9DAFD95230B}" presName="parentLeftMargin" presStyleLbl="node1" presStyleIdx="0" presStyleCnt="5"/>
      <dgm:spPr/>
      <dgm:t>
        <a:bodyPr/>
        <a:lstStyle/>
        <a:p>
          <a:endParaRPr lang="zh-CN" altLang="en-US"/>
        </a:p>
      </dgm:t>
    </dgm:pt>
    <dgm:pt modelId="{6537EB3D-6EAF-4FAF-AB24-3A855A39FED0}" type="pres">
      <dgm:prSet presAssocID="{D43C2E0F-6BDD-47A1-B4CA-B9DAFD95230B}" presName="parentText" presStyleLbl="node1" presStyleIdx="0" presStyleCnt="5">
        <dgm:presLayoutVars>
          <dgm:chMax val="0"/>
          <dgm:bulletEnabled val="1"/>
        </dgm:presLayoutVars>
      </dgm:prSet>
      <dgm:spPr/>
      <dgm:t>
        <a:bodyPr/>
        <a:lstStyle/>
        <a:p>
          <a:endParaRPr lang="zh-CN" altLang="en-US"/>
        </a:p>
      </dgm:t>
    </dgm:pt>
    <dgm:pt modelId="{997FE4B1-78A1-4A32-91C7-FB27D1224A44}" type="pres">
      <dgm:prSet presAssocID="{D43C2E0F-6BDD-47A1-B4CA-B9DAFD95230B}" presName="negativeSpace" presStyleCnt="0"/>
      <dgm:spPr/>
    </dgm:pt>
    <dgm:pt modelId="{EFBFED2B-145D-443B-B005-77C2A97858B4}" type="pres">
      <dgm:prSet presAssocID="{D43C2E0F-6BDD-47A1-B4CA-B9DAFD95230B}" presName="childText" presStyleLbl="conFgAcc1" presStyleIdx="0" presStyleCnt="5">
        <dgm:presLayoutVars>
          <dgm:bulletEnabled val="1"/>
        </dgm:presLayoutVars>
      </dgm:prSet>
      <dgm:spPr/>
    </dgm:pt>
    <dgm:pt modelId="{031EAED0-FC18-4027-8C61-9DF9E037FA1D}" type="pres">
      <dgm:prSet presAssocID="{216C410B-5617-491C-93EF-79071C0C742D}" presName="spaceBetweenRectangles" presStyleCnt="0"/>
      <dgm:spPr/>
    </dgm:pt>
    <dgm:pt modelId="{EB8156AE-EFE7-456C-8769-0ECF3E5D108B}" type="pres">
      <dgm:prSet presAssocID="{E7A418AF-A6AB-46FA-8606-DDE8DFC6BB95}" presName="parentLin" presStyleCnt="0"/>
      <dgm:spPr/>
    </dgm:pt>
    <dgm:pt modelId="{581831BF-B8A4-427F-9BAE-599C5598A0E3}" type="pres">
      <dgm:prSet presAssocID="{E7A418AF-A6AB-46FA-8606-DDE8DFC6BB95}" presName="parentLeftMargin" presStyleLbl="node1" presStyleIdx="0" presStyleCnt="5"/>
      <dgm:spPr/>
      <dgm:t>
        <a:bodyPr/>
        <a:lstStyle/>
        <a:p>
          <a:endParaRPr lang="zh-CN" altLang="en-US"/>
        </a:p>
      </dgm:t>
    </dgm:pt>
    <dgm:pt modelId="{0A9C2D51-1F04-42A1-8192-260A101212EB}" type="pres">
      <dgm:prSet presAssocID="{E7A418AF-A6AB-46FA-8606-DDE8DFC6BB95}" presName="parentText" presStyleLbl="node1" presStyleIdx="1" presStyleCnt="5">
        <dgm:presLayoutVars>
          <dgm:chMax val="0"/>
          <dgm:bulletEnabled val="1"/>
        </dgm:presLayoutVars>
      </dgm:prSet>
      <dgm:spPr/>
      <dgm:t>
        <a:bodyPr/>
        <a:lstStyle/>
        <a:p>
          <a:endParaRPr lang="zh-CN" altLang="en-US"/>
        </a:p>
      </dgm:t>
    </dgm:pt>
    <dgm:pt modelId="{59339EDA-E08F-4465-B6AB-78F805D49AE0}" type="pres">
      <dgm:prSet presAssocID="{E7A418AF-A6AB-46FA-8606-DDE8DFC6BB95}" presName="negativeSpace" presStyleCnt="0"/>
      <dgm:spPr/>
    </dgm:pt>
    <dgm:pt modelId="{815A56FA-9731-42CC-A0D9-4F5E093AF623}" type="pres">
      <dgm:prSet presAssocID="{E7A418AF-A6AB-46FA-8606-DDE8DFC6BB95}" presName="childText" presStyleLbl="conFgAcc1" presStyleIdx="1" presStyleCnt="5">
        <dgm:presLayoutVars>
          <dgm:bulletEnabled val="1"/>
        </dgm:presLayoutVars>
      </dgm:prSet>
      <dgm:spPr/>
    </dgm:pt>
    <dgm:pt modelId="{FE896F16-ABE5-44DD-96AB-EEBFCC9FF2D7}" type="pres">
      <dgm:prSet presAssocID="{C44A22FE-FFAD-45BB-B09C-854B0E28EF6E}" presName="spaceBetweenRectangles" presStyleCnt="0"/>
      <dgm:spPr/>
    </dgm:pt>
    <dgm:pt modelId="{7E54C2E2-6A46-4761-8935-6B0DB32ACD1F}" type="pres">
      <dgm:prSet presAssocID="{CA63C969-C379-45A2-A954-01725FCC56AE}" presName="parentLin" presStyleCnt="0"/>
      <dgm:spPr/>
    </dgm:pt>
    <dgm:pt modelId="{7332B574-D2B3-4209-A0B8-87D91333D9E5}" type="pres">
      <dgm:prSet presAssocID="{CA63C969-C379-45A2-A954-01725FCC56AE}" presName="parentLeftMargin" presStyleLbl="node1" presStyleIdx="1" presStyleCnt="5"/>
      <dgm:spPr/>
      <dgm:t>
        <a:bodyPr/>
        <a:lstStyle/>
        <a:p>
          <a:endParaRPr lang="zh-CN" altLang="en-US"/>
        </a:p>
      </dgm:t>
    </dgm:pt>
    <dgm:pt modelId="{D4C5D4F4-39BA-4386-BB98-48E558418C16}" type="pres">
      <dgm:prSet presAssocID="{CA63C969-C379-45A2-A954-01725FCC56AE}" presName="parentText" presStyleLbl="node1" presStyleIdx="2" presStyleCnt="5">
        <dgm:presLayoutVars>
          <dgm:chMax val="0"/>
          <dgm:bulletEnabled val="1"/>
        </dgm:presLayoutVars>
      </dgm:prSet>
      <dgm:spPr/>
      <dgm:t>
        <a:bodyPr/>
        <a:lstStyle/>
        <a:p>
          <a:endParaRPr lang="zh-CN" altLang="en-US"/>
        </a:p>
      </dgm:t>
    </dgm:pt>
    <dgm:pt modelId="{272899BD-4B2B-4E8B-893B-FF3FEF74B369}" type="pres">
      <dgm:prSet presAssocID="{CA63C969-C379-45A2-A954-01725FCC56AE}" presName="negativeSpace" presStyleCnt="0"/>
      <dgm:spPr/>
    </dgm:pt>
    <dgm:pt modelId="{64CDAF54-81CD-4DDE-9BDD-685271545D18}" type="pres">
      <dgm:prSet presAssocID="{CA63C969-C379-45A2-A954-01725FCC56AE}" presName="childText" presStyleLbl="conFgAcc1" presStyleIdx="2" presStyleCnt="5">
        <dgm:presLayoutVars>
          <dgm:bulletEnabled val="1"/>
        </dgm:presLayoutVars>
      </dgm:prSet>
      <dgm:spPr/>
    </dgm:pt>
    <dgm:pt modelId="{5D3EC327-1B49-491A-9F66-D75AF6AF7C61}" type="pres">
      <dgm:prSet presAssocID="{855BC2A1-F76D-4E13-A9F6-51A1C0BFF1E8}" presName="spaceBetweenRectangles" presStyleCnt="0"/>
      <dgm:spPr/>
    </dgm:pt>
    <dgm:pt modelId="{B49FA96E-F112-4969-95E3-C6633453D860}" type="pres">
      <dgm:prSet presAssocID="{C2366AA3-4569-44C4-94C9-CC7661D7712C}" presName="parentLin" presStyleCnt="0"/>
      <dgm:spPr/>
    </dgm:pt>
    <dgm:pt modelId="{948DB3BF-0882-4710-943A-2B1EB9F6C9FB}" type="pres">
      <dgm:prSet presAssocID="{C2366AA3-4569-44C4-94C9-CC7661D7712C}" presName="parentLeftMargin" presStyleLbl="node1" presStyleIdx="2" presStyleCnt="5"/>
      <dgm:spPr/>
      <dgm:t>
        <a:bodyPr/>
        <a:lstStyle/>
        <a:p>
          <a:endParaRPr lang="zh-CN" altLang="en-US"/>
        </a:p>
      </dgm:t>
    </dgm:pt>
    <dgm:pt modelId="{C64500F1-18B3-47A2-960D-9DBB62C09DE1}" type="pres">
      <dgm:prSet presAssocID="{C2366AA3-4569-44C4-94C9-CC7661D7712C}" presName="parentText" presStyleLbl="node1" presStyleIdx="3" presStyleCnt="5">
        <dgm:presLayoutVars>
          <dgm:chMax val="0"/>
          <dgm:bulletEnabled val="1"/>
        </dgm:presLayoutVars>
      </dgm:prSet>
      <dgm:spPr/>
      <dgm:t>
        <a:bodyPr/>
        <a:lstStyle/>
        <a:p>
          <a:endParaRPr lang="zh-CN" altLang="en-US"/>
        </a:p>
      </dgm:t>
    </dgm:pt>
    <dgm:pt modelId="{D64ABECC-3362-43B6-A141-A3B951B9DE3E}" type="pres">
      <dgm:prSet presAssocID="{C2366AA3-4569-44C4-94C9-CC7661D7712C}" presName="negativeSpace" presStyleCnt="0"/>
      <dgm:spPr/>
    </dgm:pt>
    <dgm:pt modelId="{CFA099C3-A253-4865-A71D-F2DC4107DAAC}" type="pres">
      <dgm:prSet presAssocID="{C2366AA3-4569-44C4-94C9-CC7661D7712C}" presName="childText" presStyleLbl="conFgAcc1" presStyleIdx="3" presStyleCnt="5">
        <dgm:presLayoutVars>
          <dgm:bulletEnabled val="1"/>
        </dgm:presLayoutVars>
      </dgm:prSet>
      <dgm:spPr/>
    </dgm:pt>
    <dgm:pt modelId="{73A90902-E287-40B2-8EEC-7E07D02A50EB}" type="pres">
      <dgm:prSet presAssocID="{E7DA9E6E-C3D4-4AB3-B450-384F59AFF689}" presName="spaceBetweenRectangles" presStyleCnt="0"/>
      <dgm:spPr/>
    </dgm:pt>
    <dgm:pt modelId="{FACA40AF-A1FB-4B7A-BC81-953A1C0385B5}" type="pres">
      <dgm:prSet presAssocID="{A32308BE-8061-4B51-BA3C-D1F612DCA94B}" presName="parentLin" presStyleCnt="0"/>
      <dgm:spPr/>
    </dgm:pt>
    <dgm:pt modelId="{EED1F31D-8FA2-4614-B325-44439AA500CA}" type="pres">
      <dgm:prSet presAssocID="{A32308BE-8061-4B51-BA3C-D1F612DCA94B}" presName="parentLeftMargin" presStyleLbl="node1" presStyleIdx="3" presStyleCnt="5"/>
      <dgm:spPr/>
      <dgm:t>
        <a:bodyPr/>
        <a:lstStyle/>
        <a:p>
          <a:endParaRPr lang="zh-CN" altLang="en-US"/>
        </a:p>
      </dgm:t>
    </dgm:pt>
    <dgm:pt modelId="{2DD81A19-C7C2-4476-A39A-1D4FA6CCD015}" type="pres">
      <dgm:prSet presAssocID="{A32308BE-8061-4B51-BA3C-D1F612DCA94B}" presName="parentText" presStyleLbl="node1" presStyleIdx="4" presStyleCnt="5">
        <dgm:presLayoutVars>
          <dgm:chMax val="0"/>
          <dgm:bulletEnabled val="1"/>
        </dgm:presLayoutVars>
      </dgm:prSet>
      <dgm:spPr/>
      <dgm:t>
        <a:bodyPr/>
        <a:lstStyle/>
        <a:p>
          <a:endParaRPr lang="zh-CN" altLang="en-US"/>
        </a:p>
      </dgm:t>
    </dgm:pt>
    <dgm:pt modelId="{12545A44-1E17-41F5-8F45-915085625749}" type="pres">
      <dgm:prSet presAssocID="{A32308BE-8061-4B51-BA3C-D1F612DCA94B}" presName="negativeSpace" presStyleCnt="0"/>
      <dgm:spPr/>
    </dgm:pt>
    <dgm:pt modelId="{62B09150-4754-4A89-96E3-BAFC8FF89126}" type="pres">
      <dgm:prSet presAssocID="{A32308BE-8061-4B51-BA3C-D1F612DCA94B}" presName="childText" presStyleLbl="conFgAcc1" presStyleIdx="4" presStyleCnt="5">
        <dgm:presLayoutVars>
          <dgm:bulletEnabled val="1"/>
        </dgm:presLayoutVars>
      </dgm:prSet>
      <dgm:spPr/>
    </dgm:pt>
  </dgm:ptLst>
  <dgm:cxnLst>
    <dgm:cxn modelId="{6C984D35-BAD1-4E1A-8FCB-2267C56F5251}" type="presOf" srcId="{CA63C969-C379-45A2-A954-01725FCC56AE}" destId="{D4C5D4F4-39BA-4386-BB98-48E558418C16}" srcOrd="1" destOrd="0" presId="urn:microsoft.com/office/officeart/2005/8/layout/list1"/>
    <dgm:cxn modelId="{F2B26DC9-69F5-4768-9C5B-B236092FF096}" type="presOf" srcId="{0858D615-1094-4E05-A3CF-F5A320946AEA}" destId="{B3DEA3ED-C956-4322-9C2D-7C67BEAB1DBE}" srcOrd="0" destOrd="0" presId="urn:microsoft.com/office/officeart/2005/8/layout/list1"/>
    <dgm:cxn modelId="{3247A17A-F3D7-4612-97F9-6A44F160EBD7}" srcId="{0858D615-1094-4E05-A3CF-F5A320946AEA}" destId="{CA63C969-C379-45A2-A954-01725FCC56AE}" srcOrd="2" destOrd="0" parTransId="{1FE8FC92-0C67-496F-9139-93F45AAECA53}" sibTransId="{855BC2A1-F76D-4E13-A9F6-51A1C0BFF1E8}"/>
    <dgm:cxn modelId="{29ECCA14-2CD2-4F97-947A-D887599A443D}" type="presOf" srcId="{C2366AA3-4569-44C4-94C9-CC7661D7712C}" destId="{948DB3BF-0882-4710-943A-2B1EB9F6C9FB}" srcOrd="0" destOrd="0" presId="urn:microsoft.com/office/officeart/2005/8/layout/list1"/>
    <dgm:cxn modelId="{3EA3784F-18EB-415D-A9D2-2FC8CEDE80C0}" srcId="{0858D615-1094-4E05-A3CF-F5A320946AEA}" destId="{C2366AA3-4569-44C4-94C9-CC7661D7712C}" srcOrd="3" destOrd="0" parTransId="{7033B2F3-3652-4C52-B209-18998672A52C}" sibTransId="{E7DA9E6E-C3D4-4AB3-B450-384F59AFF689}"/>
    <dgm:cxn modelId="{BE335F1E-5FE1-4FFB-A7B6-74DE808CD1D1}" srcId="{0858D615-1094-4E05-A3CF-F5A320946AEA}" destId="{E7A418AF-A6AB-46FA-8606-DDE8DFC6BB95}" srcOrd="1" destOrd="0" parTransId="{253264FF-7240-4DC1-825C-18F173D17523}" sibTransId="{C44A22FE-FFAD-45BB-B09C-854B0E28EF6E}"/>
    <dgm:cxn modelId="{A0E81F4F-C728-40CE-9635-A9E01B3B4D88}" type="presOf" srcId="{E7A418AF-A6AB-46FA-8606-DDE8DFC6BB95}" destId="{0A9C2D51-1F04-42A1-8192-260A101212EB}" srcOrd="1" destOrd="0" presId="urn:microsoft.com/office/officeart/2005/8/layout/list1"/>
    <dgm:cxn modelId="{F15FABD6-4BF0-41D7-A485-5DF0E02573AA}" type="presOf" srcId="{A32308BE-8061-4B51-BA3C-D1F612DCA94B}" destId="{EED1F31D-8FA2-4614-B325-44439AA500CA}" srcOrd="0" destOrd="0" presId="urn:microsoft.com/office/officeart/2005/8/layout/list1"/>
    <dgm:cxn modelId="{E40147E1-04BD-4714-B591-337331085E91}" type="presOf" srcId="{D43C2E0F-6BDD-47A1-B4CA-B9DAFD95230B}" destId="{6537EB3D-6EAF-4FAF-AB24-3A855A39FED0}" srcOrd="1" destOrd="0" presId="urn:microsoft.com/office/officeart/2005/8/layout/list1"/>
    <dgm:cxn modelId="{498C9913-1FD7-4152-B30C-AAC20FF1DE7E}" srcId="{0858D615-1094-4E05-A3CF-F5A320946AEA}" destId="{D43C2E0F-6BDD-47A1-B4CA-B9DAFD95230B}" srcOrd="0" destOrd="0" parTransId="{CBBE0AF8-CB4D-4D64-8C04-F71F08E5893B}" sibTransId="{216C410B-5617-491C-93EF-79071C0C742D}"/>
    <dgm:cxn modelId="{E157EECE-949E-4705-A672-4199837A3271}" type="presOf" srcId="{D43C2E0F-6BDD-47A1-B4CA-B9DAFD95230B}" destId="{6A8D52BB-A049-434F-A7AE-E9F0C9436B88}" srcOrd="0" destOrd="0" presId="urn:microsoft.com/office/officeart/2005/8/layout/list1"/>
    <dgm:cxn modelId="{5F8F2408-7F99-4B67-B8FF-2350464D5CE9}" srcId="{0858D615-1094-4E05-A3CF-F5A320946AEA}" destId="{A32308BE-8061-4B51-BA3C-D1F612DCA94B}" srcOrd="4" destOrd="0" parTransId="{B04A46A9-5414-4E91-B0A7-4755DA51EF36}" sibTransId="{466B52FF-C3AB-4B05-AE92-00E383BE2DF3}"/>
    <dgm:cxn modelId="{B60C1B50-50F4-4576-969F-92AB8E3F428C}" type="presOf" srcId="{C2366AA3-4569-44C4-94C9-CC7661D7712C}" destId="{C64500F1-18B3-47A2-960D-9DBB62C09DE1}" srcOrd="1" destOrd="0" presId="urn:microsoft.com/office/officeart/2005/8/layout/list1"/>
    <dgm:cxn modelId="{C724DD3E-B809-4EF4-829A-9F02955849FC}" type="presOf" srcId="{A32308BE-8061-4B51-BA3C-D1F612DCA94B}" destId="{2DD81A19-C7C2-4476-A39A-1D4FA6CCD015}" srcOrd="1" destOrd="0" presId="urn:microsoft.com/office/officeart/2005/8/layout/list1"/>
    <dgm:cxn modelId="{B2F21E49-6293-48DE-A96B-6334004BCA2F}" type="presOf" srcId="{E7A418AF-A6AB-46FA-8606-DDE8DFC6BB95}" destId="{581831BF-B8A4-427F-9BAE-599C5598A0E3}" srcOrd="0" destOrd="0" presId="urn:microsoft.com/office/officeart/2005/8/layout/list1"/>
    <dgm:cxn modelId="{E3BC29BF-29A8-416F-96D5-93C438A184EB}" type="presOf" srcId="{CA63C969-C379-45A2-A954-01725FCC56AE}" destId="{7332B574-D2B3-4209-A0B8-87D91333D9E5}" srcOrd="0" destOrd="0" presId="urn:microsoft.com/office/officeart/2005/8/layout/list1"/>
    <dgm:cxn modelId="{F8F43C04-8947-4095-8AC5-9BACCF5B9AB5}" type="presParOf" srcId="{B3DEA3ED-C956-4322-9C2D-7C67BEAB1DBE}" destId="{0A466A5F-500F-40E0-9F89-C325AA558A20}" srcOrd="0" destOrd="0" presId="urn:microsoft.com/office/officeart/2005/8/layout/list1"/>
    <dgm:cxn modelId="{EEBA1898-0B59-46EC-B0A0-F74C98F60651}" type="presParOf" srcId="{0A466A5F-500F-40E0-9F89-C325AA558A20}" destId="{6A8D52BB-A049-434F-A7AE-E9F0C9436B88}" srcOrd="0" destOrd="0" presId="urn:microsoft.com/office/officeart/2005/8/layout/list1"/>
    <dgm:cxn modelId="{1D294196-6AC9-4C0A-8A77-6F41B67216A9}" type="presParOf" srcId="{0A466A5F-500F-40E0-9F89-C325AA558A20}" destId="{6537EB3D-6EAF-4FAF-AB24-3A855A39FED0}" srcOrd="1" destOrd="0" presId="urn:microsoft.com/office/officeart/2005/8/layout/list1"/>
    <dgm:cxn modelId="{0559DAD8-FBEC-4E9E-B6F9-70BF2D3255D1}" type="presParOf" srcId="{B3DEA3ED-C956-4322-9C2D-7C67BEAB1DBE}" destId="{997FE4B1-78A1-4A32-91C7-FB27D1224A44}" srcOrd="1" destOrd="0" presId="urn:microsoft.com/office/officeart/2005/8/layout/list1"/>
    <dgm:cxn modelId="{3358B7F8-A42D-4619-8C4A-00FE6143F174}" type="presParOf" srcId="{B3DEA3ED-C956-4322-9C2D-7C67BEAB1DBE}" destId="{EFBFED2B-145D-443B-B005-77C2A97858B4}" srcOrd="2" destOrd="0" presId="urn:microsoft.com/office/officeart/2005/8/layout/list1"/>
    <dgm:cxn modelId="{0D04A0BF-3400-493C-8143-226A074E1AE4}" type="presParOf" srcId="{B3DEA3ED-C956-4322-9C2D-7C67BEAB1DBE}" destId="{031EAED0-FC18-4027-8C61-9DF9E037FA1D}" srcOrd="3" destOrd="0" presId="urn:microsoft.com/office/officeart/2005/8/layout/list1"/>
    <dgm:cxn modelId="{CECC189A-C52F-4B2F-BDE5-E160C779B736}" type="presParOf" srcId="{B3DEA3ED-C956-4322-9C2D-7C67BEAB1DBE}" destId="{EB8156AE-EFE7-456C-8769-0ECF3E5D108B}" srcOrd="4" destOrd="0" presId="urn:microsoft.com/office/officeart/2005/8/layout/list1"/>
    <dgm:cxn modelId="{C901D914-9C23-4C0B-8326-6C6525DEE588}" type="presParOf" srcId="{EB8156AE-EFE7-456C-8769-0ECF3E5D108B}" destId="{581831BF-B8A4-427F-9BAE-599C5598A0E3}" srcOrd="0" destOrd="0" presId="urn:microsoft.com/office/officeart/2005/8/layout/list1"/>
    <dgm:cxn modelId="{CBE0BBED-24F2-4AAA-9952-69A61C207BC6}" type="presParOf" srcId="{EB8156AE-EFE7-456C-8769-0ECF3E5D108B}" destId="{0A9C2D51-1F04-42A1-8192-260A101212EB}" srcOrd="1" destOrd="0" presId="urn:microsoft.com/office/officeart/2005/8/layout/list1"/>
    <dgm:cxn modelId="{C51C2559-46FB-4A40-965B-C31D82E2BFE9}" type="presParOf" srcId="{B3DEA3ED-C956-4322-9C2D-7C67BEAB1DBE}" destId="{59339EDA-E08F-4465-B6AB-78F805D49AE0}" srcOrd="5" destOrd="0" presId="urn:microsoft.com/office/officeart/2005/8/layout/list1"/>
    <dgm:cxn modelId="{F0C4E0A5-BB6C-4E54-8404-960EC1B90EED}" type="presParOf" srcId="{B3DEA3ED-C956-4322-9C2D-7C67BEAB1DBE}" destId="{815A56FA-9731-42CC-A0D9-4F5E093AF623}" srcOrd="6" destOrd="0" presId="urn:microsoft.com/office/officeart/2005/8/layout/list1"/>
    <dgm:cxn modelId="{3C208877-BBEC-4467-9F47-73778217151B}" type="presParOf" srcId="{B3DEA3ED-C956-4322-9C2D-7C67BEAB1DBE}" destId="{FE896F16-ABE5-44DD-96AB-EEBFCC9FF2D7}" srcOrd="7" destOrd="0" presId="urn:microsoft.com/office/officeart/2005/8/layout/list1"/>
    <dgm:cxn modelId="{8767EB55-2073-4F57-8373-B2361513D8DC}" type="presParOf" srcId="{B3DEA3ED-C956-4322-9C2D-7C67BEAB1DBE}" destId="{7E54C2E2-6A46-4761-8935-6B0DB32ACD1F}" srcOrd="8" destOrd="0" presId="urn:microsoft.com/office/officeart/2005/8/layout/list1"/>
    <dgm:cxn modelId="{765517EF-4147-4D3E-8607-A7E8195FAAB8}" type="presParOf" srcId="{7E54C2E2-6A46-4761-8935-6B0DB32ACD1F}" destId="{7332B574-D2B3-4209-A0B8-87D91333D9E5}" srcOrd="0" destOrd="0" presId="urn:microsoft.com/office/officeart/2005/8/layout/list1"/>
    <dgm:cxn modelId="{994039D2-5D6B-4264-B397-B901CC40FC6E}" type="presParOf" srcId="{7E54C2E2-6A46-4761-8935-6B0DB32ACD1F}" destId="{D4C5D4F4-39BA-4386-BB98-48E558418C16}" srcOrd="1" destOrd="0" presId="urn:microsoft.com/office/officeart/2005/8/layout/list1"/>
    <dgm:cxn modelId="{E8E088B8-999C-42F2-882B-71DF545A400D}" type="presParOf" srcId="{B3DEA3ED-C956-4322-9C2D-7C67BEAB1DBE}" destId="{272899BD-4B2B-4E8B-893B-FF3FEF74B369}" srcOrd="9" destOrd="0" presId="urn:microsoft.com/office/officeart/2005/8/layout/list1"/>
    <dgm:cxn modelId="{2AEB479A-28AD-42F1-BA42-78EF36ECDE86}" type="presParOf" srcId="{B3DEA3ED-C956-4322-9C2D-7C67BEAB1DBE}" destId="{64CDAF54-81CD-4DDE-9BDD-685271545D18}" srcOrd="10" destOrd="0" presId="urn:microsoft.com/office/officeart/2005/8/layout/list1"/>
    <dgm:cxn modelId="{64169D30-73C1-42F1-9874-54D10786EC76}" type="presParOf" srcId="{B3DEA3ED-C956-4322-9C2D-7C67BEAB1DBE}" destId="{5D3EC327-1B49-491A-9F66-D75AF6AF7C61}" srcOrd="11" destOrd="0" presId="urn:microsoft.com/office/officeart/2005/8/layout/list1"/>
    <dgm:cxn modelId="{ADD39F75-8846-420B-821F-0CC6F1C0F9E5}" type="presParOf" srcId="{B3DEA3ED-C956-4322-9C2D-7C67BEAB1DBE}" destId="{B49FA96E-F112-4969-95E3-C6633453D860}" srcOrd="12" destOrd="0" presId="urn:microsoft.com/office/officeart/2005/8/layout/list1"/>
    <dgm:cxn modelId="{5104C222-6A15-4B34-956D-AC0F20F0D33B}" type="presParOf" srcId="{B49FA96E-F112-4969-95E3-C6633453D860}" destId="{948DB3BF-0882-4710-943A-2B1EB9F6C9FB}" srcOrd="0" destOrd="0" presId="urn:microsoft.com/office/officeart/2005/8/layout/list1"/>
    <dgm:cxn modelId="{5AF39976-4169-40DC-A32A-9F278022AA55}" type="presParOf" srcId="{B49FA96E-F112-4969-95E3-C6633453D860}" destId="{C64500F1-18B3-47A2-960D-9DBB62C09DE1}" srcOrd="1" destOrd="0" presId="urn:microsoft.com/office/officeart/2005/8/layout/list1"/>
    <dgm:cxn modelId="{F404F7DE-10FF-4077-8165-36616CD5A09B}" type="presParOf" srcId="{B3DEA3ED-C956-4322-9C2D-7C67BEAB1DBE}" destId="{D64ABECC-3362-43B6-A141-A3B951B9DE3E}" srcOrd="13" destOrd="0" presId="urn:microsoft.com/office/officeart/2005/8/layout/list1"/>
    <dgm:cxn modelId="{9CA7834A-16C8-4009-8A39-184320CF69B1}" type="presParOf" srcId="{B3DEA3ED-C956-4322-9C2D-7C67BEAB1DBE}" destId="{CFA099C3-A253-4865-A71D-F2DC4107DAAC}" srcOrd="14" destOrd="0" presId="urn:microsoft.com/office/officeart/2005/8/layout/list1"/>
    <dgm:cxn modelId="{98D57EC5-270A-44DA-AC79-EC47D4DC6154}" type="presParOf" srcId="{B3DEA3ED-C956-4322-9C2D-7C67BEAB1DBE}" destId="{73A90902-E287-40B2-8EEC-7E07D02A50EB}" srcOrd="15" destOrd="0" presId="urn:microsoft.com/office/officeart/2005/8/layout/list1"/>
    <dgm:cxn modelId="{6C720C3F-990E-4ECE-BF34-94F914B54062}" type="presParOf" srcId="{B3DEA3ED-C956-4322-9C2D-7C67BEAB1DBE}" destId="{FACA40AF-A1FB-4B7A-BC81-953A1C0385B5}" srcOrd="16" destOrd="0" presId="urn:microsoft.com/office/officeart/2005/8/layout/list1"/>
    <dgm:cxn modelId="{E4146D55-BDDD-4F6D-96F3-D9BFCFDE3C53}" type="presParOf" srcId="{FACA40AF-A1FB-4B7A-BC81-953A1C0385B5}" destId="{EED1F31D-8FA2-4614-B325-44439AA500CA}" srcOrd="0" destOrd="0" presId="urn:microsoft.com/office/officeart/2005/8/layout/list1"/>
    <dgm:cxn modelId="{EEB8F488-824D-4E87-844E-E20E9E5400B3}" type="presParOf" srcId="{FACA40AF-A1FB-4B7A-BC81-953A1C0385B5}" destId="{2DD81A19-C7C2-4476-A39A-1D4FA6CCD015}" srcOrd="1" destOrd="0" presId="urn:microsoft.com/office/officeart/2005/8/layout/list1"/>
    <dgm:cxn modelId="{0C65FB43-7F0F-428A-8F84-1A852B70083F}" type="presParOf" srcId="{B3DEA3ED-C956-4322-9C2D-7C67BEAB1DBE}" destId="{12545A44-1E17-41F5-8F45-915085625749}" srcOrd="17" destOrd="0" presId="urn:microsoft.com/office/officeart/2005/8/layout/list1"/>
    <dgm:cxn modelId="{06CEB0E8-E9CB-4607-AF0E-70D44E57B695}" type="presParOf" srcId="{B3DEA3ED-C956-4322-9C2D-7C67BEAB1DBE}" destId="{62B09150-4754-4A89-96E3-BAFC8FF89126}"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7D612B1-952F-4D7A-92C5-74847CE0C5EE}" type="doc">
      <dgm:prSet loTypeId="urn:microsoft.com/office/officeart/2005/8/layout/target1" loCatId="relationship" qsTypeId="urn:microsoft.com/office/officeart/2005/8/quickstyle/simple1" qsCatId="simple" csTypeId="urn:microsoft.com/office/officeart/2005/8/colors/accent1_2" csCatId="accent1" phldr="1"/>
      <dgm:spPr/>
      <dgm:t>
        <a:bodyPr/>
        <a:lstStyle/>
        <a:p>
          <a:endParaRPr lang="zh-CN" altLang="en-US"/>
        </a:p>
      </dgm:t>
    </dgm:pt>
    <dgm:pt modelId="{FEBD47A5-BF4B-41B0-8C6F-9233C0736DD7}">
      <dgm:prSet/>
      <dgm:spPr/>
      <dgm:t>
        <a:bodyPr/>
        <a:lstStyle/>
        <a:p>
          <a:pPr rtl="0"/>
          <a:r>
            <a:rPr lang="zh-CN" dirty="0" smtClean="0"/>
            <a:t>一、明确原则</a:t>
          </a:r>
          <a:endParaRPr lang="zh-CN" dirty="0"/>
        </a:p>
      </dgm:t>
    </dgm:pt>
    <dgm:pt modelId="{AC004C82-7093-4F98-9DDE-5338382131E9}" type="parTrans" cxnId="{B40C71A3-C767-4427-9206-C4D943FBC8F1}">
      <dgm:prSet/>
      <dgm:spPr/>
      <dgm:t>
        <a:bodyPr/>
        <a:lstStyle/>
        <a:p>
          <a:endParaRPr lang="zh-CN" altLang="en-US"/>
        </a:p>
      </dgm:t>
    </dgm:pt>
    <dgm:pt modelId="{1E71248F-DB97-43F7-B470-21A092153F48}" type="sibTrans" cxnId="{B40C71A3-C767-4427-9206-C4D943FBC8F1}">
      <dgm:prSet/>
      <dgm:spPr/>
      <dgm:t>
        <a:bodyPr/>
        <a:lstStyle/>
        <a:p>
          <a:endParaRPr lang="zh-CN" altLang="en-US"/>
        </a:p>
      </dgm:t>
    </dgm:pt>
    <dgm:pt modelId="{0615ED0C-242D-439F-BD8C-DCACC452E235}">
      <dgm:prSet/>
      <dgm:spPr/>
      <dgm:t>
        <a:bodyPr/>
        <a:lstStyle/>
        <a:p>
          <a:pPr rtl="0"/>
          <a:r>
            <a:rPr lang="zh-CN" dirty="0" smtClean="0"/>
            <a:t>二、</a:t>
          </a:r>
          <a:r>
            <a:rPr lang="en-US" dirty="0" smtClean="0"/>
            <a:t> </a:t>
          </a:r>
          <a:r>
            <a:rPr lang="zh-CN" dirty="0" smtClean="0"/>
            <a:t>高效原则</a:t>
          </a:r>
          <a:endParaRPr lang="zh-CN" dirty="0"/>
        </a:p>
      </dgm:t>
    </dgm:pt>
    <dgm:pt modelId="{92BBA755-559F-4C9B-89ED-0A175DF8D8D1}" type="parTrans" cxnId="{C0D4C6CF-2F99-415A-AC2C-317AA43C38EC}">
      <dgm:prSet/>
      <dgm:spPr/>
      <dgm:t>
        <a:bodyPr/>
        <a:lstStyle/>
        <a:p>
          <a:endParaRPr lang="zh-CN" altLang="en-US"/>
        </a:p>
      </dgm:t>
    </dgm:pt>
    <dgm:pt modelId="{44572491-5F95-48F7-8F92-ED62C3027925}" type="sibTrans" cxnId="{C0D4C6CF-2F99-415A-AC2C-317AA43C38EC}">
      <dgm:prSet/>
      <dgm:spPr/>
      <dgm:t>
        <a:bodyPr/>
        <a:lstStyle/>
        <a:p>
          <a:endParaRPr lang="zh-CN" altLang="en-US"/>
        </a:p>
      </dgm:t>
    </dgm:pt>
    <dgm:pt modelId="{CCCE50D6-1830-44BE-8589-7CD3BB5E3056}">
      <dgm:prSet/>
      <dgm:spPr/>
      <dgm:t>
        <a:bodyPr/>
        <a:lstStyle/>
        <a:p>
          <a:pPr rtl="0"/>
          <a:r>
            <a:rPr lang="zh-CN" dirty="0" smtClean="0"/>
            <a:t>三、节能、资源节约原则</a:t>
          </a:r>
          <a:endParaRPr lang="zh-CN" dirty="0"/>
        </a:p>
      </dgm:t>
    </dgm:pt>
    <dgm:pt modelId="{727BDB3E-CB66-4491-A103-B96BCD4857F2}" type="parTrans" cxnId="{F2E44393-E080-4A2C-ADCD-723DB57FB458}">
      <dgm:prSet/>
      <dgm:spPr/>
      <dgm:t>
        <a:bodyPr/>
        <a:lstStyle/>
        <a:p>
          <a:endParaRPr lang="zh-CN" altLang="en-US"/>
        </a:p>
      </dgm:t>
    </dgm:pt>
    <dgm:pt modelId="{B88B04DC-72BF-4DA5-B787-C9E5F8093A9F}" type="sibTrans" cxnId="{F2E44393-E080-4A2C-ADCD-723DB57FB458}">
      <dgm:prSet/>
      <dgm:spPr/>
      <dgm:t>
        <a:bodyPr/>
        <a:lstStyle/>
        <a:p>
          <a:endParaRPr lang="zh-CN" altLang="en-US"/>
        </a:p>
      </dgm:t>
    </dgm:pt>
    <dgm:pt modelId="{8702AC77-D925-48D5-8FCF-68A79A485AAC}">
      <dgm:prSet/>
      <dgm:spPr/>
      <dgm:t>
        <a:bodyPr/>
        <a:lstStyle/>
        <a:p>
          <a:pPr rtl="0"/>
          <a:r>
            <a:rPr lang="zh-CN" dirty="0" smtClean="0"/>
            <a:t>四、人文原则</a:t>
          </a:r>
          <a:endParaRPr lang="zh-CN" dirty="0"/>
        </a:p>
      </dgm:t>
    </dgm:pt>
    <dgm:pt modelId="{500AB084-7AC5-485A-ADE3-4E360961384B}" type="parTrans" cxnId="{C608BE5C-7FA5-405A-8B81-A0DA147AEA04}">
      <dgm:prSet/>
      <dgm:spPr/>
      <dgm:t>
        <a:bodyPr/>
        <a:lstStyle/>
        <a:p>
          <a:endParaRPr lang="zh-CN" altLang="en-US"/>
        </a:p>
      </dgm:t>
    </dgm:pt>
    <dgm:pt modelId="{72BA996A-55C2-4DC7-88FF-63DE63FDF207}" type="sibTrans" cxnId="{C608BE5C-7FA5-405A-8B81-A0DA147AEA04}">
      <dgm:prSet/>
      <dgm:spPr/>
      <dgm:t>
        <a:bodyPr/>
        <a:lstStyle/>
        <a:p>
          <a:endParaRPr lang="zh-CN" altLang="en-US"/>
        </a:p>
      </dgm:t>
    </dgm:pt>
    <dgm:pt modelId="{16DFA66C-596E-49A7-B6FA-2D1E30B618CB}" type="pres">
      <dgm:prSet presAssocID="{47D612B1-952F-4D7A-92C5-74847CE0C5EE}" presName="composite" presStyleCnt="0">
        <dgm:presLayoutVars>
          <dgm:chMax val="5"/>
          <dgm:dir/>
          <dgm:resizeHandles val="exact"/>
        </dgm:presLayoutVars>
      </dgm:prSet>
      <dgm:spPr/>
    </dgm:pt>
    <dgm:pt modelId="{D728044B-41D8-4C33-ABF6-D3730BAC7004}" type="pres">
      <dgm:prSet presAssocID="{FEBD47A5-BF4B-41B0-8C6F-9233C0736DD7}" presName="circle1" presStyleLbl="lnNode1" presStyleIdx="0" presStyleCnt="4"/>
      <dgm:spPr/>
    </dgm:pt>
    <dgm:pt modelId="{514F434E-EA26-4058-B948-01D671817676}" type="pres">
      <dgm:prSet presAssocID="{FEBD47A5-BF4B-41B0-8C6F-9233C0736DD7}" presName="text1" presStyleLbl="revTx" presStyleIdx="0" presStyleCnt="4" custScaleX="120020" custLinFactNeighborX="24215" custLinFactNeighborY="3661">
        <dgm:presLayoutVars>
          <dgm:bulletEnabled val="1"/>
        </dgm:presLayoutVars>
      </dgm:prSet>
      <dgm:spPr/>
    </dgm:pt>
    <dgm:pt modelId="{F2B13516-06AB-4ED1-94AD-AF9FE37E7223}" type="pres">
      <dgm:prSet presAssocID="{FEBD47A5-BF4B-41B0-8C6F-9233C0736DD7}" presName="line1" presStyleLbl="callout" presStyleIdx="0" presStyleCnt="8"/>
      <dgm:spPr/>
    </dgm:pt>
    <dgm:pt modelId="{4DC26D93-CE74-4D67-B79E-82D1D5C9A110}" type="pres">
      <dgm:prSet presAssocID="{FEBD47A5-BF4B-41B0-8C6F-9233C0736DD7}" presName="d1" presStyleLbl="callout" presStyleIdx="1" presStyleCnt="8"/>
      <dgm:spPr/>
    </dgm:pt>
    <dgm:pt modelId="{0769BBFC-4114-45E1-9D3E-F8C30519458B}" type="pres">
      <dgm:prSet presAssocID="{0615ED0C-242D-439F-BD8C-DCACC452E235}" presName="circle2" presStyleLbl="lnNode1" presStyleIdx="1" presStyleCnt="4"/>
      <dgm:spPr/>
    </dgm:pt>
    <dgm:pt modelId="{72C3ECF8-AF3B-4893-85A3-7955AE2E8800}" type="pres">
      <dgm:prSet presAssocID="{0615ED0C-242D-439F-BD8C-DCACC452E235}" presName="text2" presStyleLbl="revTx" presStyleIdx="1" presStyleCnt="4" custScaleX="170737" custLinFactNeighborX="31022" custLinFactNeighborY="-760">
        <dgm:presLayoutVars>
          <dgm:bulletEnabled val="1"/>
        </dgm:presLayoutVars>
      </dgm:prSet>
      <dgm:spPr/>
    </dgm:pt>
    <dgm:pt modelId="{81C3F715-1A9C-4280-BCFD-E1493DA33979}" type="pres">
      <dgm:prSet presAssocID="{0615ED0C-242D-439F-BD8C-DCACC452E235}" presName="line2" presStyleLbl="callout" presStyleIdx="2" presStyleCnt="8"/>
      <dgm:spPr/>
    </dgm:pt>
    <dgm:pt modelId="{3069F48B-4DB3-48D7-B028-7BE8E5B8A4F5}" type="pres">
      <dgm:prSet presAssocID="{0615ED0C-242D-439F-BD8C-DCACC452E235}" presName="d2" presStyleLbl="callout" presStyleIdx="3" presStyleCnt="8"/>
      <dgm:spPr/>
    </dgm:pt>
    <dgm:pt modelId="{FA40A6EF-9576-4954-A5FB-7C71EF4F596F}" type="pres">
      <dgm:prSet presAssocID="{CCCE50D6-1830-44BE-8589-7CD3BB5E3056}" presName="circle3" presStyleLbl="lnNode1" presStyleIdx="2" presStyleCnt="4"/>
      <dgm:spPr/>
    </dgm:pt>
    <dgm:pt modelId="{B1EBE2A4-13AB-423D-8982-C13855ADCCFA}" type="pres">
      <dgm:prSet presAssocID="{CCCE50D6-1830-44BE-8589-7CD3BB5E3056}" presName="text3" presStyleLbl="revTx" presStyleIdx="2" presStyleCnt="4" custScaleX="196510" custScaleY="86535" custLinFactNeighborX="50352" custLinFactNeighborY="12138">
        <dgm:presLayoutVars>
          <dgm:bulletEnabled val="1"/>
        </dgm:presLayoutVars>
      </dgm:prSet>
      <dgm:spPr/>
    </dgm:pt>
    <dgm:pt modelId="{2DEE0119-63A9-4D99-A6BB-0B00AE86D14F}" type="pres">
      <dgm:prSet presAssocID="{CCCE50D6-1830-44BE-8589-7CD3BB5E3056}" presName="line3" presStyleLbl="callout" presStyleIdx="4" presStyleCnt="8"/>
      <dgm:spPr/>
    </dgm:pt>
    <dgm:pt modelId="{48BBB11E-52BC-4481-9A5B-93211F577A3B}" type="pres">
      <dgm:prSet presAssocID="{CCCE50D6-1830-44BE-8589-7CD3BB5E3056}" presName="d3" presStyleLbl="callout" presStyleIdx="5" presStyleCnt="8"/>
      <dgm:spPr/>
    </dgm:pt>
    <dgm:pt modelId="{B5FE09E3-573F-4A35-ABE1-A905F1731353}" type="pres">
      <dgm:prSet presAssocID="{8702AC77-D925-48D5-8FCF-68A79A485AAC}" presName="circle4" presStyleLbl="lnNode1" presStyleIdx="3" presStyleCnt="4"/>
      <dgm:spPr/>
    </dgm:pt>
    <dgm:pt modelId="{18D4DF85-FBB7-4981-BD37-DA33F1DCC196}" type="pres">
      <dgm:prSet presAssocID="{8702AC77-D925-48D5-8FCF-68A79A485AAC}" presName="text4" presStyleLbl="revTx" presStyleIdx="3" presStyleCnt="4" custScaleX="158454" custScaleY="102498" custLinFactNeighborX="37378" custLinFactNeighborY="9229">
        <dgm:presLayoutVars>
          <dgm:bulletEnabled val="1"/>
        </dgm:presLayoutVars>
      </dgm:prSet>
      <dgm:spPr/>
    </dgm:pt>
    <dgm:pt modelId="{B72FD9B6-E99D-4CDD-9F98-5A607A0E589E}" type="pres">
      <dgm:prSet presAssocID="{8702AC77-D925-48D5-8FCF-68A79A485AAC}" presName="line4" presStyleLbl="callout" presStyleIdx="6" presStyleCnt="8"/>
      <dgm:spPr/>
    </dgm:pt>
    <dgm:pt modelId="{2990B524-8169-4CEB-A926-9189376747E7}" type="pres">
      <dgm:prSet presAssocID="{8702AC77-D925-48D5-8FCF-68A79A485AAC}" presName="d4" presStyleLbl="callout" presStyleIdx="7" presStyleCnt="8"/>
      <dgm:spPr/>
    </dgm:pt>
  </dgm:ptLst>
  <dgm:cxnLst>
    <dgm:cxn modelId="{3B264B0B-F640-44FF-9ACE-4413118A9110}" type="presOf" srcId="{8702AC77-D925-48D5-8FCF-68A79A485AAC}" destId="{18D4DF85-FBB7-4981-BD37-DA33F1DCC196}" srcOrd="0" destOrd="0" presId="urn:microsoft.com/office/officeart/2005/8/layout/target1"/>
    <dgm:cxn modelId="{F090C136-CF91-4A61-A3D9-C945AC9DB2C1}" type="presOf" srcId="{FEBD47A5-BF4B-41B0-8C6F-9233C0736DD7}" destId="{514F434E-EA26-4058-B948-01D671817676}" srcOrd="0" destOrd="0" presId="urn:microsoft.com/office/officeart/2005/8/layout/target1"/>
    <dgm:cxn modelId="{F2E44393-E080-4A2C-ADCD-723DB57FB458}" srcId="{47D612B1-952F-4D7A-92C5-74847CE0C5EE}" destId="{CCCE50D6-1830-44BE-8589-7CD3BB5E3056}" srcOrd="2" destOrd="0" parTransId="{727BDB3E-CB66-4491-A103-B96BCD4857F2}" sibTransId="{B88B04DC-72BF-4DA5-B787-C9E5F8093A9F}"/>
    <dgm:cxn modelId="{C608BE5C-7FA5-405A-8B81-A0DA147AEA04}" srcId="{47D612B1-952F-4D7A-92C5-74847CE0C5EE}" destId="{8702AC77-D925-48D5-8FCF-68A79A485AAC}" srcOrd="3" destOrd="0" parTransId="{500AB084-7AC5-485A-ADE3-4E360961384B}" sibTransId="{72BA996A-55C2-4DC7-88FF-63DE63FDF207}"/>
    <dgm:cxn modelId="{C0D4C6CF-2F99-415A-AC2C-317AA43C38EC}" srcId="{47D612B1-952F-4D7A-92C5-74847CE0C5EE}" destId="{0615ED0C-242D-439F-BD8C-DCACC452E235}" srcOrd="1" destOrd="0" parTransId="{92BBA755-559F-4C9B-89ED-0A175DF8D8D1}" sibTransId="{44572491-5F95-48F7-8F92-ED62C3027925}"/>
    <dgm:cxn modelId="{B40C71A3-C767-4427-9206-C4D943FBC8F1}" srcId="{47D612B1-952F-4D7A-92C5-74847CE0C5EE}" destId="{FEBD47A5-BF4B-41B0-8C6F-9233C0736DD7}" srcOrd="0" destOrd="0" parTransId="{AC004C82-7093-4F98-9DDE-5338382131E9}" sibTransId="{1E71248F-DB97-43F7-B470-21A092153F48}"/>
    <dgm:cxn modelId="{DBB780FB-B17F-481D-85FC-0AE89CB6DF24}" type="presOf" srcId="{0615ED0C-242D-439F-BD8C-DCACC452E235}" destId="{72C3ECF8-AF3B-4893-85A3-7955AE2E8800}" srcOrd="0" destOrd="0" presId="urn:microsoft.com/office/officeart/2005/8/layout/target1"/>
    <dgm:cxn modelId="{7A8A0DC9-D9C2-48F1-B57B-B1579EBEA1B9}" type="presOf" srcId="{47D612B1-952F-4D7A-92C5-74847CE0C5EE}" destId="{16DFA66C-596E-49A7-B6FA-2D1E30B618CB}" srcOrd="0" destOrd="0" presId="urn:microsoft.com/office/officeart/2005/8/layout/target1"/>
    <dgm:cxn modelId="{B1FFBCB3-87B0-4D48-BFB4-C66339092D9E}" type="presOf" srcId="{CCCE50D6-1830-44BE-8589-7CD3BB5E3056}" destId="{B1EBE2A4-13AB-423D-8982-C13855ADCCFA}" srcOrd="0" destOrd="0" presId="urn:microsoft.com/office/officeart/2005/8/layout/target1"/>
    <dgm:cxn modelId="{DB7BC720-9E9D-42A7-92AB-303F73388F5C}" type="presParOf" srcId="{16DFA66C-596E-49A7-B6FA-2D1E30B618CB}" destId="{D728044B-41D8-4C33-ABF6-D3730BAC7004}" srcOrd="0" destOrd="0" presId="urn:microsoft.com/office/officeart/2005/8/layout/target1"/>
    <dgm:cxn modelId="{1E87F0ED-13B3-439E-A59C-D986E5AAB106}" type="presParOf" srcId="{16DFA66C-596E-49A7-B6FA-2D1E30B618CB}" destId="{514F434E-EA26-4058-B948-01D671817676}" srcOrd="1" destOrd="0" presId="urn:microsoft.com/office/officeart/2005/8/layout/target1"/>
    <dgm:cxn modelId="{E25EA640-02D2-4D10-93C7-62A7C48066BC}" type="presParOf" srcId="{16DFA66C-596E-49A7-B6FA-2D1E30B618CB}" destId="{F2B13516-06AB-4ED1-94AD-AF9FE37E7223}" srcOrd="2" destOrd="0" presId="urn:microsoft.com/office/officeart/2005/8/layout/target1"/>
    <dgm:cxn modelId="{5937ECDA-7A8A-4BFA-9719-6E8DFD3F9D0E}" type="presParOf" srcId="{16DFA66C-596E-49A7-B6FA-2D1E30B618CB}" destId="{4DC26D93-CE74-4D67-B79E-82D1D5C9A110}" srcOrd="3" destOrd="0" presId="urn:microsoft.com/office/officeart/2005/8/layout/target1"/>
    <dgm:cxn modelId="{D8DAB289-E8B7-4EF8-97E3-ACA9AAE293C8}" type="presParOf" srcId="{16DFA66C-596E-49A7-B6FA-2D1E30B618CB}" destId="{0769BBFC-4114-45E1-9D3E-F8C30519458B}" srcOrd="4" destOrd="0" presId="urn:microsoft.com/office/officeart/2005/8/layout/target1"/>
    <dgm:cxn modelId="{2E37551F-5062-414C-8F50-95AA8F546EBA}" type="presParOf" srcId="{16DFA66C-596E-49A7-B6FA-2D1E30B618CB}" destId="{72C3ECF8-AF3B-4893-85A3-7955AE2E8800}" srcOrd="5" destOrd="0" presId="urn:microsoft.com/office/officeart/2005/8/layout/target1"/>
    <dgm:cxn modelId="{76477868-705E-4C66-9741-A43604E70469}" type="presParOf" srcId="{16DFA66C-596E-49A7-B6FA-2D1E30B618CB}" destId="{81C3F715-1A9C-4280-BCFD-E1493DA33979}" srcOrd="6" destOrd="0" presId="urn:microsoft.com/office/officeart/2005/8/layout/target1"/>
    <dgm:cxn modelId="{D10E0674-09E0-4C44-A95E-4C2CB01C98DC}" type="presParOf" srcId="{16DFA66C-596E-49A7-B6FA-2D1E30B618CB}" destId="{3069F48B-4DB3-48D7-B028-7BE8E5B8A4F5}" srcOrd="7" destOrd="0" presId="urn:microsoft.com/office/officeart/2005/8/layout/target1"/>
    <dgm:cxn modelId="{6E255594-60F6-4143-9B4C-00A44DA544E7}" type="presParOf" srcId="{16DFA66C-596E-49A7-B6FA-2D1E30B618CB}" destId="{FA40A6EF-9576-4954-A5FB-7C71EF4F596F}" srcOrd="8" destOrd="0" presId="urn:microsoft.com/office/officeart/2005/8/layout/target1"/>
    <dgm:cxn modelId="{2CD66079-6CF5-44F4-858B-531E772DB04A}" type="presParOf" srcId="{16DFA66C-596E-49A7-B6FA-2D1E30B618CB}" destId="{B1EBE2A4-13AB-423D-8982-C13855ADCCFA}" srcOrd="9" destOrd="0" presId="urn:microsoft.com/office/officeart/2005/8/layout/target1"/>
    <dgm:cxn modelId="{0B313122-46B6-4F9B-966D-2A54E7421BCC}" type="presParOf" srcId="{16DFA66C-596E-49A7-B6FA-2D1E30B618CB}" destId="{2DEE0119-63A9-4D99-A6BB-0B00AE86D14F}" srcOrd="10" destOrd="0" presId="urn:microsoft.com/office/officeart/2005/8/layout/target1"/>
    <dgm:cxn modelId="{583B1A50-4240-4E67-851F-8774CFCF09B2}" type="presParOf" srcId="{16DFA66C-596E-49A7-B6FA-2D1E30B618CB}" destId="{48BBB11E-52BC-4481-9A5B-93211F577A3B}" srcOrd="11" destOrd="0" presId="urn:microsoft.com/office/officeart/2005/8/layout/target1"/>
    <dgm:cxn modelId="{41B6F1D4-8566-43DF-90CA-4B7682AA1C4A}" type="presParOf" srcId="{16DFA66C-596E-49A7-B6FA-2D1E30B618CB}" destId="{B5FE09E3-573F-4A35-ABE1-A905F1731353}" srcOrd="12" destOrd="0" presId="urn:microsoft.com/office/officeart/2005/8/layout/target1"/>
    <dgm:cxn modelId="{247B3ECA-E4F6-426E-B6BF-635E176397F6}" type="presParOf" srcId="{16DFA66C-596E-49A7-B6FA-2D1E30B618CB}" destId="{18D4DF85-FBB7-4981-BD37-DA33F1DCC196}" srcOrd="13" destOrd="0" presId="urn:microsoft.com/office/officeart/2005/8/layout/target1"/>
    <dgm:cxn modelId="{BFB06FD7-3DBC-43AE-898B-5B02F3B46FA9}" type="presParOf" srcId="{16DFA66C-596E-49A7-B6FA-2D1E30B618CB}" destId="{B72FD9B6-E99D-4CDD-9F98-5A607A0E589E}" srcOrd="14" destOrd="0" presId="urn:microsoft.com/office/officeart/2005/8/layout/target1"/>
    <dgm:cxn modelId="{7EDD8BC5-313E-4F46-AEB4-8D101F437B2A}" type="presParOf" srcId="{16DFA66C-596E-49A7-B6FA-2D1E30B618CB}" destId="{2990B524-8169-4CEB-A926-9189376747E7}" srcOrd="15"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D5AD15D-419C-4280-843A-71851AA9CE30}" type="doc">
      <dgm:prSet loTypeId="urn:microsoft.com/office/officeart/2005/8/layout/hProcess9" loCatId="process" qsTypeId="urn:microsoft.com/office/officeart/2005/8/quickstyle/simple1" qsCatId="simple" csTypeId="urn:microsoft.com/office/officeart/2005/8/colors/colorful3" csCatId="colorful"/>
      <dgm:spPr/>
      <dgm:t>
        <a:bodyPr/>
        <a:lstStyle/>
        <a:p>
          <a:endParaRPr lang="zh-CN" altLang="en-US"/>
        </a:p>
      </dgm:t>
    </dgm:pt>
    <dgm:pt modelId="{3DE00A0D-0C9F-4606-994F-341456A86605}">
      <dgm:prSet/>
      <dgm:spPr/>
      <dgm:t>
        <a:bodyPr/>
        <a:lstStyle/>
        <a:p>
          <a:pPr rtl="0"/>
          <a:r>
            <a:rPr lang="zh-CN" smtClean="0"/>
            <a:t>（一）古典装饰时期</a:t>
          </a:r>
          <a:endParaRPr lang="zh-CN"/>
        </a:p>
      </dgm:t>
    </dgm:pt>
    <dgm:pt modelId="{9E553985-FB61-4AC1-9377-F2D7027F3748}" type="parTrans" cxnId="{D7E0CCA4-6454-4443-B736-B6F40435AA2D}">
      <dgm:prSet/>
      <dgm:spPr/>
      <dgm:t>
        <a:bodyPr/>
        <a:lstStyle/>
        <a:p>
          <a:endParaRPr lang="zh-CN" altLang="en-US"/>
        </a:p>
      </dgm:t>
    </dgm:pt>
    <dgm:pt modelId="{4709E974-BA49-478F-963A-F8743536156E}" type="sibTrans" cxnId="{D7E0CCA4-6454-4443-B736-B6F40435AA2D}">
      <dgm:prSet/>
      <dgm:spPr/>
      <dgm:t>
        <a:bodyPr/>
        <a:lstStyle/>
        <a:p>
          <a:endParaRPr lang="zh-CN" altLang="en-US"/>
        </a:p>
      </dgm:t>
    </dgm:pt>
    <dgm:pt modelId="{B655C0E7-C977-4E19-8B42-78DB2BEDA392}">
      <dgm:prSet/>
      <dgm:spPr/>
      <dgm:t>
        <a:bodyPr/>
        <a:lstStyle/>
        <a:p>
          <a:pPr rtl="0"/>
          <a:r>
            <a:rPr lang="zh-CN" smtClean="0"/>
            <a:t>（二）现代功能与结构时期</a:t>
          </a:r>
          <a:endParaRPr lang="zh-CN"/>
        </a:p>
      </dgm:t>
    </dgm:pt>
    <dgm:pt modelId="{49F4AF96-3034-4299-AE39-6599592BAC08}" type="parTrans" cxnId="{00024F63-48B4-4CB7-A754-59DCA511DCF0}">
      <dgm:prSet/>
      <dgm:spPr/>
      <dgm:t>
        <a:bodyPr/>
        <a:lstStyle/>
        <a:p>
          <a:endParaRPr lang="zh-CN" altLang="en-US"/>
        </a:p>
      </dgm:t>
    </dgm:pt>
    <dgm:pt modelId="{3C3788EF-EEC4-41B8-8C94-71AFAA9CAAF1}" type="sibTrans" cxnId="{00024F63-48B4-4CB7-A754-59DCA511DCF0}">
      <dgm:prSet/>
      <dgm:spPr/>
      <dgm:t>
        <a:bodyPr/>
        <a:lstStyle/>
        <a:p>
          <a:endParaRPr lang="zh-CN" altLang="en-US"/>
        </a:p>
      </dgm:t>
    </dgm:pt>
    <dgm:pt modelId="{BCCF5D77-EF79-411F-94CF-00CE660EAB66}">
      <dgm:prSet/>
      <dgm:spPr/>
      <dgm:t>
        <a:bodyPr/>
        <a:lstStyle/>
        <a:p>
          <a:pPr rtl="0"/>
          <a:r>
            <a:rPr lang="zh-CN" smtClean="0"/>
            <a:t>（三）后现代人本时期</a:t>
          </a:r>
          <a:endParaRPr lang="zh-CN"/>
        </a:p>
      </dgm:t>
    </dgm:pt>
    <dgm:pt modelId="{516B6569-A095-42A3-8C54-74C2FDA13057}" type="parTrans" cxnId="{D8C575CE-9AD3-44A8-849C-40666C0C371E}">
      <dgm:prSet/>
      <dgm:spPr/>
      <dgm:t>
        <a:bodyPr/>
        <a:lstStyle/>
        <a:p>
          <a:endParaRPr lang="zh-CN" altLang="en-US"/>
        </a:p>
      </dgm:t>
    </dgm:pt>
    <dgm:pt modelId="{9BA13D04-EE6B-4BB4-9C59-A2CCE1159B78}" type="sibTrans" cxnId="{D8C575CE-9AD3-44A8-849C-40666C0C371E}">
      <dgm:prSet/>
      <dgm:spPr/>
      <dgm:t>
        <a:bodyPr/>
        <a:lstStyle/>
        <a:p>
          <a:endParaRPr lang="zh-CN" altLang="en-US"/>
        </a:p>
      </dgm:t>
    </dgm:pt>
    <dgm:pt modelId="{E0AA8A21-9CD2-4AF0-9A91-29D3D76311EE}" type="pres">
      <dgm:prSet presAssocID="{BD5AD15D-419C-4280-843A-71851AA9CE30}" presName="CompostProcess" presStyleCnt="0">
        <dgm:presLayoutVars>
          <dgm:dir/>
          <dgm:resizeHandles val="exact"/>
        </dgm:presLayoutVars>
      </dgm:prSet>
      <dgm:spPr/>
    </dgm:pt>
    <dgm:pt modelId="{9D7B2C61-0182-4964-9F0A-91EA081FBEA1}" type="pres">
      <dgm:prSet presAssocID="{BD5AD15D-419C-4280-843A-71851AA9CE30}" presName="arrow" presStyleLbl="bgShp" presStyleIdx="0" presStyleCnt="1"/>
      <dgm:spPr/>
    </dgm:pt>
    <dgm:pt modelId="{DB4BE77C-B9C9-4DF1-A1C7-894E89BA87DE}" type="pres">
      <dgm:prSet presAssocID="{BD5AD15D-419C-4280-843A-71851AA9CE30}" presName="linearProcess" presStyleCnt="0"/>
      <dgm:spPr/>
    </dgm:pt>
    <dgm:pt modelId="{AB56F844-A603-4505-8FDE-C17D0BD77A25}" type="pres">
      <dgm:prSet presAssocID="{3DE00A0D-0C9F-4606-994F-341456A86605}" presName="textNode" presStyleLbl="node1" presStyleIdx="0" presStyleCnt="3">
        <dgm:presLayoutVars>
          <dgm:bulletEnabled val="1"/>
        </dgm:presLayoutVars>
      </dgm:prSet>
      <dgm:spPr/>
    </dgm:pt>
    <dgm:pt modelId="{9762DD4A-B057-4738-BDD5-F7D4609CA551}" type="pres">
      <dgm:prSet presAssocID="{4709E974-BA49-478F-963A-F8743536156E}" presName="sibTrans" presStyleCnt="0"/>
      <dgm:spPr/>
    </dgm:pt>
    <dgm:pt modelId="{D09C605A-B40E-4A95-A060-2CC18883FB20}" type="pres">
      <dgm:prSet presAssocID="{B655C0E7-C977-4E19-8B42-78DB2BEDA392}" presName="textNode" presStyleLbl="node1" presStyleIdx="1" presStyleCnt="3">
        <dgm:presLayoutVars>
          <dgm:bulletEnabled val="1"/>
        </dgm:presLayoutVars>
      </dgm:prSet>
      <dgm:spPr/>
    </dgm:pt>
    <dgm:pt modelId="{E99A9AC6-9E09-49EC-9C9E-A01347E76B0F}" type="pres">
      <dgm:prSet presAssocID="{3C3788EF-EEC4-41B8-8C94-71AFAA9CAAF1}" presName="sibTrans" presStyleCnt="0"/>
      <dgm:spPr/>
    </dgm:pt>
    <dgm:pt modelId="{855BEA97-2A2F-4946-B5CA-8DDA94EA0747}" type="pres">
      <dgm:prSet presAssocID="{BCCF5D77-EF79-411F-94CF-00CE660EAB66}" presName="textNode" presStyleLbl="node1" presStyleIdx="2" presStyleCnt="3">
        <dgm:presLayoutVars>
          <dgm:bulletEnabled val="1"/>
        </dgm:presLayoutVars>
      </dgm:prSet>
      <dgm:spPr/>
    </dgm:pt>
  </dgm:ptLst>
  <dgm:cxnLst>
    <dgm:cxn modelId="{16E0F574-356C-4010-83A1-DA55A82537D1}" type="presOf" srcId="{BD5AD15D-419C-4280-843A-71851AA9CE30}" destId="{E0AA8A21-9CD2-4AF0-9A91-29D3D76311EE}" srcOrd="0" destOrd="0" presId="urn:microsoft.com/office/officeart/2005/8/layout/hProcess9"/>
    <dgm:cxn modelId="{A6A10A6E-38F9-4315-9109-218E6BC8B302}" type="presOf" srcId="{3DE00A0D-0C9F-4606-994F-341456A86605}" destId="{AB56F844-A603-4505-8FDE-C17D0BD77A25}" srcOrd="0" destOrd="0" presId="urn:microsoft.com/office/officeart/2005/8/layout/hProcess9"/>
    <dgm:cxn modelId="{00024F63-48B4-4CB7-A754-59DCA511DCF0}" srcId="{BD5AD15D-419C-4280-843A-71851AA9CE30}" destId="{B655C0E7-C977-4E19-8B42-78DB2BEDA392}" srcOrd="1" destOrd="0" parTransId="{49F4AF96-3034-4299-AE39-6599592BAC08}" sibTransId="{3C3788EF-EEC4-41B8-8C94-71AFAA9CAAF1}"/>
    <dgm:cxn modelId="{A0E392A8-8FF6-4509-99CC-5D15D25DEDE1}" type="presOf" srcId="{B655C0E7-C977-4E19-8B42-78DB2BEDA392}" destId="{D09C605A-B40E-4A95-A060-2CC18883FB20}" srcOrd="0" destOrd="0" presId="urn:microsoft.com/office/officeart/2005/8/layout/hProcess9"/>
    <dgm:cxn modelId="{D55BC185-1370-4B4D-8342-707C361BE21A}" type="presOf" srcId="{BCCF5D77-EF79-411F-94CF-00CE660EAB66}" destId="{855BEA97-2A2F-4946-B5CA-8DDA94EA0747}" srcOrd="0" destOrd="0" presId="urn:microsoft.com/office/officeart/2005/8/layout/hProcess9"/>
    <dgm:cxn modelId="{D8C575CE-9AD3-44A8-849C-40666C0C371E}" srcId="{BD5AD15D-419C-4280-843A-71851AA9CE30}" destId="{BCCF5D77-EF79-411F-94CF-00CE660EAB66}" srcOrd="2" destOrd="0" parTransId="{516B6569-A095-42A3-8C54-74C2FDA13057}" sibTransId="{9BA13D04-EE6B-4BB4-9C59-A2CCE1159B78}"/>
    <dgm:cxn modelId="{D7E0CCA4-6454-4443-B736-B6F40435AA2D}" srcId="{BD5AD15D-419C-4280-843A-71851AA9CE30}" destId="{3DE00A0D-0C9F-4606-994F-341456A86605}" srcOrd="0" destOrd="0" parTransId="{9E553985-FB61-4AC1-9377-F2D7027F3748}" sibTransId="{4709E974-BA49-478F-963A-F8743536156E}"/>
    <dgm:cxn modelId="{00909BD0-A26A-4E95-BDC6-AD1AED6DB963}" type="presParOf" srcId="{E0AA8A21-9CD2-4AF0-9A91-29D3D76311EE}" destId="{9D7B2C61-0182-4964-9F0A-91EA081FBEA1}" srcOrd="0" destOrd="0" presId="urn:microsoft.com/office/officeart/2005/8/layout/hProcess9"/>
    <dgm:cxn modelId="{328C84C5-0937-4141-ACD6-5A94F3B450D9}" type="presParOf" srcId="{E0AA8A21-9CD2-4AF0-9A91-29D3D76311EE}" destId="{DB4BE77C-B9C9-4DF1-A1C7-894E89BA87DE}" srcOrd="1" destOrd="0" presId="urn:microsoft.com/office/officeart/2005/8/layout/hProcess9"/>
    <dgm:cxn modelId="{F4670E1A-31FA-4C5B-BF33-210DDFBC7D70}" type="presParOf" srcId="{DB4BE77C-B9C9-4DF1-A1C7-894E89BA87DE}" destId="{AB56F844-A603-4505-8FDE-C17D0BD77A25}" srcOrd="0" destOrd="0" presId="urn:microsoft.com/office/officeart/2005/8/layout/hProcess9"/>
    <dgm:cxn modelId="{2A6322CE-6238-4E44-AA4B-EFAFF87A0BD9}" type="presParOf" srcId="{DB4BE77C-B9C9-4DF1-A1C7-894E89BA87DE}" destId="{9762DD4A-B057-4738-BDD5-F7D4609CA551}" srcOrd="1" destOrd="0" presId="urn:microsoft.com/office/officeart/2005/8/layout/hProcess9"/>
    <dgm:cxn modelId="{D6BDCE80-0ED4-41F3-BF6B-9E54277C93FB}" type="presParOf" srcId="{DB4BE77C-B9C9-4DF1-A1C7-894E89BA87DE}" destId="{D09C605A-B40E-4A95-A060-2CC18883FB20}" srcOrd="2" destOrd="0" presId="urn:microsoft.com/office/officeart/2005/8/layout/hProcess9"/>
    <dgm:cxn modelId="{E527D36D-1C6D-45E4-B594-F09FA2BD73EF}" type="presParOf" srcId="{DB4BE77C-B9C9-4DF1-A1C7-894E89BA87DE}" destId="{E99A9AC6-9E09-49EC-9C9E-A01347E76B0F}" srcOrd="3" destOrd="0" presId="urn:microsoft.com/office/officeart/2005/8/layout/hProcess9"/>
    <dgm:cxn modelId="{DA69D397-39C6-4C12-8632-3AA65D616E7F}" type="presParOf" srcId="{DB4BE77C-B9C9-4DF1-A1C7-894E89BA87DE}" destId="{855BEA97-2A2F-4946-B5CA-8DDA94EA0747}"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B820D66-3D3F-40F7-9607-9F5CB929DF52}" type="doc">
      <dgm:prSet loTypeId="urn:microsoft.com/office/officeart/2005/8/layout/target3" loCatId="relationship" qsTypeId="urn:microsoft.com/office/officeart/2005/8/quickstyle/simple1" qsCatId="simple" csTypeId="urn:microsoft.com/office/officeart/2005/8/colors/colorful3" csCatId="colorful"/>
      <dgm:spPr/>
      <dgm:t>
        <a:bodyPr/>
        <a:lstStyle/>
        <a:p>
          <a:endParaRPr lang="zh-CN" altLang="en-US"/>
        </a:p>
      </dgm:t>
    </dgm:pt>
    <dgm:pt modelId="{95C847A6-F31F-4F46-808E-6A1BB5B39FF0}">
      <dgm:prSet/>
      <dgm:spPr/>
      <dgm:t>
        <a:bodyPr/>
        <a:lstStyle/>
        <a:p>
          <a:pPr rtl="0"/>
          <a:r>
            <a:rPr lang="zh-CN" smtClean="0"/>
            <a:t>（一）矩阵法</a:t>
          </a:r>
          <a:endParaRPr lang="zh-CN"/>
        </a:p>
      </dgm:t>
    </dgm:pt>
    <dgm:pt modelId="{3D0444EA-3830-4DBC-8A14-C5ED86D87908}" type="parTrans" cxnId="{3CCA6F39-DBE6-4071-B87E-7C879533C6AB}">
      <dgm:prSet/>
      <dgm:spPr/>
      <dgm:t>
        <a:bodyPr/>
        <a:lstStyle/>
        <a:p>
          <a:endParaRPr lang="zh-CN" altLang="en-US"/>
        </a:p>
      </dgm:t>
    </dgm:pt>
    <dgm:pt modelId="{D547CFBE-8E54-423D-A16B-3B8F14FC97F7}" type="sibTrans" cxnId="{3CCA6F39-DBE6-4071-B87E-7C879533C6AB}">
      <dgm:prSet/>
      <dgm:spPr/>
      <dgm:t>
        <a:bodyPr/>
        <a:lstStyle/>
        <a:p>
          <a:endParaRPr lang="zh-CN" altLang="en-US"/>
        </a:p>
      </dgm:t>
    </dgm:pt>
    <dgm:pt modelId="{ED8F4149-88F9-403A-9B0C-22D17F799C77}">
      <dgm:prSet/>
      <dgm:spPr/>
      <dgm:t>
        <a:bodyPr/>
        <a:lstStyle/>
        <a:p>
          <a:pPr rtl="0"/>
          <a:r>
            <a:rPr lang="zh-CN" smtClean="0"/>
            <a:t>（二）树形法</a:t>
          </a:r>
          <a:endParaRPr lang="zh-CN"/>
        </a:p>
      </dgm:t>
    </dgm:pt>
    <dgm:pt modelId="{CF5389B7-B337-4178-A033-9124B700A13C}" type="parTrans" cxnId="{C4E1AD51-D279-472F-8C00-EFFD6C99D961}">
      <dgm:prSet/>
      <dgm:spPr/>
      <dgm:t>
        <a:bodyPr/>
        <a:lstStyle/>
        <a:p>
          <a:endParaRPr lang="zh-CN" altLang="en-US"/>
        </a:p>
      </dgm:t>
    </dgm:pt>
    <dgm:pt modelId="{3314F319-8C25-46CC-8EAB-6A073EBF1DF5}" type="sibTrans" cxnId="{C4E1AD51-D279-472F-8C00-EFFD6C99D961}">
      <dgm:prSet/>
      <dgm:spPr/>
      <dgm:t>
        <a:bodyPr/>
        <a:lstStyle/>
        <a:p>
          <a:endParaRPr lang="zh-CN" altLang="en-US"/>
        </a:p>
      </dgm:t>
    </dgm:pt>
    <dgm:pt modelId="{DC9FBCE4-C14E-4CFB-8BAC-3B379A8BAA8A}">
      <dgm:prSet/>
      <dgm:spPr/>
      <dgm:t>
        <a:bodyPr/>
        <a:lstStyle/>
        <a:p>
          <a:pPr rtl="0"/>
          <a:r>
            <a:rPr lang="zh-CN" smtClean="0"/>
            <a:t>（三）圆方图解法</a:t>
          </a:r>
          <a:endParaRPr lang="zh-CN"/>
        </a:p>
      </dgm:t>
    </dgm:pt>
    <dgm:pt modelId="{4EECA2B7-6D6D-4C78-91CF-345E3685AC3B}" type="parTrans" cxnId="{3BA925B2-BC10-461E-80A2-A597429493E1}">
      <dgm:prSet/>
      <dgm:spPr/>
      <dgm:t>
        <a:bodyPr/>
        <a:lstStyle/>
        <a:p>
          <a:endParaRPr lang="zh-CN" altLang="en-US"/>
        </a:p>
      </dgm:t>
    </dgm:pt>
    <dgm:pt modelId="{3F010187-DD35-4E49-B592-F7FA66C6C7BD}" type="sibTrans" cxnId="{3BA925B2-BC10-461E-80A2-A597429493E1}">
      <dgm:prSet/>
      <dgm:spPr/>
      <dgm:t>
        <a:bodyPr/>
        <a:lstStyle/>
        <a:p>
          <a:endParaRPr lang="zh-CN" altLang="en-US"/>
        </a:p>
      </dgm:t>
    </dgm:pt>
    <dgm:pt modelId="{A1810F43-0C91-4E6B-ABE6-DEB9A8259C25}" type="pres">
      <dgm:prSet presAssocID="{9B820D66-3D3F-40F7-9607-9F5CB929DF52}" presName="Name0" presStyleCnt="0">
        <dgm:presLayoutVars>
          <dgm:chMax val="7"/>
          <dgm:dir/>
          <dgm:animLvl val="lvl"/>
          <dgm:resizeHandles val="exact"/>
        </dgm:presLayoutVars>
      </dgm:prSet>
      <dgm:spPr/>
    </dgm:pt>
    <dgm:pt modelId="{DE5D204B-2E9B-42FB-826D-BF5AF633D8BB}" type="pres">
      <dgm:prSet presAssocID="{95C847A6-F31F-4F46-808E-6A1BB5B39FF0}" presName="circle1" presStyleLbl="node1" presStyleIdx="0" presStyleCnt="3"/>
      <dgm:spPr/>
    </dgm:pt>
    <dgm:pt modelId="{B1276849-977B-483F-A280-EF0B183AB2E4}" type="pres">
      <dgm:prSet presAssocID="{95C847A6-F31F-4F46-808E-6A1BB5B39FF0}" presName="space" presStyleCnt="0"/>
      <dgm:spPr/>
    </dgm:pt>
    <dgm:pt modelId="{6DFBD641-9295-4D4F-AA60-FBF35CC77227}" type="pres">
      <dgm:prSet presAssocID="{95C847A6-F31F-4F46-808E-6A1BB5B39FF0}" presName="rect1" presStyleLbl="alignAcc1" presStyleIdx="0" presStyleCnt="3"/>
      <dgm:spPr/>
    </dgm:pt>
    <dgm:pt modelId="{4D5585C5-E6F4-48D7-A4A5-9AC7FD0E4E61}" type="pres">
      <dgm:prSet presAssocID="{ED8F4149-88F9-403A-9B0C-22D17F799C77}" presName="vertSpace2" presStyleLbl="node1" presStyleIdx="0" presStyleCnt="3"/>
      <dgm:spPr/>
    </dgm:pt>
    <dgm:pt modelId="{F1CBEA6B-67A4-4736-9046-8E7A63DB319E}" type="pres">
      <dgm:prSet presAssocID="{ED8F4149-88F9-403A-9B0C-22D17F799C77}" presName="circle2" presStyleLbl="node1" presStyleIdx="1" presStyleCnt="3"/>
      <dgm:spPr/>
    </dgm:pt>
    <dgm:pt modelId="{7C4B2C02-D38B-4F6F-B75F-741F3425889E}" type="pres">
      <dgm:prSet presAssocID="{ED8F4149-88F9-403A-9B0C-22D17F799C77}" presName="rect2" presStyleLbl="alignAcc1" presStyleIdx="1" presStyleCnt="3"/>
      <dgm:spPr/>
    </dgm:pt>
    <dgm:pt modelId="{498514AB-9FF7-4BDF-A209-69DA5D35E77B}" type="pres">
      <dgm:prSet presAssocID="{DC9FBCE4-C14E-4CFB-8BAC-3B379A8BAA8A}" presName="vertSpace3" presStyleLbl="node1" presStyleIdx="1" presStyleCnt="3"/>
      <dgm:spPr/>
    </dgm:pt>
    <dgm:pt modelId="{FBF6ED97-25CA-4B74-8872-9375BC683967}" type="pres">
      <dgm:prSet presAssocID="{DC9FBCE4-C14E-4CFB-8BAC-3B379A8BAA8A}" presName="circle3" presStyleLbl="node1" presStyleIdx="2" presStyleCnt="3"/>
      <dgm:spPr/>
    </dgm:pt>
    <dgm:pt modelId="{D88F3237-4D8E-4088-A5D8-21DE603ADD91}" type="pres">
      <dgm:prSet presAssocID="{DC9FBCE4-C14E-4CFB-8BAC-3B379A8BAA8A}" presName="rect3" presStyleLbl="alignAcc1" presStyleIdx="2" presStyleCnt="3"/>
      <dgm:spPr/>
    </dgm:pt>
    <dgm:pt modelId="{233F2712-6FDA-4692-8E77-93867998DE5A}" type="pres">
      <dgm:prSet presAssocID="{95C847A6-F31F-4F46-808E-6A1BB5B39FF0}" presName="rect1ParTxNoCh" presStyleLbl="alignAcc1" presStyleIdx="2" presStyleCnt="3">
        <dgm:presLayoutVars>
          <dgm:chMax val="1"/>
          <dgm:bulletEnabled val="1"/>
        </dgm:presLayoutVars>
      </dgm:prSet>
      <dgm:spPr/>
    </dgm:pt>
    <dgm:pt modelId="{B50B7F13-0F1F-4D16-8B48-7AEFC95182C5}" type="pres">
      <dgm:prSet presAssocID="{ED8F4149-88F9-403A-9B0C-22D17F799C77}" presName="rect2ParTxNoCh" presStyleLbl="alignAcc1" presStyleIdx="2" presStyleCnt="3">
        <dgm:presLayoutVars>
          <dgm:chMax val="1"/>
          <dgm:bulletEnabled val="1"/>
        </dgm:presLayoutVars>
      </dgm:prSet>
      <dgm:spPr/>
    </dgm:pt>
    <dgm:pt modelId="{44E1309A-B606-42FD-BC3A-B448573FFDE4}" type="pres">
      <dgm:prSet presAssocID="{DC9FBCE4-C14E-4CFB-8BAC-3B379A8BAA8A}" presName="rect3ParTxNoCh" presStyleLbl="alignAcc1" presStyleIdx="2" presStyleCnt="3">
        <dgm:presLayoutVars>
          <dgm:chMax val="1"/>
          <dgm:bulletEnabled val="1"/>
        </dgm:presLayoutVars>
      </dgm:prSet>
      <dgm:spPr/>
    </dgm:pt>
  </dgm:ptLst>
  <dgm:cxnLst>
    <dgm:cxn modelId="{84B5A089-2040-4DE9-BE79-45379AE8A9ED}" type="presOf" srcId="{DC9FBCE4-C14E-4CFB-8BAC-3B379A8BAA8A}" destId="{D88F3237-4D8E-4088-A5D8-21DE603ADD91}" srcOrd="0" destOrd="0" presId="urn:microsoft.com/office/officeart/2005/8/layout/target3"/>
    <dgm:cxn modelId="{2F3C1283-9273-482A-8C1F-F1D983A2B911}" type="presOf" srcId="{ED8F4149-88F9-403A-9B0C-22D17F799C77}" destId="{7C4B2C02-D38B-4F6F-B75F-741F3425889E}" srcOrd="0" destOrd="0" presId="urn:microsoft.com/office/officeart/2005/8/layout/target3"/>
    <dgm:cxn modelId="{DA19C79A-CE10-4D7D-84AC-389DF9F6A0C7}" type="presOf" srcId="{DC9FBCE4-C14E-4CFB-8BAC-3B379A8BAA8A}" destId="{44E1309A-B606-42FD-BC3A-B448573FFDE4}" srcOrd="1" destOrd="0" presId="urn:microsoft.com/office/officeart/2005/8/layout/target3"/>
    <dgm:cxn modelId="{3BA925B2-BC10-461E-80A2-A597429493E1}" srcId="{9B820D66-3D3F-40F7-9607-9F5CB929DF52}" destId="{DC9FBCE4-C14E-4CFB-8BAC-3B379A8BAA8A}" srcOrd="2" destOrd="0" parTransId="{4EECA2B7-6D6D-4C78-91CF-345E3685AC3B}" sibTransId="{3F010187-DD35-4E49-B592-F7FA66C6C7BD}"/>
    <dgm:cxn modelId="{C4E1AD51-D279-472F-8C00-EFFD6C99D961}" srcId="{9B820D66-3D3F-40F7-9607-9F5CB929DF52}" destId="{ED8F4149-88F9-403A-9B0C-22D17F799C77}" srcOrd="1" destOrd="0" parTransId="{CF5389B7-B337-4178-A033-9124B700A13C}" sibTransId="{3314F319-8C25-46CC-8EAB-6A073EBF1DF5}"/>
    <dgm:cxn modelId="{7AE85D77-0356-4ED9-A9A2-0BF26D9C659E}" type="presOf" srcId="{9B820D66-3D3F-40F7-9607-9F5CB929DF52}" destId="{A1810F43-0C91-4E6B-ABE6-DEB9A8259C25}" srcOrd="0" destOrd="0" presId="urn:microsoft.com/office/officeart/2005/8/layout/target3"/>
    <dgm:cxn modelId="{B887201C-EC84-4321-BFEC-299087FB116E}" type="presOf" srcId="{95C847A6-F31F-4F46-808E-6A1BB5B39FF0}" destId="{233F2712-6FDA-4692-8E77-93867998DE5A}" srcOrd="1" destOrd="0" presId="urn:microsoft.com/office/officeart/2005/8/layout/target3"/>
    <dgm:cxn modelId="{18FFF9D2-82B1-4743-9C36-DE2AA1B0E969}" type="presOf" srcId="{95C847A6-F31F-4F46-808E-6A1BB5B39FF0}" destId="{6DFBD641-9295-4D4F-AA60-FBF35CC77227}" srcOrd="0" destOrd="0" presId="urn:microsoft.com/office/officeart/2005/8/layout/target3"/>
    <dgm:cxn modelId="{3CCA6F39-DBE6-4071-B87E-7C879533C6AB}" srcId="{9B820D66-3D3F-40F7-9607-9F5CB929DF52}" destId="{95C847A6-F31F-4F46-808E-6A1BB5B39FF0}" srcOrd="0" destOrd="0" parTransId="{3D0444EA-3830-4DBC-8A14-C5ED86D87908}" sibTransId="{D547CFBE-8E54-423D-A16B-3B8F14FC97F7}"/>
    <dgm:cxn modelId="{C5ADDEFC-870F-4E2D-A8D5-A3345A442AB3}" type="presOf" srcId="{ED8F4149-88F9-403A-9B0C-22D17F799C77}" destId="{B50B7F13-0F1F-4D16-8B48-7AEFC95182C5}" srcOrd="1" destOrd="0" presId="urn:microsoft.com/office/officeart/2005/8/layout/target3"/>
    <dgm:cxn modelId="{DB08F7BC-8B1E-4F4F-B664-6177097D1946}" type="presParOf" srcId="{A1810F43-0C91-4E6B-ABE6-DEB9A8259C25}" destId="{DE5D204B-2E9B-42FB-826D-BF5AF633D8BB}" srcOrd="0" destOrd="0" presId="urn:microsoft.com/office/officeart/2005/8/layout/target3"/>
    <dgm:cxn modelId="{3F5739F1-ED81-4C5A-B930-43C3A94A5D0C}" type="presParOf" srcId="{A1810F43-0C91-4E6B-ABE6-DEB9A8259C25}" destId="{B1276849-977B-483F-A280-EF0B183AB2E4}" srcOrd="1" destOrd="0" presId="urn:microsoft.com/office/officeart/2005/8/layout/target3"/>
    <dgm:cxn modelId="{D9FE486D-995E-4448-BC4D-3AF38B1F25D9}" type="presParOf" srcId="{A1810F43-0C91-4E6B-ABE6-DEB9A8259C25}" destId="{6DFBD641-9295-4D4F-AA60-FBF35CC77227}" srcOrd="2" destOrd="0" presId="urn:microsoft.com/office/officeart/2005/8/layout/target3"/>
    <dgm:cxn modelId="{9DC465AD-6349-4692-BD35-1B788B43986C}" type="presParOf" srcId="{A1810F43-0C91-4E6B-ABE6-DEB9A8259C25}" destId="{4D5585C5-E6F4-48D7-A4A5-9AC7FD0E4E61}" srcOrd="3" destOrd="0" presId="urn:microsoft.com/office/officeart/2005/8/layout/target3"/>
    <dgm:cxn modelId="{41275159-0A66-413A-950E-56214DF90A99}" type="presParOf" srcId="{A1810F43-0C91-4E6B-ABE6-DEB9A8259C25}" destId="{F1CBEA6B-67A4-4736-9046-8E7A63DB319E}" srcOrd="4" destOrd="0" presId="urn:microsoft.com/office/officeart/2005/8/layout/target3"/>
    <dgm:cxn modelId="{750FF8EE-B23D-40BB-838B-B479231DDB7B}" type="presParOf" srcId="{A1810F43-0C91-4E6B-ABE6-DEB9A8259C25}" destId="{7C4B2C02-D38B-4F6F-B75F-741F3425889E}" srcOrd="5" destOrd="0" presId="urn:microsoft.com/office/officeart/2005/8/layout/target3"/>
    <dgm:cxn modelId="{DB1DC2ED-65EA-40AA-9F36-5C5770915F0A}" type="presParOf" srcId="{A1810F43-0C91-4E6B-ABE6-DEB9A8259C25}" destId="{498514AB-9FF7-4BDF-A209-69DA5D35E77B}" srcOrd="6" destOrd="0" presId="urn:microsoft.com/office/officeart/2005/8/layout/target3"/>
    <dgm:cxn modelId="{404A555D-5550-4DB3-8C91-7E858EEAE97B}" type="presParOf" srcId="{A1810F43-0C91-4E6B-ABE6-DEB9A8259C25}" destId="{FBF6ED97-25CA-4B74-8872-9375BC683967}" srcOrd="7" destOrd="0" presId="urn:microsoft.com/office/officeart/2005/8/layout/target3"/>
    <dgm:cxn modelId="{A9BBF8FF-729F-4B40-9699-C64F11C96677}" type="presParOf" srcId="{A1810F43-0C91-4E6B-ABE6-DEB9A8259C25}" destId="{D88F3237-4D8E-4088-A5D8-21DE603ADD91}" srcOrd="8" destOrd="0" presId="urn:microsoft.com/office/officeart/2005/8/layout/target3"/>
    <dgm:cxn modelId="{F6EFEB1C-D3A2-4F1A-99D0-10E1769A37AE}" type="presParOf" srcId="{A1810F43-0C91-4E6B-ABE6-DEB9A8259C25}" destId="{233F2712-6FDA-4692-8E77-93867998DE5A}" srcOrd="9" destOrd="0" presId="urn:microsoft.com/office/officeart/2005/8/layout/target3"/>
    <dgm:cxn modelId="{43946660-F5CC-439B-A8C5-0A87A62E04A5}" type="presParOf" srcId="{A1810F43-0C91-4E6B-ABE6-DEB9A8259C25}" destId="{B50B7F13-0F1F-4D16-8B48-7AEFC95182C5}" srcOrd="10" destOrd="0" presId="urn:microsoft.com/office/officeart/2005/8/layout/target3"/>
    <dgm:cxn modelId="{74BF21BA-E048-4F6F-80CA-78139790FBD2}" type="presParOf" srcId="{A1810F43-0C91-4E6B-ABE6-DEB9A8259C25}" destId="{44E1309A-B606-42FD-BC3A-B448573FFDE4}"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3AE0FF3-7CD0-40E0-AE6C-FD6BCC072A61}" type="doc">
      <dgm:prSet loTypeId="urn:microsoft.com/office/officeart/2005/8/layout/hProcess11" loCatId="process" qsTypeId="urn:microsoft.com/office/officeart/2005/8/quickstyle/simple1" qsCatId="simple" csTypeId="urn:microsoft.com/office/officeart/2005/8/colors/colorful2" csCatId="colorful" phldr="1"/>
      <dgm:spPr/>
      <dgm:t>
        <a:bodyPr/>
        <a:lstStyle/>
        <a:p>
          <a:endParaRPr lang="zh-CN" altLang="en-US"/>
        </a:p>
      </dgm:t>
    </dgm:pt>
    <dgm:pt modelId="{6F58B316-4C6D-4DF7-8754-BEE583F6352B}">
      <dgm:prSet/>
      <dgm:spPr/>
      <dgm:t>
        <a:bodyPr/>
        <a:lstStyle/>
        <a:p>
          <a:pPr rtl="0"/>
          <a:r>
            <a:rPr lang="en-US" dirty="0" smtClean="0"/>
            <a:t>1</a:t>
          </a:r>
          <a:r>
            <a:rPr lang="zh-CN" dirty="0" smtClean="0"/>
            <a:t>、方案的概念起草</a:t>
          </a:r>
          <a:r>
            <a:rPr lang="en-US" dirty="0" smtClean="0"/>
            <a:t> </a:t>
          </a:r>
          <a:endParaRPr lang="zh-CN" dirty="0"/>
        </a:p>
      </dgm:t>
    </dgm:pt>
    <dgm:pt modelId="{E1726180-1873-4AD2-8247-F19E50E66F48}" type="parTrans" cxnId="{D1F683DD-7646-4787-9A9E-35F82F1554DD}">
      <dgm:prSet/>
      <dgm:spPr/>
      <dgm:t>
        <a:bodyPr/>
        <a:lstStyle/>
        <a:p>
          <a:endParaRPr lang="zh-CN" altLang="en-US"/>
        </a:p>
      </dgm:t>
    </dgm:pt>
    <dgm:pt modelId="{6A94D155-8BE3-4074-A42A-5B13A5B4530F}" type="sibTrans" cxnId="{D1F683DD-7646-4787-9A9E-35F82F1554DD}">
      <dgm:prSet/>
      <dgm:spPr/>
      <dgm:t>
        <a:bodyPr/>
        <a:lstStyle/>
        <a:p>
          <a:endParaRPr lang="zh-CN" altLang="en-US"/>
        </a:p>
      </dgm:t>
    </dgm:pt>
    <dgm:pt modelId="{0441F1E1-2F9F-4C87-BB65-17122CEB0F42}">
      <dgm:prSet/>
      <dgm:spPr/>
      <dgm:t>
        <a:bodyPr/>
        <a:lstStyle/>
        <a:p>
          <a:pPr rtl="0"/>
          <a:r>
            <a:rPr lang="en-US" smtClean="0"/>
            <a:t>2</a:t>
          </a:r>
          <a:r>
            <a:rPr lang="zh-CN" smtClean="0"/>
            <a:t>、施工详图形成</a:t>
          </a:r>
          <a:r>
            <a:rPr lang="en-US" smtClean="0"/>
            <a:t> </a:t>
          </a:r>
          <a:endParaRPr lang="zh-CN"/>
        </a:p>
      </dgm:t>
    </dgm:pt>
    <dgm:pt modelId="{31AAE6D8-AEE4-4615-BF9F-406654271218}" type="parTrans" cxnId="{F96563B1-C9AF-4BD6-8C57-8ED9E8DC0E32}">
      <dgm:prSet/>
      <dgm:spPr/>
      <dgm:t>
        <a:bodyPr/>
        <a:lstStyle/>
        <a:p>
          <a:endParaRPr lang="zh-CN" altLang="en-US"/>
        </a:p>
      </dgm:t>
    </dgm:pt>
    <dgm:pt modelId="{1DE6E376-EEE9-459F-AD6D-676EB83F5A3E}" type="sibTrans" cxnId="{F96563B1-C9AF-4BD6-8C57-8ED9E8DC0E32}">
      <dgm:prSet/>
      <dgm:spPr/>
      <dgm:t>
        <a:bodyPr/>
        <a:lstStyle/>
        <a:p>
          <a:endParaRPr lang="zh-CN" altLang="en-US"/>
        </a:p>
      </dgm:t>
    </dgm:pt>
    <dgm:pt modelId="{4595247C-E992-4DEF-9D9D-FD8330383B42}">
      <dgm:prSet/>
      <dgm:spPr/>
      <dgm:t>
        <a:bodyPr/>
        <a:lstStyle/>
        <a:p>
          <a:pPr rtl="0"/>
          <a:r>
            <a:rPr lang="en-US" smtClean="0"/>
            <a:t>3</a:t>
          </a:r>
          <a:r>
            <a:rPr lang="zh-CN" smtClean="0"/>
            <a:t>、模拟表现</a:t>
          </a:r>
          <a:endParaRPr lang="zh-CN"/>
        </a:p>
      </dgm:t>
    </dgm:pt>
    <dgm:pt modelId="{696092F1-5D19-4336-A5CC-AF82C0C68D82}" type="parTrans" cxnId="{1709F4EB-52AB-4F32-AC3E-4180D078306C}">
      <dgm:prSet/>
      <dgm:spPr/>
      <dgm:t>
        <a:bodyPr/>
        <a:lstStyle/>
        <a:p>
          <a:endParaRPr lang="zh-CN" altLang="en-US"/>
        </a:p>
      </dgm:t>
    </dgm:pt>
    <dgm:pt modelId="{22638376-3F33-43B8-95E3-0A9E18BD9EAF}" type="sibTrans" cxnId="{1709F4EB-52AB-4F32-AC3E-4180D078306C}">
      <dgm:prSet/>
      <dgm:spPr/>
      <dgm:t>
        <a:bodyPr/>
        <a:lstStyle/>
        <a:p>
          <a:endParaRPr lang="zh-CN" altLang="en-US"/>
        </a:p>
      </dgm:t>
    </dgm:pt>
    <dgm:pt modelId="{3E47521F-6469-4952-B32E-549D841C0A5D}">
      <dgm:prSet/>
      <dgm:spPr/>
      <dgm:t>
        <a:bodyPr/>
        <a:lstStyle/>
        <a:p>
          <a:pPr rtl="0"/>
          <a:r>
            <a:rPr lang="en-US" smtClean="0"/>
            <a:t>4</a:t>
          </a:r>
          <a:r>
            <a:rPr lang="zh-CN" smtClean="0"/>
            <a:t>、样板间制作</a:t>
          </a:r>
          <a:r>
            <a:rPr lang="en-US" smtClean="0"/>
            <a:t> </a:t>
          </a:r>
          <a:endParaRPr lang="zh-CN"/>
        </a:p>
      </dgm:t>
    </dgm:pt>
    <dgm:pt modelId="{57FD6FC5-73CC-4B4E-96A7-C2E830068323}" type="parTrans" cxnId="{41D94EDE-0869-4C12-81E1-E97554173EFA}">
      <dgm:prSet/>
      <dgm:spPr/>
      <dgm:t>
        <a:bodyPr/>
        <a:lstStyle/>
        <a:p>
          <a:endParaRPr lang="zh-CN" altLang="en-US"/>
        </a:p>
      </dgm:t>
    </dgm:pt>
    <dgm:pt modelId="{1759B8A0-1A33-49BA-BBA3-08727AC79C36}" type="sibTrans" cxnId="{41D94EDE-0869-4C12-81E1-E97554173EFA}">
      <dgm:prSet/>
      <dgm:spPr/>
      <dgm:t>
        <a:bodyPr/>
        <a:lstStyle/>
        <a:p>
          <a:endParaRPr lang="zh-CN" altLang="en-US"/>
        </a:p>
      </dgm:t>
    </dgm:pt>
    <dgm:pt modelId="{A6B9E46D-1EEF-4BAB-8008-9583A24F74D2}" type="pres">
      <dgm:prSet presAssocID="{A3AE0FF3-7CD0-40E0-AE6C-FD6BCC072A61}" presName="Name0" presStyleCnt="0">
        <dgm:presLayoutVars>
          <dgm:dir/>
          <dgm:resizeHandles val="exact"/>
        </dgm:presLayoutVars>
      </dgm:prSet>
      <dgm:spPr/>
    </dgm:pt>
    <dgm:pt modelId="{B8D7838F-BC83-4758-9503-3634689DB70A}" type="pres">
      <dgm:prSet presAssocID="{A3AE0FF3-7CD0-40E0-AE6C-FD6BCC072A61}" presName="arrow" presStyleLbl="bgShp" presStyleIdx="0" presStyleCnt="1"/>
      <dgm:spPr/>
    </dgm:pt>
    <dgm:pt modelId="{2846C151-DD95-49DB-BB3D-F662460A96FF}" type="pres">
      <dgm:prSet presAssocID="{A3AE0FF3-7CD0-40E0-AE6C-FD6BCC072A61}" presName="points" presStyleCnt="0"/>
      <dgm:spPr/>
    </dgm:pt>
    <dgm:pt modelId="{B6A316A6-6195-4ECE-87ED-9CAB8C8C7466}" type="pres">
      <dgm:prSet presAssocID="{6F58B316-4C6D-4DF7-8754-BEE583F6352B}" presName="compositeA" presStyleCnt="0"/>
      <dgm:spPr/>
    </dgm:pt>
    <dgm:pt modelId="{CD8ECC86-2105-4828-9EB1-12DFA42FA25E}" type="pres">
      <dgm:prSet presAssocID="{6F58B316-4C6D-4DF7-8754-BEE583F6352B}" presName="textA" presStyleLbl="revTx" presStyleIdx="0" presStyleCnt="4" custScaleX="109292">
        <dgm:presLayoutVars>
          <dgm:bulletEnabled val="1"/>
        </dgm:presLayoutVars>
      </dgm:prSet>
      <dgm:spPr/>
    </dgm:pt>
    <dgm:pt modelId="{047B7E30-DD6C-474D-9D46-DAA38904880E}" type="pres">
      <dgm:prSet presAssocID="{6F58B316-4C6D-4DF7-8754-BEE583F6352B}" presName="circleA" presStyleLbl="node1" presStyleIdx="0" presStyleCnt="4"/>
      <dgm:spPr/>
    </dgm:pt>
    <dgm:pt modelId="{CFF84E0B-DF2F-4CFF-BEDC-76D6367E47B0}" type="pres">
      <dgm:prSet presAssocID="{6F58B316-4C6D-4DF7-8754-BEE583F6352B}" presName="spaceA" presStyleCnt="0"/>
      <dgm:spPr/>
    </dgm:pt>
    <dgm:pt modelId="{BEF45D85-023E-4D41-BF4D-A6437F5397DA}" type="pres">
      <dgm:prSet presAssocID="{6A94D155-8BE3-4074-A42A-5B13A5B4530F}" presName="space" presStyleCnt="0"/>
      <dgm:spPr/>
    </dgm:pt>
    <dgm:pt modelId="{8C393B76-F0EA-4AFC-8AED-82FD5168B69B}" type="pres">
      <dgm:prSet presAssocID="{0441F1E1-2F9F-4C87-BB65-17122CEB0F42}" presName="compositeB" presStyleCnt="0"/>
      <dgm:spPr/>
    </dgm:pt>
    <dgm:pt modelId="{CD36A1DF-7A48-459A-ABEC-3FE5AC244490}" type="pres">
      <dgm:prSet presAssocID="{0441F1E1-2F9F-4C87-BB65-17122CEB0F42}" presName="textB" presStyleLbl="revTx" presStyleIdx="1" presStyleCnt="4">
        <dgm:presLayoutVars>
          <dgm:bulletEnabled val="1"/>
        </dgm:presLayoutVars>
      </dgm:prSet>
      <dgm:spPr/>
    </dgm:pt>
    <dgm:pt modelId="{499B4E13-A41B-4264-AB11-2A25951BB473}" type="pres">
      <dgm:prSet presAssocID="{0441F1E1-2F9F-4C87-BB65-17122CEB0F42}" presName="circleB" presStyleLbl="node1" presStyleIdx="1" presStyleCnt="4"/>
      <dgm:spPr/>
    </dgm:pt>
    <dgm:pt modelId="{296F07B3-DE6E-4625-8043-F4A25B989026}" type="pres">
      <dgm:prSet presAssocID="{0441F1E1-2F9F-4C87-BB65-17122CEB0F42}" presName="spaceB" presStyleCnt="0"/>
      <dgm:spPr/>
    </dgm:pt>
    <dgm:pt modelId="{007E3CA0-230A-4454-8583-81A6914155DB}" type="pres">
      <dgm:prSet presAssocID="{1DE6E376-EEE9-459F-AD6D-676EB83F5A3E}" presName="space" presStyleCnt="0"/>
      <dgm:spPr/>
    </dgm:pt>
    <dgm:pt modelId="{ECCAF6BF-DC09-4191-851F-EF73D2E70A36}" type="pres">
      <dgm:prSet presAssocID="{4595247C-E992-4DEF-9D9D-FD8330383B42}" presName="compositeA" presStyleCnt="0"/>
      <dgm:spPr/>
    </dgm:pt>
    <dgm:pt modelId="{58E5336B-A6E7-4A38-AA7F-4FA19C30BA13}" type="pres">
      <dgm:prSet presAssocID="{4595247C-E992-4DEF-9D9D-FD8330383B42}" presName="textA" presStyleLbl="revTx" presStyleIdx="2" presStyleCnt="4">
        <dgm:presLayoutVars>
          <dgm:bulletEnabled val="1"/>
        </dgm:presLayoutVars>
      </dgm:prSet>
      <dgm:spPr/>
    </dgm:pt>
    <dgm:pt modelId="{D1BA1462-5E96-4D05-BBB6-A4C323A91605}" type="pres">
      <dgm:prSet presAssocID="{4595247C-E992-4DEF-9D9D-FD8330383B42}" presName="circleA" presStyleLbl="node1" presStyleIdx="2" presStyleCnt="4"/>
      <dgm:spPr/>
    </dgm:pt>
    <dgm:pt modelId="{927CF9C1-525C-471A-8A5A-222235625E17}" type="pres">
      <dgm:prSet presAssocID="{4595247C-E992-4DEF-9D9D-FD8330383B42}" presName="spaceA" presStyleCnt="0"/>
      <dgm:spPr/>
    </dgm:pt>
    <dgm:pt modelId="{697E277E-DD74-4208-8EFF-51DE8F6D323B}" type="pres">
      <dgm:prSet presAssocID="{22638376-3F33-43B8-95E3-0A9E18BD9EAF}" presName="space" presStyleCnt="0"/>
      <dgm:spPr/>
    </dgm:pt>
    <dgm:pt modelId="{76643F34-3225-4BA6-8DC6-EAC39FDCFB76}" type="pres">
      <dgm:prSet presAssocID="{3E47521F-6469-4952-B32E-549D841C0A5D}" presName="compositeB" presStyleCnt="0"/>
      <dgm:spPr/>
    </dgm:pt>
    <dgm:pt modelId="{4C7D034D-73DF-4BBD-BE38-5A0D3C7BA06C}" type="pres">
      <dgm:prSet presAssocID="{3E47521F-6469-4952-B32E-549D841C0A5D}" presName="textB" presStyleLbl="revTx" presStyleIdx="3" presStyleCnt="4">
        <dgm:presLayoutVars>
          <dgm:bulletEnabled val="1"/>
        </dgm:presLayoutVars>
      </dgm:prSet>
      <dgm:spPr/>
    </dgm:pt>
    <dgm:pt modelId="{C4AFE42F-7B68-4E6E-B666-AC4C50A66D3A}" type="pres">
      <dgm:prSet presAssocID="{3E47521F-6469-4952-B32E-549D841C0A5D}" presName="circleB" presStyleLbl="node1" presStyleIdx="3" presStyleCnt="4"/>
      <dgm:spPr/>
    </dgm:pt>
    <dgm:pt modelId="{7052181E-432C-4424-B57F-8348A642D2B9}" type="pres">
      <dgm:prSet presAssocID="{3E47521F-6469-4952-B32E-549D841C0A5D}" presName="spaceB" presStyleCnt="0"/>
      <dgm:spPr/>
    </dgm:pt>
  </dgm:ptLst>
  <dgm:cxnLst>
    <dgm:cxn modelId="{D1F683DD-7646-4787-9A9E-35F82F1554DD}" srcId="{A3AE0FF3-7CD0-40E0-AE6C-FD6BCC072A61}" destId="{6F58B316-4C6D-4DF7-8754-BEE583F6352B}" srcOrd="0" destOrd="0" parTransId="{E1726180-1873-4AD2-8247-F19E50E66F48}" sibTransId="{6A94D155-8BE3-4074-A42A-5B13A5B4530F}"/>
    <dgm:cxn modelId="{FE666AF7-08E5-4641-96E3-D63D3F38AB39}" type="presOf" srcId="{0441F1E1-2F9F-4C87-BB65-17122CEB0F42}" destId="{CD36A1DF-7A48-459A-ABEC-3FE5AC244490}" srcOrd="0" destOrd="0" presId="urn:microsoft.com/office/officeart/2005/8/layout/hProcess11"/>
    <dgm:cxn modelId="{7BF9BEF6-E172-45B1-823E-DE26B9EDA101}" type="presOf" srcId="{3E47521F-6469-4952-B32E-549D841C0A5D}" destId="{4C7D034D-73DF-4BBD-BE38-5A0D3C7BA06C}" srcOrd="0" destOrd="0" presId="urn:microsoft.com/office/officeart/2005/8/layout/hProcess11"/>
    <dgm:cxn modelId="{5F624455-E76B-4381-9768-38CEC5B2CFA3}" type="presOf" srcId="{6F58B316-4C6D-4DF7-8754-BEE583F6352B}" destId="{CD8ECC86-2105-4828-9EB1-12DFA42FA25E}" srcOrd="0" destOrd="0" presId="urn:microsoft.com/office/officeart/2005/8/layout/hProcess11"/>
    <dgm:cxn modelId="{F88686BE-04BF-4237-BAE9-2F1EA3316056}" type="presOf" srcId="{A3AE0FF3-7CD0-40E0-AE6C-FD6BCC072A61}" destId="{A6B9E46D-1EEF-4BAB-8008-9583A24F74D2}" srcOrd="0" destOrd="0" presId="urn:microsoft.com/office/officeart/2005/8/layout/hProcess11"/>
    <dgm:cxn modelId="{F96563B1-C9AF-4BD6-8C57-8ED9E8DC0E32}" srcId="{A3AE0FF3-7CD0-40E0-AE6C-FD6BCC072A61}" destId="{0441F1E1-2F9F-4C87-BB65-17122CEB0F42}" srcOrd="1" destOrd="0" parTransId="{31AAE6D8-AEE4-4615-BF9F-406654271218}" sibTransId="{1DE6E376-EEE9-459F-AD6D-676EB83F5A3E}"/>
    <dgm:cxn modelId="{41D94EDE-0869-4C12-81E1-E97554173EFA}" srcId="{A3AE0FF3-7CD0-40E0-AE6C-FD6BCC072A61}" destId="{3E47521F-6469-4952-B32E-549D841C0A5D}" srcOrd="3" destOrd="0" parTransId="{57FD6FC5-73CC-4B4E-96A7-C2E830068323}" sibTransId="{1759B8A0-1A33-49BA-BBA3-08727AC79C36}"/>
    <dgm:cxn modelId="{1709F4EB-52AB-4F32-AC3E-4180D078306C}" srcId="{A3AE0FF3-7CD0-40E0-AE6C-FD6BCC072A61}" destId="{4595247C-E992-4DEF-9D9D-FD8330383B42}" srcOrd="2" destOrd="0" parTransId="{696092F1-5D19-4336-A5CC-AF82C0C68D82}" sibTransId="{22638376-3F33-43B8-95E3-0A9E18BD9EAF}"/>
    <dgm:cxn modelId="{6FC464FC-AF77-4DB6-A0BC-90D41A4960B1}" type="presOf" srcId="{4595247C-E992-4DEF-9D9D-FD8330383B42}" destId="{58E5336B-A6E7-4A38-AA7F-4FA19C30BA13}" srcOrd="0" destOrd="0" presId="urn:microsoft.com/office/officeart/2005/8/layout/hProcess11"/>
    <dgm:cxn modelId="{26B02F8E-FE0B-4AB1-AEB4-F594BB0009D5}" type="presParOf" srcId="{A6B9E46D-1EEF-4BAB-8008-9583A24F74D2}" destId="{B8D7838F-BC83-4758-9503-3634689DB70A}" srcOrd="0" destOrd="0" presId="urn:microsoft.com/office/officeart/2005/8/layout/hProcess11"/>
    <dgm:cxn modelId="{4C7B16F5-6A8A-47E0-96C6-B5901FD378DB}" type="presParOf" srcId="{A6B9E46D-1EEF-4BAB-8008-9583A24F74D2}" destId="{2846C151-DD95-49DB-BB3D-F662460A96FF}" srcOrd="1" destOrd="0" presId="urn:microsoft.com/office/officeart/2005/8/layout/hProcess11"/>
    <dgm:cxn modelId="{01B61C2F-A751-4912-9522-8D3316A47ABE}" type="presParOf" srcId="{2846C151-DD95-49DB-BB3D-F662460A96FF}" destId="{B6A316A6-6195-4ECE-87ED-9CAB8C8C7466}" srcOrd="0" destOrd="0" presId="urn:microsoft.com/office/officeart/2005/8/layout/hProcess11"/>
    <dgm:cxn modelId="{E21A1EFF-76DD-4732-A5AF-2825A4A17C97}" type="presParOf" srcId="{B6A316A6-6195-4ECE-87ED-9CAB8C8C7466}" destId="{CD8ECC86-2105-4828-9EB1-12DFA42FA25E}" srcOrd="0" destOrd="0" presId="urn:microsoft.com/office/officeart/2005/8/layout/hProcess11"/>
    <dgm:cxn modelId="{674BF110-1921-4FE1-B81F-AF832213A6B4}" type="presParOf" srcId="{B6A316A6-6195-4ECE-87ED-9CAB8C8C7466}" destId="{047B7E30-DD6C-474D-9D46-DAA38904880E}" srcOrd="1" destOrd="0" presId="urn:microsoft.com/office/officeart/2005/8/layout/hProcess11"/>
    <dgm:cxn modelId="{1078B016-AD65-43A7-9AC8-77A832823E67}" type="presParOf" srcId="{B6A316A6-6195-4ECE-87ED-9CAB8C8C7466}" destId="{CFF84E0B-DF2F-4CFF-BEDC-76D6367E47B0}" srcOrd="2" destOrd="0" presId="urn:microsoft.com/office/officeart/2005/8/layout/hProcess11"/>
    <dgm:cxn modelId="{68A64F40-EEDE-42C3-9729-1A27567ACDCE}" type="presParOf" srcId="{2846C151-DD95-49DB-BB3D-F662460A96FF}" destId="{BEF45D85-023E-4D41-BF4D-A6437F5397DA}" srcOrd="1" destOrd="0" presId="urn:microsoft.com/office/officeart/2005/8/layout/hProcess11"/>
    <dgm:cxn modelId="{A0BE12B8-8B66-45F2-8DCE-884CA20E88DB}" type="presParOf" srcId="{2846C151-DD95-49DB-BB3D-F662460A96FF}" destId="{8C393B76-F0EA-4AFC-8AED-82FD5168B69B}" srcOrd="2" destOrd="0" presId="urn:microsoft.com/office/officeart/2005/8/layout/hProcess11"/>
    <dgm:cxn modelId="{79A91E7D-23A7-4A95-B822-D50CED9199B9}" type="presParOf" srcId="{8C393B76-F0EA-4AFC-8AED-82FD5168B69B}" destId="{CD36A1DF-7A48-459A-ABEC-3FE5AC244490}" srcOrd="0" destOrd="0" presId="urn:microsoft.com/office/officeart/2005/8/layout/hProcess11"/>
    <dgm:cxn modelId="{DE4DE5DF-CB74-4AD9-B7A1-11F40027CDF1}" type="presParOf" srcId="{8C393B76-F0EA-4AFC-8AED-82FD5168B69B}" destId="{499B4E13-A41B-4264-AB11-2A25951BB473}" srcOrd="1" destOrd="0" presId="urn:microsoft.com/office/officeart/2005/8/layout/hProcess11"/>
    <dgm:cxn modelId="{418AF0A6-0556-4142-8F56-83051206B098}" type="presParOf" srcId="{8C393B76-F0EA-4AFC-8AED-82FD5168B69B}" destId="{296F07B3-DE6E-4625-8043-F4A25B989026}" srcOrd="2" destOrd="0" presId="urn:microsoft.com/office/officeart/2005/8/layout/hProcess11"/>
    <dgm:cxn modelId="{BD3E9D68-2EC3-4482-94C5-84ED23D5DA87}" type="presParOf" srcId="{2846C151-DD95-49DB-BB3D-F662460A96FF}" destId="{007E3CA0-230A-4454-8583-81A6914155DB}" srcOrd="3" destOrd="0" presId="urn:microsoft.com/office/officeart/2005/8/layout/hProcess11"/>
    <dgm:cxn modelId="{A4420941-8F0F-4A0B-9C68-0C7AC350197F}" type="presParOf" srcId="{2846C151-DD95-49DB-BB3D-F662460A96FF}" destId="{ECCAF6BF-DC09-4191-851F-EF73D2E70A36}" srcOrd="4" destOrd="0" presId="urn:microsoft.com/office/officeart/2005/8/layout/hProcess11"/>
    <dgm:cxn modelId="{CFB49F76-05DE-41EB-857F-D1A11B8B7B1E}" type="presParOf" srcId="{ECCAF6BF-DC09-4191-851F-EF73D2E70A36}" destId="{58E5336B-A6E7-4A38-AA7F-4FA19C30BA13}" srcOrd="0" destOrd="0" presId="urn:microsoft.com/office/officeart/2005/8/layout/hProcess11"/>
    <dgm:cxn modelId="{34B99F83-7A1C-4A8B-AD5A-59E45E2678C9}" type="presParOf" srcId="{ECCAF6BF-DC09-4191-851F-EF73D2E70A36}" destId="{D1BA1462-5E96-4D05-BBB6-A4C323A91605}" srcOrd="1" destOrd="0" presId="urn:microsoft.com/office/officeart/2005/8/layout/hProcess11"/>
    <dgm:cxn modelId="{4075959E-CC87-4FAE-BBDD-5DD2DF30261C}" type="presParOf" srcId="{ECCAF6BF-DC09-4191-851F-EF73D2E70A36}" destId="{927CF9C1-525C-471A-8A5A-222235625E17}" srcOrd="2" destOrd="0" presId="urn:microsoft.com/office/officeart/2005/8/layout/hProcess11"/>
    <dgm:cxn modelId="{14239F82-AD17-4DD4-BE35-F9D84D1E2A6F}" type="presParOf" srcId="{2846C151-DD95-49DB-BB3D-F662460A96FF}" destId="{697E277E-DD74-4208-8EFF-51DE8F6D323B}" srcOrd="5" destOrd="0" presId="urn:microsoft.com/office/officeart/2005/8/layout/hProcess11"/>
    <dgm:cxn modelId="{78FC04FF-B294-40E8-842F-FC4087C31763}" type="presParOf" srcId="{2846C151-DD95-49DB-BB3D-F662460A96FF}" destId="{76643F34-3225-4BA6-8DC6-EAC39FDCFB76}" srcOrd="6" destOrd="0" presId="urn:microsoft.com/office/officeart/2005/8/layout/hProcess11"/>
    <dgm:cxn modelId="{7C5DEAF4-D911-4015-8068-12160AE0A08B}" type="presParOf" srcId="{76643F34-3225-4BA6-8DC6-EAC39FDCFB76}" destId="{4C7D034D-73DF-4BBD-BE38-5A0D3C7BA06C}" srcOrd="0" destOrd="0" presId="urn:microsoft.com/office/officeart/2005/8/layout/hProcess11"/>
    <dgm:cxn modelId="{2905E0C6-3EEB-45EB-BB38-C5AD0F1A99BA}" type="presParOf" srcId="{76643F34-3225-4BA6-8DC6-EAC39FDCFB76}" destId="{C4AFE42F-7B68-4E6E-B666-AC4C50A66D3A}" srcOrd="1" destOrd="0" presId="urn:microsoft.com/office/officeart/2005/8/layout/hProcess11"/>
    <dgm:cxn modelId="{718BF4D2-DC31-4CCA-AE26-BDB11E5E25E5}" type="presParOf" srcId="{76643F34-3225-4BA6-8DC6-EAC39FDCFB76}" destId="{7052181E-432C-4424-B57F-8348A642D2B9}"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2BB882-1F25-4E29-91AB-FFA089564224}"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zh-CN" altLang="en-US"/>
        </a:p>
      </dgm:t>
    </dgm:pt>
    <dgm:pt modelId="{56125704-C8A6-4360-A61B-6BF317EAD070}">
      <dgm:prSet phldrT="[文本]"/>
      <dgm:spPr/>
      <dgm:t>
        <a:bodyPr/>
        <a:lstStyle/>
        <a:p>
          <a:r>
            <a:rPr lang="en-US" altLang="zh-CN" b="1" dirty="0" smtClean="0"/>
            <a:t>2  </a:t>
          </a:r>
          <a:r>
            <a:rPr lang="zh-CN" altLang="zh-CN" b="1" dirty="0" smtClean="0"/>
            <a:t>室内设计风格和流派</a:t>
          </a:r>
          <a:endParaRPr lang="zh-CN" altLang="en-US" dirty="0"/>
        </a:p>
      </dgm:t>
    </dgm:pt>
    <dgm:pt modelId="{CFEA1CAC-CA0C-454A-A30F-43CE2A17522A}" type="parTrans" cxnId="{62F059D8-04D5-4601-B810-42DA4D010B91}">
      <dgm:prSet/>
      <dgm:spPr/>
      <dgm:t>
        <a:bodyPr/>
        <a:lstStyle/>
        <a:p>
          <a:endParaRPr lang="zh-CN" altLang="en-US"/>
        </a:p>
      </dgm:t>
    </dgm:pt>
    <dgm:pt modelId="{21374D1D-EB54-453A-A079-26F2A052F276}" type="sibTrans" cxnId="{62F059D8-04D5-4601-B810-42DA4D010B91}">
      <dgm:prSet/>
      <dgm:spPr/>
      <dgm:t>
        <a:bodyPr/>
        <a:lstStyle/>
        <a:p>
          <a:endParaRPr lang="zh-CN" altLang="en-US"/>
        </a:p>
      </dgm:t>
    </dgm:pt>
    <dgm:pt modelId="{F5F6EFDA-91C6-4E05-A70A-4CA047669AF5}">
      <dgm:prSet/>
      <dgm:spPr/>
      <dgm:t>
        <a:bodyPr/>
        <a:lstStyle/>
        <a:p>
          <a:r>
            <a:rPr lang="zh-CN" altLang="zh-CN" dirty="0" smtClean="0"/>
            <a:t>第一节 新现代主义</a:t>
          </a:r>
          <a:endParaRPr lang="zh-CN" altLang="zh-CN" dirty="0"/>
        </a:p>
      </dgm:t>
    </dgm:pt>
    <dgm:pt modelId="{F1B795F3-3FC7-4640-BBA7-5D98365DD518}" type="parTrans" cxnId="{27B4D7E1-D90E-4FC5-917E-855A1278261C}">
      <dgm:prSet/>
      <dgm:spPr/>
      <dgm:t>
        <a:bodyPr/>
        <a:lstStyle/>
        <a:p>
          <a:endParaRPr lang="zh-CN" altLang="en-US"/>
        </a:p>
      </dgm:t>
    </dgm:pt>
    <dgm:pt modelId="{3C174B6E-43B6-4415-8ED5-CF3C659B4526}" type="sibTrans" cxnId="{27B4D7E1-D90E-4FC5-917E-855A1278261C}">
      <dgm:prSet/>
      <dgm:spPr/>
      <dgm:t>
        <a:bodyPr/>
        <a:lstStyle/>
        <a:p>
          <a:endParaRPr lang="zh-CN" altLang="en-US"/>
        </a:p>
      </dgm:t>
    </dgm:pt>
    <dgm:pt modelId="{ABDF8FFC-D373-460A-B049-6F8BE568D3DE}">
      <dgm:prSet/>
      <dgm:spPr/>
      <dgm:t>
        <a:bodyPr/>
        <a:lstStyle/>
        <a:p>
          <a:r>
            <a:rPr lang="zh-CN" altLang="zh-CN" smtClean="0"/>
            <a:t>第二节</a:t>
          </a:r>
          <a:r>
            <a:rPr lang="en-US" altLang="zh-CN" smtClean="0"/>
            <a:t>  </a:t>
          </a:r>
          <a:r>
            <a:rPr lang="zh-CN" altLang="zh-CN" smtClean="0"/>
            <a:t>极少主义</a:t>
          </a:r>
          <a:endParaRPr lang="zh-CN" altLang="zh-CN" dirty="0"/>
        </a:p>
      </dgm:t>
    </dgm:pt>
    <dgm:pt modelId="{28DD8E2C-7877-4A35-A7D8-0EE59A0E05BF}" type="parTrans" cxnId="{6CE9C331-3F66-4A5C-8518-72DADEAB42BE}">
      <dgm:prSet/>
      <dgm:spPr/>
      <dgm:t>
        <a:bodyPr/>
        <a:lstStyle/>
        <a:p>
          <a:endParaRPr lang="zh-CN" altLang="en-US"/>
        </a:p>
      </dgm:t>
    </dgm:pt>
    <dgm:pt modelId="{FFDA6F57-0228-4132-AE7C-0D557AACA5DC}" type="sibTrans" cxnId="{6CE9C331-3F66-4A5C-8518-72DADEAB42BE}">
      <dgm:prSet/>
      <dgm:spPr/>
      <dgm:t>
        <a:bodyPr/>
        <a:lstStyle/>
        <a:p>
          <a:endParaRPr lang="zh-CN" altLang="en-US"/>
        </a:p>
      </dgm:t>
    </dgm:pt>
    <dgm:pt modelId="{D8E43BAC-F4D7-4354-AF6A-AFE290857429}">
      <dgm:prSet/>
      <dgm:spPr/>
      <dgm:t>
        <a:bodyPr/>
        <a:lstStyle/>
        <a:p>
          <a:r>
            <a:rPr lang="zh-CN" altLang="zh-CN" smtClean="0"/>
            <a:t>第三节 高技派</a:t>
          </a:r>
          <a:endParaRPr lang="zh-CN" altLang="zh-CN" dirty="0"/>
        </a:p>
      </dgm:t>
    </dgm:pt>
    <dgm:pt modelId="{4F1F9919-470F-489C-A00D-717204C79F30}" type="parTrans" cxnId="{11E3F559-B4B3-46B9-A666-871A39293448}">
      <dgm:prSet/>
      <dgm:spPr/>
      <dgm:t>
        <a:bodyPr/>
        <a:lstStyle/>
        <a:p>
          <a:endParaRPr lang="zh-CN" altLang="en-US"/>
        </a:p>
      </dgm:t>
    </dgm:pt>
    <dgm:pt modelId="{B01144AD-6EA5-4BB6-BB9A-CFC1DE8CF2D1}" type="sibTrans" cxnId="{11E3F559-B4B3-46B9-A666-871A39293448}">
      <dgm:prSet/>
      <dgm:spPr/>
      <dgm:t>
        <a:bodyPr/>
        <a:lstStyle/>
        <a:p>
          <a:endParaRPr lang="zh-CN" altLang="en-US"/>
        </a:p>
      </dgm:t>
    </dgm:pt>
    <dgm:pt modelId="{4DB71EE0-4C93-4C97-B0B3-A6D4BF4C211A}">
      <dgm:prSet/>
      <dgm:spPr/>
      <dgm:t>
        <a:bodyPr/>
        <a:lstStyle/>
        <a:p>
          <a:r>
            <a:rPr lang="zh-CN" altLang="zh-CN" smtClean="0"/>
            <a:t>第四节 后现代主义</a:t>
          </a:r>
          <a:endParaRPr lang="zh-CN" altLang="zh-CN" dirty="0"/>
        </a:p>
      </dgm:t>
    </dgm:pt>
    <dgm:pt modelId="{C167F7C6-EBC1-40E3-96EC-323F815271E0}" type="parTrans" cxnId="{AFBF65AD-E81C-4CF9-8F46-4A5A80248C95}">
      <dgm:prSet/>
      <dgm:spPr/>
      <dgm:t>
        <a:bodyPr/>
        <a:lstStyle/>
        <a:p>
          <a:endParaRPr lang="zh-CN" altLang="en-US"/>
        </a:p>
      </dgm:t>
    </dgm:pt>
    <dgm:pt modelId="{948D4DD3-0A62-45E6-A721-C33FE32CC407}" type="sibTrans" cxnId="{AFBF65AD-E81C-4CF9-8F46-4A5A80248C95}">
      <dgm:prSet/>
      <dgm:spPr/>
      <dgm:t>
        <a:bodyPr/>
        <a:lstStyle/>
        <a:p>
          <a:endParaRPr lang="zh-CN" altLang="en-US"/>
        </a:p>
      </dgm:t>
    </dgm:pt>
    <dgm:pt modelId="{9F96F141-4A59-4265-9CD0-073F1B0BE4B8}">
      <dgm:prSet/>
      <dgm:spPr/>
      <dgm:t>
        <a:bodyPr/>
        <a:lstStyle/>
        <a:p>
          <a:r>
            <a:rPr lang="zh-CN" altLang="zh-CN" smtClean="0"/>
            <a:t>第五节 解构主义</a:t>
          </a:r>
          <a:endParaRPr lang="zh-CN" altLang="zh-CN" dirty="0"/>
        </a:p>
      </dgm:t>
    </dgm:pt>
    <dgm:pt modelId="{ED30DC7A-913E-45A4-AD04-0E68DC7B4CF5}" type="parTrans" cxnId="{F101C92D-252E-4769-B4F1-9919C3028072}">
      <dgm:prSet/>
      <dgm:spPr/>
      <dgm:t>
        <a:bodyPr/>
        <a:lstStyle/>
        <a:p>
          <a:endParaRPr lang="zh-CN" altLang="en-US"/>
        </a:p>
      </dgm:t>
    </dgm:pt>
    <dgm:pt modelId="{71EAE0FC-14D9-4769-A282-74FF7344B205}" type="sibTrans" cxnId="{F101C92D-252E-4769-B4F1-9919C3028072}">
      <dgm:prSet/>
      <dgm:spPr/>
      <dgm:t>
        <a:bodyPr/>
        <a:lstStyle/>
        <a:p>
          <a:endParaRPr lang="zh-CN" altLang="en-US"/>
        </a:p>
      </dgm:t>
    </dgm:pt>
    <dgm:pt modelId="{7E6BB18C-4BC7-4B68-A982-DF7CE3436A2C}">
      <dgm:prSet/>
      <dgm:spPr/>
      <dgm:t>
        <a:bodyPr/>
        <a:lstStyle/>
        <a:p>
          <a:r>
            <a:rPr lang="zh-CN" altLang="zh-CN" smtClean="0"/>
            <a:t>第六节 绿色设计</a:t>
          </a:r>
          <a:endParaRPr lang="zh-CN" altLang="zh-CN" dirty="0"/>
        </a:p>
      </dgm:t>
    </dgm:pt>
    <dgm:pt modelId="{6CE44285-080B-4991-8390-8E5C0BC6A433}" type="parTrans" cxnId="{6E876E5F-EA85-4B0B-BA31-F50864F7E593}">
      <dgm:prSet/>
      <dgm:spPr/>
      <dgm:t>
        <a:bodyPr/>
        <a:lstStyle/>
        <a:p>
          <a:endParaRPr lang="zh-CN" altLang="en-US"/>
        </a:p>
      </dgm:t>
    </dgm:pt>
    <dgm:pt modelId="{C698C1AC-4FD5-4862-A288-A4985D071629}" type="sibTrans" cxnId="{6E876E5F-EA85-4B0B-BA31-F50864F7E593}">
      <dgm:prSet/>
      <dgm:spPr/>
      <dgm:t>
        <a:bodyPr/>
        <a:lstStyle/>
        <a:p>
          <a:endParaRPr lang="zh-CN" altLang="en-US"/>
        </a:p>
      </dgm:t>
    </dgm:pt>
    <dgm:pt modelId="{5DBD2AE2-34A6-49DB-A89A-7717BF2C3D2F}" type="pres">
      <dgm:prSet presAssocID="{212BB882-1F25-4E29-91AB-FFA089564224}" presName="diagram" presStyleCnt="0">
        <dgm:presLayoutVars>
          <dgm:chPref val="1"/>
          <dgm:dir/>
          <dgm:animOne val="branch"/>
          <dgm:animLvl val="lvl"/>
          <dgm:resizeHandles val="exact"/>
        </dgm:presLayoutVars>
      </dgm:prSet>
      <dgm:spPr/>
      <dgm:t>
        <a:bodyPr/>
        <a:lstStyle/>
        <a:p>
          <a:endParaRPr lang="zh-CN" altLang="en-US"/>
        </a:p>
      </dgm:t>
    </dgm:pt>
    <dgm:pt modelId="{B2F1A86F-3242-4E0B-84E5-D27C9F082CBE}" type="pres">
      <dgm:prSet presAssocID="{56125704-C8A6-4360-A61B-6BF317EAD070}" presName="root1" presStyleCnt="0"/>
      <dgm:spPr/>
    </dgm:pt>
    <dgm:pt modelId="{B1A8AA4B-747A-4D1A-B361-0950909E31AC}" type="pres">
      <dgm:prSet presAssocID="{56125704-C8A6-4360-A61B-6BF317EAD070}" presName="LevelOneTextNode" presStyleLbl="node0" presStyleIdx="0" presStyleCnt="1" custScaleX="243234">
        <dgm:presLayoutVars>
          <dgm:chPref val="3"/>
        </dgm:presLayoutVars>
      </dgm:prSet>
      <dgm:spPr/>
      <dgm:t>
        <a:bodyPr/>
        <a:lstStyle/>
        <a:p>
          <a:endParaRPr lang="zh-CN" altLang="en-US"/>
        </a:p>
      </dgm:t>
    </dgm:pt>
    <dgm:pt modelId="{56D20FD4-6E20-4696-851B-996EF0C685DB}" type="pres">
      <dgm:prSet presAssocID="{56125704-C8A6-4360-A61B-6BF317EAD070}" presName="level2hierChild" presStyleCnt="0"/>
      <dgm:spPr/>
    </dgm:pt>
    <dgm:pt modelId="{5D9570B0-F1C6-4395-9C3E-11225C2D6E4B}" type="pres">
      <dgm:prSet presAssocID="{F1B795F3-3FC7-4640-BBA7-5D98365DD518}" presName="conn2-1" presStyleLbl="parChTrans1D2" presStyleIdx="0" presStyleCnt="6"/>
      <dgm:spPr/>
      <dgm:t>
        <a:bodyPr/>
        <a:lstStyle/>
        <a:p>
          <a:endParaRPr lang="zh-CN" altLang="en-US"/>
        </a:p>
      </dgm:t>
    </dgm:pt>
    <dgm:pt modelId="{1DF100FF-E38F-4ACB-9DA3-558E35DA9A79}" type="pres">
      <dgm:prSet presAssocID="{F1B795F3-3FC7-4640-BBA7-5D98365DD518}" presName="connTx" presStyleLbl="parChTrans1D2" presStyleIdx="0" presStyleCnt="6"/>
      <dgm:spPr/>
      <dgm:t>
        <a:bodyPr/>
        <a:lstStyle/>
        <a:p>
          <a:endParaRPr lang="zh-CN" altLang="en-US"/>
        </a:p>
      </dgm:t>
    </dgm:pt>
    <dgm:pt modelId="{F69B1168-0EA1-4F4D-A2F7-877C202BED6C}" type="pres">
      <dgm:prSet presAssocID="{F5F6EFDA-91C6-4E05-A70A-4CA047669AF5}" presName="root2" presStyleCnt="0"/>
      <dgm:spPr/>
    </dgm:pt>
    <dgm:pt modelId="{D74220E8-339A-41DD-8159-F3E7A26AED41}" type="pres">
      <dgm:prSet presAssocID="{F5F6EFDA-91C6-4E05-A70A-4CA047669AF5}" presName="LevelTwoTextNode" presStyleLbl="node2" presStyleIdx="0" presStyleCnt="6" custScaleX="246227" custLinFactNeighborX="26557" custLinFactNeighborY="-454">
        <dgm:presLayoutVars>
          <dgm:chPref val="3"/>
        </dgm:presLayoutVars>
      </dgm:prSet>
      <dgm:spPr/>
      <dgm:t>
        <a:bodyPr/>
        <a:lstStyle/>
        <a:p>
          <a:endParaRPr lang="zh-CN" altLang="en-US"/>
        </a:p>
      </dgm:t>
    </dgm:pt>
    <dgm:pt modelId="{28378592-1034-410F-87A0-5C41BEA828F9}" type="pres">
      <dgm:prSet presAssocID="{F5F6EFDA-91C6-4E05-A70A-4CA047669AF5}" presName="level3hierChild" presStyleCnt="0"/>
      <dgm:spPr/>
    </dgm:pt>
    <dgm:pt modelId="{D8EE7B93-62CD-401C-91C0-7AA575FDA6C1}" type="pres">
      <dgm:prSet presAssocID="{28DD8E2C-7877-4A35-A7D8-0EE59A0E05BF}" presName="conn2-1" presStyleLbl="parChTrans1D2" presStyleIdx="1" presStyleCnt="6"/>
      <dgm:spPr/>
      <dgm:t>
        <a:bodyPr/>
        <a:lstStyle/>
        <a:p>
          <a:endParaRPr lang="zh-CN" altLang="en-US"/>
        </a:p>
      </dgm:t>
    </dgm:pt>
    <dgm:pt modelId="{BA8EF9C1-4B41-497C-885C-85E40707CFB9}" type="pres">
      <dgm:prSet presAssocID="{28DD8E2C-7877-4A35-A7D8-0EE59A0E05BF}" presName="connTx" presStyleLbl="parChTrans1D2" presStyleIdx="1" presStyleCnt="6"/>
      <dgm:spPr/>
      <dgm:t>
        <a:bodyPr/>
        <a:lstStyle/>
        <a:p>
          <a:endParaRPr lang="zh-CN" altLang="en-US"/>
        </a:p>
      </dgm:t>
    </dgm:pt>
    <dgm:pt modelId="{BE024382-1DEB-44AE-A8C1-B06E4C7AE675}" type="pres">
      <dgm:prSet presAssocID="{ABDF8FFC-D373-460A-B049-6F8BE568D3DE}" presName="root2" presStyleCnt="0"/>
      <dgm:spPr/>
    </dgm:pt>
    <dgm:pt modelId="{3B4DC4A2-908F-46F4-84AC-1D37E4166EC3}" type="pres">
      <dgm:prSet presAssocID="{ABDF8FFC-D373-460A-B049-6F8BE568D3DE}" presName="LevelTwoTextNode" presStyleLbl="node2" presStyleIdx="1" presStyleCnt="6" custScaleX="246227" custLinFactNeighborX="26557" custLinFactNeighborY="-454">
        <dgm:presLayoutVars>
          <dgm:chPref val="3"/>
        </dgm:presLayoutVars>
      </dgm:prSet>
      <dgm:spPr/>
      <dgm:t>
        <a:bodyPr/>
        <a:lstStyle/>
        <a:p>
          <a:endParaRPr lang="zh-CN" altLang="en-US"/>
        </a:p>
      </dgm:t>
    </dgm:pt>
    <dgm:pt modelId="{A95D10DE-87F9-47D6-A92C-A7DBEE666D56}" type="pres">
      <dgm:prSet presAssocID="{ABDF8FFC-D373-460A-B049-6F8BE568D3DE}" presName="level3hierChild" presStyleCnt="0"/>
      <dgm:spPr/>
    </dgm:pt>
    <dgm:pt modelId="{4A27544D-906E-4D77-939A-9B280AB7D5B1}" type="pres">
      <dgm:prSet presAssocID="{4F1F9919-470F-489C-A00D-717204C79F30}" presName="conn2-1" presStyleLbl="parChTrans1D2" presStyleIdx="2" presStyleCnt="6"/>
      <dgm:spPr/>
      <dgm:t>
        <a:bodyPr/>
        <a:lstStyle/>
        <a:p>
          <a:endParaRPr lang="zh-CN" altLang="en-US"/>
        </a:p>
      </dgm:t>
    </dgm:pt>
    <dgm:pt modelId="{89CE08EE-DD4F-4998-8E51-FB0524AB0410}" type="pres">
      <dgm:prSet presAssocID="{4F1F9919-470F-489C-A00D-717204C79F30}" presName="connTx" presStyleLbl="parChTrans1D2" presStyleIdx="2" presStyleCnt="6"/>
      <dgm:spPr/>
      <dgm:t>
        <a:bodyPr/>
        <a:lstStyle/>
        <a:p>
          <a:endParaRPr lang="zh-CN" altLang="en-US"/>
        </a:p>
      </dgm:t>
    </dgm:pt>
    <dgm:pt modelId="{19178E78-76F5-4566-9C91-26860E74B01C}" type="pres">
      <dgm:prSet presAssocID="{D8E43BAC-F4D7-4354-AF6A-AFE290857429}" presName="root2" presStyleCnt="0"/>
      <dgm:spPr/>
    </dgm:pt>
    <dgm:pt modelId="{7FD9D838-60B8-4BB6-88B2-B0A468CA0272}" type="pres">
      <dgm:prSet presAssocID="{D8E43BAC-F4D7-4354-AF6A-AFE290857429}" presName="LevelTwoTextNode" presStyleLbl="node2" presStyleIdx="2" presStyleCnt="6" custScaleX="246227" custLinFactNeighborX="26557" custLinFactNeighborY="-454">
        <dgm:presLayoutVars>
          <dgm:chPref val="3"/>
        </dgm:presLayoutVars>
      </dgm:prSet>
      <dgm:spPr/>
      <dgm:t>
        <a:bodyPr/>
        <a:lstStyle/>
        <a:p>
          <a:endParaRPr lang="zh-CN" altLang="en-US"/>
        </a:p>
      </dgm:t>
    </dgm:pt>
    <dgm:pt modelId="{A68107F6-E1D7-4158-A29C-23399C643018}" type="pres">
      <dgm:prSet presAssocID="{D8E43BAC-F4D7-4354-AF6A-AFE290857429}" presName="level3hierChild" presStyleCnt="0"/>
      <dgm:spPr/>
    </dgm:pt>
    <dgm:pt modelId="{97BC4019-9805-4874-B414-268DDEAA8497}" type="pres">
      <dgm:prSet presAssocID="{C167F7C6-EBC1-40E3-96EC-323F815271E0}" presName="conn2-1" presStyleLbl="parChTrans1D2" presStyleIdx="3" presStyleCnt="6"/>
      <dgm:spPr/>
      <dgm:t>
        <a:bodyPr/>
        <a:lstStyle/>
        <a:p>
          <a:endParaRPr lang="zh-CN" altLang="en-US"/>
        </a:p>
      </dgm:t>
    </dgm:pt>
    <dgm:pt modelId="{58F9EE4F-E8CF-4B1F-A12D-0B94D53BC553}" type="pres">
      <dgm:prSet presAssocID="{C167F7C6-EBC1-40E3-96EC-323F815271E0}" presName="connTx" presStyleLbl="parChTrans1D2" presStyleIdx="3" presStyleCnt="6"/>
      <dgm:spPr/>
      <dgm:t>
        <a:bodyPr/>
        <a:lstStyle/>
        <a:p>
          <a:endParaRPr lang="zh-CN" altLang="en-US"/>
        </a:p>
      </dgm:t>
    </dgm:pt>
    <dgm:pt modelId="{AC1BF154-5A33-440A-B9BC-703EE99A3BAE}" type="pres">
      <dgm:prSet presAssocID="{4DB71EE0-4C93-4C97-B0B3-A6D4BF4C211A}" presName="root2" presStyleCnt="0"/>
      <dgm:spPr/>
    </dgm:pt>
    <dgm:pt modelId="{A5822E4F-55FF-47DF-98F1-0A721C6E69B2}" type="pres">
      <dgm:prSet presAssocID="{4DB71EE0-4C93-4C97-B0B3-A6D4BF4C211A}" presName="LevelTwoTextNode" presStyleLbl="node2" presStyleIdx="3" presStyleCnt="6" custScaleX="246227" custLinFactNeighborX="26557" custLinFactNeighborY="-454">
        <dgm:presLayoutVars>
          <dgm:chPref val="3"/>
        </dgm:presLayoutVars>
      </dgm:prSet>
      <dgm:spPr/>
      <dgm:t>
        <a:bodyPr/>
        <a:lstStyle/>
        <a:p>
          <a:endParaRPr lang="zh-CN" altLang="en-US"/>
        </a:p>
      </dgm:t>
    </dgm:pt>
    <dgm:pt modelId="{1DEC7146-F9C5-414F-8C72-2A6C6EB3B95C}" type="pres">
      <dgm:prSet presAssocID="{4DB71EE0-4C93-4C97-B0B3-A6D4BF4C211A}" presName="level3hierChild" presStyleCnt="0"/>
      <dgm:spPr/>
    </dgm:pt>
    <dgm:pt modelId="{17746A52-33AF-4511-A76F-D64C24A04D15}" type="pres">
      <dgm:prSet presAssocID="{ED30DC7A-913E-45A4-AD04-0E68DC7B4CF5}" presName="conn2-1" presStyleLbl="parChTrans1D2" presStyleIdx="4" presStyleCnt="6"/>
      <dgm:spPr/>
      <dgm:t>
        <a:bodyPr/>
        <a:lstStyle/>
        <a:p>
          <a:endParaRPr lang="zh-CN" altLang="en-US"/>
        </a:p>
      </dgm:t>
    </dgm:pt>
    <dgm:pt modelId="{B5AAED44-83F6-445F-80F1-A59BDE788516}" type="pres">
      <dgm:prSet presAssocID="{ED30DC7A-913E-45A4-AD04-0E68DC7B4CF5}" presName="connTx" presStyleLbl="parChTrans1D2" presStyleIdx="4" presStyleCnt="6"/>
      <dgm:spPr/>
      <dgm:t>
        <a:bodyPr/>
        <a:lstStyle/>
        <a:p>
          <a:endParaRPr lang="zh-CN" altLang="en-US"/>
        </a:p>
      </dgm:t>
    </dgm:pt>
    <dgm:pt modelId="{4DCD1EBC-3D8E-45FD-9257-D6E6AA2108DD}" type="pres">
      <dgm:prSet presAssocID="{9F96F141-4A59-4265-9CD0-073F1B0BE4B8}" presName="root2" presStyleCnt="0"/>
      <dgm:spPr/>
    </dgm:pt>
    <dgm:pt modelId="{2A8C2CE0-015D-4FE6-86D3-0ED3F402B0F8}" type="pres">
      <dgm:prSet presAssocID="{9F96F141-4A59-4265-9CD0-073F1B0BE4B8}" presName="LevelTwoTextNode" presStyleLbl="node2" presStyleIdx="4" presStyleCnt="6" custScaleX="246227" custLinFactNeighborX="26557" custLinFactNeighborY="-454">
        <dgm:presLayoutVars>
          <dgm:chPref val="3"/>
        </dgm:presLayoutVars>
      </dgm:prSet>
      <dgm:spPr/>
      <dgm:t>
        <a:bodyPr/>
        <a:lstStyle/>
        <a:p>
          <a:endParaRPr lang="zh-CN" altLang="en-US"/>
        </a:p>
      </dgm:t>
    </dgm:pt>
    <dgm:pt modelId="{1C77ABBF-4743-44F3-A4A1-0E748E084271}" type="pres">
      <dgm:prSet presAssocID="{9F96F141-4A59-4265-9CD0-073F1B0BE4B8}" presName="level3hierChild" presStyleCnt="0"/>
      <dgm:spPr/>
    </dgm:pt>
    <dgm:pt modelId="{82EA50B5-03A8-4A09-BB36-49D6F368BC8C}" type="pres">
      <dgm:prSet presAssocID="{6CE44285-080B-4991-8390-8E5C0BC6A433}" presName="conn2-1" presStyleLbl="parChTrans1D2" presStyleIdx="5" presStyleCnt="6"/>
      <dgm:spPr/>
      <dgm:t>
        <a:bodyPr/>
        <a:lstStyle/>
        <a:p>
          <a:endParaRPr lang="zh-CN" altLang="en-US"/>
        </a:p>
      </dgm:t>
    </dgm:pt>
    <dgm:pt modelId="{784A7864-16E6-430D-A18A-E4080AE63518}" type="pres">
      <dgm:prSet presAssocID="{6CE44285-080B-4991-8390-8E5C0BC6A433}" presName="connTx" presStyleLbl="parChTrans1D2" presStyleIdx="5" presStyleCnt="6"/>
      <dgm:spPr/>
      <dgm:t>
        <a:bodyPr/>
        <a:lstStyle/>
        <a:p>
          <a:endParaRPr lang="zh-CN" altLang="en-US"/>
        </a:p>
      </dgm:t>
    </dgm:pt>
    <dgm:pt modelId="{439926F8-65DD-4588-9137-60846DC11855}" type="pres">
      <dgm:prSet presAssocID="{7E6BB18C-4BC7-4B68-A982-DF7CE3436A2C}" presName="root2" presStyleCnt="0"/>
      <dgm:spPr/>
    </dgm:pt>
    <dgm:pt modelId="{A2E4A4D6-68DD-4A60-A675-EACD3D0A7DD3}" type="pres">
      <dgm:prSet presAssocID="{7E6BB18C-4BC7-4B68-A982-DF7CE3436A2C}" presName="LevelTwoTextNode" presStyleLbl="node2" presStyleIdx="5" presStyleCnt="6" custScaleX="246227" custLinFactNeighborX="26557" custLinFactNeighborY="-454">
        <dgm:presLayoutVars>
          <dgm:chPref val="3"/>
        </dgm:presLayoutVars>
      </dgm:prSet>
      <dgm:spPr/>
      <dgm:t>
        <a:bodyPr/>
        <a:lstStyle/>
        <a:p>
          <a:endParaRPr lang="zh-CN" altLang="en-US"/>
        </a:p>
      </dgm:t>
    </dgm:pt>
    <dgm:pt modelId="{4867A6D1-7788-49C1-AF89-FB225C57CFBF}" type="pres">
      <dgm:prSet presAssocID="{7E6BB18C-4BC7-4B68-A982-DF7CE3436A2C}" presName="level3hierChild" presStyleCnt="0"/>
      <dgm:spPr/>
    </dgm:pt>
  </dgm:ptLst>
  <dgm:cxnLst>
    <dgm:cxn modelId="{7821804D-B63B-427C-B830-2546A5C7D1B4}" type="presOf" srcId="{ABDF8FFC-D373-460A-B049-6F8BE568D3DE}" destId="{3B4DC4A2-908F-46F4-84AC-1D37E4166EC3}" srcOrd="0" destOrd="0" presId="urn:microsoft.com/office/officeart/2005/8/layout/hierarchy2"/>
    <dgm:cxn modelId="{6BE9A1A6-6CE3-4FAA-ACD4-C38ECF70D891}" type="presOf" srcId="{212BB882-1F25-4E29-91AB-FFA089564224}" destId="{5DBD2AE2-34A6-49DB-A89A-7717BF2C3D2F}" srcOrd="0" destOrd="0" presId="urn:microsoft.com/office/officeart/2005/8/layout/hierarchy2"/>
    <dgm:cxn modelId="{11E3F559-B4B3-46B9-A666-871A39293448}" srcId="{56125704-C8A6-4360-A61B-6BF317EAD070}" destId="{D8E43BAC-F4D7-4354-AF6A-AFE290857429}" srcOrd="2" destOrd="0" parTransId="{4F1F9919-470F-489C-A00D-717204C79F30}" sibTransId="{B01144AD-6EA5-4BB6-BB9A-CFC1DE8CF2D1}"/>
    <dgm:cxn modelId="{5BA93F22-09F5-4A32-BB5C-E2D0A51EE0E3}" type="presOf" srcId="{4F1F9919-470F-489C-A00D-717204C79F30}" destId="{4A27544D-906E-4D77-939A-9B280AB7D5B1}" srcOrd="0" destOrd="0" presId="urn:microsoft.com/office/officeart/2005/8/layout/hierarchy2"/>
    <dgm:cxn modelId="{18236087-A941-4618-8A89-03349838EDC1}" type="presOf" srcId="{6CE44285-080B-4991-8390-8E5C0BC6A433}" destId="{82EA50B5-03A8-4A09-BB36-49D6F368BC8C}" srcOrd="0" destOrd="0" presId="urn:microsoft.com/office/officeart/2005/8/layout/hierarchy2"/>
    <dgm:cxn modelId="{8AEEE385-B68C-436B-A638-1AB5EE845C45}" type="presOf" srcId="{4F1F9919-470F-489C-A00D-717204C79F30}" destId="{89CE08EE-DD4F-4998-8E51-FB0524AB0410}" srcOrd="1" destOrd="0" presId="urn:microsoft.com/office/officeart/2005/8/layout/hierarchy2"/>
    <dgm:cxn modelId="{62F059D8-04D5-4601-B810-42DA4D010B91}" srcId="{212BB882-1F25-4E29-91AB-FFA089564224}" destId="{56125704-C8A6-4360-A61B-6BF317EAD070}" srcOrd="0" destOrd="0" parTransId="{CFEA1CAC-CA0C-454A-A30F-43CE2A17522A}" sibTransId="{21374D1D-EB54-453A-A079-26F2A052F276}"/>
    <dgm:cxn modelId="{07AE5ABC-4D72-421C-92D9-641B9F5DF5AC}" type="presOf" srcId="{C167F7C6-EBC1-40E3-96EC-323F815271E0}" destId="{97BC4019-9805-4874-B414-268DDEAA8497}" srcOrd="0" destOrd="0" presId="urn:microsoft.com/office/officeart/2005/8/layout/hierarchy2"/>
    <dgm:cxn modelId="{F101C92D-252E-4769-B4F1-9919C3028072}" srcId="{56125704-C8A6-4360-A61B-6BF317EAD070}" destId="{9F96F141-4A59-4265-9CD0-073F1B0BE4B8}" srcOrd="4" destOrd="0" parTransId="{ED30DC7A-913E-45A4-AD04-0E68DC7B4CF5}" sibTransId="{71EAE0FC-14D9-4769-A282-74FF7344B205}"/>
    <dgm:cxn modelId="{F65FC549-8032-4518-9380-9F69C43DCBFE}" type="presOf" srcId="{9F96F141-4A59-4265-9CD0-073F1B0BE4B8}" destId="{2A8C2CE0-015D-4FE6-86D3-0ED3F402B0F8}" srcOrd="0" destOrd="0" presId="urn:microsoft.com/office/officeart/2005/8/layout/hierarchy2"/>
    <dgm:cxn modelId="{4F43061B-0A78-4444-8935-CEFA687ED95A}" type="presOf" srcId="{56125704-C8A6-4360-A61B-6BF317EAD070}" destId="{B1A8AA4B-747A-4D1A-B361-0950909E31AC}" srcOrd="0" destOrd="0" presId="urn:microsoft.com/office/officeart/2005/8/layout/hierarchy2"/>
    <dgm:cxn modelId="{27A83A17-C816-4573-9043-377EAB10539D}" type="presOf" srcId="{4DB71EE0-4C93-4C97-B0B3-A6D4BF4C211A}" destId="{A5822E4F-55FF-47DF-98F1-0A721C6E69B2}" srcOrd="0" destOrd="0" presId="urn:microsoft.com/office/officeart/2005/8/layout/hierarchy2"/>
    <dgm:cxn modelId="{6E876E5F-EA85-4B0B-BA31-F50864F7E593}" srcId="{56125704-C8A6-4360-A61B-6BF317EAD070}" destId="{7E6BB18C-4BC7-4B68-A982-DF7CE3436A2C}" srcOrd="5" destOrd="0" parTransId="{6CE44285-080B-4991-8390-8E5C0BC6A433}" sibTransId="{C698C1AC-4FD5-4862-A288-A4985D071629}"/>
    <dgm:cxn modelId="{CBC7B5BF-15ED-48FA-AD4C-EDBADCC5EC96}" type="presOf" srcId="{28DD8E2C-7877-4A35-A7D8-0EE59A0E05BF}" destId="{BA8EF9C1-4B41-497C-885C-85E40707CFB9}" srcOrd="1" destOrd="0" presId="urn:microsoft.com/office/officeart/2005/8/layout/hierarchy2"/>
    <dgm:cxn modelId="{1EF42ECD-4700-47D3-AF76-D3D25C5F2762}" type="presOf" srcId="{F5F6EFDA-91C6-4E05-A70A-4CA047669AF5}" destId="{D74220E8-339A-41DD-8159-F3E7A26AED41}" srcOrd="0" destOrd="0" presId="urn:microsoft.com/office/officeart/2005/8/layout/hierarchy2"/>
    <dgm:cxn modelId="{D9FE11A2-B804-4443-8D8B-3A06F2BE6786}" type="presOf" srcId="{F1B795F3-3FC7-4640-BBA7-5D98365DD518}" destId="{5D9570B0-F1C6-4395-9C3E-11225C2D6E4B}" srcOrd="0" destOrd="0" presId="urn:microsoft.com/office/officeart/2005/8/layout/hierarchy2"/>
    <dgm:cxn modelId="{6D98FF79-84B4-4A2B-A40D-FA9889C2A059}" type="presOf" srcId="{D8E43BAC-F4D7-4354-AF6A-AFE290857429}" destId="{7FD9D838-60B8-4BB6-88B2-B0A468CA0272}" srcOrd="0" destOrd="0" presId="urn:microsoft.com/office/officeart/2005/8/layout/hierarchy2"/>
    <dgm:cxn modelId="{D356C325-C552-4BBC-A41E-B124243D4F29}" type="presOf" srcId="{6CE44285-080B-4991-8390-8E5C0BC6A433}" destId="{784A7864-16E6-430D-A18A-E4080AE63518}" srcOrd="1" destOrd="0" presId="urn:microsoft.com/office/officeart/2005/8/layout/hierarchy2"/>
    <dgm:cxn modelId="{AFBF65AD-E81C-4CF9-8F46-4A5A80248C95}" srcId="{56125704-C8A6-4360-A61B-6BF317EAD070}" destId="{4DB71EE0-4C93-4C97-B0B3-A6D4BF4C211A}" srcOrd="3" destOrd="0" parTransId="{C167F7C6-EBC1-40E3-96EC-323F815271E0}" sibTransId="{948D4DD3-0A62-45E6-A721-C33FE32CC407}"/>
    <dgm:cxn modelId="{E00F193F-5971-42A0-A63F-452331908FE3}" type="presOf" srcId="{28DD8E2C-7877-4A35-A7D8-0EE59A0E05BF}" destId="{D8EE7B93-62CD-401C-91C0-7AA575FDA6C1}" srcOrd="0" destOrd="0" presId="urn:microsoft.com/office/officeart/2005/8/layout/hierarchy2"/>
    <dgm:cxn modelId="{E4A9F11B-F329-41AA-B96F-C435A953E41D}" type="presOf" srcId="{ED30DC7A-913E-45A4-AD04-0E68DC7B4CF5}" destId="{17746A52-33AF-4511-A76F-D64C24A04D15}" srcOrd="0" destOrd="0" presId="urn:microsoft.com/office/officeart/2005/8/layout/hierarchy2"/>
    <dgm:cxn modelId="{9C89AAB6-6A7C-4855-ACEB-A22DA044364E}" type="presOf" srcId="{F1B795F3-3FC7-4640-BBA7-5D98365DD518}" destId="{1DF100FF-E38F-4ACB-9DA3-558E35DA9A79}" srcOrd="1" destOrd="0" presId="urn:microsoft.com/office/officeart/2005/8/layout/hierarchy2"/>
    <dgm:cxn modelId="{91B499DA-DD3A-4C7B-AE09-8E9C346D2E4B}" type="presOf" srcId="{C167F7C6-EBC1-40E3-96EC-323F815271E0}" destId="{58F9EE4F-E8CF-4B1F-A12D-0B94D53BC553}" srcOrd="1" destOrd="0" presId="urn:microsoft.com/office/officeart/2005/8/layout/hierarchy2"/>
    <dgm:cxn modelId="{0421EF1B-0398-4EA4-91D0-AD84E1B9EE53}" type="presOf" srcId="{ED30DC7A-913E-45A4-AD04-0E68DC7B4CF5}" destId="{B5AAED44-83F6-445F-80F1-A59BDE788516}" srcOrd="1" destOrd="0" presId="urn:microsoft.com/office/officeart/2005/8/layout/hierarchy2"/>
    <dgm:cxn modelId="{27B4D7E1-D90E-4FC5-917E-855A1278261C}" srcId="{56125704-C8A6-4360-A61B-6BF317EAD070}" destId="{F5F6EFDA-91C6-4E05-A70A-4CA047669AF5}" srcOrd="0" destOrd="0" parTransId="{F1B795F3-3FC7-4640-BBA7-5D98365DD518}" sibTransId="{3C174B6E-43B6-4415-8ED5-CF3C659B4526}"/>
    <dgm:cxn modelId="{6CE9C331-3F66-4A5C-8518-72DADEAB42BE}" srcId="{56125704-C8A6-4360-A61B-6BF317EAD070}" destId="{ABDF8FFC-D373-460A-B049-6F8BE568D3DE}" srcOrd="1" destOrd="0" parTransId="{28DD8E2C-7877-4A35-A7D8-0EE59A0E05BF}" sibTransId="{FFDA6F57-0228-4132-AE7C-0D557AACA5DC}"/>
    <dgm:cxn modelId="{CF6483E5-2406-4E78-8E03-038ED0FB3B6F}" type="presOf" srcId="{7E6BB18C-4BC7-4B68-A982-DF7CE3436A2C}" destId="{A2E4A4D6-68DD-4A60-A675-EACD3D0A7DD3}" srcOrd="0" destOrd="0" presId="urn:microsoft.com/office/officeart/2005/8/layout/hierarchy2"/>
    <dgm:cxn modelId="{E65B12CF-64E8-433B-8CBB-CC7217AF1967}" type="presParOf" srcId="{5DBD2AE2-34A6-49DB-A89A-7717BF2C3D2F}" destId="{B2F1A86F-3242-4E0B-84E5-D27C9F082CBE}" srcOrd="0" destOrd="0" presId="urn:microsoft.com/office/officeart/2005/8/layout/hierarchy2"/>
    <dgm:cxn modelId="{2775A903-E6CC-4371-9D75-B8A7C5B6EAB1}" type="presParOf" srcId="{B2F1A86F-3242-4E0B-84E5-D27C9F082CBE}" destId="{B1A8AA4B-747A-4D1A-B361-0950909E31AC}" srcOrd="0" destOrd="0" presId="urn:microsoft.com/office/officeart/2005/8/layout/hierarchy2"/>
    <dgm:cxn modelId="{05C28B93-6240-4F24-868F-8100D9FEAA26}" type="presParOf" srcId="{B2F1A86F-3242-4E0B-84E5-D27C9F082CBE}" destId="{56D20FD4-6E20-4696-851B-996EF0C685DB}" srcOrd="1" destOrd="0" presId="urn:microsoft.com/office/officeart/2005/8/layout/hierarchy2"/>
    <dgm:cxn modelId="{2605CD03-CABB-4191-864E-18BA3616CCA8}" type="presParOf" srcId="{56D20FD4-6E20-4696-851B-996EF0C685DB}" destId="{5D9570B0-F1C6-4395-9C3E-11225C2D6E4B}" srcOrd="0" destOrd="0" presId="urn:microsoft.com/office/officeart/2005/8/layout/hierarchy2"/>
    <dgm:cxn modelId="{201B2AA0-2120-4D27-8A05-330FC4A6CD79}" type="presParOf" srcId="{5D9570B0-F1C6-4395-9C3E-11225C2D6E4B}" destId="{1DF100FF-E38F-4ACB-9DA3-558E35DA9A79}" srcOrd="0" destOrd="0" presId="urn:microsoft.com/office/officeart/2005/8/layout/hierarchy2"/>
    <dgm:cxn modelId="{9493D58F-97D4-4856-9D94-C31B2831F1C8}" type="presParOf" srcId="{56D20FD4-6E20-4696-851B-996EF0C685DB}" destId="{F69B1168-0EA1-4F4D-A2F7-877C202BED6C}" srcOrd="1" destOrd="0" presId="urn:microsoft.com/office/officeart/2005/8/layout/hierarchy2"/>
    <dgm:cxn modelId="{327021C8-1ECF-45C5-BEDF-4115D5362CBF}" type="presParOf" srcId="{F69B1168-0EA1-4F4D-A2F7-877C202BED6C}" destId="{D74220E8-339A-41DD-8159-F3E7A26AED41}" srcOrd="0" destOrd="0" presId="urn:microsoft.com/office/officeart/2005/8/layout/hierarchy2"/>
    <dgm:cxn modelId="{11A37FB5-FD00-4CC4-B431-BAAB6A753EFA}" type="presParOf" srcId="{F69B1168-0EA1-4F4D-A2F7-877C202BED6C}" destId="{28378592-1034-410F-87A0-5C41BEA828F9}" srcOrd="1" destOrd="0" presId="urn:microsoft.com/office/officeart/2005/8/layout/hierarchy2"/>
    <dgm:cxn modelId="{F068865F-ED18-4278-AF57-387DE95C95FA}" type="presParOf" srcId="{56D20FD4-6E20-4696-851B-996EF0C685DB}" destId="{D8EE7B93-62CD-401C-91C0-7AA575FDA6C1}" srcOrd="2" destOrd="0" presId="urn:microsoft.com/office/officeart/2005/8/layout/hierarchy2"/>
    <dgm:cxn modelId="{D2103095-2FD5-4450-AB08-F7B9584B0FDB}" type="presParOf" srcId="{D8EE7B93-62CD-401C-91C0-7AA575FDA6C1}" destId="{BA8EF9C1-4B41-497C-885C-85E40707CFB9}" srcOrd="0" destOrd="0" presId="urn:microsoft.com/office/officeart/2005/8/layout/hierarchy2"/>
    <dgm:cxn modelId="{65E5B2B2-AD84-458F-A4CA-B88647C02758}" type="presParOf" srcId="{56D20FD4-6E20-4696-851B-996EF0C685DB}" destId="{BE024382-1DEB-44AE-A8C1-B06E4C7AE675}" srcOrd="3" destOrd="0" presId="urn:microsoft.com/office/officeart/2005/8/layout/hierarchy2"/>
    <dgm:cxn modelId="{9D2D14C5-A97E-4DFD-BE3A-D39B6E7E0E37}" type="presParOf" srcId="{BE024382-1DEB-44AE-A8C1-B06E4C7AE675}" destId="{3B4DC4A2-908F-46F4-84AC-1D37E4166EC3}" srcOrd="0" destOrd="0" presId="urn:microsoft.com/office/officeart/2005/8/layout/hierarchy2"/>
    <dgm:cxn modelId="{450BF17D-F8B1-4972-AD96-38F490905EE9}" type="presParOf" srcId="{BE024382-1DEB-44AE-A8C1-B06E4C7AE675}" destId="{A95D10DE-87F9-47D6-A92C-A7DBEE666D56}" srcOrd="1" destOrd="0" presId="urn:microsoft.com/office/officeart/2005/8/layout/hierarchy2"/>
    <dgm:cxn modelId="{E50B83E0-7218-4D20-995C-48504998E6AA}" type="presParOf" srcId="{56D20FD4-6E20-4696-851B-996EF0C685DB}" destId="{4A27544D-906E-4D77-939A-9B280AB7D5B1}" srcOrd="4" destOrd="0" presId="urn:microsoft.com/office/officeart/2005/8/layout/hierarchy2"/>
    <dgm:cxn modelId="{788A6785-9753-41C0-B340-4A791E546966}" type="presParOf" srcId="{4A27544D-906E-4D77-939A-9B280AB7D5B1}" destId="{89CE08EE-DD4F-4998-8E51-FB0524AB0410}" srcOrd="0" destOrd="0" presId="urn:microsoft.com/office/officeart/2005/8/layout/hierarchy2"/>
    <dgm:cxn modelId="{BAA7AA6B-F547-452A-A58D-120EC58FDDB1}" type="presParOf" srcId="{56D20FD4-6E20-4696-851B-996EF0C685DB}" destId="{19178E78-76F5-4566-9C91-26860E74B01C}" srcOrd="5" destOrd="0" presId="urn:microsoft.com/office/officeart/2005/8/layout/hierarchy2"/>
    <dgm:cxn modelId="{1BD4CAA4-926C-4F47-A1FD-9DC536022A2A}" type="presParOf" srcId="{19178E78-76F5-4566-9C91-26860E74B01C}" destId="{7FD9D838-60B8-4BB6-88B2-B0A468CA0272}" srcOrd="0" destOrd="0" presId="urn:microsoft.com/office/officeart/2005/8/layout/hierarchy2"/>
    <dgm:cxn modelId="{99CA18FD-F4ED-426D-A12D-D2D2152307B5}" type="presParOf" srcId="{19178E78-76F5-4566-9C91-26860E74B01C}" destId="{A68107F6-E1D7-4158-A29C-23399C643018}" srcOrd="1" destOrd="0" presId="urn:microsoft.com/office/officeart/2005/8/layout/hierarchy2"/>
    <dgm:cxn modelId="{813702B6-C75C-40F3-BAD0-E68F3162C506}" type="presParOf" srcId="{56D20FD4-6E20-4696-851B-996EF0C685DB}" destId="{97BC4019-9805-4874-B414-268DDEAA8497}" srcOrd="6" destOrd="0" presId="urn:microsoft.com/office/officeart/2005/8/layout/hierarchy2"/>
    <dgm:cxn modelId="{9E5A26EB-74CC-4E5D-8F9F-C42C568E5FB5}" type="presParOf" srcId="{97BC4019-9805-4874-B414-268DDEAA8497}" destId="{58F9EE4F-E8CF-4B1F-A12D-0B94D53BC553}" srcOrd="0" destOrd="0" presId="urn:microsoft.com/office/officeart/2005/8/layout/hierarchy2"/>
    <dgm:cxn modelId="{6EE4C319-B373-4255-A343-735621EF184A}" type="presParOf" srcId="{56D20FD4-6E20-4696-851B-996EF0C685DB}" destId="{AC1BF154-5A33-440A-B9BC-703EE99A3BAE}" srcOrd="7" destOrd="0" presId="urn:microsoft.com/office/officeart/2005/8/layout/hierarchy2"/>
    <dgm:cxn modelId="{22556A8B-BA0C-4C0D-9468-BC3E796B8FF6}" type="presParOf" srcId="{AC1BF154-5A33-440A-B9BC-703EE99A3BAE}" destId="{A5822E4F-55FF-47DF-98F1-0A721C6E69B2}" srcOrd="0" destOrd="0" presId="urn:microsoft.com/office/officeart/2005/8/layout/hierarchy2"/>
    <dgm:cxn modelId="{CE08535D-EF0E-4281-8650-6ADFB6A5B255}" type="presParOf" srcId="{AC1BF154-5A33-440A-B9BC-703EE99A3BAE}" destId="{1DEC7146-F9C5-414F-8C72-2A6C6EB3B95C}" srcOrd="1" destOrd="0" presId="urn:microsoft.com/office/officeart/2005/8/layout/hierarchy2"/>
    <dgm:cxn modelId="{15B9C67F-69A5-4C0B-A38B-F20B3318663E}" type="presParOf" srcId="{56D20FD4-6E20-4696-851B-996EF0C685DB}" destId="{17746A52-33AF-4511-A76F-D64C24A04D15}" srcOrd="8" destOrd="0" presId="urn:microsoft.com/office/officeart/2005/8/layout/hierarchy2"/>
    <dgm:cxn modelId="{D49F23FC-3232-45B8-83AD-7105C1C6FE51}" type="presParOf" srcId="{17746A52-33AF-4511-A76F-D64C24A04D15}" destId="{B5AAED44-83F6-445F-80F1-A59BDE788516}" srcOrd="0" destOrd="0" presId="urn:microsoft.com/office/officeart/2005/8/layout/hierarchy2"/>
    <dgm:cxn modelId="{A846C99F-B98A-45DA-BFAA-6CBB0CF6DB21}" type="presParOf" srcId="{56D20FD4-6E20-4696-851B-996EF0C685DB}" destId="{4DCD1EBC-3D8E-45FD-9257-D6E6AA2108DD}" srcOrd="9" destOrd="0" presId="urn:microsoft.com/office/officeart/2005/8/layout/hierarchy2"/>
    <dgm:cxn modelId="{28D325F0-A348-45EA-8084-61C78ED19D84}" type="presParOf" srcId="{4DCD1EBC-3D8E-45FD-9257-D6E6AA2108DD}" destId="{2A8C2CE0-015D-4FE6-86D3-0ED3F402B0F8}" srcOrd="0" destOrd="0" presId="urn:microsoft.com/office/officeart/2005/8/layout/hierarchy2"/>
    <dgm:cxn modelId="{163330E3-151E-46FC-B564-B88FA6516610}" type="presParOf" srcId="{4DCD1EBC-3D8E-45FD-9257-D6E6AA2108DD}" destId="{1C77ABBF-4743-44F3-A4A1-0E748E084271}" srcOrd="1" destOrd="0" presId="urn:microsoft.com/office/officeart/2005/8/layout/hierarchy2"/>
    <dgm:cxn modelId="{3BBD2E2A-7B83-46D2-B85F-65E99069C9C4}" type="presParOf" srcId="{56D20FD4-6E20-4696-851B-996EF0C685DB}" destId="{82EA50B5-03A8-4A09-BB36-49D6F368BC8C}" srcOrd="10" destOrd="0" presId="urn:microsoft.com/office/officeart/2005/8/layout/hierarchy2"/>
    <dgm:cxn modelId="{ECACD08B-3CF1-4BDA-811F-3D5EF6385A62}" type="presParOf" srcId="{82EA50B5-03A8-4A09-BB36-49D6F368BC8C}" destId="{784A7864-16E6-430D-A18A-E4080AE63518}" srcOrd="0" destOrd="0" presId="urn:microsoft.com/office/officeart/2005/8/layout/hierarchy2"/>
    <dgm:cxn modelId="{6D0E6C53-0C12-4D45-9496-76D44E8B443D}" type="presParOf" srcId="{56D20FD4-6E20-4696-851B-996EF0C685DB}" destId="{439926F8-65DD-4588-9137-60846DC11855}" srcOrd="11" destOrd="0" presId="urn:microsoft.com/office/officeart/2005/8/layout/hierarchy2"/>
    <dgm:cxn modelId="{DD2489F1-98AA-4CB8-9E64-A046044975C4}" type="presParOf" srcId="{439926F8-65DD-4588-9137-60846DC11855}" destId="{A2E4A4D6-68DD-4A60-A675-EACD3D0A7DD3}" srcOrd="0" destOrd="0" presId="urn:microsoft.com/office/officeart/2005/8/layout/hierarchy2"/>
    <dgm:cxn modelId="{06ABCDDE-39A6-4A0F-A4E1-DB0B09995BB2}" type="presParOf" srcId="{439926F8-65DD-4588-9137-60846DC11855}" destId="{4867A6D1-7788-49C1-AF89-FB225C57CFBF}"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FAD8DCC-6462-4858-9967-C7EBD2511914}" type="doc">
      <dgm:prSet loTypeId="urn:microsoft.com/office/officeart/2005/8/layout/hierarchy2" loCatId="hierarchy" qsTypeId="urn:microsoft.com/office/officeart/2005/8/quickstyle/simple1" qsCatId="simple" csTypeId="urn:microsoft.com/office/officeart/2005/8/colors/colorful5" csCatId="colorful" phldr="1"/>
      <dgm:spPr/>
      <dgm:t>
        <a:bodyPr/>
        <a:lstStyle/>
        <a:p>
          <a:endParaRPr lang="zh-CN" altLang="en-US"/>
        </a:p>
      </dgm:t>
    </dgm:pt>
    <dgm:pt modelId="{FE92CEE7-0C40-4102-A7CB-92161E9FDCB5}">
      <dgm:prSet phldrT="[文本]"/>
      <dgm:spPr/>
      <dgm:t>
        <a:bodyPr/>
        <a:lstStyle/>
        <a:p>
          <a:r>
            <a:rPr lang="en-US" altLang="zh-CN" b="1" dirty="0" smtClean="0"/>
            <a:t>3  </a:t>
          </a:r>
          <a:r>
            <a:rPr lang="zh-CN" altLang="zh-CN" b="1" dirty="0" smtClean="0"/>
            <a:t>室内设计的空间组织和界面处理</a:t>
          </a:r>
          <a:endParaRPr lang="zh-CN" altLang="en-US" dirty="0"/>
        </a:p>
      </dgm:t>
    </dgm:pt>
    <dgm:pt modelId="{E40C81E9-8FD9-4C80-A70B-2C5B4697E571}" type="parTrans" cxnId="{C5F0D497-31F5-4FF3-9247-D35FB1643986}">
      <dgm:prSet/>
      <dgm:spPr/>
      <dgm:t>
        <a:bodyPr/>
        <a:lstStyle/>
        <a:p>
          <a:endParaRPr lang="zh-CN" altLang="en-US"/>
        </a:p>
      </dgm:t>
    </dgm:pt>
    <dgm:pt modelId="{BE46CBD7-0245-4891-A6ED-87BCEDFC1FDC}" type="sibTrans" cxnId="{C5F0D497-31F5-4FF3-9247-D35FB1643986}">
      <dgm:prSet/>
      <dgm:spPr/>
      <dgm:t>
        <a:bodyPr/>
        <a:lstStyle/>
        <a:p>
          <a:endParaRPr lang="zh-CN" altLang="en-US"/>
        </a:p>
      </dgm:t>
    </dgm:pt>
    <dgm:pt modelId="{33DDBE24-A702-4238-A8F4-8913DAFE63ED}">
      <dgm:prSet/>
      <dgm:spPr/>
      <dgm:t>
        <a:bodyPr/>
        <a:lstStyle/>
        <a:p>
          <a:r>
            <a:rPr lang="zh-CN" altLang="zh-CN" smtClean="0"/>
            <a:t>第一节 室内空间组织</a:t>
          </a:r>
          <a:endParaRPr lang="zh-CN" altLang="zh-CN" dirty="0"/>
        </a:p>
      </dgm:t>
    </dgm:pt>
    <dgm:pt modelId="{8244D1D9-9141-4004-8BCB-7BF96AA5E9EB}" type="parTrans" cxnId="{491FA2C8-A3E1-4C8E-9830-14526506EC46}">
      <dgm:prSet/>
      <dgm:spPr/>
      <dgm:t>
        <a:bodyPr/>
        <a:lstStyle/>
        <a:p>
          <a:endParaRPr lang="zh-CN" altLang="en-US"/>
        </a:p>
      </dgm:t>
    </dgm:pt>
    <dgm:pt modelId="{F2672FBE-BA4B-4CC5-AAED-8EDF2B105C98}" type="sibTrans" cxnId="{491FA2C8-A3E1-4C8E-9830-14526506EC46}">
      <dgm:prSet/>
      <dgm:spPr/>
      <dgm:t>
        <a:bodyPr/>
        <a:lstStyle/>
        <a:p>
          <a:endParaRPr lang="zh-CN" altLang="en-US"/>
        </a:p>
      </dgm:t>
    </dgm:pt>
    <dgm:pt modelId="{11537361-2358-40D5-AA53-F468E254DAE5}">
      <dgm:prSet/>
      <dgm:spPr/>
      <dgm:t>
        <a:bodyPr/>
        <a:lstStyle/>
        <a:p>
          <a:r>
            <a:rPr lang="zh-CN" altLang="zh-CN" smtClean="0"/>
            <a:t>第二节 室内界面处理</a:t>
          </a:r>
          <a:endParaRPr lang="zh-CN" altLang="zh-CN" dirty="0"/>
        </a:p>
      </dgm:t>
    </dgm:pt>
    <dgm:pt modelId="{2DC8C623-E605-464F-A816-F77A792B09B2}" type="parTrans" cxnId="{81025419-6B07-4C0F-8F22-22B4817C872D}">
      <dgm:prSet/>
      <dgm:spPr/>
      <dgm:t>
        <a:bodyPr/>
        <a:lstStyle/>
        <a:p>
          <a:endParaRPr lang="zh-CN" altLang="en-US"/>
        </a:p>
      </dgm:t>
    </dgm:pt>
    <dgm:pt modelId="{8B027636-F951-4A66-8287-805AD9DF68F6}" type="sibTrans" cxnId="{81025419-6B07-4C0F-8F22-22B4817C872D}">
      <dgm:prSet/>
      <dgm:spPr/>
      <dgm:t>
        <a:bodyPr/>
        <a:lstStyle/>
        <a:p>
          <a:endParaRPr lang="zh-CN" altLang="en-US"/>
        </a:p>
      </dgm:t>
    </dgm:pt>
    <dgm:pt modelId="{8DE5DEC0-AF5B-4EB7-9B75-50A26421B93B}">
      <dgm:prSet/>
      <dgm:spPr/>
      <dgm:t>
        <a:bodyPr/>
        <a:lstStyle/>
        <a:p>
          <a:r>
            <a:rPr lang="zh-CN" altLang="zh-CN" smtClean="0"/>
            <a:t>第三节 界面设计中的造型原则</a:t>
          </a:r>
          <a:endParaRPr lang="zh-CN" altLang="zh-CN" dirty="0"/>
        </a:p>
      </dgm:t>
    </dgm:pt>
    <dgm:pt modelId="{4EAED039-514C-4A1E-A9EF-6032823F7557}" type="parTrans" cxnId="{771119A7-0D3C-4707-80C0-F9608ECDA835}">
      <dgm:prSet/>
      <dgm:spPr/>
      <dgm:t>
        <a:bodyPr/>
        <a:lstStyle/>
        <a:p>
          <a:endParaRPr lang="zh-CN" altLang="en-US"/>
        </a:p>
      </dgm:t>
    </dgm:pt>
    <dgm:pt modelId="{1BB8A7B0-8E56-4E01-B22E-A5C9A38EDD8D}" type="sibTrans" cxnId="{771119A7-0D3C-4707-80C0-F9608ECDA835}">
      <dgm:prSet/>
      <dgm:spPr/>
      <dgm:t>
        <a:bodyPr/>
        <a:lstStyle/>
        <a:p>
          <a:endParaRPr lang="zh-CN" altLang="en-US"/>
        </a:p>
      </dgm:t>
    </dgm:pt>
    <dgm:pt modelId="{254E6E18-E9EB-4D41-8008-EB28B47BB1F3}">
      <dgm:prSet/>
      <dgm:spPr/>
      <dgm:t>
        <a:bodyPr/>
        <a:lstStyle/>
        <a:p>
          <a:r>
            <a:rPr lang="zh-CN" altLang="zh-CN" smtClean="0"/>
            <a:t>第四节 界面设计的形式法则</a:t>
          </a:r>
          <a:endParaRPr lang="zh-CN" altLang="zh-CN" dirty="0"/>
        </a:p>
      </dgm:t>
    </dgm:pt>
    <dgm:pt modelId="{D9E9C2D1-46AF-459A-AAE5-5E26CB6438A5}" type="parTrans" cxnId="{9255E3C6-3B2F-48D8-B7F2-58C06A8F222A}">
      <dgm:prSet/>
      <dgm:spPr/>
      <dgm:t>
        <a:bodyPr/>
        <a:lstStyle/>
        <a:p>
          <a:endParaRPr lang="zh-CN" altLang="en-US"/>
        </a:p>
      </dgm:t>
    </dgm:pt>
    <dgm:pt modelId="{FAF52E00-E42D-415C-ACD6-C2EF27EC38D7}" type="sibTrans" cxnId="{9255E3C6-3B2F-48D8-B7F2-58C06A8F222A}">
      <dgm:prSet/>
      <dgm:spPr/>
      <dgm:t>
        <a:bodyPr/>
        <a:lstStyle/>
        <a:p>
          <a:endParaRPr lang="zh-CN" altLang="en-US"/>
        </a:p>
      </dgm:t>
    </dgm:pt>
    <dgm:pt modelId="{E2B8C7BE-08F2-4EC1-A960-0740153A27BE}" type="pres">
      <dgm:prSet presAssocID="{7FAD8DCC-6462-4858-9967-C7EBD2511914}" presName="diagram" presStyleCnt="0">
        <dgm:presLayoutVars>
          <dgm:chPref val="1"/>
          <dgm:dir/>
          <dgm:animOne val="branch"/>
          <dgm:animLvl val="lvl"/>
          <dgm:resizeHandles val="exact"/>
        </dgm:presLayoutVars>
      </dgm:prSet>
      <dgm:spPr/>
      <dgm:t>
        <a:bodyPr/>
        <a:lstStyle/>
        <a:p>
          <a:endParaRPr lang="zh-CN" altLang="en-US"/>
        </a:p>
      </dgm:t>
    </dgm:pt>
    <dgm:pt modelId="{B6AABC60-3919-44F3-A32A-E63B198EB474}" type="pres">
      <dgm:prSet presAssocID="{FE92CEE7-0C40-4102-A7CB-92161E9FDCB5}" presName="root1" presStyleCnt="0"/>
      <dgm:spPr/>
    </dgm:pt>
    <dgm:pt modelId="{2147F349-C70D-4656-8247-B298D9D928D9}" type="pres">
      <dgm:prSet presAssocID="{FE92CEE7-0C40-4102-A7CB-92161E9FDCB5}" presName="LevelOneTextNode" presStyleLbl="node0" presStyleIdx="0" presStyleCnt="1" custScaleX="117866" custLinFactNeighborX="-45660" custLinFactNeighborY="-13109">
        <dgm:presLayoutVars>
          <dgm:chPref val="3"/>
        </dgm:presLayoutVars>
      </dgm:prSet>
      <dgm:spPr/>
      <dgm:t>
        <a:bodyPr/>
        <a:lstStyle/>
        <a:p>
          <a:endParaRPr lang="zh-CN" altLang="en-US"/>
        </a:p>
      </dgm:t>
    </dgm:pt>
    <dgm:pt modelId="{2656D38D-1CA6-4269-82F1-9833B3D77A99}" type="pres">
      <dgm:prSet presAssocID="{FE92CEE7-0C40-4102-A7CB-92161E9FDCB5}" presName="level2hierChild" presStyleCnt="0"/>
      <dgm:spPr/>
    </dgm:pt>
    <dgm:pt modelId="{9F146A64-8789-4808-93A1-E3C3950DCF77}" type="pres">
      <dgm:prSet presAssocID="{8244D1D9-9141-4004-8BCB-7BF96AA5E9EB}" presName="conn2-1" presStyleLbl="parChTrans1D2" presStyleIdx="0" presStyleCnt="4"/>
      <dgm:spPr/>
      <dgm:t>
        <a:bodyPr/>
        <a:lstStyle/>
        <a:p>
          <a:endParaRPr lang="zh-CN" altLang="en-US"/>
        </a:p>
      </dgm:t>
    </dgm:pt>
    <dgm:pt modelId="{69D39B7F-294B-45C2-BC1A-BF20D93D2494}" type="pres">
      <dgm:prSet presAssocID="{8244D1D9-9141-4004-8BCB-7BF96AA5E9EB}" presName="connTx" presStyleLbl="parChTrans1D2" presStyleIdx="0" presStyleCnt="4"/>
      <dgm:spPr/>
      <dgm:t>
        <a:bodyPr/>
        <a:lstStyle/>
        <a:p>
          <a:endParaRPr lang="zh-CN" altLang="en-US"/>
        </a:p>
      </dgm:t>
    </dgm:pt>
    <dgm:pt modelId="{45BAB32F-B08D-456B-8C3D-DF9B997F7859}" type="pres">
      <dgm:prSet presAssocID="{33DDBE24-A702-4238-A8F4-8913DAFE63ED}" presName="root2" presStyleCnt="0"/>
      <dgm:spPr/>
    </dgm:pt>
    <dgm:pt modelId="{BE4B5178-AB5C-4148-9FC8-606041A617F9}" type="pres">
      <dgm:prSet presAssocID="{33DDBE24-A702-4238-A8F4-8913DAFE63ED}" presName="LevelTwoTextNode" presStyleLbl="node2" presStyleIdx="0" presStyleCnt="4" custScaleX="175543">
        <dgm:presLayoutVars>
          <dgm:chPref val="3"/>
        </dgm:presLayoutVars>
      </dgm:prSet>
      <dgm:spPr/>
      <dgm:t>
        <a:bodyPr/>
        <a:lstStyle/>
        <a:p>
          <a:endParaRPr lang="zh-CN" altLang="en-US"/>
        </a:p>
      </dgm:t>
    </dgm:pt>
    <dgm:pt modelId="{79F94F5E-A5A1-4E2F-A407-D8F5A15DE337}" type="pres">
      <dgm:prSet presAssocID="{33DDBE24-A702-4238-A8F4-8913DAFE63ED}" presName="level3hierChild" presStyleCnt="0"/>
      <dgm:spPr/>
    </dgm:pt>
    <dgm:pt modelId="{EEFC071F-29E0-465E-943C-F26188AECC7A}" type="pres">
      <dgm:prSet presAssocID="{2DC8C623-E605-464F-A816-F77A792B09B2}" presName="conn2-1" presStyleLbl="parChTrans1D2" presStyleIdx="1" presStyleCnt="4"/>
      <dgm:spPr/>
      <dgm:t>
        <a:bodyPr/>
        <a:lstStyle/>
        <a:p>
          <a:endParaRPr lang="zh-CN" altLang="en-US"/>
        </a:p>
      </dgm:t>
    </dgm:pt>
    <dgm:pt modelId="{6FA8F431-B1EE-46F9-A08F-0C531F826765}" type="pres">
      <dgm:prSet presAssocID="{2DC8C623-E605-464F-A816-F77A792B09B2}" presName="connTx" presStyleLbl="parChTrans1D2" presStyleIdx="1" presStyleCnt="4"/>
      <dgm:spPr/>
      <dgm:t>
        <a:bodyPr/>
        <a:lstStyle/>
        <a:p>
          <a:endParaRPr lang="zh-CN" altLang="en-US"/>
        </a:p>
      </dgm:t>
    </dgm:pt>
    <dgm:pt modelId="{56C7A1FD-6F9D-4C4F-9D54-7D1B6481F980}" type="pres">
      <dgm:prSet presAssocID="{11537361-2358-40D5-AA53-F468E254DAE5}" presName="root2" presStyleCnt="0"/>
      <dgm:spPr/>
    </dgm:pt>
    <dgm:pt modelId="{167E37F3-60D5-472C-90AA-DA48403D4D9F}" type="pres">
      <dgm:prSet presAssocID="{11537361-2358-40D5-AA53-F468E254DAE5}" presName="LevelTwoTextNode" presStyleLbl="node2" presStyleIdx="1" presStyleCnt="4" custScaleX="175543">
        <dgm:presLayoutVars>
          <dgm:chPref val="3"/>
        </dgm:presLayoutVars>
      </dgm:prSet>
      <dgm:spPr/>
      <dgm:t>
        <a:bodyPr/>
        <a:lstStyle/>
        <a:p>
          <a:endParaRPr lang="zh-CN" altLang="en-US"/>
        </a:p>
      </dgm:t>
    </dgm:pt>
    <dgm:pt modelId="{F898F207-4B99-4EA8-804D-0763AA6C5F2F}" type="pres">
      <dgm:prSet presAssocID="{11537361-2358-40D5-AA53-F468E254DAE5}" presName="level3hierChild" presStyleCnt="0"/>
      <dgm:spPr/>
    </dgm:pt>
    <dgm:pt modelId="{19A74801-3A7F-4896-A7CA-5BA3BC2A4304}" type="pres">
      <dgm:prSet presAssocID="{4EAED039-514C-4A1E-A9EF-6032823F7557}" presName="conn2-1" presStyleLbl="parChTrans1D2" presStyleIdx="2" presStyleCnt="4"/>
      <dgm:spPr/>
      <dgm:t>
        <a:bodyPr/>
        <a:lstStyle/>
        <a:p>
          <a:endParaRPr lang="zh-CN" altLang="en-US"/>
        </a:p>
      </dgm:t>
    </dgm:pt>
    <dgm:pt modelId="{3DF2D6F9-32F1-46C3-AC95-023A69029FD3}" type="pres">
      <dgm:prSet presAssocID="{4EAED039-514C-4A1E-A9EF-6032823F7557}" presName="connTx" presStyleLbl="parChTrans1D2" presStyleIdx="2" presStyleCnt="4"/>
      <dgm:spPr/>
      <dgm:t>
        <a:bodyPr/>
        <a:lstStyle/>
        <a:p>
          <a:endParaRPr lang="zh-CN" altLang="en-US"/>
        </a:p>
      </dgm:t>
    </dgm:pt>
    <dgm:pt modelId="{08BCE0FF-F3F3-454F-9173-86B651A92626}" type="pres">
      <dgm:prSet presAssocID="{8DE5DEC0-AF5B-4EB7-9B75-50A26421B93B}" presName="root2" presStyleCnt="0"/>
      <dgm:spPr/>
    </dgm:pt>
    <dgm:pt modelId="{B482EFE4-A94B-4A93-8DC0-4E4E642AD934}" type="pres">
      <dgm:prSet presAssocID="{8DE5DEC0-AF5B-4EB7-9B75-50A26421B93B}" presName="LevelTwoTextNode" presStyleLbl="node2" presStyleIdx="2" presStyleCnt="4" custScaleX="175543">
        <dgm:presLayoutVars>
          <dgm:chPref val="3"/>
        </dgm:presLayoutVars>
      </dgm:prSet>
      <dgm:spPr/>
      <dgm:t>
        <a:bodyPr/>
        <a:lstStyle/>
        <a:p>
          <a:endParaRPr lang="zh-CN" altLang="en-US"/>
        </a:p>
      </dgm:t>
    </dgm:pt>
    <dgm:pt modelId="{0BA73318-1FD7-4943-A5C7-9EC62BC96312}" type="pres">
      <dgm:prSet presAssocID="{8DE5DEC0-AF5B-4EB7-9B75-50A26421B93B}" presName="level3hierChild" presStyleCnt="0"/>
      <dgm:spPr/>
    </dgm:pt>
    <dgm:pt modelId="{1D09AFD3-A101-4F10-ABA3-86759B76FF2B}" type="pres">
      <dgm:prSet presAssocID="{D9E9C2D1-46AF-459A-AAE5-5E26CB6438A5}" presName="conn2-1" presStyleLbl="parChTrans1D2" presStyleIdx="3" presStyleCnt="4"/>
      <dgm:spPr/>
      <dgm:t>
        <a:bodyPr/>
        <a:lstStyle/>
        <a:p>
          <a:endParaRPr lang="zh-CN" altLang="en-US"/>
        </a:p>
      </dgm:t>
    </dgm:pt>
    <dgm:pt modelId="{85719573-1671-4668-AB81-4DA152C079B3}" type="pres">
      <dgm:prSet presAssocID="{D9E9C2D1-46AF-459A-AAE5-5E26CB6438A5}" presName="connTx" presStyleLbl="parChTrans1D2" presStyleIdx="3" presStyleCnt="4"/>
      <dgm:spPr/>
      <dgm:t>
        <a:bodyPr/>
        <a:lstStyle/>
        <a:p>
          <a:endParaRPr lang="zh-CN" altLang="en-US"/>
        </a:p>
      </dgm:t>
    </dgm:pt>
    <dgm:pt modelId="{ADA962C1-35A5-4F2C-AD8B-9CA68E9F786C}" type="pres">
      <dgm:prSet presAssocID="{254E6E18-E9EB-4D41-8008-EB28B47BB1F3}" presName="root2" presStyleCnt="0"/>
      <dgm:spPr/>
    </dgm:pt>
    <dgm:pt modelId="{DD39514B-186F-4930-89DC-A1C2756FB30A}" type="pres">
      <dgm:prSet presAssocID="{254E6E18-E9EB-4D41-8008-EB28B47BB1F3}" presName="LevelTwoTextNode" presStyleLbl="node2" presStyleIdx="3" presStyleCnt="4" custScaleX="175543">
        <dgm:presLayoutVars>
          <dgm:chPref val="3"/>
        </dgm:presLayoutVars>
      </dgm:prSet>
      <dgm:spPr/>
      <dgm:t>
        <a:bodyPr/>
        <a:lstStyle/>
        <a:p>
          <a:endParaRPr lang="zh-CN" altLang="en-US"/>
        </a:p>
      </dgm:t>
    </dgm:pt>
    <dgm:pt modelId="{D9941D79-7584-4658-862D-2AB908903137}" type="pres">
      <dgm:prSet presAssocID="{254E6E18-E9EB-4D41-8008-EB28B47BB1F3}" presName="level3hierChild" presStyleCnt="0"/>
      <dgm:spPr/>
    </dgm:pt>
  </dgm:ptLst>
  <dgm:cxnLst>
    <dgm:cxn modelId="{477DAA42-EB3F-4E47-AE88-74365F857D58}" type="presOf" srcId="{4EAED039-514C-4A1E-A9EF-6032823F7557}" destId="{19A74801-3A7F-4896-A7CA-5BA3BC2A4304}" srcOrd="0" destOrd="0" presId="urn:microsoft.com/office/officeart/2005/8/layout/hierarchy2"/>
    <dgm:cxn modelId="{EB34909D-029F-449B-9013-436B2A21C39B}" type="presOf" srcId="{11537361-2358-40D5-AA53-F468E254DAE5}" destId="{167E37F3-60D5-472C-90AA-DA48403D4D9F}" srcOrd="0" destOrd="0" presId="urn:microsoft.com/office/officeart/2005/8/layout/hierarchy2"/>
    <dgm:cxn modelId="{5C7D4D5E-A2F3-41BE-B17F-9FD3406AFF3D}" type="presOf" srcId="{8DE5DEC0-AF5B-4EB7-9B75-50A26421B93B}" destId="{B482EFE4-A94B-4A93-8DC0-4E4E642AD934}" srcOrd="0" destOrd="0" presId="urn:microsoft.com/office/officeart/2005/8/layout/hierarchy2"/>
    <dgm:cxn modelId="{4FFF74EC-759F-4A5E-8E03-9A3F2FE0FC8D}" type="presOf" srcId="{D9E9C2D1-46AF-459A-AAE5-5E26CB6438A5}" destId="{1D09AFD3-A101-4F10-ABA3-86759B76FF2B}" srcOrd="0" destOrd="0" presId="urn:microsoft.com/office/officeart/2005/8/layout/hierarchy2"/>
    <dgm:cxn modelId="{253FFF2B-51C3-41E7-9F43-BAC371CED70A}" type="presOf" srcId="{33DDBE24-A702-4238-A8F4-8913DAFE63ED}" destId="{BE4B5178-AB5C-4148-9FC8-606041A617F9}" srcOrd="0" destOrd="0" presId="urn:microsoft.com/office/officeart/2005/8/layout/hierarchy2"/>
    <dgm:cxn modelId="{352BD175-597E-44A8-A5DB-EB5D22A42391}" type="presOf" srcId="{2DC8C623-E605-464F-A816-F77A792B09B2}" destId="{6FA8F431-B1EE-46F9-A08F-0C531F826765}" srcOrd="1" destOrd="0" presId="urn:microsoft.com/office/officeart/2005/8/layout/hierarchy2"/>
    <dgm:cxn modelId="{771119A7-0D3C-4707-80C0-F9608ECDA835}" srcId="{FE92CEE7-0C40-4102-A7CB-92161E9FDCB5}" destId="{8DE5DEC0-AF5B-4EB7-9B75-50A26421B93B}" srcOrd="2" destOrd="0" parTransId="{4EAED039-514C-4A1E-A9EF-6032823F7557}" sibTransId="{1BB8A7B0-8E56-4E01-B22E-A5C9A38EDD8D}"/>
    <dgm:cxn modelId="{99C2C44B-9854-4046-9E7C-21E262180F10}" type="presOf" srcId="{FE92CEE7-0C40-4102-A7CB-92161E9FDCB5}" destId="{2147F349-C70D-4656-8247-B298D9D928D9}" srcOrd="0" destOrd="0" presId="urn:microsoft.com/office/officeart/2005/8/layout/hierarchy2"/>
    <dgm:cxn modelId="{F1EFF0AF-523A-4633-B8B0-35BF5FD959EA}" type="presOf" srcId="{254E6E18-E9EB-4D41-8008-EB28B47BB1F3}" destId="{DD39514B-186F-4930-89DC-A1C2756FB30A}" srcOrd="0" destOrd="0" presId="urn:microsoft.com/office/officeart/2005/8/layout/hierarchy2"/>
    <dgm:cxn modelId="{C5F0D497-31F5-4FF3-9247-D35FB1643986}" srcId="{7FAD8DCC-6462-4858-9967-C7EBD2511914}" destId="{FE92CEE7-0C40-4102-A7CB-92161E9FDCB5}" srcOrd="0" destOrd="0" parTransId="{E40C81E9-8FD9-4C80-A70B-2C5B4697E571}" sibTransId="{BE46CBD7-0245-4891-A6ED-87BCEDFC1FDC}"/>
    <dgm:cxn modelId="{491FA2C8-A3E1-4C8E-9830-14526506EC46}" srcId="{FE92CEE7-0C40-4102-A7CB-92161E9FDCB5}" destId="{33DDBE24-A702-4238-A8F4-8913DAFE63ED}" srcOrd="0" destOrd="0" parTransId="{8244D1D9-9141-4004-8BCB-7BF96AA5E9EB}" sibTransId="{F2672FBE-BA4B-4CC5-AAED-8EDF2B105C98}"/>
    <dgm:cxn modelId="{E0C1611C-DF38-456A-8B96-6A284D30CBD5}" type="presOf" srcId="{7FAD8DCC-6462-4858-9967-C7EBD2511914}" destId="{E2B8C7BE-08F2-4EC1-A960-0740153A27BE}" srcOrd="0" destOrd="0" presId="urn:microsoft.com/office/officeart/2005/8/layout/hierarchy2"/>
    <dgm:cxn modelId="{305A78F1-2645-413E-A6EE-ACEBB11E5BF9}" type="presOf" srcId="{4EAED039-514C-4A1E-A9EF-6032823F7557}" destId="{3DF2D6F9-32F1-46C3-AC95-023A69029FD3}" srcOrd="1" destOrd="0" presId="urn:microsoft.com/office/officeart/2005/8/layout/hierarchy2"/>
    <dgm:cxn modelId="{4E565E71-5ED9-4E28-887A-F35CD35294D3}" type="presOf" srcId="{8244D1D9-9141-4004-8BCB-7BF96AA5E9EB}" destId="{9F146A64-8789-4808-93A1-E3C3950DCF77}" srcOrd="0" destOrd="0" presId="urn:microsoft.com/office/officeart/2005/8/layout/hierarchy2"/>
    <dgm:cxn modelId="{9255E3C6-3B2F-48D8-B7F2-58C06A8F222A}" srcId="{FE92CEE7-0C40-4102-A7CB-92161E9FDCB5}" destId="{254E6E18-E9EB-4D41-8008-EB28B47BB1F3}" srcOrd="3" destOrd="0" parTransId="{D9E9C2D1-46AF-459A-AAE5-5E26CB6438A5}" sibTransId="{FAF52E00-E42D-415C-ACD6-C2EF27EC38D7}"/>
    <dgm:cxn modelId="{704D0A7F-E06F-4C7C-AFC7-5A4179031ACA}" type="presOf" srcId="{D9E9C2D1-46AF-459A-AAE5-5E26CB6438A5}" destId="{85719573-1671-4668-AB81-4DA152C079B3}" srcOrd="1" destOrd="0" presId="urn:microsoft.com/office/officeart/2005/8/layout/hierarchy2"/>
    <dgm:cxn modelId="{617BD085-25B4-4E8F-B6A7-2F53DE85B1E9}" type="presOf" srcId="{8244D1D9-9141-4004-8BCB-7BF96AA5E9EB}" destId="{69D39B7F-294B-45C2-BC1A-BF20D93D2494}" srcOrd="1" destOrd="0" presId="urn:microsoft.com/office/officeart/2005/8/layout/hierarchy2"/>
    <dgm:cxn modelId="{81025419-6B07-4C0F-8F22-22B4817C872D}" srcId="{FE92CEE7-0C40-4102-A7CB-92161E9FDCB5}" destId="{11537361-2358-40D5-AA53-F468E254DAE5}" srcOrd="1" destOrd="0" parTransId="{2DC8C623-E605-464F-A816-F77A792B09B2}" sibTransId="{8B027636-F951-4A66-8287-805AD9DF68F6}"/>
    <dgm:cxn modelId="{DB3D8E46-8D45-47B1-B572-86833E892A3E}" type="presOf" srcId="{2DC8C623-E605-464F-A816-F77A792B09B2}" destId="{EEFC071F-29E0-465E-943C-F26188AECC7A}" srcOrd="0" destOrd="0" presId="urn:microsoft.com/office/officeart/2005/8/layout/hierarchy2"/>
    <dgm:cxn modelId="{7DED0BE0-2719-48D8-8082-E66DF835C1CE}" type="presParOf" srcId="{E2B8C7BE-08F2-4EC1-A960-0740153A27BE}" destId="{B6AABC60-3919-44F3-A32A-E63B198EB474}" srcOrd="0" destOrd="0" presId="urn:microsoft.com/office/officeart/2005/8/layout/hierarchy2"/>
    <dgm:cxn modelId="{DD53AB81-FB98-42AE-8576-7A3F24790BD9}" type="presParOf" srcId="{B6AABC60-3919-44F3-A32A-E63B198EB474}" destId="{2147F349-C70D-4656-8247-B298D9D928D9}" srcOrd="0" destOrd="0" presId="urn:microsoft.com/office/officeart/2005/8/layout/hierarchy2"/>
    <dgm:cxn modelId="{750FAFD6-791C-40B0-BD42-95087B650E11}" type="presParOf" srcId="{B6AABC60-3919-44F3-A32A-E63B198EB474}" destId="{2656D38D-1CA6-4269-82F1-9833B3D77A99}" srcOrd="1" destOrd="0" presId="urn:microsoft.com/office/officeart/2005/8/layout/hierarchy2"/>
    <dgm:cxn modelId="{86A23BBB-DD20-4B0C-85F7-692D272424E2}" type="presParOf" srcId="{2656D38D-1CA6-4269-82F1-9833B3D77A99}" destId="{9F146A64-8789-4808-93A1-E3C3950DCF77}" srcOrd="0" destOrd="0" presId="urn:microsoft.com/office/officeart/2005/8/layout/hierarchy2"/>
    <dgm:cxn modelId="{5AAA9E84-6D89-4D9E-BC11-17359AD1A7F7}" type="presParOf" srcId="{9F146A64-8789-4808-93A1-E3C3950DCF77}" destId="{69D39B7F-294B-45C2-BC1A-BF20D93D2494}" srcOrd="0" destOrd="0" presId="urn:microsoft.com/office/officeart/2005/8/layout/hierarchy2"/>
    <dgm:cxn modelId="{EDE520D1-2FD2-4DD6-8D9D-8D3BA295F361}" type="presParOf" srcId="{2656D38D-1CA6-4269-82F1-9833B3D77A99}" destId="{45BAB32F-B08D-456B-8C3D-DF9B997F7859}" srcOrd="1" destOrd="0" presId="urn:microsoft.com/office/officeart/2005/8/layout/hierarchy2"/>
    <dgm:cxn modelId="{FD7C1924-F6E5-47A5-840D-C05288FAA74C}" type="presParOf" srcId="{45BAB32F-B08D-456B-8C3D-DF9B997F7859}" destId="{BE4B5178-AB5C-4148-9FC8-606041A617F9}" srcOrd="0" destOrd="0" presId="urn:microsoft.com/office/officeart/2005/8/layout/hierarchy2"/>
    <dgm:cxn modelId="{5B0F6F8C-0E97-420F-B571-8324D2880689}" type="presParOf" srcId="{45BAB32F-B08D-456B-8C3D-DF9B997F7859}" destId="{79F94F5E-A5A1-4E2F-A407-D8F5A15DE337}" srcOrd="1" destOrd="0" presId="urn:microsoft.com/office/officeart/2005/8/layout/hierarchy2"/>
    <dgm:cxn modelId="{EF7A775D-F5C8-44C8-9C9D-B015CF96E690}" type="presParOf" srcId="{2656D38D-1CA6-4269-82F1-9833B3D77A99}" destId="{EEFC071F-29E0-465E-943C-F26188AECC7A}" srcOrd="2" destOrd="0" presId="urn:microsoft.com/office/officeart/2005/8/layout/hierarchy2"/>
    <dgm:cxn modelId="{6686DD35-0AAB-4130-9EA1-61A6C4FB6A01}" type="presParOf" srcId="{EEFC071F-29E0-465E-943C-F26188AECC7A}" destId="{6FA8F431-B1EE-46F9-A08F-0C531F826765}" srcOrd="0" destOrd="0" presId="urn:microsoft.com/office/officeart/2005/8/layout/hierarchy2"/>
    <dgm:cxn modelId="{9AAEB0C6-2963-499B-BB5A-1EC9CF2CE31E}" type="presParOf" srcId="{2656D38D-1CA6-4269-82F1-9833B3D77A99}" destId="{56C7A1FD-6F9D-4C4F-9D54-7D1B6481F980}" srcOrd="3" destOrd="0" presId="urn:microsoft.com/office/officeart/2005/8/layout/hierarchy2"/>
    <dgm:cxn modelId="{C6974361-8437-4F74-A5FD-CCDD95CA4070}" type="presParOf" srcId="{56C7A1FD-6F9D-4C4F-9D54-7D1B6481F980}" destId="{167E37F3-60D5-472C-90AA-DA48403D4D9F}" srcOrd="0" destOrd="0" presId="urn:microsoft.com/office/officeart/2005/8/layout/hierarchy2"/>
    <dgm:cxn modelId="{E13920C8-C017-4B3B-BA74-320AED033141}" type="presParOf" srcId="{56C7A1FD-6F9D-4C4F-9D54-7D1B6481F980}" destId="{F898F207-4B99-4EA8-804D-0763AA6C5F2F}" srcOrd="1" destOrd="0" presId="urn:microsoft.com/office/officeart/2005/8/layout/hierarchy2"/>
    <dgm:cxn modelId="{1BAEC3A1-BA90-4820-85A2-A1B1EFC74FC9}" type="presParOf" srcId="{2656D38D-1CA6-4269-82F1-9833B3D77A99}" destId="{19A74801-3A7F-4896-A7CA-5BA3BC2A4304}" srcOrd="4" destOrd="0" presId="urn:microsoft.com/office/officeart/2005/8/layout/hierarchy2"/>
    <dgm:cxn modelId="{4E7AA054-F32E-4001-9935-EF59489D529C}" type="presParOf" srcId="{19A74801-3A7F-4896-A7CA-5BA3BC2A4304}" destId="{3DF2D6F9-32F1-46C3-AC95-023A69029FD3}" srcOrd="0" destOrd="0" presId="urn:microsoft.com/office/officeart/2005/8/layout/hierarchy2"/>
    <dgm:cxn modelId="{044F1199-ABF2-4B26-95D2-FAB68840F7CB}" type="presParOf" srcId="{2656D38D-1CA6-4269-82F1-9833B3D77A99}" destId="{08BCE0FF-F3F3-454F-9173-86B651A92626}" srcOrd="5" destOrd="0" presId="urn:microsoft.com/office/officeart/2005/8/layout/hierarchy2"/>
    <dgm:cxn modelId="{832C602A-783C-47AB-937D-3A0B68435CF3}" type="presParOf" srcId="{08BCE0FF-F3F3-454F-9173-86B651A92626}" destId="{B482EFE4-A94B-4A93-8DC0-4E4E642AD934}" srcOrd="0" destOrd="0" presId="urn:microsoft.com/office/officeart/2005/8/layout/hierarchy2"/>
    <dgm:cxn modelId="{C3803D90-EF11-41CF-9A4A-DA0FE878FCB7}" type="presParOf" srcId="{08BCE0FF-F3F3-454F-9173-86B651A92626}" destId="{0BA73318-1FD7-4943-A5C7-9EC62BC96312}" srcOrd="1" destOrd="0" presId="urn:microsoft.com/office/officeart/2005/8/layout/hierarchy2"/>
    <dgm:cxn modelId="{7BF2DDDF-7409-47B3-96AB-99B9895D5AA0}" type="presParOf" srcId="{2656D38D-1CA6-4269-82F1-9833B3D77A99}" destId="{1D09AFD3-A101-4F10-ABA3-86759B76FF2B}" srcOrd="6" destOrd="0" presId="urn:microsoft.com/office/officeart/2005/8/layout/hierarchy2"/>
    <dgm:cxn modelId="{1837CE11-C1DF-4195-8117-26E0FE23C136}" type="presParOf" srcId="{1D09AFD3-A101-4F10-ABA3-86759B76FF2B}" destId="{85719573-1671-4668-AB81-4DA152C079B3}" srcOrd="0" destOrd="0" presId="urn:microsoft.com/office/officeart/2005/8/layout/hierarchy2"/>
    <dgm:cxn modelId="{C0FCD9D5-9512-4A39-A527-C0A4DC803352}" type="presParOf" srcId="{2656D38D-1CA6-4269-82F1-9833B3D77A99}" destId="{ADA962C1-35A5-4F2C-AD8B-9CA68E9F786C}" srcOrd="7" destOrd="0" presId="urn:microsoft.com/office/officeart/2005/8/layout/hierarchy2"/>
    <dgm:cxn modelId="{0CB3990F-C1C2-4B3F-885A-5801A9C3A006}" type="presParOf" srcId="{ADA962C1-35A5-4F2C-AD8B-9CA68E9F786C}" destId="{DD39514B-186F-4930-89DC-A1C2756FB30A}" srcOrd="0" destOrd="0" presId="urn:microsoft.com/office/officeart/2005/8/layout/hierarchy2"/>
    <dgm:cxn modelId="{F4C74CF4-461F-4B6F-985D-617BF331D114}" type="presParOf" srcId="{ADA962C1-35A5-4F2C-AD8B-9CA68E9F786C}" destId="{D9941D79-7584-4658-862D-2AB908903137}"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D4788F0-9B1E-4EB8-9E84-57261EB098AD}" type="doc">
      <dgm:prSet loTypeId="urn:microsoft.com/office/officeart/2005/8/layout/hierarchy2" loCatId="hierarchy" qsTypeId="urn:microsoft.com/office/officeart/2005/8/quickstyle/simple1" qsCatId="simple" csTypeId="urn:microsoft.com/office/officeart/2005/8/colors/colorful2" csCatId="colorful" phldr="1"/>
      <dgm:spPr/>
      <dgm:t>
        <a:bodyPr/>
        <a:lstStyle/>
        <a:p>
          <a:endParaRPr lang="zh-CN" altLang="en-US"/>
        </a:p>
      </dgm:t>
    </dgm:pt>
    <dgm:pt modelId="{FC95E56F-C287-4B61-B5FC-98F630105646}">
      <dgm:prSet/>
      <dgm:spPr/>
      <dgm:t>
        <a:bodyPr/>
        <a:lstStyle/>
        <a:p>
          <a:pPr rtl="0"/>
          <a:r>
            <a:rPr lang="en-US" altLang="zh-CN" b="1" dirty="0" smtClean="0"/>
            <a:t>4  </a:t>
          </a:r>
          <a:r>
            <a:rPr lang="zh-CN" b="1" dirty="0" smtClean="0"/>
            <a:t>室内装饰材料与装饰构造</a:t>
          </a:r>
          <a:endParaRPr lang="zh-CN" dirty="0"/>
        </a:p>
      </dgm:t>
    </dgm:pt>
    <dgm:pt modelId="{740AA530-920C-4787-8BEE-11D0C8BC9187}" type="parTrans" cxnId="{C46598B2-BA52-4FA5-8BE3-AD89C40E3BCF}">
      <dgm:prSet/>
      <dgm:spPr/>
      <dgm:t>
        <a:bodyPr/>
        <a:lstStyle/>
        <a:p>
          <a:endParaRPr lang="zh-CN" altLang="en-US"/>
        </a:p>
      </dgm:t>
    </dgm:pt>
    <dgm:pt modelId="{D9B9F3AE-687C-4070-BE6B-A99DE0453DFB}" type="sibTrans" cxnId="{C46598B2-BA52-4FA5-8BE3-AD89C40E3BCF}">
      <dgm:prSet/>
      <dgm:spPr/>
      <dgm:t>
        <a:bodyPr/>
        <a:lstStyle/>
        <a:p>
          <a:endParaRPr lang="zh-CN" altLang="en-US"/>
        </a:p>
      </dgm:t>
    </dgm:pt>
    <dgm:pt modelId="{2CBB099B-CA9C-40AC-AEBE-FBDB5C197D06}">
      <dgm:prSet/>
      <dgm:spPr/>
      <dgm:t>
        <a:bodyPr/>
        <a:lstStyle/>
        <a:p>
          <a:pPr rtl="0"/>
          <a:r>
            <a:rPr lang="zh-CN" dirty="0" smtClean="0"/>
            <a:t>第一节 室内装饰材料</a:t>
          </a:r>
          <a:endParaRPr lang="zh-CN" dirty="0"/>
        </a:p>
      </dgm:t>
    </dgm:pt>
    <dgm:pt modelId="{891C52CC-31EF-4146-90A3-B11DD4BD856F}" type="parTrans" cxnId="{5F3CA520-2C49-436B-87FC-66F0CAEB5AA3}">
      <dgm:prSet/>
      <dgm:spPr/>
      <dgm:t>
        <a:bodyPr/>
        <a:lstStyle/>
        <a:p>
          <a:endParaRPr lang="zh-CN" altLang="en-US"/>
        </a:p>
      </dgm:t>
    </dgm:pt>
    <dgm:pt modelId="{9D1A69A5-5445-4B56-BC0D-B0527CF8FCB5}" type="sibTrans" cxnId="{5F3CA520-2C49-436B-87FC-66F0CAEB5AA3}">
      <dgm:prSet/>
      <dgm:spPr/>
      <dgm:t>
        <a:bodyPr/>
        <a:lstStyle/>
        <a:p>
          <a:endParaRPr lang="zh-CN" altLang="en-US"/>
        </a:p>
      </dgm:t>
    </dgm:pt>
    <dgm:pt modelId="{CEABBFDD-8337-4416-B7D8-0F1E48D6FAE9}">
      <dgm:prSet/>
      <dgm:spPr/>
      <dgm:t>
        <a:bodyPr/>
        <a:lstStyle/>
        <a:p>
          <a:pPr rtl="0"/>
          <a:r>
            <a:rPr lang="zh-CN" dirty="0" smtClean="0"/>
            <a:t>第二节 室内装饰构造</a:t>
          </a:r>
          <a:endParaRPr lang="zh-CN" dirty="0"/>
        </a:p>
      </dgm:t>
    </dgm:pt>
    <dgm:pt modelId="{8D799A50-DE65-49B4-8840-3B5C420412F7}" type="parTrans" cxnId="{24696D14-E6E3-4EF1-9560-65BA0E0527FD}">
      <dgm:prSet/>
      <dgm:spPr/>
      <dgm:t>
        <a:bodyPr/>
        <a:lstStyle/>
        <a:p>
          <a:endParaRPr lang="zh-CN" altLang="en-US"/>
        </a:p>
      </dgm:t>
    </dgm:pt>
    <dgm:pt modelId="{B59E606A-89F5-408F-B9BF-8AD12816C5E5}" type="sibTrans" cxnId="{24696D14-E6E3-4EF1-9560-65BA0E0527FD}">
      <dgm:prSet/>
      <dgm:spPr/>
      <dgm:t>
        <a:bodyPr/>
        <a:lstStyle/>
        <a:p>
          <a:endParaRPr lang="zh-CN" altLang="en-US"/>
        </a:p>
      </dgm:t>
    </dgm:pt>
    <dgm:pt modelId="{11B56718-1EA5-4D85-96AE-7DD743DA381D}">
      <dgm:prSet/>
      <dgm:spPr/>
      <dgm:t>
        <a:bodyPr/>
        <a:lstStyle/>
        <a:p>
          <a:pPr rtl="0"/>
          <a:r>
            <a:rPr lang="zh-CN" dirty="0" smtClean="0"/>
            <a:t>第三节 装饰预算</a:t>
          </a:r>
          <a:endParaRPr lang="zh-CN" dirty="0"/>
        </a:p>
      </dgm:t>
    </dgm:pt>
    <dgm:pt modelId="{68521888-942C-40E5-97DA-1167FF3C505E}" type="parTrans" cxnId="{086D2B64-4645-429F-B2DF-03EDD6BE6DFE}">
      <dgm:prSet/>
      <dgm:spPr/>
      <dgm:t>
        <a:bodyPr/>
        <a:lstStyle/>
        <a:p>
          <a:endParaRPr lang="zh-CN" altLang="en-US"/>
        </a:p>
      </dgm:t>
    </dgm:pt>
    <dgm:pt modelId="{B9F3F4F7-05B8-4F7B-9876-70D8F7CFE82E}" type="sibTrans" cxnId="{086D2B64-4645-429F-B2DF-03EDD6BE6DFE}">
      <dgm:prSet/>
      <dgm:spPr/>
      <dgm:t>
        <a:bodyPr/>
        <a:lstStyle/>
        <a:p>
          <a:endParaRPr lang="zh-CN" altLang="en-US"/>
        </a:p>
      </dgm:t>
    </dgm:pt>
    <dgm:pt modelId="{86F561EA-8ED9-4D17-88DF-55DD669A94F4}" type="pres">
      <dgm:prSet presAssocID="{4D4788F0-9B1E-4EB8-9E84-57261EB098AD}" presName="diagram" presStyleCnt="0">
        <dgm:presLayoutVars>
          <dgm:chPref val="1"/>
          <dgm:dir/>
          <dgm:animOne val="branch"/>
          <dgm:animLvl val="lvl"/>
          <dgm:resizeHandles val="exact"/>
        </dgm:presLayoutVars>
      </dgm:prSet>
      <dgm:spPr/>
      <dgm:t>
        <a:bodyPr/>
        <a:lstStyle/>
        <a:p>
          <a:endParaRPr lang="zh-CN" altLang="en-US"/>
        </a:p>
      </dgm:t>
    </dgm:pt>
    <dgm:pt modelId="{97EB66F6-A096-46A5-8906-CA047FBB01F1}" type="pres">
      <dgm:prSet presAssocID="{FC95E56F-C287-4B61-B5FC-98F630105646}" presName="root1" presStyleCnt="0"/>
      <dgm:spPr/>
    </dgm:pt>
    <dgm:pt modelId="{6353FF41-B5AD-49E9-8C94-B2F44B45FDC4}" type="pres">
      <dgm:prSet presAssocID="{FC95E56F-C287-4B61-B5FC-98F630105646}" presName="LevelOneTextNode" presStyleLbl="node0" presStyleIdx="0" presStyleCnt="1" custScaleX="148154">
        <dgm:presLayoutVars>
          <dgm:chPref val="3"/>
        </dgm:presLayoutVars>
      </dgm:prSet>
      <dgm:spPr/>
      <dgm:t>
        <a:bodyPr/>
        <a:lstStyle/>
        <a:p>
          <a:endParaRPr lang="zh-CN" altLang="en-US"/>
        </a:p>
      </dgm:t>
    </dgm:pt>
    <dgm:pt modelId="{29A7710A-6EE3-4E0D-8663-54280D4BB754}" type="pres">
      <dgm:prSet presAssocID="{FC95E56F-C287-4B61-B5FC-98F630105646}" presName="level2hierChild" presStyleCnt="0"/>
      <dgm:spPr/>
    </dgm:pt>
    <dgm:pt modelId="{6DD35422-3B04-463F-864F-4764B85A4310}" type="pres">
      <dgm:prSet presAssocID="{891C52CC-31EF-4146-90A3-B11DD4BD856F}" presName="conn2-1" presStyleLbl="parChTrans1D2" presStyleIdx="0" presStyleCnt="3"/>
      <dgm:spPr/>
      <dgm:t>
        <a:bodyPr/>
        <a:lstStyle/>
        <a:p>
          <a:endParaRPr lang="zh-CN" altLang="en-US"/>
        </a:p>
      </dgm:t>
    </dgm:pt>
    <dgm:pt modelId="{46E1EA0F-AF96-4F70-BBCD-F0ACE14EEA9E}" type="pres">
      <dgm:prSet presAssocID="{891C52CC-31EF-4146-90A3-B11DD4BD856F}" presName="connTx" presStyleLbl="parChTrans1D2" presStyleIdx="0" presStyleCnt="3"/>
      <dgm:spPr/>
      <dgm:t>
        <a:bodyPr/>
        <a:lstStyle/>
        <a:p>
          <a:endParaRPr lang="zh-CN" altLang="en-US"/>
        </a:p>
      </dgm:t>
    </dgm:pt>
    <dgm:pt modelId="{718E7649-CEAC-4474-9755-71F470DE8890}" type="pres">
      <dgm:prSet presAssocID="{2CBB099B-CA9C-40AC-AEBE-FBDB5C197D06}" presName="root2" presStyleCnt="0"/>
      <dgm:spPr/>
    </dgm:pt>
    <dgm:pt modelId="{6CA973CD-8320-4583-97FF-F00862C8F853}" type="pres">
      <dgm:prSet presAssocID="{2CBB099B-CA9C-40AC-AEBE-FBDB5C197D06}" presName="LevelTwoTextNode" presStyleLbl="node2" presStyleIdx="0" presStyleCnt="3" custScaleX="184830">
        <dgm:presLayoutVars>
          <dgm:chPref val="3"/>
        </dgm:presLayoutVars>
      </dgm:prSet>
      <dgm:spPr/>
      <dgm:t>
        <a:bodyPr/>
        <a:lstStyle/>
        <a:p>
          <a:endParaRPr lang="zh-CN" altLang="en-US"/>
        </a:p>
      </dgm:t>
    </dgm:pt>
    <dgm:pt modelId="{91B346C0-43CB-4C06-8A62-745173E8FB1F}" type="pres">
      <dgm:prSet presAssocID="{2CBB099B-CA9C-40AC-AEBE-FBDB5C197D06}" presName="level3hierChild" presStyleCnt="0"/>
      <dgm:spPr/>
    </dgm:pt>
    <dgm:pt modelId="{FC6B4E4E-A7BB-4506-9B10-F5AB47DC573F}" type="pres">
      <dgm:prSet presAssocID="{8D799A50-DE65-49B4-8840-3B5C420412F7}" presName="conn2-1" presStyleLbl="parChTrans1D2" presStyleIdx="1" presStyleCnt="3"/>
      <dgm:spPr/>
      <dgm:t>
        <a:bodyPr/>
        <a:lstStyle/>
        <a:p>
          <a:endParaRPr lang="zh-CN" altLang="en-US"/>
        </a:p>
      </dgm:t>
    </dgm:pt>
    <dgm:pt modelId="{23487164-A39A-4477-88B2-2B739DF9E0E3}" type="pres">
      <dgm:prSet presAssocID="{8D799A50-DE65-49B4-8840-3B5C420412F7}" presName="connTx" presStyleLbl="parChTrans1D2" presStyleIdx="1" presStyleCnt="3"/>
      <dgm:spPr/>
      <dgm:t>
        <a:bodyPr/>
        <a:lstStyle/>
        <a:p>
          <a:endParaRPr lang="zh-CN" altLang="en-US"/>
        </a:p>
      </dgm:t>
    </dgm:pt>
    <dgm:pt modelId="{685E21A7-A52D-4C8A-8DED-EF88D303063F}" type="pres">
      <dgm:prSet presAssocID="{CEABBFDD-8337-4416-B7D8-0F1E48D6FAE9}" presName="root2" presStyleCnt="0"/>
      <dgm:spPr/>
    </dgm:pt>
    <dgm:pt modelId="{7E7E6E7D-9E36-410D-96C7-C54807F2E2FA}" type="pres">
      <dgm:prSet presAssocID="{CEABBFDD-8337-4416-B7D8-0F1E48D6FAE9}" presName="LevelTwoTextNode" presStyleLbl="node2" presStyleIdx="1" presStyleCnt="3" custScaleX="184830">
        <dgm:presLayoutVars>
          <dgm:chPref val="3"/>
        </dgm:presLayoutVars>
      </dgm:prSet>
      <dgm:spPr/>
      <dgm:t>
        <a:bodyPr/>
        <a:lstStyle/>
        <a:p>
          <a:endParaRPr lang="zh-CN" altLang="en-US"/>
        </a:p>
      </dgm:t>
    </dgm:pt>
    <dgm:pt modelId="{78CE3902-004E-4073-AEC3-4A6C28DF8420}" type="pres">
      <dgm:prSet presAssocID="{CEABBFDD-8337-4416-B7D8-0F1E48D6FAE9}" presName="level3hierChild" presStyleCnt="0"/>
      <dgm:spPr/>
    </dgm:pt>
    <dgm:pt modelId="{3A262BEE-C15A-4407-A593-AB18A6DCB8AF}" type="pres">
      <dgm:prSet presAssocID="{68521888-942C-40E5-97DA-1167FF3C505E}" presName="conn2-1" presStyleLbl="parChTrans1D2" presStyleIdx="2" presStyleCnt="3"/>
      <dgm:spPr/>
      <dgm:t>
        <a:bodyPr/>
        <a:lstStyle/>
        <a:p>
          <a:endParaRPr lang="zh-CN" altLang="en-US"/>
        </a:p>
      </dgm:t>
    </dgm:pt>
    <dgm:pt modelId="{76DBF938-3B6B-4243-8BBD-FBA54A181BA3}" type="pres">
      <dgm:prSet presAssocID="{68521888-942C-40E5-97DA-1167FF3C505E}" presName="connTx" presStyleLbl="parChTrans1D2" presStyleIdx="2" presStyleCnt="3"/>
      <dgm:spPr/>
      <dgm:t>
        <a:bodyPr/>
        <a:lstStyle/>
        <a:p>
          <a:endParaRPr lang="zh-CN" altLang="en-US"/>
        </a:p>
      </dgm:t>
    </dgm:pt>
    <dgm:pt modelId="{CCB2F365-26ED-45E9-8848-EF1F47454C09}" type="pres">
      <dgm:prSet presAssocID="{11B56718-1EA5-4D85-96AE-7DD743DA381D}" presName="root2" presStyleCnt="0"/>
      <dgm:spPr/>
    </dgm:pt>
    <dgm:pt modelId="{3C239A1F-4BCE-42F9-8DEE-E6BB9F00857D}" type="pres">
      <dgm:prSet presAssocID="{11B56718-1EA5-4D85-96AE-7DD743DA381D}" presName="LevelTwoTextNode" presStyleLbl="node2" presStyleIdx="2" presStyleCnt="3" custScaleX="184830">
        <dgm:presLayoutVars>
          <dgm:chPref val="3"/>
        </dgm:presLayoutVars>
      </dgm:prSet>
      <dgm:spPr/>
      <dgm:t>
        <a:bodyPr/>
        <a:lstStyle/>
        <a:p>
          <a:endParaRPr lang="zh-CN" altLang="en-US"/>
        </a:p>
      </dgm:t>
    </dgm:pt>
    <dgm:pt modelId="{854F9553-74F6-47F7-AE51-7B9986632493}" type="pres">
      <dgm:prSet presAssocID="{11B56718-1EA5-4D85-96AE-7DD743DA381D}" presName="level3hierChild" presStyleCnt="0"/>
      <dgm:spPr/>
    </dgm:pt>
  </dgm:ptLst>
  <dgm:cxnLst>
    <dgm:cxn modelId="{9A25E4EB-E568-4D2F-A65F-2D708E6862ED}" type="presOf" srcId="{891C52CC-31EF-4146-90A3-B11DD4BD856F}" destId="{46E1EA0F-AF96-4F70-BBCD-F0ACE14EEA9E}" srcOrd="1" destOrd="0" presId="urn:microsoft.com/office/officeart/2005/8/layout/hierarchy2"/>
    <dgm:cxn modelId="{0CCD677C-CE06-4E9A-8DDF-BDB02F6CC73F}" type="presOf" srcId="{8D799A50-DE65-49B4-8840-3B5C420412F7}" destId="{FC6B4E4E-A7BB-4506-9B10-F5AB47DC573F}" srcOrd="0" destOrd="0" presId="urn:microsoft.com/office/officeart/2005/8/layout/hierarchy2"/>
    <dgm:cxn modelId="{086D2B64-4645-429F-B2DF-03EDD6BE6DFE}" srcId="{FC95E56F-C287-4B61-B5FC-98F630105646}" destId="{11B56718-1EA5-4D85-96AE-7DD743DA381D}" srcOrd="2" destOrd="0" parTransId="{68521888-942C-40E5-97DA-1167FF3C505E}" sibTransId="{B9F3F4F7-05B8-4F7B-9876-70D8F7CFE82E}"/>
    <dgm:cxn modelId="{24696D14-E6E3-4EF1-9560-65BA0E0527FD}" srcId="{FC95E56F-C287-4B61-B5FC-98F630105646}" destId="{CEABBFDD-8337-4416-B7D8-0F1E48D6FAE9}" srcOrd="1" destOrd="0" parTransId="{8D799A50-DE65-49B4-8840-3B5C420412F7}" sibTransId="{B59E606A-89F5-408F-B9BF-8AD12816C5E5}"/>
    <dgm:cxn modelId="{5FDA656B-F93A-4038-9021-9777F4293359}" type="presOf" srcId="{68521888-942C-40E5-97DA-1167FF3C505E}" destId="{3A262BEE-C15A-4407-A593-AB18A6DCB8AF}" srcOrd="0" destOrd="0" presId="urn:microsoft.com/office/officeart/2005/8/layout/hierarchy2"/>
    <dgm:cxn modelId="{22719454-BD1B-4556-B5B7-08AC59C1A6DB}" type="presOf" srcId="{FC95E56F-C287-4B61-B5FC-98F630105646}" destId="{6353FF41-B5AD-49E9-8C94-B2F44B45FDC4}" srcOrd="0" destOrd="0" presId="urn:microsoft.com/office/officeart/2005/8/layout/hierarchy2"/>
    <dgm:cxn modelId="{D4135280-E5C8-45F3-AEF8-28AF0B0FC102}" type="presOf" srcId="{2CBB099B-CA9C-40AC-AEBE-FBDB5C197D06}" destId="{6CA973CD-8320-4583-97FF-F00862C8F853}" srcOrd="0" destOrd="0" presId="urn:microsoft.com/office/officeart/2005/8/layout/hierarchy2"/>
    <dgm:cxn modelId="{4DBAA3A2-EDAF-4593-A967-43800BBE68CE}" type="presOf" srcId="{CEABBFDD-8337-4416-B7D8-0F1E48D6FAE9}" destId="{7E7E6E7D-9E36-410D-96C7-C54807F2E2FA}" srcOrd="0" destOrd="0" presId="urn:microsoft.com/office/officeart/2005/8/layout/hierarchy2"/>
    <dgm:cxn modelId="{D08D21C3-1A10-4573-A432-8FF316ADCE19}" type="presOf" srcId="{11B56718-1EA5-4D85-96AE-7DD743DA381D}" destId="{3C239A1F-4BCE-42F9-8DEE-E6BB9F00857D}" srcOrd="0" destOrd="0" presId="urn:microsoft.com/office/officeart/2005/8/layout/hierarchy2"/>
    <dgm:cxn modelId="{5F3CA520-2C49-436B-87FC-66F0CAEB5AA3}" srcId="{FC95E56F-C287-4B61-B5FC-98F630105646}" destId="{2CBB099B-CA9C-40AC-AEBE-FBDB5C197D06}" srcOrd="0" destOrd="0" parTransId="{891C52CC-31EF-4146-90A3-B11DD4BD856F}" sibTransId="{9D1A69A5-5445-4B56-BC0D-B0527CF8FCB5}"/>
    <dgm:cxn modelId="{5F710794-7D95-4523-86FC-7E67E234A695}" type="presOf" srcId="{4D4788F0-9B1E-4EB8-9E84-57261EB098AD}" destId="{86F561EA-8ED9-4D17-88DF-55DD669A94F4}" srcOrd="0" destOrd="0" presId="urn:microsoft.com/office/officeart/2005/8/layout/hierarchy2"/>
    <dgm:cxn modelId="{FC6711B4-24A3-428A-B7B6-036BE5DA490E}" type="presOf" srcId="{68521888-942C-40E5-97DA-1167FF3C505E}" destId="{76DBF938-3B6B-4243-8BBD-FBA54A181BA3}" srcOrd="1" destOrd="0" presId="urn:microsoft.com/office/officeart/2005/8/layout/hierarchy2"/>
    <dgm:cxn modelId="{F0C6B5D5-C7B5-4B19-8E61-B4D363F990DE}" type="presOf" srcId="{8D799A50-DE65-49B4-8840-3B5C420412F7}" destId="{23487164-A39A-4477-88B2-2B739DF9E0E3}" srcOrd="1" destOrd="0" presId="urn:microsoft.com/office/officeart/2005/8/layout/hierarchy2"/>
    <dgm:cxn modelId="{88E675D0-B3BD-4BCF-B2D4-413849F8FDB4}" type="presOf" srcId="{891C52CC-31EF-4146-90A3-B11DD4BD856F}" destId="{6DD35422-3B04-463F-864F-4764B85A4310}" srcOrd="0" destOrd="0" presId="urn:microsoft.com/office/officeart/2005/8/layout/hierarchy2"/>
    <dgm:cxn modelId="{C46598B2-BA52-4FA5-8BE3-AD89C40E3BCF}" srcId="{4D4788F0-9B1E-4EB8-9E84-57261EB098AD}" destId="{FC95E56F-C287-4B61-B5FC-98F630105646}" srcOrd="0" destOrd="0" parTransId="{740AA530-920C-4787-8BEE-11D0C8BC9187}" sibTransId="{D9B9F3AE-687C-4070-BE6B-A99DE0453DFB}"/>
    <dgm:cxn modelId="{C25EC81B-75B0-4E33-B283-D9CF5B5443E5}" type="presParOf" srcId="{86F561EA-8ED9-4D17-88DF-55DD669A94F4}" destId="{97EB66F6-A096-46A5-8906-CA047FBB01F1}" srcOrd="0" destOrd="0" presId="urn:microsoft.com/office/officeart/2005/8/layout/hierarchy2"/>
    <dgm:cxn modelId="{B66131C8-3DC2-424F-AE9A-ECCD6B9813C3}" type="presParOf" srcId="{97EB66F6-A096-46A5-8906-CA047FBB01F1}" destId="{6353FF41-B5AD-49E9-8C94-B2F44B45FDC4}" srcOrd="0" destOrd="0" presId="urn:microsoft.com/office/officeart/2005/8/layout/hierarchy2"/>
    <dgm:cxn modelId="{8F43FCA1-07F8-4FB7-A923-10D867F50AE3}" type="presParOf" srcId="{97EB66F6-A096-46A5-8906-CA047FBB01F1}" destId="{29A7710A-6EE3-4E0D-8663-54280D4BB754}" srcOrd="1" destOrd="0" presId="urn:microsoft.com/office/officeart/2005/8/layout/hierarchy2"/>
    <dgm:cxn modelId="{37557AC5-BE91-469D-AE68-1BFAA76E9ECA}" type="presParOf" srcId="{29A7710A-6EE3-4E0D-8663-54280D4BB754}" destId="{6DD35422-3B04-463F-864F-4764B85A4310}" srcOrd="0" destOrd="0" presId="urn:microsoft.com/office/officeart/2005/8/layout/hierarchy2"/>
    <dgm:cxn modelId="{8152DE98-3A71-4735-932F-4E5D39D923AE}" type="presParOf" srcId="{6DD35422-3B04-463F-864F-4764B85A4310}" destId="{46E1EA0F-AF96-4F70-BBCD-F0ACE14EEA9E}" srcOrd="0" destOrd="0" presId="urn:microsoft.com/office/officeart/2005/8/layout/hierarchy2"/>
    <dgm:cxn modelId="{0AF4B33B-CC7D-4C5B-AA2F-C49DC0711DB2}" type="presParOf" srcId="{29A7710A-6EE3-4E0D-8663-54280D4BB754}" destId="{718E7649-CEAC-4474-9755-71F470DE8890}" srcOrd="1" destOrd="0" presId="urn:microsoft.com/office/officeart/2005/8/layout/hierarchy2"/>
    <dgm:cxn modelId="{B6C46671-341E-49D4-B45F-8E3963A30D9F}" type="presParOf" srcId="{718E7649-CEAC-4474-9755-71F470DE8890}" destId="{6CA973CD-8320-4583-97FF-F00862C8F853}" srcOrd="0" destOrd="0" presId="urn:microsoft.com/office/officeart/2005/8/layout/hierarchy2"/>
    <dgm:cxn modelId="{B6B780CE-0494-4B94-BB43-6325307ED050}" type="presParOf" srcId="{718E7649-CEAC-4474-9755-71F470DE8890}" destId="{91B346C0-43CB-4C06-8A62-745173E8FB1F}" srcOrd="1" destOrd="0" presId="urn:microsoft.com/office/officeart/2005/8/layout/hierarchy2"/>
    <dgm:cxn modelId="{413BC07D-8D14-4A77-85BE-099CA9990DA2}" type="presParOf" srcId="{29A7710A-6EE3-4E0D-8663-54280D4BB754}" destId="{FC6B4E4E-A7BB-4506-9B10-F5AB47DC573F}" srcOrd="2" destOrd="0" presId="urn:microsoft.com/office/officeart/2005/8/layout/hierarchy2"/>
    <dgm:cxn modelId="{7A2A95CC-6969-4AAF-B7A3-0CBB1330D948}" type="presParOf" srcId="{FC6B4E4E-A7BB-4506-9B10-F5AB47DC573F}" destId="{23487164-A39A-4477-88B2-2B739DF9E0E3}" srcOrd="0" destOrd="0" presId="urn:microsoft.com/office/officeart/2005/8/layout/hierarchy2"/>
    <dgm:cxn modelId="{08C1A0DE-3AE6-43AD-8E5E-70DC3AE896D0}" type="presParOf" srcId="{29A7710A-6EE3-4E0D-8663-54280D4BB754}" destId="{685E21A7-A52D-4C8A-8DED-EF88D303063F}" srcOrd="3" destOrd="0" presId="urn:microsoft.com/office/officeart/2005/8/layout/hierarchy2"/>
    <dgm:cxn modelId="{EC54368E-63B4-49A2-A61D-9A488C71C67E}" type="presParOf" srcId="{685E21A7-A52D-4C8A-8DED-EF88D303063F}" destId="{7E7E6E7D-9E36-410D-96C7-C54807F2E2FA}" srcOrd="0" destOrd="0" presId="urn:microsoft.com/office/officeart/2005/8/layout/hierarchy2"/>
    <dgm:cxn modelId="{7171298C-A3F6-4F6E-888A-4C9A85EE77F0}" type="presParOf" srcId="{685E21A7-A52D-4C8A-8DED-EF88D303063F}" destId="{78CE3902-004E-4073-AEC3-4A6C28DF8420}" srcOrd="1" destOrd="0" presId="urn:microsoft.com/office/officeart/2005/8/layout/hierarchy2"/>
    <dgm:cxn modelId="{11B760CA-6CFC-4E46-84D4-06D4ECEB349C}" type="presParOf" srcId="{29A7710A-6EE3-4E0D-8663-54280D4BB754}" destId="{3A262BEE-C15A-4407-A593-AB18A6DCB8AF}" srcOrd="4" destOrd="0" presId="urn:microsoft.com/office/officeart/2005/8/layout/hierarchy2"/>
    <dgm:cxn modelId="{B5F719F7-31F8-47FE-9195-7BA004A57476}" type="presParOf" srcId="{3A262BEE-C15A-4407-A593-AB18A6DCB8AF}" destId="{76DBF938-3B6B-4243-8BBD-FBA54A181BA3}" srcOrd="0" destOrd="0" presId="urn:microsoft.com/office/officeart/2005/8/layout/hierarchy2"/>
    <dgm:cxn modelId="{53CB811F-8A5B-4EA2-B371-E2442A05FBBA}" type="presParOf" srcId="{29A7710A-6EE3-4E0D-8663-54280D4BB754}" destId="{CCB2F365-26ED-45E9-8848-EF1F47454C09}" srcOrd="5" destOrd="0" presId="urn:microsoft.com/office/officeart/2005/8/layout/hierarchy2"/>
    <dgm:cxn modelId="{C580BF11-772C-48C8-B625-2CE8B8DFC4D7}" type="presParOf" srcId="{CCB2F365-26ED-45E9-8848-EF1F47454C09}" destId="{3C239A1F-4BCE-42F9-8DEE-E6BB9F00857D}" srcOrd="0" destOrd="0" presId="urn:microsoft.com/office/officeart/2005/8/layout/hierarchy2"/>
    <dgm:cxn modelId="{E4BA5B34-3A7A-410A-817C-3602AB628855}" type="presParOf" srcId="{CCB2F365-26ED-45E9-8848-EF1F47454C09}" destId="{854F9553-74F6-47F7-AE51-7B998663249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3C9F81C-7F5C-4113-9B5A-1E9B81EA46B0}" type="doc">
      <dgm:prSet loTypeId="urn:microsoft.com/office/officeart/2005/8/layout/hierarchy2" loCatId="hierarchy" qsTypeId="urn:microsoft.com/office/officeart/2005/8/quickstyle/simple1" qsCatId="simple" csTypeId="urn:microsoft.com/office/officeart/2005/8/colors/colorful4" csCatId="colorful" phldr="1"/>
      <dgm:spPr/>
      <dgm:t>
        <a:bodyPr/>
        <a:lstStyle/>
        <a:p>
          <a:endParaRPr lang="zh-CN" altLang="en-US"/>
        </a:p>
      </dgm:t>
    </dgm:pt>
    <dgm:pt modelId="{16A5ABB9-3824-43A0-9D2F-9D3DFFA568AC}">
      <dgm:prSet/>
      <dgm:spPr/>
      <dgm:t>
        <a:bodyPr/>
        <a:lstStyle/>
        <a:p>
          <a:pPr rtl="0"/>
          <a:r>
            <a:rPr lang="en-US" altLang="zh-CN" b="1" dirty="0" smtClean="0"/>
            <a:t>5   </a:t>
          </a:r>
          <a:r>
            <a:rPr lang="zh-CN" b="1" dirty="0" smtClean="0"/>
            <a:t>生态室内环境的设计</a:t>
          </a:r>
          <a:endParaRPr lang="zh-CN" dirty="0"/>
        </a:p>
      </dgm:t>
    </dgm:pt>
    <dgm:pt modelId="{4AEF8793-C267-4F3E-90AF-756AC7E418FD}" type="parTrans" cxnId="{A495145F-19DE-4F2B-B5BB-EC489B0EDC04}">
      <dgm:prSet/>
      <dgm:spPr/>
      <dgm:t>
        <a:bodyPr/>
        <a:lstStyle/>
        <a:p>
          <a:endParaRPr lang="zh-CN" altLang="en-US"/>
        </a:p>
      </dgm:t>
    </dgm:pt>
    <dgm:pt modelId="{56E7B735-BAB1-4BFA-846C-D6F9DDD71EF5}" type="sibTrans" cxnId="{A495145F-19DE-4F2B-B5BB-EC489B0EDC04}">
      <dgm:prSet/>
      <dgm:spPr/>
      <dgm:t>
        <a:bodyPr/>
        <a:lstStyle/>
        <a:p>
          <a:endParaRPr lang="zh-CN" altLang="en-US"/>
        </a:p>
      </dgm:t>
    </dgm:pt>
    <dgm:pt modelId="{A8280FA5-156D-4871-99DD-9086D18CF4B2}">
      <dgm:prSet custT="1"/>
      <dgm:spPr/>
      <dgm:t>
        <a:bodyPr/>
        <a:lstStyle/>
        <a:p>
          <a:pPr rtl="0"/>
          <a:r>
            <a:rPr lang="zh-CN" altLang="en-US" sz="2400" dirty="0" smtClean="0"/>
            <a:t>第一节　生态室内环境概述</a:t>
          </a:r>
          <a:endParaRPr lang="zh-CN" altLang="en-US" sz="2400" dirty="0"/>
        </a:p>
      </dgm:t>
    </dgm:pt>
    <dgm:pt modelId="{7613795B-BE70-4BF8-BEAD-4C0D7BB30D9B}" type="parTrans" cxnId="{49251FF5-8152-4ACD-99C8-F45467202018}">
      <dgm:prSet/>
      <dgm:spPr/>
      <dgm:t>
        <a:bodyPr/>
        <a:lstStyle/>
        <a:p>
          <a:endParaRPr lang="zh-CN" altLang="en-US"/>
        </a:p>
      </dgm:t>
    </dgm:pt>
    <dgm:pt modelId="{C83A3722-2D27-469D-9ED8-CD7EBC0043BC}" type="sibTrans" cxnId="{49251FF5-8152-4ACD-99C8-F45467202018}">
      <dgm:prSet/>
      <dgm:spPr/>
      <dgm:t>
        <a:bodyPr/>
        <a:lstStyle/>
        <a:p>
          <a:endParaRPr lang="zh-CN" altLang="en-US"/>
        </a:p>
      </dgm:t>
    </dgm:pt>
    <dgm:pt modelId="{02E15A8D-9AED-4FC1-A46A-A49E870CF67F}">
      <dgm:prSet custT="1"/>
      <dgm:spPr/>
      <dgm:t>
        <a:bodyPr/>
        <a:lstStyle/>
        <a:p>
          <a:pPr rtl="0"/>
          <a:r>
            <a:rPr lang="zh-CN" sz="2400" dirty="0" smtClean="0"/>
            <a:t>第二节</a:t>
          </a:r>
          <a:r>
            <a:rPr lang="en-US" sz="2400" dirty="0" smtClean="0"/>
            <a:t>  </a:t>
          </a:r>
          <a:r>
            <a:rPr lang="zh-CN" sz="2400" dirty="0" smtClean="0"/>
            <a:t>生态室内环境的设计内容</a:t>
          </a:r>
          <a:endParaRPr lang="zh-CN" sz="2400" dirty="0"/>
        </a:p>
      </dgm:t>
    </dgm:pt>
    <dgm:pt modelId="{5A09D6B3-3AFD-4D75-A7EC-03A51231EB7B}" type="parTrans" cxnId="{ACEC1D36-CB92-4290-B69F-CBA13D1E5CBF}">
      <dgm:prSet/>
      <dgm:spPr/>
      <dgm:t>
        <a:bodyPr/>
        <a:lstStyle/>
        <a:p>
          <a:endParaRPr lang="zh-CN" altLang="en-US"/>
        </a:p>
      </dgm:t>
    </dgm:pt>
    <dgm:pt modelId="{AFF47457-6F3A-415B-9579-51D936B0B2CA}" type="sibTrans" cxnId="{ACEC1D36-CB92-4290-B69F-CBA13D1E5CBF}">
      <dgm:prSet/>
      <dgm:spPr/>
      <dgm:t>
        <a:bodyPr/>
        <a:lstStyle/>
        <a:p>
          <a:endParaRPr lang="zh-CN" altLang="en-US"/>
        </a:p>
      </dgm:t>
    </dgm:pt>
    <dgm:pt modelId="{D54D028C-EFF3-439A-93AA-6143441BFCE8}">
      <dgm:prSet custT="1"/>
      <dgm:spPr/>
      <dgm:t>
        <a:bodyPr/>
        <a:lstStyle/>
        <a:p>
          <a:pPr rtl="0"/>
          <a:r>
            <a:rPr lang="zh-CN" altLang="en-US" sz="2400" dirty="0" smtClean="0"/>
            <a:t>第三节　生态室内环境的设计方法</a:t>
          </a:r>
          <a:endParaRPr lang="zh-CN" altLang="en-US" sz="2400" dirty="0"/>
        </a:p>
      </dgm:t>
    </dgm:pt>
    <dgm:pt modelId="{4DA32620-BBE5-47DE-A96D-194459158505}" type="parTrans" cxnId="{3D98B06E-1C55-426D-96D2-13A091E71EB5}">
      <dgm:prSet/>
      <dgm:spPr/>
      <dgm:t>
        <a:bodyPr/>
        <a:lstStyle/>
        <a:p>
          <a:endParaRPr lang="zh-CN" altLang="en-US"/>
        </a:p>
      </dgm:t>
    </dgm:pt>
    <dgm:pt modelId="{1EFB08BA-F86D-4132-BA6F-352ACECC2E1C}" type="sibTrans" cxnId="{3D98B06E-1C55-426D-96D2-13A091E71EB5}">
      <dgm:prSet/>
      <dgm:spPr/>
      <dgm:t>
        <a:bodyPr/>
        <a:lstStyle/>
        <a:p>
          <a:endParaRPr lang="zh-CN" altLang="en-US"/>
        </a:p>
      </dgm:t>
    </dgm:pt>
    <dgm:pt modelId="{98CD4354-8BD7-445C-B76A-0597E78B5390}" type="pres">
      <dgm:prSet presAssocID="{E3C9F81C-7F5C-4113-9B5A-1E9B81EA46B0}" presName="diagram" presStyleCnt="0">
        <dgm:presLayoutVars>
          <dgm:chPref val="1"/>
          <dgm:dir/>
          <dgm:animOne val="branch"/>
          <dgm:animLvl val="lvl"/>
          <dgm:resizeHandles val="exact"/>
        </dgm:presLayoutVars>
      </dgm:prSet>
      <dgm:spPr/>
      <dgm:t>
        <a:bodyPr/>
        <a:lstStyle/>
        <a:p>
          <a:endParaRPr lang="zh-CN" altLang="en-US"/>
        </a:p>
      </dgm:t>
    </dgm:pt>
    <dgm:pt modelId="{9897EDE6-650C-4186-BBC5-B8C51069DAC6}" type="pres">
      <dgm:prSet presAssocID="{16A5ABB9-3824-43A0-9D2F-9D3DFFA568AC}" presName="root1" presStyleCnt="0"/>
      <dgm:spPr/>
    </dgm:pt>
    <dgm:pt modelId="{776352F9-CF1E-4AF1-84BF-ABD80A81CFCA}" type="pres">
      <dgm:prSet presAssocID="{16A5ABB9-3824-43A0-9D2F-9D3DFFA568AC}" presName="LevelOneTextNode" presStyleLbl="node0" presStyleIdx="0" presStyleCnt="1">
        <dgm:presLayoutVars>
          <dgm:chPref val="3"/>
        </dgm:presLayoutVars>
      </dgm:prSet>
      <dgm:spPr/>
      <dgm:t>
        <a:bodyPr/>
        <a:lstStyle/>
        <a:p>
          <a:endParaRPr lang="zh-CN" altLang="en-US"/>
        </a:p>
      </dgm:t>
    </dgm:pt>
    <dgm:pt modelId="{11B2222C-6A6B-477A-8CFC-30A01A8D9FA3}" type="pres">
      <dgm:prSet presAssocID="{16A5ABB9-3824-43A0-9D2F-9D3DFFA568AC}" presName="level2hierChild" presStyleCnt="0"/>
      <dgm:spPr/>
    </dgm:pt>
    <dgm:pt modelId="{AC06637E-504A-4CE3-BF1E-B30C04EB9B4F}" type="pres">
      <dgm:prSet presAssocID="{7613795B-BE70-4BF8-BEAD-4C0D7BB30D9B}" presName="conn2-1" presStyleLbl="parChTrans1D2" presStyleIdx="0" presStyleCnt="3"/>
      <dgm:spPr/>
      <dgm:t>
        <a:bodyPr/>
        <a:lstStyle/>
        <a:p>
          <a:endParaRPr lang="zh-CN" altLang="en-US"/>
        </a:p>
      </dgm:t>
    </dgm:pt>
    <dgm:pt modelId="{30FC8D90-A021-4472-A7F0-E43800FF4B30}" type="pres">
      <dgm:prSet presAssocID="{7613795B-BE70-4BF8-BEAD-4C0D7BB30D9B}" presName="connTx" presStyleLbl="parChTrans1D2" presStyleIdx="0" presStyleCnt="3"/>
      <dgm:spPr/>
      <dgm:t>
        <a:bodyPr/>
        <a:lstStyle/>
        <a:p>
          <a:endParaRPr lang="zh-CN" altLang="en-US"/>
        </a:p>
      </dgm:t>
    </dgm:pt>
    <dgm:pt modelId="{E0B08539-D0A1-43B0-B0F5-A76E776B4FA6}" type="pres">
      <dgm:prSet presAssocID="{A8280FA5-156D-4871-99DD-9086D18CF4B2}" presName="root2" presStyleCnt="0"/>
      <dgm:spPr/>
    </dgm:pt>
    <dgm:pt modelId="{0677DEBF-E7C6-4BEA-9204-4C51F920F9D1}" type="pres">
      <dgm:prSet presAssocID="{A8280FA5-156D-4871-99DD-9086D18CF4B2}" presName="LevelTwoTextNode" presStyleLbl="node2" presStyleIdx="0" presStyleCnt="3" custScaleX="217513">
        <dgm:presLayoutVars>
          <dgm:chPref val="3"/>
        </dgm:presLayoutVars>
      </dgm:prSet>
      <dgm:spPr/>
      <dgm:t>
        <a:bodyPr/>
        <a:lstStyle/>
        <a:p>
          <a:endParaRPr lang="zh-CN" altLang="en-US"/>
        </a:p>
      </dgm:t>
    </dgm:pt>
    <dgm:pt modelId="{9E3B2AC2-5381-413C-92B7-54EDA9E2F37B}" type="pres">
      <dgm:prSet presAssocID="{A8280FA5-156D-4871-99DD-9086D18CF4B2}" presName="level3hierChild" presStyleCnt="0"/>
      <dgm:spPr/>
    </dgm:pt>
    <dgm:pt modelId="{318A8D5B-1672-4063-8FEE-4786F7454823}" type="pres">
      <dgm:prSet presAssocID="{5A09D6B3-3AFD-4D75-A7EC-03A51231EB7B}" presName="conn2-1" presStyleLbl="parChTrans1D2" presStyleIdx="1" presStyleCnt="3"/>
      <dgm:spPr/>
      <dgm:t>
        <a:bodyPr/>
        <a:lstStyle/>
        <a:p>
          <a:endParaRPr lang="zh-CN" altLang="en-US"/>
        </a:p>
      </dgm:t>
    </dgm:pt>
    <dgm:pt modelId="{D53E7901-EC0B-4EFE-9EBC-36253902ABCB}" type="pres">
      <dgm:prSet presAssocID="{5A09D6B3-3AFD-4D75-A7EC-03A51231EB7B}" presName="connTx" presStyleLbl="parChTrans1D2" presStyleIdx="1" presStyleCnt="3"/>
      <dgm:spPr/>
      <dgm:t>
        <a:bodyPr/>
        <a:lstStyle/>
        <a:p>
          <a:endParaRPr lang="zh-CN" altLang="en-US"/>
        </a:p>
      </dgm:t>
    </dgm:pt>
    <dgm:pt modelId="{3C5A57F4-6C91-4932-9569-7DA4BB519EAB}" type="pres">
      <dgm:prSet presAssocID="{02E15A8D-9AED-4FC1-A46A-A49E870CF67F}" presName="root2" presStyleCnt="0"/>
      <dgm:spPr/>
    </dgm:pt>
    <dgm:pt modelId="{46FA71D8-053F-450A-BD61-9C0FB6B84E50}" type="pres">
      <dgm:prSet presAssocID="{02E15A8D-9AED-4FC1-A46A-A49E870CF67F}" presName="LevelTwoTextNode" presStyleLbl="node2" presStyleIdx="1" presStyleCnt="3" custScaleX="217513">
        <dgm:presLayoutVars>
          <dgm:chPref val="3"/>
        </dgm:presLayoutVars>
      </dgm:prSet>
      <dgm:spPr/>
      <dgm:t>
        <a:bodyPr/>
        <a:lstStyle/>
        <a:p>
          <a:endParaRPr lang="zh-CN" altLang="en-US"/>
        </a:p>
      </dgm:t>
    </dgm:pt>
    <dgm:pt modelId="{635BEEEA-CAFC-4A71-92D7-BE635C31DCFE}" type="pres">
      <dgm:prSet presAssocID="{02E15A8D-9AED-4FC1-A46A-A49E870CF67F}" presName="level3hierChild" presStyleCnt="0"/>
      <dgm:spPr/>
    </dgm:pt>
    <dgm:pt modelId="{D0A25013-1978-4892-A1A7-3FE1D5FAFF63}" type="pres">
      <dgm:prSet presAssocID="{4DA32620-BBE5-47DE-A96D-194459158505}" presName="conn2-1" presStyleLbl="parChTrans1D2" presStyleIdx="2" presStyleCnt="3"/>
      <dgm:spPr/>
      <dgm:t>
        <a:bodyPr/>
        <a:lstStyle/>
        <a:p>
          <a:endParaRPr lang="zh-CN" altLang="en-US"/>
        </a:p>
      </dgm:t>
    </dgm:pt>
    <dgm:pt modelId="{F8049AAA-E3DA-4511-9B1D-D35D1D80C123}" type="pres">
      <dgm:prSet presAssocID="{4DA32620-BBE5-47DE-A96D-194459158505}" presName="connTx" presStyleLbl="parChTrans1D2" presStyleIdx="2" presStyleCnt="3"/>
      <dgm:spPr/>
      <dgm:t>
        <a:bodyPr/>
        <a:lstStyle/>
        <a:p>
          <a:endParaRPr lang="zh-CN" altLang="en-US"/>
        </a:p>
      </dgm:t>
    </dgm:pt>
    <dgm:pt modelId="{24532A62-35BF-4A41-842B-D363F963A8C7}" type="pres">
      <dgm:prSet presAssocID="{D54D028C-EFF3-439A-93AA-6143441BFCE8}" presName="root2" presStyleCnt="0"/>
      <dgm:spPr/>
    </dgm:pt>
    <dgm:pt modelId="{441F2371-D94F-4D4F-AB2E-D2FB2505C3C6}" type="pres">
      <dgm:prSet presAssocID="{D54D028C-EFF3-439A-93AA-6143441BFCE8}" presName="LevelTwoTextNode" presStyleLbl="node2" presStyleIdx="2" presStyleCnt="3" custScaleX="217513">
        <dgm:presLayoutVars>
          <dgm:chPref val="3"/>
        </dgm:presLayoutVars>
      </dgm:prSet>
      <dgm:spPr/>
      <dgm:t>
        <a:bodyPr/>
        <a:lstStyle/>
        <a:p>
          <a:endParaRPr lang="zh-CN" altLang="en-US"/>
        </a:p>
      </dgm:t>
    </dgm:pt>
    <dgm:pt modelId="{A98A2F16-6058-47C4-8042-4CA59E3B901F}" type="pres">
      <dgm:prSet presAssocID="{D54D028C-EFF3-439A-93AA-6143441BFCE8}" presName="level3hierChild" presStyleCnt="0"/>
      <dgm:spPr/>
    </dgm:pt>
  </dgm:ptLst>
  <dgm:cxnLst>
    <dgm:cxn modelId="{A51409BB-EDC9-4717-8F0F-1323E4449EDF}" type="presOf" srcId="{E3C9F81C-7F5C-4113-9B5A-1E9B81EA46B0}" destId="{98CD4354-8BD7-445C-B76A-0597E78B5390}" srcOrd="0" destOrd="0" presId="urn:microsoft.com/office/officeart/2005/8/layout/hierarchy2"/>
    <dgm:cxn modelId="{2893CC43-34B3-4789-AAA0-5747548818DF}" type="presOf" srcId="{7613795B-BE70-4BF8-BEAD-4C0D7BB30D9B}" destId="{30FC8D90-A021-4472-A7F0-E43800FF4B30}" srcOrd="1" destOrd="0" presId="urn:microsoft.com/office/officeart/2005/8/layout/hierarchy2"/>
    <dgm:cxn modelId="{D720B618-CC07-4533-88FE-C4820CC399F0}" type="presOf" srcId="{7613795B-BE70-4BF8-BEAD-4C0D7BB30D9B}" destId="{AC06637E-504A-4CE3-BF1E-B30C04EB9B4F}" srcOrd="0" destOrd="0" presId="urn:microsoft.com/office/officeart/2005/8/layout/hierarchy2"/>
    <dgm:cxn modelId="{A495145F-19DE-4F2B-B5BB-EC489B0EDC04}" srcId="{E3C9F81C-7F5C-4113-9B5A-1E9B81EA46B0}" destId="{16A5ABB9-3824-43A0-9D2F-9D3DFFA568AC}" srcOrd="0" destOrd="0" parTransId="{4AEF8793-C267-4F3E-90AF-756AC7E418FD}" sibTransId="{56E7B735-BAB1-4BFA-846C-D6F9DDD71EF5}"/>
    <dgm:cxn modelId="{DC3578C8-C8C2-4468-AFA9-1E646D986BEC}" type="presOf" srcId="{5A09D6B3-3AFD-4D75-A7EC-03A51231EB7B}" destId="{D53E7901-EC0B-4EFE-9EBC-36253902ABCB}" srcOrd="1" destOrd="0" presId="urn:microsoft.com/office/officeart/2005/8/layout/hierarchy2"/>
    <dgm:cxn modelId="{982C1E36-37DC-4C56-BDA6-25C149C463BC}" type="presOf" srcId="{16A5ABB9-3824-43A0-9D2F-9D3DFFA568AC}" destId="{776352F9-CF1E-4AF1-84BF-ABD80A81CFCA}" srcOrd="0" destOrd="0" presId="urn:microsoft.com/office/officeart/2005/8/layout/hierarchy2"/>
    <dgm:cxn modelId="{3D98B06E-1C55-426D-96D2-13A091E71EB5}" srcId="{16A5ABB9-3824-43A0-9D2F-9D3DFFA568AC}" destId="{D54D028C-EFF3-439A-93AA-6143441BFCE8}" srcOrd="2" destOrd="0" parTransId="{4DA32620-BBE5-47DE-A96D-194459158505}" sibTransId="{1EFB08BA-F86D-4132-BA6F-352ACECC2E1C}"/>
    <dgm:cxn modelId="{6288F0B1-41B4-45B0-A1A7-252EFB5E5654}" type="presOf" srcId="{D54D028C-EFF3-439A-93AA-6143441BFCE8}" destId="{441F2371-D94F-4D4F-AB2E-D2FB2505C3C6}" srcOrd="0" destOrd="0" presId="urn:microsoft.com/office/officeart/2005/8/layout/hierarchy2"/>
    <dgm:cxn modelId="{430947E6-A164-4C4A-AB78-0BBA313285CB}" type="presOf" srcId="{A8280FA5-156D-4871-99DD-9086D18CF4B2}" destId="{0677DEBF-E7C6-4BEA-9204-4C51F920F9D1}" srcOrd="0" destOrd="0" presId="urn:microsoft.com/office/officeart/2005/8/layout/hierarchy2"/>
    <dgm:cxn modelId="{C77D32DB-98E1-49FC-957D-6C10D0BDA097}" type="presOf" srcId="{02E15A8D-9AED-4FC1-A46A-A49E870CF67F}" destId="{46FA71D8-053F-450A-BD61-9C0FB6B84E50}" srcOrd="0" destOrd="0" presId="urn:microsoft.com/office/officeart/2005/8/layout/hierarchy2"/>
    <dgm:cxn modelId="{EEC1DFD8-D06C-4FAA-909C-E18D6D3D5071}" type="presOf" srcId="{4DA32620-BBE5-47DE-A96D-194459158505}" destId="{D0A25013-1978-4892-A1A7-3FE1D5FAFF63}" srcOrd="0" destOrd="0" presId="urn:microsoft.com/office/officeart/2005/8/layout/hierarchy2"/>
    <dgm:cxn modelId="{49251FF5-8152-4ACD-99C8-F45467202018}" srcId="{16A5ABB9-3824-43A0-9D2F-9D3DFFA568AC}" destId="{A8280FA5-156D-4871-99DD-9086D18CF4B2}" srcOrd="0" destOrd="0" parTransId="{7613795B-BE70-4BF8-BEAD-4C0D7BB30D9B}" sibTransId="{C83A3722-2D27-469D-9ED8-CD7EBC0043BC}"/>
    <dgm:cxn modelId="{242E8C1D-8C2B-4CAE-B5D4-7C111FF03453}" type="presOf" srcId="{5A09D6B3-3AFD-4D75-A7EC-03A51231EB7B}" destId="{318A8D5B-1672-4063-8FEE-4786F7454823}" srcOrd="0" destOrd="0" presId="urn:microsoft.com/office/officeart/2005/8/layout/hierarchy2"/>
    <dgm:cxn modelId="{ACEC1D36-CB92-4290-B69F-CBA13D1E5CBF}" srcId="{16A5ABB9-3824-43A0-9D2F-9D3DFFA568AC}" destId="{02E15A8D-9AED-4FC1-A46A-A49E870CF67F}" srcOrd="1" destOrd="0" parTransId="{5A09D6B3-3AFD-4D75-A7EC-03A51231EB7B}" sibTransId="{AFF47457-6F3A-415B-9579-51D936B0B2CA}"/>
    <dgm:cxn modelId="{83E73708-3714-4A0B-912E-5D9A4F882763}" type="presOf" srcId="{4DA32620-BBE5-47DE-A96D-194459158505}" destId="{F8049AAA-E3DA-4511-9B1D-D35D1D80C123}" srcOrd="1" destOrd="0" presId="urn:microsoft.com/office/officeart/2005/8/layout/hierarchy2"/>
    <dgm:cxn modelId="{FC44689A-B0C8-45BE-9F3C-767B6F48A2F9}" type="presParOf" srcId="{98CD4354-8BD7-445C-B76A-0597E78B5390}" destId="{9897EDE6-650C-4186-BBC5-B8C51069DAC6}" srcOrd="0" destOrd="0" presId="urn:microsoft.com/office/officeart/2005/8/layout/hierarchy2"/>
    <dgm:cxn modelId="{9651CE28-D1B2-49DE-9E6C-A8241E1A49D9}" type="presParOf" srcId="{9897EDE6-650C-4186-BBC5-B8C51069DAC6}" destId="{776352F9-CF1E-4AF1-84BF-ABD80A81CFCA}" srcOrd="0" destOrd="0" presId="urn:microsoft.com/office/officeart/2005/8/layout/hierarchy2"/>
    <dgm:cxn modelId="{0B25D3A8-3C5A-459F-8D73-EAE552E7BE91}" type="presParOf" srcId="{9897EDE6-650C-4186-BBC5-B8C51069DAC6}" destId="{11B2222C-6A6B-477A-8CFC-30A01A8D9FA3}" srcOrd="1" destOrd="0" presId="urn:microsoft.com/office/officeart/2005/8/layout/hierarchy2"/>
    <dgm:cxn modelId="{F1255E70-4063-4DDA-A49C-279FEAA82D4A}" type="presParOf" srcId="{11B2222C-6A6B-477A-8CFC-30A01A8D9FA3}" destId="{AC06637E-504A-4CE3-BF1E-B30C04EB9B4F}" srcOrd="0" destOrd="0" presId="urn:microsoft.com/office/officeart/2005/8/layout/hierarchy2"/>
    <dgm:cxn modelId="{B1A9A3C2-DB54-4D5F-ADCD-F99A80D18826}" type="presParOf" srcId="{AC06637E-504A-4CE3-BF1E-B30C04EB9B4F}" destId="{30FC8D90-A021-4472-A7F0-E43800FF4B30}" srcOrd="0" destOrd="0" presId="urn:microsoft.com/office/officeart/2005/8/layout/hierarchy2"/>
    <dgm:cxn modelId="{4A56986A-233A-4B14-95BA-E14DD0F3DD76}" type="presParOf" srcId="{11B2222C-6A6B-477A-8CFC-30A01A8D9FA3}" destId="{E0B08539-D0A1-43B0-B0F5-A76E776B4FA6}" srcOrd="1" destOrd="0" presId="urn:microsoft.com/office/officeart/2005/8/layout/hierarchy2"/>
    <dgm:cxn modelId="{545EA75C-DBC3-4EA6-9FF9-EE8AED77CF27}" type="presParOf" srcId="{E0B08539-D0A1-43B0-B0F5-A76E776B4FA6}" destId="{0677DEBF-E7C6-4BEA-9204-4C51F920F9D1}" srcOrd="0" destOrd="0" presId="urn:microsoft.com/office/officeart/2005/8/layout/hierarchy2"/>
    <dgm:cxn modelId="{C76F6248-3930-4A50-98F5-6D22A4375B67}" type="presParOf" srcId="{E0B08539-D0A1-43B0-B0F5-A76E776B4FA6}" destId="{9E3B2AC2-5381-413C-92B7-54EDA9E2F37B}" srcOrd="1" destOrd="0" presId="urn:microsoft.com/office/officeart/2005/8/layout/hierarchy2"/>
    <dgm:cxn modelId="{34F0A950-3508-4640-AEC1-F1B6D85D09C3}" type="presParOf" srcId="{11B2222C-6A6B-477A-8CFC-30A01A8D9FA3}" destId="{318A8D5B-1672-4063-8FEE-4786F7454823}" srcOrd="2" destOrd="0" presId="urn:microsoft.com/office/officeart/2005/8/layout/hierarchy2"/>
    <dgm:cxn modelId="{F1F4A249-976E-4D1D-9168-26A1CE10BF40}" type="presParOf" srcId="{318A8D5B-1672-4063-8FEE-4786F7454823}" destId="{D53E7901-EC0B-4EFE-9EBC-36253902ABCB}" srcOrd="0" destOrd="0" presId="urn:microsoft.com/office/officeart/2005/8/layout/hierarchy2"/>
    <dgm:cxn modelId="{FDB462E7-C712-47BB-B82D-25AC408BDE3A}" type="presParOf" srcId="{11B2222C-6A6B-477A-8CFC-30A01A8D9FA3}" destId="{3C5A57F4-6C91-4932-9569-7DA4BB519EAB}" srcOrd="3" destOrd="0" presId="urn:microsoft.com/office/officeart/2005/8/layout/hierarchy2"/>
    <dgm:cxn modelId="{93D48DB4-34B0-4205-ABAC-677CA8DDEC8F}" type="presParOf" srcId="{3C5A57F4-6C91-4932-9569-7DA4BB519EAB}" destId="{46FA71D8-053F-450A-BD61-9C0FB6B84E50}" srcOrd="0" destOrd="0" presId="urn:microsoft.com/office/officeart/2005/8/layout/hierarchy2"/>
    <dgm:cxn modelId="{416976B4-5D8F-46DC-B698-DBA59A52086F}" type="presParOf" srcId="{3C5A57F4-6C91-4932-9569-7DA4BB519EAB}" destId="{635BEEEA-CAFC-4A71-92D7-BE635C31DCFE}" srcOrd="1" destOrd="0" presId="urn:microsoft.com/office/officeart/2005/8/layout/hierarchy2"/>
    <dgm:cxn modelId="{CCE41990-1E20-4CBF-AA28-54C8BCCE63B9}" type="presParOf" srcId="{11B2222C-6A6B-477A-8CFC-30A01A8D9FA3}" destId="{D0A25013-1978-4892-A1A7-3FE1D5FAFF63}" srcOrd="4" destOrd="0" presId="urn:microsoft.com/office/officeart/2005/8/layout/hierarchy2"/>
    <dgm:cxn modelId="{74CE78A0-9130-4641-8650-33E77CD3CDC6}" type="presParOf" srcId="{D0A25013-1978-4892-A1A7-3FE1D5FAFF63}" destId="{F8049AAA-E3DA-4511-9B1D-D35D1D80C123}" srcOrd="0" destOrd="0" presId="urn:microsoft.com/office/officeart/2005/8/layout/hierarchy2"/>
    <dgm:cxn modelId="{B8785EF8-DA66-422B-A05A-CD4B195E5ED0}" type="presParOf" srcId="{11B2222C-6A6B-477A-8CFC-30A01A8D9FA3}" destId="{24532A62-35BF-4A41-842B-D363F963A8C7}" srcOrd="5" destOrd="0" presId="urn:microsoft.com/office/officeart/2005/8/layout/hierarchy2"/>
    <dgm:cxn modelId="{FCCA34B2-984D-4E2D-84E8-424613C87BD0}" type="presParOf" srcId="{24532A62-35BF-4A41-842B-D363F963A8C7}" destId="{441F2371-D94F-4D4F-AB2E-D2FB2505C3C6}" srcOrd="0" destOrd="0" presId="urn:microsoft.com/office/officeart/2005/8/layout/hierarchy2"/>
    <dgm:cxn modelId="{2AE0C1B7-A508-467A-A9EE-EB8C3CA35352}" type="presParOf" srcId="{24532A62-35BF-4A41-842B-D363F963A8C7}" destId="{A98A2F16-6058-47C4-8042-4CA59E3B901F}"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45407A1-28E1-4995-9866-E9D8A6C658E8}" type="doc">
      <dgm:prSet loTypeId="urn:microsoft.com/office/officeart/2005/8/layout/hierarchy2" loCatId="hierarchy" qsTypeId="urn:microsoft.com/office/officeart/2005/8/quickstyle/simple1" qsCatId="simple" csTypeId="urn:microsoft.com/office/officeart/2005/8/colors/colorful3" csCatId="colorful" phldr="1"/>
      <dgm:spPr/>
      <dgm:t>
        <a:bodyPr/>
        <a:lstStyle/>
        <a:p>
          <a:endParaRPr lang="zh-CN" altLang="en-US"/>
        </a:p>
      </dgm:t>
    </dgm:pt>
    <dgm:pt modelId="{943830B0-EC83-4D4E-9349-C5C161F59E39}">
      <dgm:prSet/>
      <dgm:spPr/>
      <dgm:t>
        <a:bodyPr/>
        <a:lstStyle/>
        <a:p>
          <a:pPr rtl="0"/>
          <a:r>
            <a:rPr lang="en-US" altLang="zh-CN" b="1" dirty="0" smtClean="0"/>
            <a:t>6  </a:t>
          </a:r>
          <a:r>
            <a:rPr lang="zh-CN" b="1" dirty="0" smtClean="0"/>
            <a:t>室内设计包含的其他要素</a:t>
          </a:r>
          <a:endParaRPr lang="zh-CN" dirty="0"/>
        </a:p>
      </dgm:t>
    </dgm:pt>
    <dgm:pt modelId="{B0909C94-53A9-4074-B04A-D4C55F259B11}" type="parTrans" cxnId="{C1DD3933-FB54-403B-B5A7-CC9635D0651F}">
      <dgm:prSet/>
      <dgm:spPr/>
      <dgm:t>
        <a:bodyPr/>
        <a:lstStyle/>
        <a:p>
          <a:endParaRPr lang="zh-CN" altLang="en-US"/>
        </a:p>
      </dgm:t>
    </dgm:pt>
    <dgm:pt modelId="{F9AAA0BA-19DC-4BFF-91BA-7B4F6A28CC64}" type="sibTrans" cxnId="{C1DD3933-FB54-403B-B5A7-CC9635D0651F}">
      <dgm:prSet/>
      <dgm:spPr/>
      <dgm:t>
        <a:bodyPr/>
        <a:lstStyle/>
        <a:p>
          <a:endParaRPr lang="zh-CN" altLang="en-US"/>
        </a:p>
      </dgm:t>
    </dgm:pt>
    <dgm:pt modelId="{9417F7CA-BC01-4E52-8926-D96DFD57820C}">
      <dgm:prSet/>
      <dgm:spPr/>
      <dgm:t>
        <a:bodyPr/>
        <a:lstStyle/>
        <a:p>
          <a:pPr rtl="0"/>
          <a:r>
            <a:rPr lang="zh-CN" dirty="0" smtClean="0"/>
            <a:t>第一节 家具与陈设</a:t>
          </a:r>
          <a:endParaRPr lang="zh-CN" dirty="0"/>
        </a:p>
      </dgm:t>
    </dgm:pt>
    <dgm:pt modelId="{AB6AEBE5-62FD-4251-819C-AFB3DFB895F6}" type="parTrans" cxnId="{3EC5C73D-A9DB-42F8-B841-2308D62DE683}">
      <dgm:prSet/>
      <dgm:spPr/>
      <dgm:t>
        <a:bodyPr/>
        <a:lstStyle/>
        <a:p>
          <a:endParaRPr lang="zh-CN" altLang="en-US"/>
        </a:p>
      </dgm:t>
    </dgm:pt>
    <dgm:pt modelId="{C7CEDFEB-E211-4A3C-B468-0B8F8FBDE90E}" type="sibTrans" cxnId="{3EC5C73D-A9DB-42F8-B841-2308D62DE683}">
      <dgm:prSet/>
      <dgm:spPr/>
      <dgm:t>
        <a:bodyPr/>
        <a:lstStyle/>
        <a:p>
          <a:endParaRPr lang="zh-CN" altLang="en-US"/>
        </a:p>
      </dgm:t>
    </dgm:pt>
    <dgm:pt modelId="{0CD90602-EE70-4A32-BFA0-F7DFCA3F70D0}">
      <dgm:prSet/>
      <dgm:spPr/>
      <dgm:t>
        <a:bodyPr/>
        <a:lstStyle/>
        <a:p>
          <a:pPr rtl="0"/>
          <a:r>
            <a:rPr lang="zh-CN" dirty="0" smtClean="0"/>
            <a:t>第二节 陈设艺术</a:t>
          </a:r>
          <a:endParaRPr lang="zh-CN" dirty="0"/>
        </a:p>
      </dgm:t>
    </dgm:pt>
    <dgm:pt modelId="{FDBE143E-25AC-455B-BFB6-71787BA0F516}" type="parTrans" cxnId="{CC7A7298-6FBD-415D-8F1B-FE4C69D0DA7C}">
      <dgm:prSet/>
      <dgm:spPr/>
      <dgm:t>
        <a:bodyPr/>
        <a:lstStyle/>
        <a:p>
          <a:endParaRPr lang="zh-CN" altLang="en-US"/>
        </a:p>
      </dgm:t>
    </dgm:pt>
    <dgm:pt modelId="{51276213-5389-406E-A2AA-C144763D1479}" type="sibTrans" cxnId="{CC7A7298-6FBD-415D-8F1B-FE4C69D0DA7C}">
      <dgm:prSet/>
      <dgm:spPr/>
      <dgm:t>
        <a:bodyPr/>
        <a:lstStyle/>
        <a:p>
          <a:endParaRPr lang="zh-CN" altLang="en-US"/>
        </a:p>
      </dgm:t>
    </dgm:pt>
    <dgm:pt modelId="{855E0521-A5DA-4C9D-A322-222B385218A4}">
      <dgm:prSet/>
      <dgm:spPr/>
      <dgm:t>
        <a:bodyPr/>
        <a:lstStyle/>
        <a:p>
          <a:pPr rtl="0"/>
          <a:r>
            <a:rPr lang="zh-CN" smtClean="0"/>
            <a:t>第三节 室内绿化与内庭</a:t>
          </a:r>
          <a:endParaRPr lang="zh-CN"/>
        </a:p>
      </dgm:t>
    </dgm:pt>
    <dgm:pt modelId="{C388E3B9-325D-431B-B632-0C59A92AAC89}" type="parTrans" cxnId="{7A36D134-C449-49BB-9479-3D422B22F549}">
      <dgm:prSet/>
      <dgm:spPr/>
      <dgm:t>
        <a:bodyPr/>
        <a:lstStyle/>
        <a:p>
          <a:endParaRPr lang="zh-CN" altLang="en-US"/>
        </a:p>
      </dgm:t>
    </dgm:pt>
    <dgm:pt modelId="{62B575E6-3848-4F49-A14E-C107071EC4A4}" type="sibTrans" cxnId="{7A36D134-C449-49BB-9479-3D422B22F549}">
      <dgm:prSet/>
      <dgm:spPr/>
      <dgm:t>
        <a:bodyPr/>
        <a:lstStyle/>
        <a:p>
          <a:endParaRPr lang="zh-CN" altLang="en-US"/>
        </a:p>
      </dgm:t>
    </dgm:pt>
    <dgm:pt modelId="{BC7B981F-59B7-4AE7-A6E0-BCA8AE23C643}">
      <dgm:prSet/>
      <dgm:spPr/>
      <dgm:t>
        <a:bodyPr/>
        <a:lstStyle/>
        <a:p>
          <a:pPr rtl="0"/>
          <a:r>
            <a:rPr lang="zh-CN" dirty="0" smtClean="0"/>
            <a:t>第四节 室内标识</a:t>
          </a:r>
          <a:endParaRPr lang="zh-CN" dirty="0"/>
        </a:p>
      </dgm:t>
    </dgm:pt>
    <dgm:pt modelId="{776294F2-017F-457D-A398-5151DD77DA65}" type="parTrans" cxnId="{19DB82D6-F2E7-4B96-A6A4-86EDF861925A}">
      <dgm:prSet/>
      <dgm:spPr/>
      <dgm:t>
        <a:bodyPr/>
        <a:lstStyle/>
        <a:p>
          <a:endParaRPr lang="zh-CN" altLang="en-US"/>
        </a:p>
      </dgm:t>
    </dgm:pt>
    <dgm:pt modelId="{129AF281-8904-4C39-A4E9-A6F0E4059D9F}" type="sibTrans" cxnId="{19DB82D6-F2E7-4B96-A6A4-86EDF861925A}">
      <dgm:prSet/>
      <dgm:spPr/>
      <dgm:t>
        <a:bodyPr/>
        <a:lstStyle/>
        <a:p>
          <a:endParaRPr lang="zh-CN" altLang="en-US"/>
        </a:p>
      </dgm:t>
    </dgm:pt>
    <dgm:pt modelId="{7893221A-758D-49D8-B7F7-40B30EF210CC}">
      <dgm:prSet/>
      <dgm:spPr/>
      <dgm:t>
        <a:bodyPr/>
        <a:lstStyle/>
        <a:p>
          <a:pPr rtl="0"/>
          <a:r>
            <a:rPr lang="zh-CN" smtClean="0"/>
            <a:t>第五节 室内光环境</a:t>
          </a:r>
          <a:endParaRPr lang="zh-CN"/>
        </a:p>
      </dgm:t>
    </dgm:pt>
    <dgm:pt modelId="{BE63BB08-6E3F-4F35-B30E-4F3A8F887A17}" type="parTrans" cxnId="{5A29EF89-7B23-49D3-9B64-363CE3344F22}">
      <dgm:prSet/>
      <dgm:spPr/>
      <dgm:t>
        <a:bodyPr/>
        <a:lstStyle/>
        <a:p>
          <a:endParaRPr lang="zh-CN" altLang="en-US"/>
        </a:p>
      </dgm:t>
    </dgm:pt>
    <dgm:pt modelId="{058B0D5C-9906-46AA-8470-FF2D3F98FCB3}" type="sibTrans" cxnId="{5A29EF89-7B23-49D3-9B64-363CE3344F22}">
      <dgm:prSet/>
      <dgm:spPr/>
      <dgm:t>
        <a:bodyPr/>
        <a:lstStyle/>
        <a:p>
          <a:endParaRPr lang="zh-CN" altLang="en-US"/>
        </a:p>
      </dgm:t>
    </dgm:pt>
    <dgm:pt modelId="{C6D0D113-DD84-484B-9F7F-FE467AC12E20}">
      <dgm:prSet/>
      <dgm:spPr/>
      <dgm:t>
        <a:bodyPr/>
        <a:lstStyle/>
        <a:p>
          <a:pPr rtl="0"/>
          <a:r>
            <a:rPr lang="zh-CN" dirty="0" smtClean="0"/>
            <a:t>第六节 室内色彩</a:t>
          </a:r>
          <a:endParaRPr lang="zh-CN" dirty="0"/>
        </a:p>
      </dgm:t>
    </dgm:pt>
    <dgm:pt modelId="{07D0C0D4-29CE-4615-B5AA-FFEB72426361}" type="parTrans" cxnId="{27F95655-0E4F-4ED2-8474-41E64E6B7BF0}">
      <dgm:prSet/>
      <dgm:spPr/>
      <dgm:t>
        <a:bodyPr/>
        <a:lstStyle/>
        <a:p>
          <a:endParaRPr lang="zh-CN" altLang="en-US"/>
        </a:p>
      </dgm:t>
    </dgm:pt>
    <dgm:pt modelId="{A5FC9A84-E05B-4CBC-A6FB-DCF8579572D9}" type="sibTrans" cxnId="{27F95655-0E4F-4ED2-8474-41E64E6B7BF0}">
      <dgm:prSet/>
      <dgm:spPr/>
      <dgm:t>
        <a:bodyPr/>
        <a:lstStyle/>
        <a:p>
          <a:endParaRPr lang="zh-CN" altLang="en-US"/>
        </a:p>
      </dgm:t>
    </dgm:pt>
    <dgm:pt modelId="{ABF967F7-1BF5-48CF-B1E3-6348F41207A1}" type="pres">
      <dgm:prSet presAssocID="{045407A1-28E1-4995-9866-E9D8A6C658E8}" presName="diagram" presStyleCnt="0">
        <dgm:presLayoutVars>
          <dgm:chPref val="1"/>
          <dgm:dir/>
          <dgm:animOne val="branch"/>
          <dgm:animLvl val="lvl"/>
          <dgm:resizeHandles val="exact"/>
        </dgm:presLayoutVars>
      </dgm:prSet>
      <dgm:spPr/>
      <dgm:t>
        <a:bodyPr/>
        <a:lstStyle/>
        <a:p>
          <a:endParaRPr lang="zh-CN" altLang="en-US"/>
        </a:p>
      </dgm:t>
    </dgm:pt>
    <dgm:pt modelId="{52318404-D0E9-4470-802E-24B13DDDB6AE}" type="pres">
      <dgm:prSet presAssocID="{943830B0-EC83-4D4E-9349-C5C161F59E39}" presName="root1" presStyleCnt="0"/>
      <dgm:spPr/>
    </dgm:pt>
    <dgm:pt modelId="{CEA6EBC7-C712-4A55-8673-98D7645EE17D}" type="pres">
      <dgm:prSet presAssocID="{943830B0-EC83-4D4E-9349-C5C161F59E39}" presName="LevelOneTextNode" presStyleLbl="node0" presStyleIdx="0" presStyleCnt="1" custScaleX="66542" custScaleY="101274" custLinFactX="-43706" custLinFactNeighborX="-100000" custLinFactNeighborY="-11446">
        <dgm:presLayoutVars>
          <dgm:chPref val="3"/>
        </dgm:presLayoutVars>
      </dgm:prSet>
      <dgm:spPr/>
      <dgm:t>
        <a:bodyPr/>
        <a:lstStyle/>
        <a:p>
          <a:endParaRPr lang="zh-CN" altLang="en-US"/>
        </a:p>
      </dgm:t>
    </dgm:pt>
    <dgm:pt modelId="{0E07D45D-1C0E-419B-9EC9-3D3BE765AA4D}" type="pres">
      <dgm:prSet presAssocID="{943830B0-EC83-4D4E-9349-C5C161F59E39}" presName="level2hierChild" presStyleCnt="0"/>
      <dgm:spPr/>
    </dgm:pt>
    <dgm:pt modelId="{2F4DD05D-CE8D-460A-9119-2863583FFB47}" type="pres">
      <dgm:prSet presAssocID="{AB6AEBE5-62FD-4251-819C-AFB3DFB895F6}" presName="conn2-1" presStyleLbl="parChTrans1D2" presStyleIdx="0" presStyleCnt="6"/>
      <dgm:spPr/>
      <dgm:t>
        <a:bodyPr/>
        <a:lstStyle/>
        <a:p>
          <a:endParaRPr lang="zh-CN" altLang="en-US"/>
        </a:p>
      </dgm:t>
    </dgm:pt>
    <dgm:pt modelId="{6E0310C2-17D4-40D9-861F-7A129604AF06}" type="pres">
      <dgm:prSet presAssocID="{AB6AEBE5-62FD-4251-819C-AFB3DFB895F6}" presName="connTx" presStyleLbl="parChTrans1D2" presStyleIdx="0" presStyleCnt="6"/>
      <dgm:spPr/>
      <dgm:t>
        <a:bodyPr/>
        <a:lstStyle/>
        <a:p>
          <a:endParaRPr lang="zh-CN" altLang="en-US"/>
        </a:p>
      </dgm:t>
    </dgm:pt>
    <dgm:pt modelId="{7140795A-F7C9-4421-B025-6E4C1D31A341}" type="pres">
      <dgm:prSet presAssocID="{9417F7CA-BC01-4E52-8926-D96DFD57820C}" presName="root2" presStyleCnt="0"/>
      <dgm:spPr/>
    </dgm:pt>
    <dgm:pt modelId="{3AC71221-7485-4A77-BC30-70A7942488A4}" type="pres">
      <dgm:prSet presAssocID="{9417F7CA-BC01-4E52-8926-D96DFD57820C}" presName="LevelTwoTextNode" presStyleLbl="node2" presStyleIdx="0" presStyleCnt="6" custScaleX="108901" custScaleY="35890">
        <dgm:presLayoutVars>
          <dgm:chPref val="3"/>
        </dgm:presLayoutVars>
      </dgm:prSet>
      <dgm:spPr/>
      <dgm:t>
        <a:bodyPr/>
        <a:lstStyle/>
        <a:p>
          <a:endParaRPr lang="zh-CN" altLang="en-US"/>
        </a:p>
      </dgm:t>
    </dgm:pt>
    <dgm:pt modelId="{7C108B5D-52E5-4593-819E-56BE918603DC}" type="pres">
      <dgm:prSet presAssocID="{9417F7CA-BC01-4E52-8926-D96DFD57820C}" presName="level3hierChild" presStyleCnt="0"/>
      <dgm:spPr/>
    </dgm:pt>
    <dgm:pt modelId="{17C50E2F-77C2-4F6E-8825-FD0651191FE2}" type="pres">
      <dgm:prSet presAssocID="{FDBE143E-25AC-455B-BFB6-71787BA0F516}" presName="conn2-1" presStyleLbl="parChTrans1D2" presStyleIdx="1" presStyleCnt="6"/>
      <dgm:spPr/>
      <dgm:t>
        <a:bodyPr/>
        <a:lstStyle/>
        <a:p>
          <a:endParaRPr lang="zh-CN" altLang="en-US"/>
        </a:p>
      </dgm:t>
    </dgm:pt>
    <dgm:pt modelId="{B1A2DAB5-1893-43F0-BFDD-F426472C3F22}" type="pres">
      <dgm:prSet presAssocID="{FDBE143E-25AC-455B-BFB6-71787BA0F516}" presName="connTx" presStyleLbl="parChTrans1D2" presStyleIdx="1" presStyleCnt="6"/>
      <dgm:spPr/>
      <dgm:t>
        <a:bodyPr/>
        <a:lstStyle/>
        <a:p>
          <a:endParaRPr lang="zh-CN" altLang="en-US"/>
        </a:p>
      </dgm:t>
    </dgm:pt>
    <dgm:pt modelId="{572C6C7D-7176-4ECD-B03C-3CED30B9FADE}" type="pres">
      <dgm:prSet presAssocID="{0CD90602-EE70-4A32-BFA0-F7DFCA3F70D0}" presName="root2" presStyleCnt="0"/>
      <dgm:spPr/>
    </dgm:pt>
    <dgm:pt modelId="{5B640D05-4AD7-48B3-86ED-FD94B4E51551}" type="pres">
      <dgm:prSet presAssocID="{0CD90602-EE70-4A32-BFA0-F7DFCA3F70D0}" presName="LevelTwoTextNode" presStyleLbl="node2" presStyleIdx="1" presStyleCnt="6" custScaleX="108901" custScaleY="35890">
        <dgm:presLayoutVars>
          <dgm:chPref val="3"/>
        </dgm:presLayoutVars>
      </dgm:prSet>
      <dgm:spPr/>
      <dgm:t>
        <a:bodyPr/>
        <a:lstStyle/>
        <a:p>
          <a:endParaRPr lang="zh-CN" altLang="en-US"/>
        </a:p>
      </dgm:t>
    </dgm:pt>
    <dgm:pt modelId="{2403BD9A-9392-4D16-A811-A6ACF4C0F7D1}" type="pres">
      <dgm:prSet presAssocID="{0CD90602-EE70-4A32-BFA0-F7DFCA3F70D0}" presName="level3hierChild" presStyleCnt="0"/>
      <dgm:spPr/>
    </dgm:pt>
    <dgm:pt modelId="{7F971886-A9D1-41DC-AE2E-DAAE09270A68}" type="pres">
      <dgm:prSet presAssocID="{C388E3B9-325D-431B-B632-0C59A92AAC89}" presName="conn2-1" presStyleLbl="parChTrans1D2" presStyleIdx="2" presStyleCnt="6"/>
      <dgm:spPr/>
      <dgm:t>
        <a:bodyPr/>
        <a:lstStyle/>
        <a:p>
          <a:endParaRPr lang="zh-CN" altLang="en-US"/>
        </a:p>
      </dgm:t>
    </dgm:pt>
    <dgm:pt modelId="{ADB7CE9E-0FAC-42C4-B71D-5F17A0483AD1}" type="pres">
      <dgm:prSet presAssocID="{C388E3B9-325D-431B-B632-0C59A92AAC89}" presName="connTx" presStyleLbl="parChTrans1D2" presStyleIdx="2" presStyleCnt="6"/>
      <dgm:spPr/>
      <dgm:t>
        <a:bodyPr/>
        <a:lstStyle/>
        <a:p>
          <a:endParaRPr lang="zh-CN" altLang="en-US"/>
        </a:p>
      </dgm:t>
    </dgm:pt>
    <dgm:pt modelId="{0C7156E4-A136-4257-A057-9A772F3E99F9}" type="pres">
      <dgm:prSet presAssocID="{855E0521-A5DA-4C9D-A322-222B385218A4}" presName="root2" presStyleCnt="0"/>
      <dgm:spPr/>
    </dgm:pt>
    <dgm:pt modelId="{2E9F58F6-27B1-47BF-96C5-E9EC0984CB9A}" type="pres">
      <dgm:prSet presAssocID="{855E0521-A5DA-4C9D-A322-222B385218A4}" presName="LevelTwoTextNode" presStyleLbl="node2" presStyleIdx="2" presStyleCnt="6" custScaleX="108901" custScaleY="35890">
        <dgm:presLayoutVars>
          <dgm:chPref val="3"/>
        </dgm:presLayoutVars>
      </dgm:prSet>
      <dgm:spPr/>
      <dgm:t>
        <a:bodyPr/>
        <a:lstStyle/>
        <a:p>
          <a:endParaRPr lang="zh-CN" altLang="en-US"/>
        </a:p>
      </dgm:t>
    </dgm:pt>
    <dgm:pt modelId="{E04F4DAE-2ACB-4F50-B665-61D81DBA846A}" type="pres">
      <dgm:prSet presAssocID="{855E0521-A5DA-4C9D-A322-222B385218A4}" presName="level3hierChild" presStyleCnt="0"/>
      <dgm:spPr/>
    </dgm:pt>
    <dgm:pt modelId="{E81A2FC4-5C1D-4576-BC5B-B56CFD226365}" type="pres">
      <dgm:prSet presAssocID="{776294F2-017F-457D-A398-5151DD77DA65}" presName="conn2-1" presStyleLbl="parChTrans1D2" presStyleIdx="3" presStyleCnt="6"/>
      <dgm:spPr/>
      <dgm:t>
        <a:bodyPr/>
        <a:lstStyle/>
        <a:p>
          <a:endParaRPr lang="zh-CN" altLang="en-US"/>
        </a:p>
      </dgm:t>
    </dgm:pt>
    <dgm:pt modelId="{2F84C95E-9457-4A35-979A-042C176ECFB6}" type="pres">
      <dgm:prSet presAssocID="{776294F2-017F-457D-A398-5151DD77DA65}" presName="connTx" presStyleLbl="parChTrans1D2" presStyleIdx="3" presStyleCnt="6"/>
      <dgm:spPr/>
      <dgm:t>
        <a:bodyPr/>
        <a:lstStyle/>
        <a:p>
          <a:endParaRPr lang="zh-CN" altLang="en-US"/>
        </a:p>
      </dgm:t>
    </dgm:pt>
    <dgm:pt modelId="{74DA220B-E5C6-41B4-A6F4-1693EF82349B}" type="pres">
      <dgm:prSet presAssocID="{BC7B981F-59B7-4AE7-A6E0-BCA8AE23C643}" presName="root2" presStyleCnt="0"/>
      <dgm:spPr/>
    </dgm:pt>
    <dgm:pt modelId="{CC6E69D7-A15C-49AF-BA92-6F8E54641810}" type="pres">
      <dgm:prSet presAssocID="{BC7B981F-59B7-4AE7-A6E0-BCA8AE23C643}" presName="LevelTwoTextNode" presStyleLbl="node2" presStyleIdx="3" presStyleCnt="6" custScaleX="108901" custScaleY="35890">
        <dgm:presLayoutVars>
          <dgm:chPref val="3"/>
        </dgm:presLayoutVars>
      </dgm:prSet>
      <dgm:spPr/>
      <dgm:t>
        <a:bodyPr/>
        <a:lstStyle/>
        <a:p>
          <a:endParaRPr lang="zh-CN" altLang="en-US"/>
        </a:p>
      </dgm:t>
    </dgm:pt>
    <dgm:pt modelId="{57EB0AE3-7B02-4882-9D87-6E75AB72770F}" type="pres">
      <dgm:prSet presAssocID="{BC7B981F-59B7-4AE7-A6E0-BCA8AE23C643}" presName="level3hierChild" presStyleCnt="0"/>
      <dgm:spPr/>
    </dgm:pt>
    <dgm:pt modelId="{E5D26221-0401-4AB9-BE24-77D2594C3BE3}" type="pres">
      <dgm:prSet presAssocID="{BE63BB08-6E3F-4F35-B30E-4F3A8F887A17}" presName="conn2-1" presStyleLbl="parChTrans1D2" presStyleIdx="4" presStyleCnt="6"/>
      <dgm:spPr/>
      <dgm:t>
        <a:bodyPr/>
        <a:lstStyle/>
        <a:p>
          <a:endParaRPr lang="zh-CN" altLang="en-US"/>
        </a:p>
      </dgm:t>
    </dgm:pt>
    <dgm:pt modelId="{3D965819-9590-4B2E-B1F6-31BAEC352D0F}" type="pres">
      <dgm:prSet presAssocID="{BE63BB08-6E3F-4F35-B30E-4F3A8F887A17}" presName="connTx" presStyleLbl="parChTrans1D2" presStyleIdx="4" presStyleCnt="6"/>
      <dgm:spPr/>
      <dgm:t>
        <a:bodyPr/>
        <a:lstStyle/>
        <a:p>
          <a:endParaRPr lang="zh-CN" altLang="en-US"/>
        </a:p>
      </dgm:t>
    </dgm:pt>
    <dgm:pt modelId="{0A7614EC-106F-4B61-A717-D76129E07DC2}" type="pres">
      <dgm:prSet presAssocID="{7893221A-758D-49D8-B7F7-40B30EF210CC}" presName="root2" presStyleCnt="0"/>
      <dgm:spPr/>
    </dgm:pt>
    <dgm:pt modelId="{766FCC5D-A0AE-4E99-AD99-AD28DA55D2C4}" type="pres">
      <dgm:prSet presAssocID="{7893221A-758D-49D8-B7F7-40B30EF210CC}" presName="LevelTwoTextNode" presStyleLbl="node2" presStyleIdx="4" presStyleCnt="6" custScaleX="108901" custScaleY="35890">
        <dgm:presLayoutVars>
          <dgm:chPref val="3"/>
        </dgm:presLayoutVars>
      </dgm:prSet>
      <dgm:spPr/>
      <dgm:t>
        <a:bodyPr/>
        <a:lstStyle/>
        <a:p>
          <a:endParaRPr lang="zh-CN" altLang="en-US"/>
        </a:p>
      </dgm:t>
    </dgm:pt>
    <dgm:pt modelId="{A737988D-00CB-4203-938B-8CB12348F8E0}" type="pres">
      <dgm:prSet presAssocID="{7893221A-758D-49D8-B7F7-40B30EF210CC}" presName="level3hierChild" presStyleCnt="0"/>
      <dgm:spPr/>
    </dgm:pt>
    <dgm:pt modelId="{71F81FD9-CA22-4866-9D76-39B50F0FD3BD}" type="pres">
      <dgm:prSet presAssocID="{07D0C0D4-29CE-4615-B5AA-FFEB72426361}" presName="conn2-1" presStyleLbl="parChTrans1D2" presStyleIdx="5" presStyleCnt="6"/>
      <dgm:spPr/>
      <dgm:t>
        <a:bodyPr/>
        <a:lstStyle/>
        <a:p>
          <a:endParaRPr lang="zh-CN" altLang="en-US"/>
        </a:p>
      </dgm:t>
    </dgm:pt>
    <dgm:pt modelId="{1DB5B385-0932-428D-B9E8-6ACF2D584C22}" type="pres">
      <dgm:prSet presAssocID="{07D0C0D4-29CE-4615-B5AA-FFEB72426361}" presName="connTx" presStyleLbl="parChTrans1D2" presStyleIdx="5" presStyleCnt="6"/>
      <dgm:spPr/>
      <dgm:t>
        <a:bodyPr/>
        <a:lstStyle/>
        <a:p>
          <a:endParaRPr lang="zh-CN" altLang="en-US"/>
        </a:p>
      </dgm:t>
    </dgm:pt>
    <dgm:pt modelId="{196D86F4-6106-4246-BA0D-FCA85C9D8448}" type="pres">
      <dgm:prSet presAssocID="{C6D0D113-DD84-484B-9F7F-FE467AC12E20}" presName="root2" presStyleCnt="0"/>
      <dgm:spPr/>
    </dgm:pt>
    <dgm:pt modelId="{4EE90B00-1DB6-4FE3-B87A-64275D54A673}" type="pres">
      <dgm:prSet presAssocID="{C6D0D113-DD84-484B-9F7F-FE467AC12E20}" presName="LevelTwoTextNode" presStyleLbl="node2" presStyleIdx="5" presStyleCnt="6" custScaleX="108901" custScaleY="35890">
        <dgm:presLayoutVars>
          <dgm:chPref val="3"/>
        </dgm:presLayoutVars>
      </dgm:prSet>
      <dgm:spPr/>
      <dgm:t>
        <a:bodyPr/>
        <a:lstStyle/>
        <a:p>
          <a:endParaRPr lang="zh-CN" altLang="en-US"/>
        </a:p>
      </dgm:t>
    </dgm:pt>
    <dgm:pt modelId="{89443C32-94CF-401F-8754-9C174C58D3E0}" type="pres">
      <dgm:prSet presAssocID="{C6D0D113-DD84-484B-9F7F-FE467AC12E20}" presName="level3hierChild" presStyleCnt="0"/>
      <dgm:spPr/>
    </dgm:pt>
  </dgm:ptLst>
  <dgm:cxnLst>
    <dgm:cxn modelId="{FBBB9100-5EF5-40A8-A7D0-45DA9C48F9F9}" type="presOf" srcId="{776294F2-017F-457D-A398-5151DD77DA65}" destId="{2F84C95E-9457-4A35-979A-042C176ECFB6}" srcOrd="1" destOrd="0" presId="urn:microsoft.com/office/officeart/2005/8/layout/hierarchy2"/>
    <dgm:cxn modelId="{5A29EF89-7B23-49D3-9B64-363CE3344F22}" srcId="{943830B0-EC83-4D4E-9349-C5C161F59E39}" destId="{7893221A-758D-49D8-B7F7-40B30EF210CC}" srcOrd="4" destOrd="0" parTransId="{BE63BB08-6E3F-4F35-B30E-4F3A8F887A17}" sibTransId="{058B0D5C-9906-46AA-8470-FF2D3F98FCB3}"/>
    <dgm:cxn modelId="{3145ACC4-3332-4CE3-9637-BDF2F17B5F17}" type="presOf" srcId="{943830B0-EC83-4D4E-9349-C5C161F59E39}" destId="{CEA6EBC7-C712-4A55-8673-98D7645EE17D}" srcOrd="0" destOrd="0" presId="urn:microsoft.com/office/officeart/2005/8/layout/hierarchy2"/>
    <dgm:cxn modelId="{2EC2BA5E-A408-4D52-91EF-C1ED8FEFA4FB}" type="presOf" srcId="{FDBE143E-25AC-455B-BFB6-71787BA0F516}" destId="{17C50E2F-77C2-4F6E-8825-FD0651191FE2}" srcOrd="0" destOrd="0" presId="urn:microsoft.com/office/officeart/2005/8/layout/hierarchy2"/>
    <dgm:cxn modelId="{8645E96B-106E-45D1-A469-A34A5D44441E}" type="presOf" srcId="{C388E3B9-325D-431B-B632-0C59A92AAC89}" destId="{ADB7CE9E-0FAC-42C4-B71D-5F17A0483AD1}" srcOrd="1" destOrd="0" presId="urn:microsoft.com/office/officeart/2005/8/layout/hierarchy2"/>
    <dgm:cxn modelId="{EA6677AB-3189-4975-AB96-E8BA89896906}" type="presOf" srcId="{855E0521-A5DA-4C9D-A322-222B385218A4}" destId="{2E9F58F6-27B1-47BF-96C5-E9EC0984CB9A}" srcOrd="0" destOrd="0" presId="urn:microsoft.com/office/officeart/2005/8/layout/hierarchy2"/>
    <dgm:cxn modelId="{DEBDCC04-3516-419C-A57D-80620D814B2D}" type="presOf" srcId="{07D0C0D4-29CE-4615-B5AA-FFEB72426361}" destId="{71F81FD9-CA22-4866-9D76-39B50F0FD3BD}" srcOrd="0" destOrd="0" presId="urn:microsoft.com/office/officeart/2005/8/layout/hierarchy2"/>
    <dgm:cxn modelId="{CC7A7298-6FBD-415D-8F1B-FE4C69D0DA7C}" srcId="{943830B0-EC83-4D4E-9349-C5C161F59E39}" destId="{0CD90602-EE70-4A32-BFA0-F7DFCA3F70D0}" srcOrd="1" destOrd="0" parTransId="{FDBE143E-25AC-455B-BFB6-71787BA0F516}" sibTransId="{51276213-5389-406E-A2AA-C144763D1479}"/>
    <dgm:cxn modelId="{A04A6F75-BCF5-469E-AF16-10161F7502C6}" type="presOf" srcId="{AB6AEBE5-62FD-4251-819C-AFB3DFB895F6}" destId="{6E0310C2-17D4-40D9-861F-7A129604AF06}" srcOrd="1" destOrd="0" presId="urn:microsoft.com/office/officeart/2005/8/layout/hierarchy2"/>
    <dgm:cxn modelId="{6C559FFF-6565-4413-9CCA-51B8C43AE3A5}" type="presOf" srcId="{07D0C0D4-29CE-4615-B5AA-FFEB72426361}" destId="{1DB5B385-0932-428D-B9E8-6ACF2D584C22}" srcOrd="1" destOrd="0" presId="urn:microsoft.com/office/officeart/2005/8/layout/hierarchy2"/>
    <dgm:cxn modelId="{3D0793FE-42E1-4470-85F4-85C89D6CC44E}" type="presOf" srcId="{FDBE143E-25AC-455B-BFB6-71787BA0F516}" destId="{B1A2DAB5-1893-43F0-BFDD-F426472C3F22}" srcOrd="1" destOrd="0" presId="urn:microsoft.com/office/officeart/2005/8/layout/hierarchy2"/>
    <dgm:cxn modelId="{C1ECB673-0EDE-4076-8AE9-5BA8BFC2BB38}" type="presOf" srcId="{BC7B981F-59B7-4AE7-A6E0-BCA8AE23C643}" destId="{CC6E69D7-A15C-49AF-BA92-6F8E54641810}" srcOrd="0" destOrd="0" presId="urn:microsoft.com/office/officeart/2005/8/layout/hierarchy2"/>
    <dgm:cxn modelId="{27F95655-0E4F-4ED2-8474-41E64E6B7BF0}" srcId="{943830B0-EC83-4D4E-9349-C5C161F59E39}" destId="{C6D0D113-DD84-484B-9F7F-FE467AC12E20}" srcOrd="5" destOrd="0" parTransId="{07D0C0D4-29CE-4615-B5AA-FFEB72426361}" sibTransId="{A5FC9A84-E05B-4CBC-A6FB-DCF8579572D9}"/>
    <dgm:cxn modelId="{C1DD3933-FB54-403B-B5A7-CC9635D0651F}" srcId="{045407A1-28E1-4995-9866-E9D8A6C658E8}" destId="{943830B0-EC83-4D4E-9349-C5C161F59E39}" srcOrd="0" destOrd="0" parTransId="{B0909C94-53A9-4074-B04A-D4C55F259B11}" sibTransId="{F9AAA0BA-19DC-4BFF-91BA-7B4F6A28CC64}"/>
    <dgm:cxn modelId="{8FA1E837-A15C-4275-A0BE-5EF9467301B1}" type="presOf" srcId="{045407A1-28E1-4995-9866-E9D8A6C658E8}" destId="{ABF967F7-1BF5-48CF-B1E3-6348F41207A1}" srcOrd="0" destOrd="0" presId="urn:microsoft.com/office/officeart/2005/8/layout/hierarchy2"/>
    <dgm:cxn modelId="{59776616-727C-4C29-985A-791304F6068E}" type="presOf" srcId="{776294F2-017F-457D-A398-5151DD77DA65}" destId="{E81A2FC4-5C1D-4576-BC5B-B56CFD226365}" srcOrd="0" destOrd="0" presId="urn:microsoft.com/office/officeart/2005/8/layout/hierarchy2"/>
    <dgm:cxn modelId="{19DB82D6-F2E7-4B96-A6A4-86EDF861925A}" srcId="{943830B0-EC83-4D4E-9349-C5C161F59E39}" destId="{BC7B981F-59B7-4AE7-A6E0-BCA8AE23C643}" srcOrd="3" destOrd="0" parTransId="{776294F2-017F-457D-A398-5151DD77DA65}" sibTransId="{129AF281-8904-4C39-A4E9-A6F0E4059D9F}"/>
    <dgm:cxn modelId="{50C0F66F-2869-43F2-A125-7D38C98F7151}" type="presOf" srcId="{0CD90602-EE70-4A32-BFA0-F7DFCA3F70D0}" destId="{5B640D05-4AD7-48B3-86ED-FD94B4E51551}" srcOrd="0" destOrd="0" presId="urn:microsoft.com/office/officeart/2005/8/layout/hierarchy2"/>
    <dgm:cxn modelId="{75D4F88E-4093-4AFE-9FAF-90747C339789}" type="presOf" srcId="{7893221A-758D-49D8-B7F7-40B30EF210CC}" destId="{766FCC5D-A0AE-4E99-AD99-AD28DA55D2C4}" srcOrd="0" destOrd="0" presId="urn:microsoft.com/office/officeart/2005/8/layout/hierarchy2"/>
    <dgm:cxn modelId="{5407F2CC-1147-40B7-8D48-DDD45763B7D8}" type="presOf" srcId="{9417F7CA-BC01-4E52-8926-D96DFD57820C}" destId="{3AC71221-7485-4A77-BC30-70A7942488A4}" srcOrd="0" destOrd="0" presId="urn:microsoft.com/office/officeart/2005/8/layout/hierarchy2"/>
    <dgm:cxn modelId="{3C10C49E-0C70-48B1-B991-09C1905EE00A}" type="presOf" srcId="{AB6AEBE5-62FD-4251-819C-AFB3DFB895F6}" destId="{2F4DD05D-CE8D-460A-9119-2863583FFB47}" srcOrd="0" destOrd="0" presId="urn:microsoft.com/office/officeart/2005/8/layout/hierarchy2"/>
    <dgm:cxn modelId="{6F721A42-B2B7-4C7A-8B3E-98C71860B004}" type="presOf" srcId="{C388E3B9-325D-431B-B632-0C59A92AAC89}" destId="{7F971886-A9D1-41DC-AE2E-DAAE09270A68}" srcOrd="0" destOrd="0" presId="urn:microsoft.com/office/officeart/2005/8/layout/hierarchy2"/>
    <dgm:cxn modelId="{710B6672-704E-4E3C-A459-25530DB91FF6}" type="presOf" srcId="{BE63BB08-6E3F-4F35-B30E-4F3A8F887A17}" destId="{E5D26221-0401-4AB9-BE24-77D2594C3BE3}" srcOrd="0" destOrd="0" presId="urn:microsoft.com/office/officeart/2005/8/layout/hierarchy2"/>
    <dgm:cxn modelId="{3EC5C73D-A9DB-42F8-B841-2308D62DE683}" srcId="{943830B0-EC83-4D4E-9349-C5C161F59E39}" destId="{9417F7CA-BC01-4E52-8926-D96DFD57820C}" srcOrd="0" destOrd="0" parTransId="{AB6AEBE5-62FD-4251-819C-AFB3DFB895F6}" sibTransId="{C7CEDFEB-E211-4A3C-B468-0B8F8FBDE90E}"/>
    <dgm:cxn modelId="{7A36D134-C449-49BB-9479-3D422B22F549}" srcId="{943830B0-EC83-4D4E-9349-C5C161F59E39}" destId="{855E0521-A5DA-4C9D-A322-222B385218A4}" srcOrd="2" destOrd="0" parTransId="{C388E3B9-325D-431B-B632-0C59A92AAC89}" sibTransId="{62B575E6-3848-4F49-A14E-C107071EC4A4}"/>
    <dgm:cxn modelId="{74EB5DA3-0447-453A-B38B-7F0D8EB5503D}" type="presOf" srcId="{C6D0D113-DD84-484B-9F7F-FE467AC12E20}" destId="{4EE90B00-1DB6-4FE3-B87A-64275D54A673}" srcOrd="0" destOrd="0" presId="urn:microsoft.com/office/officeart/2005/8/layout/hierarchy2"/>
    <dgm:cxn modelId="{767763BA-DABB-4358-A624-79A1440C8A7E}" type="presOf" srcId="{BE63BB08-6E3F-4F35-B30E-4F3A8F887A17}" destId="{3D965819-9590-4B2E-B1F6-31BAEC352D0F}" srcOrd="1" destOrd="0" presId="urn:microsoft.com/office/officeart/2005/8/layout/hierarchy2"/>
    <dgm:cxn modelId="{B86DB1C8-C63C-4D4A-B14F-F06F37036132}" type="presParOf" srcId="{ABF967F7-1BF5-48CF-B1E3-6348F41207A1}" destId="{52318404-D0E9-4470-802E-24B13DDDB6AE}" srcOrd="0" destOrd="0" presId="urn:microsoft.com/office/officeart/2005/8/layout/hierarchy2"/>
    <dgm:cxn modelId="{5B3D2C37-A8D2-4DAC-8CA5-5C49D6FA5DAD}" type="presParOf" srcId="{52318404-D0E9-4470-802E-24B13DDDB6AE}" destId="{CEA6EBC7-C712-4A55-8673-98D7645EE17D}" srcOrd="0" destOrd="0" presId="urn:microsoft.com/office/officeart/2005/8/layout/hierarchy2"/>
    <dgm:cxn modelId="{24A6F209-D81C-4C15-AF00-1DD4C2F2A0B4}" type="presParOf" srcId="{52318404-D0E9-4470-802E-24B13DDDB6AE}" destId="{0E07D45D-1C0E-419B-9EC9-3D3BE765AA4D}" srcOrd="1" destOrd="0" presId="urn:microsoft.com/office/officeart/2005/8/layout/hierarchy2"/>
    <dgm:cxn modelId="{344386DF-C68F-4313-92E1-2D7F786CAD09}" type="presParOf" srcId="{0E07D45D-1C0E-419B-9EC9-3D3BE765AA4D}" destId="{2F4DD05D-CE8D-460A-9119-2863583FFB47}" srcOrd="0" destOrd="0" presId="urn:microsoft.com/office/officeart/2005/8/layout/hierarchy2"/>
    <dgm:cxn modelId="{0B13D5C2-1430-4D9F-A5C6-680CC1350AC4}" type="presParOf" srcId="{2F4DD05D-CE8D-460A-9119-2863583FFB47}" destId="{6E0310C2-17D4-40D9-861F-7A129604AF06}" srcOrd="0" destOrd="0" presId="urn:microsoft.com/office/officeart/2005/8/layout/hierarchy2"/>
    <dgm:cxn modelId="{9D2496F0-0FF7-49A6-A205-9252D873E73C}" type="presParOf" srcId="{0E07D45D-1C0E-419B-9EC9-3D3BE765AA4D}" destId="{7140795A-F7C9-4421-B025-6E4C1D31A341}" srcOrd="1" destOrd="0" presId="urn:microsoft.com/office/officeart/2005/8/layout/hierarchy2"/>
    <dgm:cxn modelId="{F5C2878B-293B-4431-B630-B1E22BD60056}" type="presParOf" srcId="{7140795A-F7C9-4421-B025-6E4C1D31A341}" destId="{3AC71221-7485-4A77-BC30-70A7942488A4}" srcOrd="0" destOrd="0" presId="urn:microsoft.com/office/officeart/2005/8/layout/hierarchy2"/>
    <dgm:cxn modelId="{FA7B618E-5184-49AB-9079-58D358AFD339}" type="presParOf" srcId="{7140795A-F7C9-4421-B025-6E4C1D31A341}" destId="{7C108B5D-52E5-4593-819E-56BE918603DC}" srcOrd="1" destOrd="0" presId="urn:microsoft.com/office/officeart/2005/8/layout/hierarchy2"/>
    <dgm:cxn modelId="{3D1979B2-93DF-4B4F-B35B-F190EE922376}" type="presParOf" srcId="{0E07D45D-1C0E-419B-9EC9-3D3BE765AA4D}" destId="{17C50E2F-77C2-4F6E-8825-FD0651191FE2}" srcOrd="2" destOrd="0" presId="urn:microsoft.com/office/officeart/2005/8/layout/hierarchy2"/>
    <dgm:cxn modelId="{80B97C14-061D-46E5-8108-4A76B4833301}" type="presParOf" srcId="{17C50E2F-77C2-4F6E-8825-FD0651191FE2}" destId="{B1A2DAB5-1893-43F0-BFDD-F426472C3F22}" srcOrd="0" destOrd="0" presId="urn:microsoft.com/office/officeart/2005/8/layout/hierarchy2"/>
    <dgm:cxn modelId="{FDA4F752-72E3-460E-8FBE-95FD8167B885}" type="presParOf" srcId="{0E07D45D-1C0E-419B-9EC9-3D3BE765AA4D}" destId="{572C6C7D-7176-4ECD-B03C-3CED30B9FADE}" srcOrd="3" destOrd="0" presId="urn:microsoft.com/office/officeart/2005/8/layout/hierarchy2"/>
    <dgm:cxn modelId="{59B6F29A-64EF-42A5-BA6F-E351E8F9BCDE}" type="presParOf" srcId="{572C6C7D-7176-4ECD-B03C-3CED30B9FADE}" destId="{5B640D05-4AD7-48B3-86ED-FD94B4E51551}" srcOrd="0" destOrd="0" presId="urn:microsoft.com/office/officeart/2005/8/layout/hierarchy2"/>
    <dgm:cxn modelId="{336B144D-1ED6-4456-A6B1-F22B4E3FF868}" type="presParOf" srcId="{572C6C7D-7176-4ECD-B03C-3CED30B9FADE}" destId="{2403BD9A-9392-4D16-A811-A6ACF4C0F7D1}" srcOrd="1" destOrd="0" presId="urn:microsoft.com/office/officeart/2005/8/layout/hierarchy2"/>
    <dgm:cxn modelId="{19A6B99C-6F7E-42C7-8B39-C4A0F2DAB12E}" type="presParOf" srcId="{0E07D45D-1C0E-419B-9EC9-3D3BE765AA4D}" destId="{7F971886-A9D1-41DC-AE2E-DAAE09270A68}" srcOrd="4" destOrd="0" presId="urn:microsoft.com/office/officeart/2005/8/layout/hierarchy2"/>
    <dgm:cxn modelId="{46AD201A-9912-4541-82A2-1D0988C8D5E6}" type="presParOf" srcId="{7F971886-A9D1-41DC-AE2E-DAAE09270A68}" destId="{ADB7CE9E-0FAC-42C4-B71D-5F17A0483AD1}" srcOrd="0" destOrd="0" presId="urn:microsoft.com/office/officeart/2005/8/layout/hierarchy2"/>
    <dgm:cxn modelId="{BF1FEE67-E4A5-41E0-B5B8-DE27711382AD}" type="presParOf" srcId="{0E07D45D-1C0E-419B-9EC9-3D3BE765AA4D}" destId="{0C7156E4-A136-4257-A057-9A772F3E99F9}" srcOrd="5" destOrd="0" presId="urn:microsoft.com/office/officeart/2005/8/layout/hierarchy2"/>
    <dgm:cxn modelId="{DC4BF66A-12F2-4B47-A532-D94A6EC00CBD}" type="presParOf" srcId="{0C7156E4-A136-4257-A057-9A772F3E99F9}" destId="{2E9F58F6-27B1-47BF-96C5-E9EC0984CB9A}" srcOrd="0" destOrd="0" presId="urn:microsoft.com/office/officeart/2005/8/layout/hierarchy2"/>
    <dgm:cxn modelId="{97E95FE4-EBEE-45EA-90B6-FAD6A5C7EA36}" type="presParOf" srcId="{0C7156E4-A136-4257-A057-9A772F3E99F9}" destId="{E04F4DAE-2ACB-4F50-B665-61D81DBA846A}" srcOrd="1" destOrd="0" presId="urn:microsoft.com/office/officeart/2005/8/layout/hierarchy2"/>
    <dgm:cxn modelId="{95FD9FE1-BF13-4405-86E7-9D248805481D}" type="presParOf" srcId="{0E07D45D-1C0E-419B-9EC9-3D3BE765AA4D}" destId="{E81A2FC4-5C1D-4576-BC5B-B56CFD226365}" srcOrd="6" destOrd="0" presId="urn:microsoft.com/office/officeart/2005/8/layout/hierarchy2"/>
    <dgm:cxn modelId="{DD7847F9-C57A-47F8-8882-761DF30FF7EF}" type="presParOf" srcId="{E81A2FC4-5C1D-4576-BC5B-B56CFD226365}" destId="{2F84C95E-9457-4A35-979A-042C176ECFB6}" srcOrd="0" destOrd="0" presId="urn:microsoft.com/office/officeart/2005/8/layout/hierarchy2"/>
    <dgm:cxn modelId="{485AE40F-5608-48EC-A021-1C4B1C028370}" type="presParOf" srcId="{0E07D45D-1C0E-419B-9EC9-3D3BE765AA4D}" destId="{74DA220B-E5C6-41B4-A6F4-1693EF82349B}" srcOrd="7" destOrd="0" presId="urn:microsoft.com/office/officeart/2005/8/layout/hierarchy2"/>
    <dgm:cxn modelId="{B5F4EC22-D950-4E60-B464-D11AA146F095}" type="presParOf" srcId="{74DA220B-E5C6-41B4-A6F4-1693EF82349B}" destId="{CC6E69D7-A15C-49AF-BA92-6F8E54641810}" srcOrd="0" destOrd="0" presId="urn:microsoft.com/office/officeart/2005/8/layout/hierarchy2"/>
    <dgm:cxn modelId="{67B78DBD-EC9D-4F2C-859E-468874610267}" type="presParOf" srcId="{74DA220B-E5C6-41B4-A6F4-1693EF82349B}" destId="{57EB0AE3-7B02-4882-9D87-6E75AB72770F}" srcOrd="1" destOrd="0" presId="urn:microsoft.com/office/officeart/2005/8/layout/hierarchy2"/>
    <dgm:cxn modelId="{B782148D-3EC9-4F7F-8EB4-942417929A9D}" type="presParOf" srcId="{0E07D45D-1C0E-419B-9EC9-3D3BE765AA4D}" destId="{E5D26221-0401-4AB9-BE24-77D2594C3BE3}" srcOrd="8" destOrd="0" presId="urn:microsoft.com/office/officeart/2005/8/layout/hierarchy2"/>
    <dgm:cxn modelId="{D0B48DFD-C459-47D4-9F42-679158598D5F}" type="presParOf" srcId="{E5D26221-0401-4AB9-BE24-77D2594C3BE3}" destId="{3D965819-9590-4B2E-B1F6-31BAEC352D0F}" srcOrd="0" destOrd="0" presId="urn:microsoft.com/office/officeart/2005/8/layout/hierarchy2"/>
    <dgm:cxn modelId="{189E7536-87C1-4D44-9225-17884D105267}" type="presParOf" srcId="{0E07D45D-1C0E-419B-9EC9-3D3BE765AA4D}" destId="{0A7614EC-106F-4B61-A717-D76129E07DC2}" srcOrd="9" destOrd="0" presId="urn:microsoft.com/office/officeart/2005/8/layout/hierarchy2"/>
    <dgm:cxn modelId="{21AD3744-6BE7-490B-9C18-F1F9584E604E}" type="presParOf" srcId="{0A7614EC-106F-4B61-A717-D76129E07DC2}" destId="{766FCC5D-A0AE-4E99-AD99-AD28DA55D2C4}" srcOrd="0" destOrd="0" presId="urn:microsoft.com/office/officeart/2005/8/layout/hierarchy2"/>
    <dgm:cxn modelId="{107489E1-65AA-4799-AEDE-5E02E9580951}" type="presParOf" srcId="{0A7614EC-106F-4B61-A717-D76129E07DC2}" destId="{A737988D-00CB-4203-938B-8CB12348F8E0}" srcOrd="1" destOrd="0" presId="urn:microsoft.com/office/officeart/2005/8/layout/hierarchy2"/>
    <dgm:cxn modelId="{F0DAD279-E9A9-45B4-AEF7-41EAC1D36AF0}" type="presParOf" srcId="{0E07D45D-1C0E-419B-9EC9-3D3BE765AA4D}" destId="{71F81FD9-CA22-4866-9D76-39B50F0FD3BD}" srcOrd="10" destOrd="0" presId="urn:microsoft.com/office/officeart/2005/8/layout/hierarchy2"/>
    <dgm:cxn modelId="{5AC18446-4AA1-4D28-85B3-CF9E76550F67}" type="presParOf" srcId="{71F81FD9-CA22-4866-9D76-39B50F0FD3BD}" destId="{1DB5B385-0932-428D-B9E8-6ACF2D584C22}" srcOrd="0" destOrd="0" presId="urn:microsoft.com/office/officeart/2005/8/layout/hierarchy2"/>
    <dgm:cxn modelId="{99091246-A57B-42E9-83CB-9A7226C21F3F}" type="presParOf" srcId="{0E07D45D-1C0E-419B-9EC9-3D3BE765AA4D}" destId="{196D86F4-6106-4246-BA0D-FCA85C9D8448}" srcOrd="11" destOrd="0" presId="urn:microsoft.com/office/officeart/2005/8/layout/hierarchy2"/>
    <dgm:cxn modelId="{015C4A46-D14A-4782-AA16-26DA0A246340}" type="presParOf" srcId="{196D86F4-6106-4246-BA0D-FCA85C9D8448}" destId="{4EE90B00-1DB6-4FE3-B87A-64275D54A673}" srcOrd="0" destOrd="0" presId="urn:microsoft.com/office/officeart/2005/8/layout/hierarchy2"/>
    <dgm:cxn modelId="{141B4A9D-4114-4554-B672-7D029FE3AE78}" type="presParOf" srcId="{196D86F4-6106-4246-BA0D-FCA85C9D8448}" destId="{89443C32-94CF-401F-8754-9C174C58D3E0}"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26A49DE-0B11-41BE-B361-22E0B4064BE7}" type="doc">
      <dgm:prSet loTypeId="urn:microsoft.com/office/officeart/2005/8/layout/matrix3" loCatId="matrix" qsTypeId="urn:microsoft.com/office/officeart/2005/8/quickstyle/simple1" qsCatId="simple" csTypeId="urn:microsoft.com/office/officeart/2005/8/colors/colorful4" csCatId="colorful"/>
      <dgm:spPr/>
      <dgm:t>
        <a:bodyPr/>
        <a:lstStyle/>
        <a:p>
          <a:endParaRPr lang="zh-CN" altLang="en-US"/>
        </a:p>
      </dgm:t>
    </dgm:pt>
    <dgm:pt modelId="{DEEDE62C-1850-464F-AB70-B1514A669A4C}">
      <dgm:prSet/>
      <dgm:spPr/>
      <dgm:t>
        <a:bodyPr/>
        <a:lstStyle/>
        <a:p>
          <a:pPr rtl="0"/>
          <a:r>
            <a:rPr lang="zh-CN" smtClean="0"/>
            <a:t>（</a:t>
          </a:r>
          <a:r>
            <a:rPr lang="en-US" smtClean="0"/>
            <a:t>1</a:t>
          </a:r>
          <a:r>
            <a:rPr lang="zh-CN" smtClean="0"/>
            <a:t>）领域感与人际距离</a:t>
          </a:r>
          <a:endParaRPr lang="zh-CN"/>
        </a:p>
      </dgm:t>
    </dgm:pt>
    <dgm:pt modelId="{7ADFE0B8-397E-464B-A339-250F8EE87195}" type="parTrans" cxnId="{439C1048-5492-45ED-A9D7-56E3F56D131B}">
      <dgm:prSet/>
      <dgm:spPr/>
      <dgm:t>
        <a:bodyPr/>
        <a:lstStyle/>
        <a:p>
          <a:endParaRPr lang="zh-CN" altLang="en-US"/>
        </a:p>
      </dgm:t>
    </dgm:pt>
    <dgm:pt modelId="{92EAF515-0B96-4656-AECA-FE03BD799D29}" type="sibTrans" cxnId="{439C1048-5492-45ED-A9D7-56E3F56D131B}">
      <dgm:prSet/>
      <dgm:spPr/>
      <dgm:t>
        <a:bodyPr/>
        <a:lstStyle/>
        <a:p>
          <a:endParaRPr lang="zh-CN" altLang="en-US"/>
        </a:p>
      </dgm:t>
    </dgm:pt>
    <dgm:pt modelId="{C859B0F1-5980-4227-B556-DAB6C7AA5D22}">
      <dgm:prSet/>
      <dgm:spPr/>
      <dgm:t>
        <a:bodyPr/>
        <a:lstStyle/>
        <a:p>
          <a:pPr rtl="0"/>
          <a:r>
            <a:rPr lang="zh-CN" smtClean="0"/>
            <a:t>（</a:t>
          </a:r>
          <a:r>
            <a:rPr lang="en-US" smtClean="0"/>
            <a:t>2</a:t>
          </a:r>
          <a:r>
            <a:rPr lang="zh-CN" smtClean="0"/>
            <a:t>）依托的安全感</a:t>
          </a:r>
          <a:endParaRPr lang="zh-CN"/>
        </a:p>
      </dgm:t>
    </dgm:pt>
    <dgm:pt modelId="{EF01D69D-6320-40E1-B751-B20C3177A8AE}" type="parTrans" cxnId="{8AB3488E-1964-4CE4-912C-B07516A38EDB}">
      <dgm:prSet/>
      <dgm:spPr/>
      <dgm:t>
        <a:bodyPr/>
        <a:lstStyle/>
        <a:p>
          <a:endParaRPr lang="zh-CN" altLang="en-US"/>
        </a:p>
      </dgm:t>
    </dgm:pt>
    <dgm:pt modelId="{9630F36B-E820-4C28-A2B9-905C7FD8023C}" type="sibTrans" cxnId="{8AB3488E-1964-4CE4-912C-B07516A38EDB}">
      <dgm:prSet/>
      <dgm:spPr/>
      <dgm:t>
        <a:bodyPr/>
        <a:lstStyle/>
        <a:p>
          <a:endParaRPr lang="zh-CN" altLang="en-US"/>
        </a:p>
      </dgm:t>
    </dgm:pt>
    <dgm:pt modelId="{01422075-441D-46EB-8DCA-CD0F585AADEC}">
      <dgm:prSet/>
      <dgm:spPr/>
      <dgm:t>
        <a:bodyPr/>
        <a:lstStyle/>
        <a:p>
          <a:pPr rtl="0"/>
          <a:r>
            <a:rPr lang="zh-CN" dirty="0" smtClean="0"/>
            <a:t>（</a:t>
          </a:r>
          <a:r>
            <a:rPr lang="en-US" dirty="0" smtClean="0"/>
            <a:t>3</a:t>
          </a:r>
          <a:r>
            <a:rPr lang="zh-CN" dirty="0" smtClean="0"/>
            <a:t>）从众与趋光心理</a:t>
          </a:r>
          <a:endParaRPr lang="zh-CN" dirty="0"/>
        </a:p>
      </dgm:t>
    </dgm:pt>
    <dgm:pt modelId="{ED911B96-66DC-4128-A5C9-452F7E6BC0A1}" type="parTrans" cxnId="{2C35FDD6-B75B-43FF-9BF2-B3E40E44C22A}">
      <dgm:prSet/>
      <dgm:spPr/>
      <dgm:t>
        <a:bodyPr/>
        <a:lstStyle/>
        <a:p>
          <a:endParaRPr lang="zh-CN" altLang="en-US"/>
        </a:p>
      </dgm:t>
    </dgm:pt>
    <dgm:pt modelId="{0F1726E1-020A-4ED3-9970-BC82518F9A00}" type="sibTrans" cxnId="{2C35FDD6-B75B-43FF-9BF2-B3E40E44C22A}">
      <dgm:prSet/>
      <dgm:spPr/>
      <dgm:t>
        <a:bodyPr/>
        <a:lstStyle/>
        <a:p>
          <a:endParaRPr lang="zh-CN" altLang="en-US"/>
        </a:p>
      </dgm:t>
    </dgm:pt>
    <dgm:pt modelId="{66E13F67-9375-4F57-9288-D0DE5CBC6A0A}">
      <dgm:prSet/>
      <dgm:spPr/>
      <dgm:t>
        <a:bodyPr/>
        <a:lstStyle/>
        <a:p>
          <a:pPr rtl="0"/>
          <a:r>
            <a:rPr lang="zh-CN" smtClean="0"/>
            <a:t>（</a:t>
          </a:r>
          <a:r>
            <a:rPr lang="en-US" smtClean="0"/>
            <a:t>4</a:t>
          </a:r>
          <a:r>
            <a:rPr lang="zh-CN" smtClean="0"/>
            <a:t>）空间形状的心理感受</a:t>
          </a:r>
          <a:endParaRPr lang="zh-CN"/>
        </a:p>
      </dgm:t>
    </dgm:pt>
    <dgm:pt modelId="{BC0B476C-DF6F-426B-8075-A8FC4D7C810D}" type="parTrans" cxnId="{0F4FE52C-A34C-44AE-8D43-39E2071354AF}">
      <dgm:prSet/>
      <dgm:spPr/>
      <dgm:t>
        <a:bodyPr/>
        <a:lstStyle/>
        <a:p>
          <a:endParaRPr lang="zh-CN" altLang="en-US"/>
        </a:p>
      </dgm:t>
    </dgm:pt>
    <dgm:pt modelId="{E9B5CFDC-89AD-423A-B007-F8C866306FEF}" type="sibTrans" cxnId="{0F4FE52C-A34C-44AE-8D43-39E2071354AF}">
      <dgm:prSet/>
      <dgm:spPr/>
      <dgm:t>
        <a:bodyPr/>
        <a:lstStyle/>
        <a:p>
          <a:endParaRPr lang="zh-CN" altLang="en-US"/>
        </a:p>
      </dgm:t>
    </dgm:pt>
    <dgm:pt modelId="{DAD3F96E-9EF5-4ACD-8F37-41DC33D59238}" type="pres">
      <dgm:prSet presAssocID="{C26A49DE-0B11-41BE-B361-22E0B4064BE7}" presName="matrix" presStyleCnt="0">
        <dgm:presLayoutVars>
          <dgm:chMax val="1"/>
          <dgm:dir/>
          <dgm:resizeHandles val="exact"/>
        </dgm:presLayoutVars>
      </dgm:prSet>
      <dgm:spPr/>
    </dgm:pt>
    <dgm:pt modelId="{41AF6664-FC14-42E8-ABEA-AB27A745C057}" type="pres">
      <dgm:prSet presAssocID="{C26A49DE-0B11-41BE-B361-22E0B4064BE7}" presName="diamond" presStyleLbl="bgShp" presStyleIdx="0" presStyleCnt="1"/>
      <dgm:spPr/>
    </dgm:pt>
    <dgm:pt modelId="{D3CE42EE-B991-4E64-B537-E4206474B329}" type="pres">
      <dgm:prSet presAssocID="{C26A49DE-0B11-41BE-B361-22E0B4064BE7}" presName="quad1" presStyleLbl="node1" presStyleIdx="0" presStyleCnt="4">
        <dgm:presLayoutVars>
          <dgm:chMax val="0"/>
          <dgm:chPref val="0"/>
          <dgm:bulletEnabled val="1"/>
        </dgm:presLayoutVars>
      </dgm:prSet>
      <dgm:spPr/>
    </dgm:pt>
    <dgm:pt modelId="{8C0156AA-08A2-427D-8931-718A6BE239F9}" type="pres">
      <dgm:prSet presAssocID="{C26A49DE-0B11-41BE-B361-22E0B4064BE7}" presName="quad2" presStyleLbl="node1" presStyleIdx="1" presStyleCnt="4">
        <dgm:presLayoutVars>
          <dgm:chMax val="0"/>
          <dgm:chPref val="0"/>
          <dgm:bulletEnabled val="1"/>
        </dgm:presLayoutVars>
      </dgm:prSet>
      <dgm:spPr/>
    </dgm:pt>
    <dgm:pt modelId="{3464CEAB-56AA-42D9-A13B-9119FB744193}" type="pres">
      <dgm:prSet presAssocID="{C26A49DE-0B11-41BE-B361-22E0B4064BE7}" presName="quad3" presStyleLbl="node1" presStyleIdx="2" presStyleCnt="4">
        <dgm:presLayoutVars>
          <dgm:chMax val="0"/>
          <dgm:chPref val="0"/>
          <dgm:bulletEnabled val="1"/>
        </dgm:presLayoutVars>
      </dgm:prSet>
      <dgm:spPr/>
    </dgm:pt>
    <dgm:pt modelId="{668BF512-0B63-44CD-9B81-F3672BE5EB85}" type="pres">
      <dgm:prSet presAssocID="{C26A49DE-0B11-41BE-B361-22E0B4064BE7}" presName="quad4" presStyleLbl="node1" presStyleIdx="3" presStyleCnt="4">
        <dgm:presLayoutVars>
          <dgm:chMax val="0"/>
          <dgm:chPref val="0"/>
          <dgm:bulletEnabled val="1"/>
        </dgm:presLayoutVars>
      </dgm:prSet>
      <dgm:spPr/>
    </dgm:pt>
  </dgm:ptLst>
  <dgm:cxnLst>
    <dgm:cxn modelId="{112A096B-0925-449B-BCA8-1A85D820E166}" type="presOf" srcId="{C26A49DE-0B11-41BE-B361-22E0B4064BE7}" destId="{DAD3F96E-9EF5-4ACD-8F37-41DC33D59238}" srcOrd="0" destOrd="0" presId="urn:microsoft.com/office/officeart/2005/8/layout/matrix3"/>
    <dgm:cxn modelId="{33141CA3-C836-42A7-9F3B-A9D3A0DF2AB8}" type="presOf" srcId="{DEEDE62C-1850-464F-AB70-B1514A669A4C}" destId="{D3CE42EE-B991-4E64-B537-E4206474B329}" srcOrd="0" destOrd="0" presId="urn:microsoft.com/office/officeart/2005/8/layout/matrix3"/>
    <dgm:cxn modelId="{439C1048-5492-45ED-A9D7-56E3F56D131B}" srcId="{C26A49DE-0B11-41BE-B361-22E0B4064BE7}" destId="{DEEDE62C-1850-464F-AB70-B1514A669A4C}" srcOrd="0" destOrd="0" parTransId="{7ADFE0B8-397E-464B-A339-250F8EE87195}" sibTransId="{92EAF515-0B96-4656-AECA-FE03BD799D29}"/>
    <dgm:cxn modelId="{0F4FE52C-A34C-44AE-8D43-39E2071354AF}" srcId="{C26A49DE-0B11-41BE-B361-22E0B4064BE7}" destId="{66E13F67-9375-4F57-9288-D0DE5CBC6A0A}" srcOrd="3" destOrd="0" parTransId="{BC0B476C-DF6F-426B-8075-A8FC4D7C810D}" sibTransId="{E9B5CFDC-89AD-423A-B007-F8C866306FEF}"/>
    <dgm:cxn modelId="{2082FF9B-D7C7-4729-B838-3C9445BADD43}" type="presOf" srcId="{66E13F67-9375-4F57-9288-D0DE5CBC6A0A}" destId="{668BF512-0B63-44CD-9B81-F3672BE5EB85}" srcOrd="0" destOrd="0" presId="urn:microsoft.com/office/officeart/2005/8/layout/matrix3"/>
    <dgm:cxn modelId="{BDC0F0D0-4BFC-469C-960B-8F97A47DE7A3}" type="presOf" srcId="{01422075-441D-46EB-8DCA-CD0F585AADEC}" destId="{3464CEAB-56AA-42D9-A13B-9119FB744193}" srcOrd="0" destOrd="0" presId="urn:microsoft.com/office/officeart/2005/8/layout/matrix3"/>
    <dgm:cxn modelId="{2C35FDD6-B75B-43FF-9BF2-B3E40E44C22A}" srcId="{C26A49DE-0B11-41BE-B361-22E0B4064BE7}" destId="{01422075-441D-46EB-8DCA-CD0F585AADEC}" srcOrd="2" destOrd="0" parTransId="{ED911B96-66DC-4128-A5C9-452F7E6BC0A1}" sibTransId="{0F1726E1-020A-4ED3-9970-BC82518F9A00}"/>
    <dgm:cxn modelId="{8AB3488E-1964-4CE4-912C-B07516A38EDB}" srcId="{C26A49DE-0B11-41BE-B361-22E0B4064BE7}" destId="{C859B0F1-5980-4227-B556-DAB6C7AA5D22}" srcOrd="1" destOrd="0" parTransId="{EF01D69D-6320-40E1-B751-B20C3177A8AE}" sibTransId="{9630F36B-E820-4C28-A2B9-905C7FD8023C}"/>
    <dgm:cxn modelId="{3937EFF5-D23C-4478-A95A-BE9C1D9494BA}" type="presOf" srcId="{C859B0F1-5980-4227-B556-DAB6C7AA5D22}" destId="{8C0156AA-08A2-427D-8931-718A6BE239F9}" srcOrd="0" destOrd="0" presId="urn:microsoft.com/office/officeart/2005/8/layout/matrix3"/>
    <dgm:cxn modelId="{73C2F6D8-17F9-4FB5-A556-8C74D02DACD3}" type="presParOf" srcId="{DAD3F96E-9EF5-4ACD-8F37-41DC33D59238}" destId="{41AF6664-FC14-42E8-ABEA-AB27A745C057}" srcOrd="0" destOrd="0" presId="urn:microsoft.com/office/officeart/2005/8/layout/matrix3"/>
    <dgm:cxn modelId="{42A42FFB-2117-4592-9D3A-96900AFB5F00}" type="presParOf" srcId="{DAD3F96E-9EF5-4ACD-8F37-41DC33D59238}" destId="{D3CE42EE-B991-4E64-B537-E4206474B329}" srcOrd="1" destOrd="0" presId="urn:microsoft.com/office/officeart/2005/8/layout/matrix3"/>
    <dgm:cxn modelId="{65522505-6FE8-478B-BFA1-E1346509E0E8}" type="presParOf" srcId="{DAD3F96E-9EF5-4ACD-8F37-41DC33D59238}" destId="{8C0156AA-08A2-427D-8931-718A6BE239F9}" srcOrd="2" destOrd="0" presId="urn:microsoft.com/office/officeart/2005/8/layout/matrix3"/>
    <dgm:cxn modelId="{6D9895CF-4E0C-47E4-96B7-768ECF8839B0}" type="presParOf" srcId="{DAD3F96E-9EF5-4ACD-8F37-41DC33D59238}" destId="{3464CEAB-56AA-42D9-A13B-9119FB744193}" srcOrd="3" destOrd="0" presId="urn:microsoft.com/office/officeart/2005/8/layout/matrix3"/>
    <dgm:cxn modelId="{AB95DB3E-B96A-483E-9B30-445B0BDB3E36}" type="presParOf" srcId="{DAD3F96E-9EF5-4ACD-8F37-41DC33D59238}" destId="{668BF512-0B63-44CD-9B81-F3672BE5EB85}"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AB7F532-3E41-4165-81F1-29708F1FBC48}" type="doc">
      <dgm:prSet loTypeId="urn:microsoft.com/office/officeart/2005/8/layout/hList6" loCatId="list" qsTypeId="urn:microsoft.com/office/officeart/2005/8/quickstyle/simple1" qsCatId="simple" csTypeId="urn:microsoft.com/office/officeart/2005/8/colors/colorful3" csCatId="colorful"/>
      <dgm:spPr/>
      <dgm:t>
        <a:bodyPr/>
        <a:lstStyle/>
        <a:p>
          <a:endParaRPr lang="zh-CN" altLang="en-US"/>
        </a:p>
      </dgm:t>
    </dgm:pt>
    <dgm:pt modelId="{5C090045-F0EF-4EB6-A1B0-F073BFBE2BC1}">
      <dgm:prSet/>
      <dgm:spPr/>
      <dgm:t>
        <a:bodyPr/>
        <a:lstStyle/>
        <a:p>
          <a:pPr rtl="0"/>
          <a:r>
            <a:rPr lang="zh-CN" smtClean="0"/>
            <a:t>①建筑环境的体量　</a:t>
          </a:r>
          <a:endParaRPr lang="zh-CN"/>
        </a:p>
      </dgm:t>
    </dgm:pt>
    <dgm:pt modelId="{5F7EDC69-3B93-4F2F-BE8E-C262F628F1D3}" type="parTrans" cxnId="{DB3CE9F8-C9BA-4412-8EFB-2AD87E73ACF1}">
      <dgm:prSet/>
      <dgm:spPr/>
      <dgm:t>
        <a:bodyPr/>
        <a:lstStyle/>
        <a:p>
          <a:endParaRPr lang="zh-CN" altLang="en-US"/>
        </a:p>
      </dgm:t>
    </dgm:pt>
    <dgm:pt modelId="{93213840-A39D-431A-8AE0-B09A3F6C7B25}" type="sibTrans" cxnId="{DB3CE9F8-C9BA-4412-8EFB-2AD87E73ACF1}">
      <dgm:prSet/>
      <dgm:spPr/>
      <dgm:t>
        <a:bodyPr/>
        <a:lstStyle/>
        <a:p>
          <a:endParaRPr lang="zh-CN" altLang="en-US"/>
        </a:p>
      </dgm:t>
    </dgm:pt>
    <dgm:pt modelId="{F2B4BA7E-911E-46D2-96AE-677D70BB4C58}">
      <dgm:prSet/>
      <dgm:spPr/>
      <dgm:t>
        <a:bodyPr/>
        <a:lstStyle/>
        <a:p>
          <a:pPr rtl="0"/>
          <a:r>
            <a:rPr lang="zh-CN" smtClean="0"/>
            <a:t>②照明</a:t>
          </a:r>
          <a:r>
            <a:rPr lang="en-US" smtClean="0"/>
            <a:t>(</a:t>
          </a:r>
          <a:r>
            <a:rPr lang="zh-CN" smtClean="0"/>
            <a:t>强度和范围</a:t>
          </a:r>
          <a:r>
            <a:rPr lang="en-US" smtClean="0"/>
            <a:t>) </a:t>
          </a:r>
          <a:endParaRPr lang="zh-CN"/>
        </a:p>
      </dgm:t>
    </dgm:pt>
    <dgm:pt modelId="{360E9A0F-63E0-4A46-BE9F-86EEB780293B}" type="parTrans" cxnId="{FE37CA4E-F166-40DC-8C68-DD2C2B34AF2C}">
      <dgm:prSet/>
      <dgm:spPr/>
      <dgm:t>
        <a:bodyPr/>
        <a:lstStyle/>
        <a:p>
          <a:endParaRPr lang="zh-CN" altLang="en-US"/>
        </a:p>
      </dgm:t>
    </dgm:pt>
    <dgm:pt modelId="{AB04773C-71BE-4B97-A62B-B87047D9B594}" type="sibTrans" cxnId="{FE37CA4E-F166-40DC-8C68-DD2C2B34AF2C}">
      <dgm:prSet/>
      <dgm:spPr/>
      <dgm:t>
        <a:bodyPr/>
        <a:lstStyle/>
        <a:p>
          <a:endParaRPr lang="zh-CN" altLang="en-US"/>
        </a:p>
      </dgm:t>
    </dgm:pt>
    <dgm:pt modelId="{AF2ACDB9-4C23-4A81-8AEB-35E24A06D231}">
      <dgm:prSet/>
      <dgm:spPr/>
      <dgm:t>
        <a:bodyPr/>
        <a:lstStyle/>
        <a:p>
          <a:pPr rtl="0"/>
          <a:r>
            <a:rPr lang="en-US" smtClean="0"/>
            <a:t>③</a:t>
          </a:r>
          <a:r>
            <a:rPr lang="zh-CN" smtClean="0"/>
            <a:t>温度</a:t>
          </a:r>
          <a:r>
            <a:rPr lang="en-US" smtClean="0"/>
            <a:t>(</a:t>
          </a:r>
          <a:r>
            <a:rPr lang="zh-CN" smtClean="0"/>
            <a:t>体感</a:t>
          </a:r>
          <a:r>
            <a:rPr lang="en-US" smtClean="0"/>
            <a:t>)</a:t>
          </a:r>
          <a:endParaRPr lang="zh-CN"/>
        </a:p>
      </dgm:t>
    </dgm:pt>
    <dgm:pt modelId="{2B2D1BEA-D8BF-4D44-982B-6B35C970F804}" type="parTrans" cxnId="{5F2CEEFC-6D6B-42ED-AB15-742F4BE226DF}">
      <dgm:prSet/>
      <dgm:spPr/>
      <dgm:t>
        <a:bodyPr/>
        <a:lstStyle/>
        <a:p>
          <a:endParaRPr lang="zh-CN" altLang="en-US"/>
        </a:p>
      </dgm:t>
    </dgm:pt>
    <dgm:pt modelId="{C93798B6-9428-4FFB-B197-22795E560585}" type="sibTrans" cxnId="{5F2CEEFC-6D6B-42ED-AB15-742F4BE226DF}">
      <dgm:prSet/>
      <dgm:spPr/>
      <dgm:t>
        <a:bodyPr/>
        <a:lstStyle/>
        <a:p>
          <a:endParaRPr lang="zh-CN" altLang="en-US"/>
        </a:p>
      </dgm:t>
    </dgm:pt>
    <dgm:pt modelId="{9FEDD419-C732-4536-904C-7EC7680F3D98}">
      <dgm:prSet/>
      <dgm:spPr/>
      <dgm:t>
        <a:bodyPr/>
        <a:lstStyle/>
        <a:p>
          <a:pPr rtl="0"/>
          <a:r>
            <a:rPr lang="en-US" smtClean="0"/>
            <a:t>④</a:t>
          </a:r>
          <a:r>
            <a:rPr lang="zh-CN" smtClean="0"/>
            <a:t>湿度　</a:t>
          </a:r>
          <a:endParaRPr lang="zh-CN"/>
        </a:p>
      </dgm:t>
    </dgm:pt>
    <dgm:pt modelId="{B5FCB0DB-D998-4EC2-8929-5FCBCCBDA627}" type="parTrans" cxnId="{C6A58C25-D19D-46BF-826A-F29C7FF3AFAE}">
      <dgm:prSet/>
      <dgm:spPr/>
      <dgm:t>
        <a:bodyPr/>
        <a:lstStyle/>
        <a:p>
          <a:endParaRPr lang="zh-CN" altLang="en-US"/>
        </a:p>
      </dgm:t>
    </dgm:pt>
    <dgm:pt modelId="{BA8E142C-38D2-46C6-971F-0B052519BA82}" type="sibTrans" cxnId="{C6A58C25-D19D-46BF-826A-F29C7FF3AFAE}">
      <dgm:prSet/>
      <dgm:spPr/>
      <dgm:t>
        <a:bodyPr/>
        <a:lstStyle/>
        <a:p>
          <a:endParaRPr lang="zh-CN" altLang="en-US"/>
        </a:p>
      </dgm:t>
    </dgm:pt>
    <dgm:pt modelId="{943792DE-6C27-4CAC-9334-84511393B098}">
      <dgm:prSet/>
      <dgm:spPr/>
      <dgm:t>
        <a:bodyPr/>
        <a:lstStyle/>
        <a:p>
          <a:pPr rtl="0"/>
          <a:r>
            <a:rPr lang="zh-CN" smtClean="0"/>
            <a:t>⑤声响　</a:t>
          </a:r>
          <a:endParaRPr lang="zh-CN"/>
        </a:p>
      </dgm:t>
    </dgm:pt>
    <dgm:pt modelId="{8D16F340-D630-4C9F-A420-6A859F91603B}" type="parTrans" cxnId="{8F5FB6B7-A45F-4124-8EC6-A07727BB2E13}">
      <dgm:prSet/>
      <dgm:spPr/>
      <dgm:t>
        <a:bodyPr/>
        <a:lstStyle/>
        <a:p>
          <a:endParaRPr lang="zh-CN" altLang="en-US"/>
        </a:p>
      </dgm:t>
    </dgm:pt>
    <dgm:pt modelId="{59E69FAA-0E68-48B9-A3D6-B60AFEFF1C67}" type="sibTrans" cxnId="{8F5FB6B7-A45F-4124-8EC6-A07727BB2E13}">
      <dgm:prSet/>
      <dgm:spPr/>
      <dgm:t>
        <a:bodyPr/>
        <a:lstStyle/>
        <a:p>
          <a:endParaRPr lang="zh-CN" altLang="en-US"/>
        </a:p>
      </dgm:t>
    </dgm:pt>
    <dgm:pt modelId="{64F8560B-21BB-465F-B693-4C481237F91F}">
      <dgm:prSet/>
      <dgm:spPr/>
      <dgm:t>
        <a:bodyPr/>
        <a:lstStyle/>
        <a:p>
          <a:pPr rtl="0"/>
          <a:r>
            <a:rPr lang="zh-CN" smtClean="0"/>
            <a:t>⑥辐射　</a:t>
          </a:r>
          <a:endParaRPr lang="zh-CN"/>
        </a:p>
      </dgm:t>
    </dgm:pt>
    <dgm:pt modelId="{1BF786EB-04C7-45BF-BBC6-699A5DDE8CC0}" type="parTrans" cxnId="{47C493CD-F26B-44D5-AE55-41667F4C760F}">
      <dgm:prSet/>
      <dgm:spPr/>
      <dgm:t>
        <a:bodyPr/>
        <a:lstStyle/>
        <a:p>
          <a:endParaRPr lang="zh-CN" altLang="en-US"/>
        </a:p>
      </dgm:t>
    </dgm:pt>
    <dgm:pt modelId="{27992075-EC2D-4015-8CCC-4F8316E7A09D}" type="sibTrans" cxnId="{47C493CD-F26B-44D5-AE55-41667F4C760F}">
      <dgm:prSet/>
      <dgm:spPr/>
      <dgm:t>
        <a:bodyPr/>
        <a:lstStyle/>
        <a:p>
          <a:endParaRPr lang="zh-CN" altLang="en-US"/>
        </a:p>
      </dgm:t>
    </dgm:pt>
    <dgm:pt modelId="{B5033EC7-3523-4D50-8A1C-7B82776F175E}">
      <dgm:prSet/>
      <dgm:spPr/>
      <dgm:t>
        <a:bodyPr/>
        <a:lstStyle/>
        <a:p>
          <a:pPr rtl="0"/>
          <a:r>
            <a:rPr lang="zh-CN" smtClean="0"/>
            <a:t>⑦污染</a:t>
          </a:r>
          <a:endParaRPr lang="zh-CN"/>
        </a:p>
      </dgm:t>
    </dgm:pt>
    <dgm:pt modelId="{5171C102-881D-4A7C-A200-A7DC508D601A}" type="parTrans" cxnId="{C12C8176-6137-4779-899D-9273A5270856}">
      <dgm:prSet/>
      <dgm:spPr/>
      <dgm:t>
        <a:bodyPr/>
        <a:lstStyle/>
        <a:p>
          <a:endParaRPr lang="zh-CN" altLang="en-US"/>
        </a:p>
      </dgm:t>
    </dgm:pt>
    <dgm:pt modelId="{9EDF263A-B03A-4023-BE29-6DD72E72B9EB}" type="sibTrans" cxnId="{C12C8176-6137-4779-899D-9273A5270856}">
      <dgm:prSet/>
      <dgm:spPr/>
      <dgm:t>
        <a:bodyPr/>
        <a:lstStyle/>
        <a:p>
          <a:endParaRPr lang="zh-CN" altLang="en-US"/>
        </a:p>
      </dgm:t>
    </dgm:pt>
    <dgm:pt modelId="{F804B08E-7090-4CC1-AFE9-28045DC86612}" type="pres">
      <dgm:prSet presAssocID="{7AB7F532-3E41-4165-81F1-29708F1FBC48}" presName="Name0" presStyleCnt="0">
        <dgm:presLayoutVars>
          <dgm:dir/>
          <dgm:resizeHandles val="exact"/>
        </dgm:presLayoutVars>
      </dgm:prSet>
      <dgm:spPr/>
    </dgm:pt>
    <dgm:pt modelId="{DE6C38E2-835E-4F84-AC0E-B7C904893234}" type="pres">
      <dgm:prSet presAssocID="{5C090045-F0EF-4EB6-A1B0-F073BFBE2BC1}" presName="node" presStyleLbl="node1" presStyleIdx="0" presStyleCnt="7">
        <dgm:presLayoutVars>
          <dgm:bulletEnabled val="1"/>
        </dgm:presLayoutVars>
      </dgm:prSet>
      <dgm:spPr/>
    </dgm:pt>
    <dgm:pt modelId="{123D81AE-8BBF-471D-9F51-F5A7E3EE1A7F}" type="pres">
      <dgm:prSet presAssocID="{93213840-A39D-431A-8AE0-B09A3F6C7B25}" presName="sibTrans" presStyleCnt="0"/>
      <dgm:spPr/>
    </dgm:pt>
    <dgm:pt modelId="{2CEA2742-2F9D-4C6D-B7E5-BAD844C5C4D7}" type="pres">
      <dgm:prSet presAssocID="{F2B4BA7E-911E-46D2-96AE-677D70BB4C58}" presName="node" presStyleLbl="node1" presStyleIdx="1" presStyleCnt="7">
        <dgm:presLayoutVars>
          <dgm:bulletEnabled val="1"/>
        </dgm:presLayoutVars>
      </dgm:prSet>
      <dgm:spPr/>
    </dgm:pt>
    <dgm:pt modelId="{F45BBE58-EC05-4A9F-B43D-6396C627E387}" type="pres">
      <dgm:prSet presAssocID="{AB04773C-71BE-4B97-A62B-B87047D9B594}" presName="sibTrans" presStyleCnt="0"/>
      <dgm:spPr/>
    </dgm:pt>
    <dgm:pt modelId="{99184BD7-6613-4EBE-A22C-0B9F4DFB0AD0}" type="pres">
      <dgm:prSet presAssocID="{AF2ACDB9-4C23-4A81-8AEB-35E24A06D231}" presName="node" presStyleLbl="node1" presStyleIdx="2" presStyleCnt="7">
        <dgm:presLayoutVars>
          <dgm:bulletEnabled val="1"/>
        </dgm:presLayoutVars>
      </dgm:prSet>
      <dgm:spPr/>
    </dgm:pt>
    <dgm:pt modelId="{14978736-BCDE-4D3A-8B73-053ECFBEACA6}" type="pres">
      <dgm:prSet presAssocID="{C93798B6-9428-4FFB-B197-22795E560585}" presName="sibTrans" presStyleCnt="0"/>
      <dgm:spPr/>
    </dgm:pt>
    <dgm:pt modelId="{34BBC103-0EAC-401B-A33A-7AFEB8523CD7}" type="pres">
      <dgm:prSet presAssocID="{9FEDD419-C732-4536-904C-7EC7680F3D98}" presName="node" presStyleLbl="node1" presStyleIdx="3" presStyleCnt="7">
        <dgm:presLayoutVars>
          <dgm:bulletEnabled val="1"/>
        </dgm:presLayoutVars>
      </dgm:prSet>
      <dgm:spPr/>
    </dgm:pt>
    <dgm:pt modelId="{2E76A70B-7BF0-414C-9E89-B4C04C4A4168}" type="pres">
      <dgm:prSet presAssocID="{BA8E142C-38D2-46C6-971F-0B052519BA82}" presName="sibTrans" presStyleCnt="0"/>
      <dgm:spPr/>
    </dgm:pt>
    <dgm:pt modelId="{7D21A44B-BFAF-4901-BBB8-64942F09D0E7}" type="pres">
      <dgm:prSet presAssocID="{943792DE-6C27-4CAC-9334-84511393B098}" presName="node" presStyleLbl="node1" presStyleIdx="4" presStyleCnt="7">
        <dgm:presLayoutVars>
          <dgm:bulletEnabled val="1"/>
        </dgm:presLayoutVars>
      </dgm:prSet>
      <dgm:spPr/>
    </dgm:pt>
    <dgm:pt modelId="{29773A5D-29D6-4056-8CC5-4AE118E8A721}" type="pres">
      <dgm:prSet presAssocID="{59E69FAA-0E68-48B9-A3D6-B60AFEFF1C67}" presName="sibTrans" presStyleCnt="0"/>
      <dgm:spPr/>
    </dgm:pt>
    <dgm:pt modelId="{459BCF4D-5437-42C4-9946-6CFB4EE3355B}" type="pres">
      <dgm:prSet presAssocID="{64F8560B-21BB-465F-B693-4C481237F91F}" presName="node" presStyleLbl="node1" presStyleIdx="5" presStyleCnt="7">
        <dgm:presLayoutVars>
          <dgm:bulletEnabled val="1"/>
        </dgm:presLayoutVars>
      </dgm:prSet>
      <dgm:spPr/>
    </dgm:pt>
    <dgm:pt modelId="{64BEEFC6-72E4-4968-A6F9-61196B9F0F8A}" type="pres">
      <dgm:prSet presAssocID="{27992075-EC2D-4015-8CCC-4F8316E7A09D}" presName="sibTrans" presStyleCnt="0"/>
      <dgm:spPr/>
    </dgm:pt>
    <dgm:pt modelId="{A76C08EC-351E-4F48-AA39-A62587E3175F}" type="pres">
      <dgm:prSet presAssocID="{B5033EC7-3523-4D50-8A1C-7B82776F175E}" presName="node" presStyleLbl="node1" presStyleIdx="6" presStyleCnt="7">
        <dgm:presLayoutVars>
          <dgm:bulletEnabled val="1"/>
        </dgm:presLayoutVars>
      </dgm:prSet>
      <dgm:spPr/>
    </dgm:pt>
  </dgm:ptLst>
  <dgm:cxnLst>
    <dgm:cxn modelId="{8F5FB6B7-A45F-4124-8EC6-A07727BB2E13}" srcId="{7AB7F532-3E41-4165-81F1-29708F1FBC48}" destId="{943792DE-6C27-4CAC-9334-84511393B098}" srcOrd="4" destOrd="0" parTransId="{8D16F340-D630-4C9F-A420-6A859F91603B}" sibTransId="{59E69FAA-0E68-48B9-A3D6-B60AFEFF1C67}"/>
    <dgm:cxn modelId="{EC3C3901-C41E-4434-91C1-25BDA97D4A5A}" type="presOf" srcId="{5C090045-F0EF-4EB6-A1B0-F073BFBE2BC1}" destId="{DE6C38E2-835E-4F84-AC0E-B7C904893234}" srcOrd="0" destOrd="0" presId="urn:microsoft.com/office/officeart/2005/8/layout/hList6"/>
    <dgm:cxn modelId="{3286ADD5-5CB2-468B-91C5-A6DFE703C723}" type="presOf" srcId="{943792DE-6C27-4CAC-9334-84511393B098}" destId="{7D21A44B-BFAF-4901-BBB8-64942F09D0E7}" srcOrd="0" destOrd="0" presId="urn:microsoft.com/office/officeart/2005/8/layout/hList6"/>
    <dgm:cxn modelId="{AAF8A1B1-409E-461F-915A-25F925E44CF3}" type="presOf" srcId="{7AB7F532-3E41-4165-81F1-29708F1FBC48}" destId="{F804B08E-7090-4CC1-AFE9-28045DC86612}" srcOrd="0" destOrd="0" presId="urn:microsoft.com/office/officeart/2005/8/layout/hList6"/>
    <dgm:cxn modelId="{22160BFF-06BD-42D2-B254-787E3E9F0634}" type="presOf" srcId="{AF2ACDB9-4C23-4A81-8AEB-35E24A06D231}" destId="{99184BD7-6613-4EBE-A22C-0B9F4DFB0AD0}" srcOrd="0" destOrd="0" presId="urn:microsoft.com/office/officeart/2005/8/layout/hList6"/>
    <dgm:cxn modelId="{5F2CEEFC-6D6B-42ED-AB15-742F4BE226DF}" srcId="{7AB7F532-3E41-4165-81F1-29708F1FBC48}" destId="{AF2ACDB9-4C23-4A81-8AEB-35E24A06D231}" srcOrd="2" destOrd="0" parTransId="{2B2D1BEA-D8BF-4D44-982B-6B35C970F804}" sibTransId="{C93798B6-9428-4FFB-B197-22795E560585}"/>
    <dgm:cxn modelId="{FE37CA4E-F166-40DC-8C68-DD2C2B34AF2C}" srcId="{7AB7F532-3E41-4165-81F1-29708F1FBC48}" destId="{F2B4BA7E-911E-46D2-96AE-677D70BB4C58}" srcOrd="1" destOrd="0" parTransId="{360E9A0F-63E0-4A46-BE9F-86EEB780293B}" sibTransId="{AB04773C-71BE-4B97-A62B-B87047D9B594}"/>
    <dgm:cxn modelId="{443457E3-4CC0-49E2-BE8B-63C60E4B77F8}" type="presOf" srcId="{64F8560B-21BB-465F-B693-4C481237F91F}" destId="{459BCF4D-5437-42C4-9946-6CFB4EE3355B}" srcOrd="0" destOrd="0" presId="urn:microsoft.com/office/officeart/2005/8/layout/hList6"/>
    <dgm:cxn modelId="{ED55B7BC-07EA-4DFF-849B-0981C6228666}" type="presOf" srcId="{F2B4BA7E-911E-46D2-96AE-677D70BB4C58}" destId="{2CEA2742-2F9D-4C6D-B7E5-BAD844C5C4D7}" srcOrd="0" destOrd="0" presId="urn:microsoft.com/office/officeart/2005/8/layout/hList6"/>
    <dgm:cxn modelId="{DB3CE9F8-C9BA-4412-8EFB-2AD87E73ACF1}" srcId="{7AB7F532-3E41-4165-81F1-29708F1FBC48}" destId="{5C090045-F0EF-4EB6-A1B0-F073BFBE2BC1}" srcOrd="0" destOrd="0" parTransId="{5F7EDC69-3B93-4F2F-BE8E-C262F628F1D3}" sibTransId="{93213840-A39D-431A-8AE0-B09A3F6C7B25}"/>
    <dgm:cxn modelId="{9F866D29-E165-49CD-B8C5-43FF0D35FACB}" type="presOf" srcId="{B5033EC7-3523-4D50-8A1C-7B82776F175E}" destId="{A76C08EC-351E-4F48-AA39-A62587E3175F}" srcOrd="0" destOrd="0" presId="urn:microsoft.com/office/officeart/2005/8/layout/hList6"/>
    <dgm:cxn modelId="{C6A58C25-D19D-46BF-826A-F29C7FF3AFAE}" srcId="{7AB7F532-3E41-4165-81F1-29708F1FBC48}" destId="{9FEDD419-C732-4536-904C-7EC7680F3D98}" srcOrd="3" destOrd="0" parTransId="{B5FCB0DB-D998-4EC2-8929-5FCBCCBDA627}" sibTransId="{BA8E142C-38D2-46C6-971F-0B052519BA82}"/>
    <dgm:cxn modelId="{C12C8176-6137-4779-899D-9273A5270856}" srcId="{7AB7F532-3E41-4165-81F1-29708F1FBC48}" destId="{B5033EC7-3523-4D50-8A1C-7B82776F175E}" srcOrd="6" destOrd="0" parTransId="{5171C102-881D-4A7C-A200-A7DC508D601A}" sibTransId="{9EDF263A-B03A-4023-BE29-6DD72E72B9EB}"/>
    <dgm:cxn modelId="{47C493CD-F26B-44D5-AE55-41667F4C760F}" srcId="{7AB7F532-3E41-4165-81F1-29708F1FBC48}" destId="{64F8560B-21BB-465F-B693-4C481237F91F}" srcOrd="5" destOrd="0" parTransId="{1BF786EB-04C7-45BF-BBC6-699A5DDE8CC0}" sibTransId="{27992075-EC2D-4015-8CCC-4F8316E7A09D}"/>
    <dgm:cxn modelId="{09E71B12-D603-4E64-B55C-BEC056FE4486}" type="presOf" srcId="{9FEDD419-C732-4536-904C-7EC7680F3D98}" destId="{34BBC103-0EAC-401B-A33A-7AFEB8523CD7}" srcOrd="0" destOrd="0" presId="urn:microsoft.com/office/officeart/2005/8/layout/hList6"/>
    <dgm:cxn modelId="{1E0D1CDA-8458-4141-BF61-74923A551E7F}" type="presParOf" srcId="{F804B08E-7090-4CC1-AFE9-28045DC86612}" destId="{DE6C38E2-835E-4F84-AC0E-B7C904893234}" srcOrd="0" destOrd="0" presId="urn:microsoft.com/office/officeart/2005/8/layout/hList6"/>
    <dgm:cxn modelId="{2EE5BD82-B158-498E-BC9F-13947C1A762D}" type="presParOf" srcId="{F804B08E-7090-4CC1-AFE9-28045DC86612}" destId="{123D81AE-8BBF-471D-9F51-F5A7E3EE1A7F}" srcOrd="1" destOrd="0" presId="urn:microsoft.com/office/officeart/2005/8/layout/hList6"/>
    <dgm:cxn modelId="{D3CC567A-9E79-4DAA-8CF3-E3BC6D8A8CED}" type="presParOf" srcId="{F804B08E-7090-4CC1-AFE9-28045DC86612}" destId="{2CEA2742-2F9D-4C6D-B7E5-BAD844C5C4D7}" srcOrd="2" destOrd="0" presId="urn:microsoft.com/office/officeart/2005/8/layout/hList6"/>
    <dgm:cxn modelId="{16889C47-7ACA-4C31-8603-3CB236BE942E}" type="presParOf" srcId="{F804B08E-7090-4CC1-AFE9-28045DC86612}" destId="{F45BBE58-EC05-4A9F-B43D-6396C627E387}" srcOrd="3" destOrd="0" presId="urn:microsoft.com/office/officeart/2005/8/layout/hList6"/>
    <dgm:cxn modelId="{C870CFE1-EDC7-4DD2-BFF5-316F96D418AB}" type="presParOf" srcId="{F804B08E-7090-4CC1-AFE9-28045DC86612}" destId="{99184BD7-6613-4EBE-A22C-0B9F4DFB0AD0}" srcOrd="4" destOrd="0" presId="urn:microsoft.com/office/officeart/2005/8/layout/hList6"/>
    <dgm:cxn modelId="{F3104428-9049-4E42-AC7C-FFA6F2529F1F}" type="presParOf" srcId="{F804B08E-7090-4CC1-AFE9-28045DC86612}" destId="{14978736-BCDE-4D3A-8B73-053ECFBEACA6}" srcOrd="5" destOrd="0" presId="urn:microsoft.com/office/officeart/2005/8/layout/hList6"/>
    <dgm:cxn modelId="{CC957DF1-50B2-464D-B792-D2E3150BAEEA}" type="presParOf" srcId="{F804B08E-7090-4CC1-AFE9-28045DC86612}" destId="{34BBC103-0EAC-401B-A33A-7AFEB8523CD7}" srcOrd="6" destOrd="0" presId="urn:microsoft.com/office/officeart/2005/8/layout/hList6"/>
    <dgm:cxn modelId="{B0CCD3A4-8DDC-44E8-9B5E-5244203BFA27}" type="presParOf" srcId="{F804B08E-7090-4CC1-AFE9-28045DC86612}" destId="{2E76A70B-7BF0-414C-9E89-B4C04C4A4168}" srcOrd="7" destOrd="0" presId="urn:microsoft.com/office/officeart/2005/8/layout/hList6"/>
    <dgm:cxn modelId="{5CA3CB2F-04C3-48A5-A6BC-C9DDB0FE7D23}" type="presParOf" srcId="{F804B08E-7090-4CC1-AFE9-28045DC86612}" destId="{7D21A44B-BFAF-4901-BBB8-64942F09D0E7}" srcOrd="8" destOrd="0" presId="urn:microsoft.com/office/officeart/2005/8/layout/hList6"/>
    <dgm:cxn modelId="{81C75F6D-3783-43E3-AF12-00B944AD1DC5}" type="presParOf" srcId="{F804B08E-7090-4CC1-AFE9-28045DC86612}" destId="{29773A5D-29D6-4056-8CC5-4AE118E8A721}" srcOrd="9" destOrd="0" presId="urn:microsoft.com/office/officeart/2005/8/layout/hList6"/>
    <dgm:cxn modelId="{9E5DEBC7-3D1D-48CE-90ED-3217B71593A6}" type="presParOf" srcId="{F804B08E-7090-4CC1-AFE9-28045DC86612}" destId="{459BCF4D-5437-42C4-9946-6CFB4EE3355B}" srcOrd="10" destOrd="0" presId="urn:microsoft.com/office/officeart/2005/8/layout/hList6"/>
    <dgm:cxn modelId="{7EF2FB4E-6927-455C-8653-A6C82C413480}" type="presParOf" srcId="{F804B08E-7090-4CC1-AFE9-28045DC86612}" destId="{64BEEFC6-72E4-4968-A6F9-61196B9F0F8A}" srcOrd="11" destOrd="0" presId="urn:microsoft.com/office/officeart/2005/8/layout/hList6"/>
    <dgm:cxn modelId="{70AE4158-B71A-464C-A3BF-E4F8E8B41305}" type="presParOf" srcId="{F804B08E-7090-4CC1-AFE9-28045DC86612}" destId="{A76C08EC-351E-4F48-AA39-A62587E3175F}" srcOrd="12"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8DFF6B7-1CBA-46F7-93A3-CB9939415874}" type="doc">
      <dgm:prSet loTypeId="urn:microsoft.com/office/officeart/2008/layout/VerticalCurvedList" loCatId="list" qsTypeId="urn:microsoft.com/office/officeart/2005/8/quickstyle/simple1" qsCatId="simple" csTypeId="urn:microsoft.com/office/officeart/2005/8/colors/colorful4" csCatId="colorful"/>
      <dgm:spPr/>
      <dgm:t>
        <a:bodyPr/>
        <a:lstStyle/>
        <a:p>
          <a:endParaRPr lang="zh-CN" altLang="en-US"/>
        </a:p>
      </dgm:t>
    </dgm:pt>
    <dgm:pt modelId="{60D66BEC-1166-4D70-82B1-602F88F9EAC1}">
      <dgm:prSet/>
      <dgm:spPr/>
      <dgm:t>
        <a:bodyPr/>
        <a:lstStyle/>
        <a:p>
          <a:pPr rtl="0"/>
          <a:r>
            <a:rPr lang="zh-CN" smtClean="0"/>
            <a:t>（一）使用者对空间的要求</a:t>
          </a:r>
          <a:endParaRPr lang="zh-CN"/>
        </a:p>
      </dgm:t>
    </dgm:pt>
    <dgm:pt modelId="{4B1E2759-2678-4942-8E37-4B55FB8568EE}" type="parTrans" cxnId="{E91730FC-BAC4-45D7-815B-102B2E5A9811}">
      <dgm:prSet/>
      <dgm:spPr/>
      <dgm:t>
        <a:bodyPr/>
        <a:lstStyle/>
        <a:p>
          <a:endParaRPr lang="zh-CN" altLang="en-US"/>
        </a:p>
      </dgm:t>
    </dgm:pt>
    <dgm:pt modelId="{952648A9-FE28-4B7F-B0F5-309CCC7594EB}" type="sibTrans" cxnId="{E91730FC-BAC4-45D7-815B-102B2E5A9811}">
      <dgm:prSet/>
      <dgm:spPr/>
      <dgm:t>
        <a:bodyPr/>
        <a:lstStyle/>
        <a:p>
          <a:endParaRPr lang="zh-CN" altLang="en-US"/>
        </a:p>
      </dgm:t>
    </dgm:pt>
    <dgm:pt modelId="{86251624-9C59-42FB-A730-538DA9AA6094}">
      <dgm:prSet/>
      <dgm:spPr/>
      <dgm:t>
        <a:bodyPr/>
        <a:lstStyle/>
        <a:p>
          <a:pPr rtl="0"/>
          <a:r>
            <a:rPr lang="zh-CN" smtClean="0"/>
            <a:t>（二）空间划分与组织</a:t>
          </a:r>
          <a:endParaRPr lang="zh-CN"/>
        </a:p>
      </dgm:t>
    </dgm:pt>
    <dgm:pt modelId="{EE273645-C580-42B1-9AC4-051546086AC6}" type="parTrans" cxnId="{75D63F79-872C-4758-AA9B-08C35498D923}">
      <dgm:prSet/>
      <dgm:spPr/>
      <dgm:t>
        <a:bodyPr/>
        <a:lstStyle/>
        <a:p>
          <a:endParaRPr lang="zh-CN" altLang="en-US"/>
        </a:p>
      </dgm:t>
    </dgm:pt>
    <dgm:pt modelId="{0FF9001D-7939-416F-B932-1787A16E3EA1}" type="sibTrans" cxnId="{75D63F79-872C-4758-AA9B-08C35498D923}">
      <dgm:prSet/>
      <dgm:spPr/>
      <dgm:t>
        <a:bodyPr/>
        <a:lstStyle/>
        <a:p>
          <a:endParaRPr lang="zh-CN" altLang="en-US"/>
        </a:p>
      </dgm:t>
    </dgm:pt>
    <dgm:pt modelId="{40FE76C9-2207-4790-9200-A76608E20235}">
      <dgm:prSet/>
      <dgm:spPr/>
      <dgm:t>
        <a:bodyPr/>
        <a:lstStyle/>
        <a:p>
          <a:pPr rtl="0"/>
          <a:r>
            <a:rPr lang="zh-CN" smtClean="0"/>
            <a:t>（三）界面设计及装饰 </a:t>
          </a:r>
          <a:endParaRPr lang="zh-CN"/>
        </a:p>
      </dgm:t>
    </dgm:pt>
    <dgm:pt modelId="{566D719B-D2C7-4735-B931-42D8852209A2}" type="parTrans" cxnId="{DEAE96A1-CF24-451D-9372-631345E0790F}">
      <dgm:prSet/>
      <dgm:spPr/>
      <dgm:t>
        <a:bodyPr/>
        <a:lstStyle/>
        <a:p>
          <a:endParaRPr lang="zh-CN" altLang="en-US"/>
        </a:p>
      </dgm:t>
    </dgm:pt>
    <dgm:pt modelId="{734ED23E-72D5-430C-B6F1-1B68363F4D26}" type="sibTrans" cxnId="{DEAE96A1-CF24-451D-9372-631345E0790F}">
      <dgm:prSet/>
      <dgm:spPr/>
      <dgm:t>
        <a:bodyPr/>
        <a:lstStyle/>
        <a:p>
          <a:endParaRPr lang="zh-CN" altLang="en-US"/>
        </a:p>
      </dgm:t>
    </dgm:pt>
    <dgm:pt modelId="{E2A9BE5E-31D0-44B7-8150-BC4A30046A3F}">
      <dgm:prSet/>
      <dgm:spPr/>
      <dgm:t>
        <a:bodyPr/>
        <a:lstStyle/>
        <a:p>
          <a:pPr rtl="0"/>
          <a:r>
            <a:rPr lang="zh-CN" smtClean="0"/>
            <a:t>（四）室内陈设的布置 </a:t>
          </a:r>
          <a:endParaRPr lang="zh-CN"/>
        </a:p>
      </dgm:t>
    </dgm:pt>
    <dgm:pt modelId="{F54F1654-AFAB-496C-8B92-E7F647B4A59F}" type="parTrans" cxnId="{21696265-B9D6-41BF-9094-81005349E1FE}">
      <dgm:prSet/>
      <dgm:spPr/>
      <dgm:t>
        <a:bodyPr/>
        <a:lstStyle/>
        <a:p>
          <a:endParaRPr lang="zh-CN" altLang="en-US"/>
        </a:p>
      </dgm:t>
    </dgm:pt>
    <dgm:pt modelId="{40203979-3B3E-4B4E-8EE1-6D67D09D780F}" type="sibTrans" cxnId="{21696265-B9D6-41BF-9094-81005349E1FE}">
      <dgm:prSet/>
      <dgm:spPr/>
      <dgm:t>
        <a:bodyPr/>
        <a:lstStyle/>
        <a:p>
          <a:endParaRPr lang="zh-CN" altLang="en-US"/>
        </a:p>
      </dgm:t>
    </dgm:pt>
    <dgm:pt modelId="{2752B580-4225-4FFE-8626-D0674881E629}">
      <dgm:prSet/>
      <dgm:spPr/>
      <dgm:t>
        <a:bodyPr/>
        <a:lstStyle/>
        <a:p>
          <a:pPr rtl="0"/>
          <a:r>
            <a:rPr lang="zh-CN" smtClean="0"/>
            <a:t>（五）照明及色彩计划</a:t>
          </a:r>
          <a:r>
            <a:rPr lang="en-US" smtClean="0"/>
            <a:t> </a:t>
          </a:r>
          <a:endParaRPr lang="zh-CN"/>
        </a:p>
      </dgm:t>
    </dgm:pt>
    <dgm:pt modelId="{0527BC92-8257-49DA-B72D-3FD29AD28D1A}" type="parTrans" cxnId="{B4164CDB-E399-4CB8-A06A-DB152F737A0B}">
      <dgm:prSet/>
      <dgm:spPr/>
      <dgm:t>
        <a:bodyPr/>
        <a:lstStyle/>
        <a:p>
          <a:endParaRPr lang="zh-CN" altLang="en-US"/>
        </a:p>
      </dgm:t>
    </dgm:pt>
    <dgm:pt modelId="{BF64F171-F163-4DB5-BCFB-65717A8960F2}" type="sibTrans" cxnId="{B4164CDB-E399-4CB8-A06A-DB152F737A0B}">
      <dgm:prSet/>
      <dgm:spPr/>
      <dgm:t>
        <a:bodyPr/>
        <a:lstStyle/>
        <a:p>
          <a:endParaRPr lang="zh-CN" altLang="en-US"/>
        </a:p>
      </dgm:t>
    </dgm:pt>
    <dgm:pt modelId="{6140E7F5-27D6-47E7-A840-3B19F6644605}">
      <dgm:prSet/>
      <dgm:spPr/>
      <dgm:t>
        <a:bodyPr/>
        <a:lstStyle/>
        <a:p>
          <a:pPr rtl="0"/>
          <a:r>
            <a:rPr lang="zh-CN" smtClean="0"/>
            <a:t>（六）景观绿化</a:t>
          </a:r>
          <a:endParaRPr lang="zh-CN"/>
        </a:p>
      </dgm:t>
    </dgm:pt>
    <dgm:pt modelId="{C5B36C4B-177C-4E51-8A2D-7D42F1EB1387}" type="parTrans" cxnId="{91FED471-9DB8-477C-A368-12F5B0298080}">
      <dgm:prSet/>
      <dgm:spPr/>
      <dgm:t>
        <a:bodyPr/>
        <a:lstStyle/>
        <a:p>
          <a:endParaRPr lang="zh-CN" altLang="en-US"/>
        </a:p>
      </dgm:t>
    </dgm:pt>
    <dgm:pt modelId="{24013C27-05CB-4690-AF55-310DB93A65B9}" type="sibTrans" cxnId="{91FED471-9DB8-477C-A368-12F5B0298080}">
      <dgm:prSet/>
      <dgm:spPr/>
      <dgm:t>
        <a:bodyPr/>
        <a:lstStyle/>
        <a:p>
          <a:endParaRPr lang="zh-CN" altLang="en-US"/>
        </a:p>
      </dgm:t>
    </dgm:pt>
    <dgm:pt modelId="{A0455B19-DF02-408A-BD39-3DEFDB289F28}">
      <dgm:prSet/>
      <dgm:spPr/>
      <dgm:t>
        <a:bodyPr/>
        <a:lstStyle/>
        <a:p>
          <a:pPr rtl="0"/>
          <a:r>
            <a:rPr lang="zh-CN" smtClean="0"/>
            <a:t>（七）公共及私密空间艺术展示 </a:t>
          </a:r>
          <a:endParaRPr lang="zh-CN"/>
        </a:p>
      </dgm:t>
    </dgm:pt>
    <dgm:pt modelId="{EADDD4EB-F567-46B3-A0F0-EEE09DF16690}" type="parTrans" cxnId="{587DB995-7DA2-4A9D-AF9E-C7C6DB79B268}">
      <dgm:prSet/>
      <dgm:spPr/>
      <dgm:t>
        <a:bodyPr/>
        <a:lstStyle/>
        <a:p>
          <a:endParaRPr lang="zh-CN" altLang="en-US"/>
        </a:p>
      </dgm:t>
    </dgm:pt>
    <dgm:pt modelId="{E99E44C2-168A-43CA-BE32-CBC364FCACA2}" type="sibTrans" cxnId="{587DB995-7DA2-4A9D-AF9E-C7C6DB79B268}">
      <dgm:prSet/>
      <dgm:spPr/>
      <dgm:t>
        <a:bodyPr/>
        <a:lstStyle/>
        <a:p>
          <a:endParaRPr lang="zh-CN" altLang="en-US"/>
        </a:p>
      </dgm:t>
    </dgm:pt>
    <dgm:pt modelId="{7171FEFB-3112-4EFA-B0FE-F80EEE6F4016}" type="pres">
      <dgm:prSet presAssocID="{88DFF6B7-1CBA-46F7-93A3-CB9939415874}" presName="Name0" presStyleCnt="0">
        <dgm:presLayoutVars>
          <dgm:chMax val="7"/>
          <dgm:chPref val="7"/>
          <dgm:dir/>
        </dgm:presLayoutVars>
      </dgm:prSet>
      <dgm:spPr/>
    </dgm:pt>
    <dgm:pt modelId="{9ABA1BB3-D6DD-40CF-9DF2-DC3163C473FB}" type="pres">
      <dgm:prSet presAssocID="{88DFF6B7-1CBA-46F7-93A3-CB9939415874}" presName="Name1" presStyleCnt="0"/>
      <dgm:spPr/>
    </dgm:pt>
    <dgm:pt modelId="{AB176C8B-65D7-43DF-A897-D9196F07D581}" type="pres">
      <dgm:prSet presAssocID="{88DFF6B7-1CBA-46F7-93A3-CB9939415874}" presName="cycle" presStyleCnt="0"/>
      <dgm:spPr/>
    </dgm:pt>
    <dgm:pt modelId="{6057ABC4-5200-4A2C-B4C8-5E2D279A5458}" type="pres">
      <dgm:prSet presAssocID="{88DFF6B7-1CBA-46F7-93A3-CB9939415874}" presName="srcNode" presStyleLbl="node1" presStyleIdx="0" presStyleCnt="7"/>
      <dgm:spPr/>
    </dgm:pt>
    <dgm:pt modelId="{C8627AF2-8AED-4D35-9B22-6A7DB1AA5325}" type="pres">
      <dgm:prSet presAssocID="{88DFF6B7-1CBA-46F7-93A3-CB9939415874}" presName="conn" presStyleLbl="parChTrans1D2" presStyleIdx="0" presStyleCnt="1"/>
      <dgm:spPr/>
    </dgm:pt>
    <dgm:pt modelId="{63B86FAC-74B3-465B-A143-3809C82790C1}" type="pres">
      <dgm:prSet presAssocID="{88DFF6B7-1CBA-46F7-93A3-CB9939415874}" presName="extraNode" presStyleLbl="node1" presStyleIdx="0" presStyleCnt="7"/>
      <dgm:spPr/>
    </dgm:pt>
    <dgm:pt modelId="{9E049A61-8192-4A4B-85AD-77A233EB9DB4}" type="pres">
      <dgm:prSet presAssocID="{88DFF6B7-1CBA-46F7-93A3-CB9939415874}" presName="dstNode" presStyleLbl="node1" presStyleIdx="0" presStyleCnt="7"/>
      <dgm:spPr/>
    </dgm:pt>
    <dgm:pt modelId="{F075B067-2A49-460E-8D40-0B2B5FEFB265}" type="pres">
      <dgm:prSet presAssocID="{60D66BEC-1166-4D70-82B1-602F88F9EAC1}" presName="text_1" presStyleLbl="node1" presStyleIdx="0" presStyleCnt="7">
        <dgm:presLayoutVars>
          <dgm:bulletEnabled val="1"/>
        </dgm:presLayoutVars>
      </dgm:prSet>
      <dgm:spPr/>
    </dgm:pt>
    <dgm:pt modelId="{E91EB993-1523-49D8-BE08-830EFA3422AB}" type="pres">
      <dgm:prSet presAssocID="{60D66BEC-1166-4D70-82B1-602F88F9EAC1}" presName="accent_1" presStyleCnt="0"/>
      <dgm:spPr/>
    </dgm:pt>
    <dgm:pt modelId="{85D8747A-36AC-4B4B-AD77-359F26774428}" type="pres">
      <dgm:prSet presAssocID="{60D66BEC-1166-4D70-82B1-602F88F9EAC1}" presName="accentRepeatNode" presStyleLbl="solidFgAcc1" presStyleIdx="0" presStyleCnt="7"/>
      <dgm:spPr/>
    </dgm:pt>
    <dgm:pt modelId="{746900DD-6979-4838-904E-E1EB9A57CED7}" type="pres">
      <dgm:prSet presAssocID="{86251624-9C59-42FB-A730-538DA9AA6094}" presName="text_2" presStyleLbl="node1" presStyleIdx="1" presStyleCnt="7">
        <dgm:presLayoutVars>
          <dgm:bulletEnabled val="1"/>
        </dgm:presLayoutVars>
      </dgm:prSet>
      <dgm:spPr/>
    </dgm:pt>
    <dgm:pt modelId="{A98F76DA-07A7-4230-B1AF-2CD10399806E}" type="pres">
      <dgm:prSet presAssocID="{86251624-9C59-42FB-A730-538DA9AA6094}" presName="accent_2" presStyleCnt="0"/>
      <dgm:spPr/>
    </dgm:pt>
    <dgm:pt modelId="{1F6FB65A-0442-46BC-B1C4-74F6042550CD}" type="pres">
      <dgm:prSet presAssocID="{86251624-9C59-42FB-A730-538DA9AA6094}" presName="accentRepeatNode" presStyleLbl="solidFgAcc1" presStyleIdx="1" presStyleCnt="7"/>
      <dgm:spPr/>
    </dgm:pt>
    <dgm:pt modelId="{707E10EA-294D-4C58-8A62-F87E75A8040B}" type="pres">
      <dgm:prSet presAssocID="{40FE76C9-2207-4790-9200-A76608E20235}" presName="text_3" presStyleLbl="node1" presStyleIdx="2" presStyleCnt="7">
        <dgm:presLayoutVars>
          <dgm:bulletEnabled val="1"/>
        </dgm:presLayoutVars>
      </dgm:prSet>
      <dgm:spPr/>
    </dgm:pt>
    <dgm:pt modelId="{68D57595-9835-4CC9-8250-A3D7DC20B8A0}" type="pres">
      <dgm:prSet presAssocID="{40FE76C9-2207-4790-9200-A76608E20235}" presName="accent_3" presStyleCnt="0"/>
      <dgm:spPr/>
    </dgm:pt>
    <dgm:pt modelId="{8CF341E8-7368-46BD-8EBA-0A8F322F1A4F}" type="pres">
      <dgm:prSet presAssocID="{40FE76C9-2207-4790-9200-A76608E20235}" presName="accentRepeatNode" presStyleLbl="solidFgAcc1" presStyleIdx="2" presStyleCnt="7"/>
      <dgm:spPr/>
    </dgm:pt>
    <dgm:pt modelId="{E02CC150-632C-4CF1-98E8-AEFBAE03C58C}" type="pres">
      <dgm:prSet presAssocID="{E2A9BE5E-31D0-44B7-8150-BC4A30046A3F}" presName="text_4" presStyleLbl="node1" presStyleIdx="3" presStyleCnt="7">
        <dgm:presLayoutVars>
          <dgm:bulletEnabled val="1"/>
        </dgm:presLayoutVars>
      </dgm:prSet>
      <dgm:spPr/>
    </dgm:pt>
    <dgm:pt modelId="{7476C3EF-126D-4D44-9C2A-A773B84506C3}" type="pres">
      <dgm:prSet presAssocID="{E2A9BE5E-31D0-44B7-8150-BC4A30046A3F}" presName="accent_4" presStyleCnt="0"/>
      <dgm:spPr/>
    </dgm:pt>
    <dgm:pt modelId="{EF3BD78B-BCDF-4AC5-807A-8436E1FCF4B8}" type="pres">
      <dgm:prSet presAssocID="{E2A9BE5E-31D0-44B7-8150-BC4A30046A3F}" presName="accentRepeatNode" presStyleLbl="solidFgAcc1" presStyleIdx="3" presStyleCnt="7"/>
      <dgm:spPr/>
    </dgm:pt>
    <dgm:pt modelId="{34568631-6FAD-4A80-A5BB-73F23BAD99FC}" type="pres">
      <dgm:prSet presAssocID="{2752B580-4225-4FFE-8626-D0674881E629}" presName="text_5" presStyleLbl="node1" presStyleIdx="4" presStyleCnt="7">
        <dgm:presLayoutVars>
          <dgm:bulletEnabled val="1"/>
        </dgm:presLayoutVars>
      </dgm:prSet>
      <dgm:spPr/>
    </dgm:pt>
    <dgm:pt modelId="{20DB55D1-5CBE-45C7-9EC1-5285FD5EE3E8}" type="pres">
      <dgm:prSet presAssocID="{2752B580-4225-4FFE-8626-D0674881E629}" presName="accent_5" presStyleCnt="0"/>
      <dgm:spPr/>
    </dgm:pt>
    <dgm:pt modelId="{60F684CC-2EF1-4DA9-88AD-7D8EB9E55A7F}" type="pres">
      <dgm:prSet presAssocID="{2752B580-4225-4FFE-8626-D0674881E629}" presName="accentRepeatNode" presStyleLbl="solidFgAcc1" presStyleIdx="4" presStyleCnt="7"/>
      <dgm:spPr/>
    </dgm:pt>
    <dgm:pt modelId="{53CC9EF2-5107-4ADF-9820-B3C2416E49C4}" type="pres">
      <dgm:prSet presAssocID="{6140E7F5-27D6-47E7-A840-3B19F6644605}" presName="text_6" presStyleLbl="node1" presStyleIdx="5" presStyleCnt="7">
        <dgm:presLayoutVars>
          <dgm:bulletEnabled val="1"/>
        </dgm:presLayoutVars>
      </dgm:prSet>
      <dgm:spPr/>
    </dgm:pt>
    <dgm:pt modelId="{F2211C17-8D24-4193-B2E5-681B7F770C5C}" type="pres">
      <dgm:prSet presAssocID="{6140E7F5-27D6-47E7-A840-3B19F6644605}" presName="accent_6" presStyleCnt="0"/>
      <dgm:spPr/>
    </dgm:pt>
    <dgm:pt modelId="{8A9380A0-D962-4273-A1FA-F903D4E504CC}" type="pres">
      <dgm:prSet presAssocID="{6140E7F5-27D6-47E7-A840-3B19F6644605}" presName="accentRepeatNode" presStyleLbl="solidFgAcc1" presStyleIdx="5" presStyleCnt="7"/>
      <dgm:spPr/>
    </dgm:pt>
    <dgm:pt modelId="{1B13787F-488F-43E0-AAAA-9BB86BFC90E1}" type="pres">
      <dgm:prSet presAssocID="{A0455B19-DF02-408A-BD39-3DEFDB289F28}" presName="text_7" presStyleLbl="node1" presStyleIdx="6" presStyleCnt="7">
        <dgm:presLayoutVars>
          <dgm:bulletEnabled val="1"/>
        </dgm:presLayoutVars>
      </dgm:prSet>
      <dgm:spPr/>
    </dgm:pt>
    <dgm:pt modelId="{F30E9B80-E9D2-4B11-BFD7-B5FB08A7111A}" type="pres">
      <dgm:prSet presAssocID="{A0455B19-DF02-408A-BD39-3DEFDB289F28}" presName="accent_7" presStyleCnt="0"/>
      <dgm:spPr/>
    </dgm:pt>
    <dgm:pt modelId="{0731ED90-82E5-46CB-80BA-70494C654B78}" type="pres">
      <dgm:prSet presAssocID="{A0455B19-DF02-408A-BD39-3DEFDB289F28}" presName="accentRepeatNode" presStyleLbl="solidFgAcc1" presStyleIdx="6" presStyleCnt="7"/>
      <dgm:spPr/>
    </dgm:pt>
  </dgm:ptLst>
  <dgm:cxnLst>
    <dgm:cxn modelId="{A0C765F0-1092-42A8-8B5B-6398BDCD796C}" type="presOf" srcId="{40FE76C9-2207-4790-9200-A76608E20235}" destId="{707E10EA-294D-4C58-8A62-F87E75A8040B}" srcOrd="0" destOrd="0" presId="urn:microsoft.com/office/officeart/2008/layout/VerticalCurvedList"/>
    <dgm:cxn modelId="{E91730FC-BAC4-45D7-815B-102B2E5A9811}" srcId="{88DFF6B7-1CBA-46F7-93A3-CB9939415874}" destId="{60D66BEC-1166-4D70-82B1-602F88F9EAC1}" srcOrd="0" destOrd="0" parTransId="{4B1E2759-2678-4942-8E37-4B55FB8568EE}" sibTransId="{952648A9-FE28-4B7F-B0F5-309CCC7594EB}"/>
    <dgm:cxn modelId="{0AE07CE9-CC5F-4794-B7E9-1960F00B7B12}" type="presOf" srcId="{86251624-9C59-42FB-A730-538DA9AA6094}" destId="{746900DD-6979-4838-904E-E1EB9A57CED7}" srcOrd="0" destOrd="0" presId="urn:microsoft.com/office/officeart/2008/layout/VerticalCurvedList"/>
    <dgm:cxn modelId="{DC48E509-A79F-4129-BFC7-9A568D3AEB76}" type="presOf" srcId="{60D66BEC-1166-4D70-82B1-602F88F9EAC1}" destId="{F075B067-2A49-460E-8D40-0B2B5FEFB265}" srcOrd="0" destOrd="0" presId="urn:microsoft.com/office/officeart/2008/layout/VerticalCurvedList"/>
    <dgm:cxn modelId="{2A1B2D77-0528-4442-A58D-6D86AB61F949}" type="presOf" srcId="{A0455B19-DF02-408A-BD39-3DEFDB289F28}" destId="{1B13787F-488F-43E0-AAAA-9BB86BFC90E1}" srcOrd="0" destOrd="0" presId="urn:microsoft.com/office/officeart/2008/layout/VerticalCurvedList"/>
    <dgm:cxn modelId="{68ED6FF6-31DB-46E5-9944-BD95074AB5C7}" type="presOf" srcId="{6140E7F5-27D6-47E7-A840-3B19F6644605}" destId="{53CC9EF2-5107-4ADF-9820-B3C2416E49C4}" srcOrd="0" destOrd="0" presId="urn:microsoft.com/office/officeart/2008/layout/VerticalCurvedList"/>
    <dgm:cxn modelId="{0002F246-C068-498E-995E-C1CCA0F2E84F}" type="presOf" srcId="{88DFF6B7-1CBA-46F7-93A3-CB9939415874}" destId="{7171FEFB-3112-4EFA-B0FE-F80EEE6F4016}" srcOrd="0" destOrd="0" presId="urn:microsoft.com/office/officeart/2008/layout/VerticalCurvedList"/>
    <dgm:cxn modelId="{B4164CDB-E399-4CB8-A06A-DB152F737A0B}" srcId="{88DFF6B7-1CBA-46F7-93A3-CB9939415874}" destId="{2752B580-4225-4FFE-8626-D0674881E629}" srcOrd="4" destOrd="0" parTransId="{0527BC92-8257-49DA-B72D-3FD29AD28D1A}" sibTransId="{BF64F171-F163-4DB5-BCFB-65717A8960F2}"/>
    <dgm:cxn modelId="{45E9F712-10F8-4B1F-A735-04C6D426EA75}" type="presOf" srcId="{2752B580-4225-4FFE-8626-D0674881E629}" destId="{34568631-6FAD-4A80-A5BB-73F23BAD99FC}" srcOrd="0" destOrd="0" presId="urn:microsoft.com/office/officeart/2008/layout/VerticalCurvedList"/>
    <dgm:cxn modelId="{21696265-B9D6-41BF-9094-81005349E1FE}" srcId="{88DFF6B7-1CBA-46F7-93A3-CB9939415874}" destId="{E2A9BE5E-31D0-44B7-8150-BC4A30046A3F}" srcOrd="3" destOrd="0" parTransId="{F54F1654-AFAB-496C-8B92-E7F647B4A59F}" sibTransId="{40203979-3B3E-4B4E-8EE1-6D67D09D780F}"/>
    <dgm:cxn modelId="{2AAC679D-8480-484E-8F7C-AAC392EDB0B8}" type="presOf" srcId="{E2A9BE5E-31D0-44B7-8150-BC4A30046A3F}" destId="{E02CC150-632C-4CF1-98E8-AEFBAE03C58C}" srcOrd="0" destOrd="0" presId="urn:microsoft.com/office/officeart/2008/layout/VerticalCurvedList"/>
    <dgm:cxn modelId="{DEAE96A1-CF24-451D-9372-631345E0790F}" srcId="{88DFF6B7-1CBA-46F7-93A3-CB9939415874}" destId="{40FE76C9-2207-4790-9200-A76608E20235}" srcOrd="2" destOrd="0" parTransId="{566D719B-D2C7-4735-B931-42D8852209A2}" sibTransId="{734ED23E-72D5-430C-B6F1-1B68363F4D26}"/>
    <dgm:cxn modelId="{91FED471-9DB8-477C-A368-12F5B0298080}" srcId="{88DFF6B7-1CBA-46F7-93A3-CB9939415874}" destId="{6140E7F5-27D6-47E7-A840-3B19F6644605}" srcOrd="5" destOrd="0" parTransId="{C5B36C4B-177C-4E51-8A2D-7D42F1EB1387}" sibTransId="{24013C27-05CB-4690-AF55-310DB93A65B9}"/>
    <dgm:cxn modelId="{587DB995-7DA2-4A9D-AF9E-C7C6DB79B268}" srcId="{88DFF6B7-1CBA-46F7-93A3-CB9939415874}" destId="{A0455B19-DF02-408A-BD39-3DEFDB289F28}" srcOrd="6" destOrd="0" parTransId="{EADDD4EB-F567-46B3-A0F0-EEE09DF16690}" sibTransId="{E99E44C2-168A-43CA-BE32-CBC364FCACA2}"/>
    <dgm:cxn modelId="{3DAD4F3A-364D-41A8-9E2C-0E736FE972BA}" type="presOf" srcId="{952648A9-FE28-4B7F-B0F5-309CCC7594EB}" destId="{C8627AF2-8AED-4D35-9B22-6A7DB1AA5325}" srcOrd="0" destOrd="0" presId="urn:microsoft.com/office/officeart/2008/layout/VerticalCurvedList"/>
    <dgm:cxn modelId="{75D63F79-872C-4758-AA9B-08C35498D923}" srcId="{88DFF6B7-1CBA-46F7-93A3-CB9939415874}" destId="{86251624-9C59-42FB-A730-538DA9AA6094}" srcOrd="1" destOrd="0" parTransId="{EE273645-C580-42B1-9AC4-051546086AC6}" sibTransId="{0FF9001D-7939-416F-B932-1787A16E3EA1}"/>
    <dgm:cxn modelId="{F3577A6E-4F6E-4C67-A040-B503CB986045}" type="presParOf" srcId="{7171FEFB-3112-4EFA-B0FE-F80EEE6F4016}" destId="{9ABA1BB3-D6DD-40CF-9DF2-DC3163C473FB}" srcOrd="0" destOrd="0" presId="urn:microsoft.com/office/officeart/2008/layout/VerticalCurvedList"/>
    <dgm:cxn modelId="{8E53DAF3-91D3-45EE-9C68-2888898BC61C}" type="presParOf" srcId="{9ABA1BB3-D6DD-40CF-9DF2-DC3163C473FB}" destId="{AB176C8B-65D7-43DF-A897-D9196F07D581}" srcOrd="0" destOrd="0" presId="urn:microsoft.com/office/officeart/2008/layout/VerticalCurvedList"/>
    <dgm:cxn modelId="{F3171FD0-A923-46FF-89B9-B6C384DD6D80}" type="presParOf" srcId="{AB176C8B-65D7-43DF-A897-D9196F07D581}" destId="{6057ABC4-5200-4A2C-B4C8-5E2D279A5458}" srcOrd="0" destOrd="0" presId="urn:microsoft.com/office/officeart/2008/layout/VerticalCurvedList"/>
    <dgm:cxn modelId="{ADC73F39-469F-42A1-ACDC-9F24671B5B37}" type="presParOf" srcId="{AB176C8B-65D7-43DF-A897-D9196F07D581}" destId="{C8627AF2-8AED-4D35-9B22-6A7DB1AA5325}" srcOrd="1" destOrd="0" presId="urn:microsoft.com/office/officeart/2008/layout/VerticalCurvedList"/>
    <dgm:cxn modelId="{5D404D38-2F67-4577-8E88-C775F42AB5EF}" type="presParOf" srcId="{AB176C8B-65D7-43DF-A897-D9196F07D581}" destId="{63B86FAC-74B3-465B-A143-3809C82790C1}" srcOrd="2" destOrd="0" presId="urn:microsoft.com/office/officeart/2008/layout/VerticalCurvedList"/>
    <dgm:cxn modelId="{698A78EF-02B2-4E86-B90D-8C3AB0D1AE45}" type="presParOf" srcId="{AB176C8B-65D7-43DF-A897-D9196F07D581}" destId="{9E049A61-8192-4A4B-85AD-77A233EB9DB4}" srcOrd="3" destOrd="0" presId="urn:microsoft.com/office/officeart/2008/layout/VerticalCurvedList"/>
    <dgm:cxn modelId="{CEE946BB-A3AE-41C1-9116-24E4F4A7EFBE}" type="presParOf" srcId="{9ABA1BB3-D6DD-40CF-9DF2-DC3163C473FB}" destId="{F075B067-2A49-460E-8D40-0B2B5FEFB265}" srcOrd="1" destOrd="0" presId="urn:microsoft.com/office/officeart/2008/layout/VerticalCurvedList"/>
    <dgm:cxn modelId="{E6E0273D-4DF8-47BB-9347-BFB06240EF42}" type="presParOf" srcId="{9ABA1BB3-D6DD-40CF-9DF2-DC3163C473FB}" destId="{E91EB993-1523-49D8-BE08-830EFA3422AB}" srcOrd="2" destOrd="0" presId="urn:microsoft.com/office/officeart/2008/layout/VerticalCurvedList"/>
    <dgm:cxn modelId="{3F6D79F9-B610-4874-9312-E66E50C0A1B4}" type="presParOf" srcId="{E91EB993-1523-49D8-BE08-830EFA3422AB}" destId="{85D8747A-36AC-4B4B-AD77-359F26774428}" srcOrd="0" destOrd="0" presId="urn:microsoft.com/office/officeart/2008/layout/VerticalCurvedList"/>
    <dgm:cxn modelId="{98A6C0A8-D1DA-49D9-A3C6-E061C54F5492}" type="presParOf" srcId="{9ABA1BB3-D6DD-40CF-9DF2-DC3163C473FB}" destId="{746900DD-6979-4838-904E-E1EB9A57CED7}" srcOrd="3" destOrd="0" presId="urn:microsoft.com/office/officeart/2008/layout/VerticalCurvedList"/>
    <dgm:cxn modelId="{B8187CA1-EC99-4228-9372-213BB137E0D8}" type="presParOf" srcId="{9ABA1BB3-D6DD-40CF-9DF2-DC3163C473FB}" destId="{A98F76DA-07A7-4230-B1AF-2CD10399806E}" srcOrd="4" destOrd="0" presId="urn:microsoft.com/office/officeart/2008/layout/VerticalCurvedList"/>
    <dgm:cxn modelId="{E534A163-3567-48C1-9752-009512E36EB1}" type="presParOf" srcId="{A98F76DA-07A7-4230-B1AF-2CD10399806E}" destId="{1F6FB65A-0442-46BC-B1C4-74F6042550CD}" srcOrd="0" destOrd="0" presId="urn:microsoft.com/office/officeart/2008/layout/VerticalCurvedList"/>
    <dgm:cxn modelId="{5B4A6D72-BD78-440E-A194-B4DC4FE37E58}" type="presParOf" srcId="{9ABA1BB3-D6DD-40CF-9DF2-DC3163C473FB}" destId="{707E10EA-294D-4C58-8A62-F87E75A8040B}" srcOrd="5" destOrd="0" presId="urn:microsoft.com/office/officeart/2008/layout/VerticalCurvedList"/>
    <dgm:cxn modelId="{32745AE9-BCC5-4D2E-BC7D-130021C628E8}" type="presParOf" srcId="{9ABA1BB3-D6DD-40CF-9DF2-DC3163C473FB}" destId="{68D57595-9835-4CC9-8250-A3D7DC20B8A0}" srcOrd="6" destOrd="0" presId="urn:microsoft.com/office/officeart/2008/layout/VerticalCurvedList"/>
    <dgm:cxn modelId="{9B098215-44D1-407B-AA1E-36872B050C6C}" type="presParOf" srcId="{68D57595-9835-4CC9-8250-A3D7DC20B8A0}" destId="{8CF341E8-7368-46BD-8EBA-0A8F322F1A4F}" srcOrd="0" destOrd="0" presId="urn:microsoft.com/office/officeart/2008/layout/VerticalCurvedList"/>
    <dgm:cxn modelId="{EE0CD58A-5D04-4E18-ABCF-C799F43BF355}" type="presParOf" srcId="{9ABA1BB3-D6DD-40CF-9DF2-DC3163C473FB}" destId="{E02CC150-632C-4CF1-98E8-AEFBAE03C58C}" srcOrd="7" destOrd="0" presId="urn:microsoft.com/office/officeart/2008/layout/VerticalCurvedList"/>
    <dgm:cxn modelId="{EDBA434C-F4CF-4345-BD16-24D27054CB3A}" type="presParOf" srcId="{9ABA1BB3-D6DD-40CF-9DF2-DC3163C473FB}" destId="{7476C3EF-126D-4D44-9C2A-A773B84506C3}" srcOrd="8" destOrd="0" presId="urn:microsoft.com/office/officeart/2008/layout/VerticalCurvedList"/>
    <dgm:cxn modelId="{8023D0A9-5B06-408E-BFDE-9B94AB0C6E80}" type="presParOf" srcId="{7476C3EF-126D-4D44-9C2A-A773B84506C3}" destId="{EF3BD78B-BCDF-4AC5-807A-8436E1FCF4B8}" srcOrd="0" destOrd="0" presId="urn:microsoft.com/office/officeart/2008/layout/VerticalCurvedList"/>
    <dgm:cxn modelId="{415B2B5D-C0FA-44F0-8ECB-EF7B9F070E96}" type="presParOf" srcId="{9ABA1BB3-D6DD-40CF-9DF2-DC3163C473FB}" destId="{34568631-6FAD-4A80-A5BB-73F23BAD99FC}" srcOrd="9" destOrd="0" presId="urn:microsoft.com/office/officeart/2008/layout/VerticalCurvedList"/>
    <dgm:cxn modelId="{EB7E840C-47BD-41DF-92A4-8F31F03597E8}" type="presParOf" srcId="{9ABA1BB3-D6DD-40CF-9DF2-DC3163C473FB}" destId="{20DB55D1-5CBE-45C7-9EC1-5285FD5EE3E8}" srcOrd="10" destOrd="0" presId="urn:microsoft.com/office/officeart/2008/layout/VerticalCurvedList"/>
    <dgm:cxn modelId="{2557BC0E-CC34-4BED-A957-EFDC7F32A6FA}" type="presParOf" srcId="{20DB55D1-5CBE-45C7-9EC1-5285FD5EE3E8}" destId="{60F684CC-2EF1-4DA9-88AD-7D8EB9E55A7F}" srcOrd="0" destOrd="0" presId="urn:microsoft.com/office/officeart/2008/layout/VerticalCurvedList"/>
    <dgm:cxn modelId="{D1CCCE20-719D-470E-B811-130ABAF41A48}" type="presParOf" srcId="{9ABA1BB3-D6DD-40CF-9DF2-DC3163C473FB}" destId="{53CC9EF2-5107-4ADF-9820-B3C2416E49C4}" srcOrd="11" destOrd="0" presId="urn:microsoft.com/office/officeart/2008/layout/VerticalCurvedList"/>
    <dgm:cxn modelId="{E20FC41E-7A69-4B6B-9D7A-49F688D2962C}" type="presParOf" srcId="{9ABA1BB3-D6DD-40CF-9DF2-DC3163C473FB}" destId="{F2211C17-8D24-4193-B2E5-681B7F770C5C}" srcOrd="12" destOrd="0" presId="urn:microsoft.com/office/officeart/2008/layout/VerticalCurvedList"/>
    <dgm:cxn modelId="{E5B363FC-CAC2-4292-B32C-C6F5426782C7}" type="presParOf" srcId="{F2211C17-8D24-4193-B2E5-681B7F770C5C}" destId="{8A9380A0-D962-4273-A1FA-F903D4E504CC}" srcOrd="0" destOrd="0" presId="urn:microsoft.com/office/officeart/2008/layout/VerticalCurvedList"/>
    <dgm:cxn modelId="{CAF7E467-A03E-45E0-B4A0-31DA2CB18E4D}" type="presParOf" srcId="{9ABA1BB3-D6DD-40CF-9DF2-DC3163C473FB}" destId="{1B13787F-488F-43E0-AAAA-9BB86BFC90E1}" srcOrd="13" destOrd="0" presId="urn:microsoft.com/office/officeart/2008/layout/VerticalCurvedList"/>
    <dgm:cxn modelId="{3E038184-941A-40C1-8FC7-5DA2F94B1337}" type="presParOf" srcId="{9ABA1BB3-D6DD-40CF-9DF2-DC3163C473FB}" destId="{F30E9B80-E9D2-4B11-BFD7-B5FB08A7111A}" srcOrd="14" destOrd="0" presId="urn:microsoft.com/office/officeart/2008/layout/VerticalCurvedList"/>
    <dgm:cxn modelId="{AD6759BB-9277-4118-A6A3-63D61F82AE59}" type="presParOf" srcId="{F30E9B80-E9D2-4B11-BFD7-B5FB08A7111A}" destId="{0731ED90-82E5-46CB-80BA-70494C654B78}"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BFED2B-145D-443B-B005-77C2A97858B4}">
      <dsp:nvSpPr>
        <dsp:cNvPr id="0" name=""/>
        <dsp:cNvSpPr/>
      </dsp:nvSpPr>
      <dsp:spPr>
        <a:xfrm>
          <a:off x="0" y="313447"/>
          <a:ext cx="5640288" cy="5040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37EB3D-6EAF-4FAF-AB24-3A855A39FED0}">
      <dsp:nvSpPr>
        <dsp:cNvPr id="0" name=""/>
        <dsp:cNvSpPr/>
      </dsp:nvSpPr>
      <dsp:spPr>
        <a:xfrm>
          <a:off x="282014" y="18247"/>
          <a:ext cx="3948201" cy="59040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233" tIns="0" rIns="149233" bIns="0" numCol="1" spcCol="1270" anchor="ctr" anchorCtr="0">
          <a:noAutofit/>
        </a:bodyPr>
        <a:lstStyle/>
        <a:p>
          <a:pPr lvl="0" algn="l" defTabSz="711200">
            <a:lnSpc>
              <a:spcPct val="90000"/>
            </a:lnSpc>
            <a:spcBef>
              <a:spcPct val="0"/>
            </a:spcBef>
            <a:spcAft>
              <a:spcPct val="35000"/>
            </a:spcAft>
          </a:pPr>
          <a:r>
            <a:rPr lang="zh-CN" altLang="zh-CN" sz="1600" u="sng" kern="1200" dirty="0" smtClean="0">
              <a:solidFill>
                <a:srgbClr val="0000FF"/>
              </a:solidFill>
            </a:rPr>
            <a:t>第一节 室内设计的概念及作用</a:t>
          </a:r>
          <a:endParaRPr lang="zh-CN" altLang="zh-CN" sz="1600" u="sng" kern="1200" dirty="0">
            <a:solidFill>
              <a:srgbClr val="0000FF"/>
            </a:solidFill>
          </a:endParaRPr>
        </a:p>
      </dsp:txBody>
      <dsp:txXfrm>
        <a:off x="310835" y="47068"/>
        <a:ext cx="3890559" cy="532758"/>
      </dsp:txXfrm>
    </dsp:sp>
    <dsp:sp modelId="{815A56FA-9731-42CC-A0D9-4F5E093AF623}">
      <dsp:nvSpPr>
        <dsp:cNvPr id="0" name=""/>
        <dsp:cNvSpPr/>
      </dsp:nvSpPr>
      <dsp:spPr>
        <a:xfrm>
          <a:off x="0" y="1220648"/>
          <a:ext cx="5640288" cy="5040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9C2D51-1F04-42A1-8192-260A101212EB}">
      <dsp:nvSpPr>
        <dsp:cNvPr id="0" name=""/>
        <dsp:cNvSpPr/>
      </dsp:nvSpPr>
      <dsp:spPr>
        <a:xfrm>
          <a:off x="282014" y="925447"/>
          <a:ext cx="3948201" cy="59040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233" tIns="0" rIns="149233" bIns="0" numCol="1" spcCol="1270" anchor="ctr" anchorCtr="0">
          <a:noAutofit/>
        </a:bodyPr>
        <a:lstStyle/>
        <a:p>
          <a:pPr lvl="0" algn="l" defTabSz="711200">
            <a:lnSpc>
              <a:spcPct val="90000"/>
            </a:lnSpc>
            <a:spcBef>
              <a:spcPct val="0"/>
            </a:spcBef>
            <a:spcAft>
              <a:spcPct val="35000"/>
            </a:spcAft>
          </a:pPr>
          <a:r>
            <a:rPr lang="en-US" altLang="zh-CN" sz="1600" u="sng" kern="1200" dirty="0" err="1" smtClean="0">
              <a:hlinkClick xmlns:r="http://schemas.openxmlformats.org/officeDocument/2006/relationships" r:id="rId1" tooltip="第二节 室内设计的定义"/>
            </a:rPr>
            <a:t>第二节</a:t>
          </a:r>
          <a:r>
            <a:rPr lang="en-US" altLang="zh-CN" sz="1600" u="sng" kern="1200" dirty="0" smtClean="0">
              <a:hlinkClick xmlns:r="http://schemas.openxmlformats.org/officeDocument/2006/relationships" r:id="rId1" tooltip="第二节 室内设计的定义"/>
            </a:rPr>
            <a:t> </a:t>
          </a:r>
          <a:r>
            <a:rPr lang="en-US" altLang="zh-CN" sz="1600" u="sng" kern="1200" dirty="0" err="1" smtClean="0">
              <a:hlinkClick xmlns:r="http://schemas.openxmlformats.org/officeDocument/2006/relationships" r:id="rId1" tooltip="第二节 室内设计的定义"/>
            </a:rPr>
            <a:t>室内设计的内容</a:t>
          </a:r>
          <a:endParaRPr lang="zh-CN" altLang="zh-CN" sz="1600" u="sng" kern="1200" dirty="0"/>
        </a:p>
      </dsp:txBody>
      <dsp:txXfrm>
        <a:off x="310835" y="954268"/>
        <a:ext cx="3890559" cy="532758"/>
      </dsp:txXfrm>
    </dsp:sp>
    <dsp:sp modelId="{64CDAF54-81CD-4DDE-9BDD-685271545D18}">
      <dsp:nvSpPr>
        <dsp:cNvPr id="0" name=""/>
        <dsp:cNvSpPr/>
      </dsp:nvSpPr>
      <dsp:spPr>
        <a:xfrm>
          <a:off x="0" y="2127848"/>
          <a:ext cx="5640288" cy="5040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C5D4F4-39BA-4386-BB98-48E558418C16}">
      <dsp:nvSpPr>
        <dsp:cNvPr id="0" name=""/>
        <dsp:cNvSpPr/>
      </dsp:nvSpPr>
      <dsp:spPr>
        <a:xfrm>
          <a:off x="282014" y="1832648"/>
          <a:ext cx="3948201" cy="59040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233" tIns="0" rIns="149233" bIns="0" numCol="1" spcCol="1270" anchor="ctr" anchorCtr="0">
          <a:noAutofit/>
        </a:bodyPr>
        <a:lstStyle/>
        <a:p>
          <a:pPr lvl="0" algn="l" defTabSz="711200">
            <a:lnSpc>
              <a:spcPct val="90000"/>
            </a:lnSpc>
            <a:spcBef>
              <a:spcPct val="0"/>
            </a:spcBef>
            <a:spcAft>
              <a:spcPct val="35000"/>
            </a:spcAft>
          </a:pPr>
          <a:r>
            <a:rPr lang="en-US" altLang="zh-CN" sz="1600" u="sng" kern="1200" smtClean="0">
              <a:hlinkClick xmlns:r="http://schemas.openxmlformats.org/officeDocument/2006/relationships" r:id="rId2" tooltip="第三节 室内设计与建筑设计"/>
            </a:rPr>
            <a:t>第三节 室内设计的发展</a:t>
          </a:r>
          <a:endParaRPr lang="zh-CN" altLang="zh-CN" sz="1600" u="sng" kern="1200" dirty="0"/>
        </a:p>
      </dsp:txBody>
      <dsp:txXfrm>
        <a:off x="310835" y="1861469"/>
        <a:ext cx="3890559" cy="532758"/>
      </dsp:txXfrm>
    </dsp:sp>
    <dsp:sp modelId="{CFA099C3-A253-4865-A71D-F2DC4107DAAC}">
      <dsp:nvSpPr>
        <dsp:cNvPr id="0" name=""/>
        <dsp:cNvSpPr/>
      </dsp:nvSpPr>
      <dsp:spPr>
        <a:xfrm>
          <a:off x="0" y="3035048"/>
          <a:ext cx="5640288" cy="5040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64500F1-18B3-47A2-960D-9DBB62C09DE1}">
      <dsp:nvSpPr>
        <dsp:cNvPr id="0" name=""/>
        <dsp:cNvSpPr/>
      </dsp:nvSpPr>
      <dsp:spPr>
        <a:xfrm>
          <a:off x="282014" y="2739848"/>
          <a:ext cx="3948201" cy="59040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233" tIns="0" rIns="149233" bIns="0" numCol="1" spcCol="1270" anchor="ctr" anchorCtr="0">
          <a:noAutofit/>
        </a:bodyPr>
        <a:lstStyle/>
        <a:p>
          <a:pPr lvl="0" algn="l" defTabSz="711200">
            <a:lnSpc>
              <a:spcPct val="90000"/>
            </a:lnSpc>
            <a:spcBef>
              <a:spcPct val="0"/>
            </a:spcBef>
            <a:spcAft>
              <a:spcPct val="35000"/>
            </a:spcAft>
          </a:pPr>
          <a:r>
            <a:rPr lang="en-US" altLang="zh-CN" sz="1600" u="sng" kern="1200" smtClean="0">
              <a:hlinkClick xmlns:r="http://schemas.openxmlformats.org/officeDocument/2006/relationships" r:id="rId3" tooltip="第四节 环境设计专业"/>
            </a:rPr>
            <a:t>第四节 室内设计的方法与程序</a:t>
          </a:r>
          <a:endParaRPr lang="zh-CN" altLang="zh-CN" sz="1600" u="sng" kern="1200" dirty="0"/>
        </a:p>
      </dsp:txBody>
      <dsp:txXfrm>
        <a:off x="310835" y="2768669"/>
        <a:ext cx="3890559" cy="532758"/>
      </dsp:txXfrm>
    </dsp:sp>
    <dsp:sp modelId="{62B09150-4754-4A89-96E3-BAFC8FF89126}">
      <dsp:nvSpPr>
        <dsp:cNvPr id="0" name=""/>
        <dsp:cNvSpPr/>
      </dsp:nvSpPr>
      <dsp:spPr>
        <a:xfrm>
          <a:off x="0" y="3942248"/>
          <a:ext cx="5640288" cy="5040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DD81A19-C7C2-4476-A39A-1D4FA6CCD015}">
      <dsp:nvSpPr>
        <dsp:cNvPr id="0" name=""/>
        <dsp:cNvSpPr/>
      </dsp:nvSpPr>
      <dsp:spPr>
        <a:xfrm>
          <a:off x="282014" y="3647048"/>
          <a:ext cx="3948201" cy="59040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233" tIns="0" rIns="149233" bIns="0" numCol="1" spcCol="1270" anchor="ctr" anchorCtr="0">
          <a:noAutofit/>
        </a:bodyPr>
        <a:lstStyle/>
        <a:p>
          <a:pPr lvl="0" algn="l" defTabSz="711200">
            <a:lnSpc>
              <a:spcPct val="90000"/>
            </a:lnSpc>
            <a:spcBef>
              <a:spcPct val="0"/>
            </a:spcBef>
            <a:spcAft>
              <a:spcPct val="35000"/>
            </a:spcAft>
          </a:pPr>
          <a:r>
            <a:rPr lang="en-US" altLang="zh-CN" sz="1600" u="sng" kern="1200" smtClean="0">
              <a:hlinkClick xmlns:r="http://schemas.openxmlformats.org/officeDocument/2006/relationships" r:id="rId4" tooltip="第五节 室内装修、装饰、装潢、布置的区别"/>
            </a:rPr>
            <a:t>第五节 室内装修、装饰、装潢、布置的区别</a:t>
          </a:r>
          <a:endParaRPr lang="zh-CN" altLang="zh-CN" sz="1600" u="sng" kern="1200" dirty="0"/>
        </a:p>
      </dsp:txBody>
      <dsp:txXfrm>
        <a:off x="310835" y="3675869"/>
        <a:ext cx="3890559" cy="53275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FE09E3-573F-4A35-ABE1-A905F1731353}">
      <dsp:nvSpPr>
        <dsp:cNvPr id="0" name=""/>
        <dsp:cNvSpPr/>
      </dsp:nvSpPr>
      <dsp:spPr>
        <a:xfrm>
          <a:off x="529748" y="792978"/>
          <a:ext cx="2378935" cy="237893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40A6EF-9576-4954-A5FB-7C71EF4F596F}">
      <dsp:nvSpPr>
        <dsp:cNvPr id="0" name=""/>
        <dsp:cNvSpPr/>
      </dsp:nvSpPr>
      <dsp:spPr>
        <a:xfrm>
          <a:off x="869738" y="1132968"/>
          <a:ext cx="1698956" cy="169895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69BBFC-4114-45E1-9D3E-F8C30519458B}">
      <dsp:nvSpPr>
        <dsp:cNvPr id="0" name=""/>
        <dsp:cNvSpPr/>
      </dsp:nvSpPr>
      <dsp:spPr>
        <a:xfrm>
          <a:off x="1209529" y="1472759"/>
          <a:ext cx="1019373" cy="101937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28044B-41D8-4C33-ABF6-D3730BAC7004}">
      <dsp:nvSpPr>
        <dsp:cNvPr id="0" name=""/>
        <dsp:cNvSpPr/>
      </dsp:nvSpPr>
      <dsp:spPr>
        <a:xfrm>
          <a:off x="1549321" y="1812550"/>
          <a:ext cx="339791" cy="33979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4F434E-EA26-4058-B948-01D671817676}">
      <dsp:nvSpPr>
        <dsp:cNvPr id="0" name=""/>
        <dsp:cNvSpPr/>
      </dsp:nvSpPr>
      <dsp:spPr>
        <a:xfrm>
          <a:off x="3474137" y="20829"/>
          <a:ext cx="1427599" cy="568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9050" rIns="19050" bIns="19050" numCol="1" spcCol="1270" anchor="ctr" anchorCtr="0">
          <a:noAutofit/>
        </a:bodyPr>
        <a:lstStyle/>
        <a:p>
          <a:pPr lvl="0" algn="l" defTabSz="666750" rtl="0">
            <a:lnSpc>
              <a:spcPct val="90000"/>
            </a:lnSpc>
            <a:spcBef>
              <a:spcPct val="0"/>
            </a:spcBef>
            <a:spcAft>
              <a:spcPct val="35000"/>
            </a:spcAft>
          </a:pPr>
          <a:r>
            <a:rPr lang="zh-CN" sz="1500" kern="1200" dirty="0" smtClean="0"/>
            <a:t>一、明确原则</a:t>
          </a:r>
          <a:endParaRPr lang="zh-CN" sz="1500" kern="1200" dirty="0"/>
        </a:p>
      </dsp:txBody>
      <dsp:txXfrm>
        <a:off x="3474137" y="20829"/>
        <a:ext cx="1427599" cy="568962"/>
      </dsp:txXfrm>
    </dsp:sp>
    <dsp:sp modelId="{F2B13516-06AB-4ED1-94AD-AF9FE37E7223}">
      <dsp:nvSpPr>
        <dsp:cNvPr id="0" name=""/>
        <dsp:cNvSpPr/>
      </dsp:nvSpPr>
      <dsp:spPr>
        <a:xfrm>
          <a:off x="3007806" y="284481"/>
          <a:ext cx="29736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DC26D93-CE74-4D67-B79E-82D1D5C9A110}">
      <dsp:nvSpPr>
        <dsp:cNvPr id="0" name=""/>
        <dsp:cNvSpPr/>
      </dsp:nvSpPr>
      <dsp:spPr>
        <a:xfrm rot="5400000">
          <a:off x="1513042" y="471822"/>
          <a:ext cx="1681114" cy="1308414"/>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C3ECF8-AF3B-4893-85A3-7955AE2E8800}">
      <dsp:nvSpPr>
        <dsp:cNvPr id="0" name=""/>
        <dsp:cNvSpPr/>
      </dsp:nvSpPr>
      <dsp:spPr>
        <a:xfrm>
          <a:off x="3253473" y="564637"/>
          <a:ext cx="2030861" cy="568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9050" rIns="19050" bIns="19050" numCol="1" spcCol="1270" anchor="ctr" anchorCtr="0">
          <a:noAutofit/>
        </a:bodyPr>
        <a:lstStyle/>
        <a:p>
          <a:pPr lvl="0" algn="l" defTabSz="666750" rtl="0">
            <a:lnSpc>
              <a:spcPct val="90000"/>
            </a:lnSpc>
            <a:spcBef>
              <a:spcPct val="0"/>
            </a:spcBef>
            <a:spcAft>
              <a:spcPct val="35000"/>
            </a:spcAft>
          </a:pPr>
          <a:r>
            <a:rPr lang="zh-CN" sz="1500" kern="1200" dirty="0" smtClean="0"/>
            <a:t>二、</a:t>
          </a:r>
          <a:r>
            <a:rPr lang="en-US" sz="1500" kern="1200" dirty="0" smtClean="0"/>
            <a:t> </a:t>
          </a:r>
          <a:r>
            <a:rPr lang="zh-CN" sz="1500" kern="1200" dirty="0" smtClean="0"/>
            <a:t>高效原则</a:t>
          </a:r>
          <a:endParaRPr lang="zh-CN" sz="1500" kern="1200" dirty="0"/>
        </a:p>
      </dsp:txBody>
      <dsp:txXfrm>
        <a:off x="3253473" y="564637"/>
        <a:ext cx="2030861" cy="568962"/>
      </dsp:txXfrm>
    </dsp:sp>
    <dsp:sp modelId="{81C3F715-1A9C-4280-BCFD-E1493DA33979}">
      <dsp:nvSpPr>
        <dsp:cNvPr id="0" name=""/>
        <dsp:cNvSpPr/>
      </dsp:nvSpPr>
      <dsp:spPr>
        <a:xfrm>
          <a:off x="3007806" y="853443"/>
          <a:ext cx="29736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069F48B-4DB3-48D7-B028-7BE8E5B8A4F5}">
      <dsp:nvSpPr>
        <dsp:cNvPr id="0" name=""/>
        <dsp:cNvSpPr/>
      </dsp:nvSpPr>
      <dsp:spPr>
        <a:xfrm rot="5400000">
          <a:off x="1804065" y="1031466"/>
          <a:ext cx="1380575" cy="1024924"/>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1EBE2A4-13AB-423D-8982-C13855ADCCFA}">
      <dsp:nvSpPr>
        <dsp:cNvPr id="0" name=""/>
        <dsp:cNvSpPr/>
      </dsp:nvSpPr>
      <dsp:spPr>
        <a:xfrm>
          <a:off x="3260944" y="1245290"/>
          <a:ext cx="2337423" cy="4923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9050" rIns="19050" bIns="19050" numCol="1" spcCol="1270" anchor="ctr" anchorCtr="0">
          <a:noAutofit/>
        </a:bodyPr>
        <a:lstStyle/>
        <a:p>
          <a:pPr lvl="0" algn="l" defTabSz="666750" rtl="0">
            <a:lnSpc>
              <a:spcPct val="90000"/>
            </a:lnSpc>
            <a:spcBef>
              <a:spcPct val="0"/>
            </a:spcBef>
            <a:spcAft>
              <a:spcPct val="35000"/>
            </a:spcAft>
          </a:pPr>
          <a:r>
            <a:rPr lang="zh-CN" sz="1500" kern="1200" dirty="0" smtClean="0"/>
            <a:t>三、节能、资源节约原则</a:t>
          </a:r>
          <a:endParaRPr lang="zh-CN" sz="1500" kern="1200" dirty="0"/>
        </a:p>
      </dsp:txBody>
      <dsp:txXfrm>
        <a:off x="3260944" y="1245290"/>
        <a:ext cx="2337423" cy="492351"/>
      </dsp:txXfrm>
    </dsp:sp>
    <dsp:sp modelId="{2DEE0119-63A9-4D99-A6BB-0B00AE86D14F}">
      <dsp:nvSpPr>
        <dsp:cNvPr id="0" name=""/>
        <dsp:cNvSpPr/>
      </dsp:nvSpPr>
      <dsp:spPr>
        <a:xfrm>
          <a:off x="3007806" y="1422405"/>
          <a:ext cx="29736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BBB11E-52BC-4481-9A5B-93211F577A3B}">
      <dsp:nvSpPr>
        <dsp:cNvPr id="0" name=""/>
        <dsp:cNvSpPr/>
      </dsp:nvSpPr>
      <dsp:spPr>
        <a:xfrm rot="5400000">
          <a:off x="2085770" y="1553048"/>
          <a:ext cx="1053075" cy="790996"/>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D4DF85-FBB7-4981-BD37-DA33F1DCC196}">
      <dsp:nvSpPr>
        <dsp:cNvPr id="0" name=""/>
        <dsp:cNvSpPr/>
      </dsp:nvSpPr>
      <dsp:spPr>
        <a:xfrm>
          <a:off x="3402127" y="1752289"/>
          <a:ext cx="1884759" cy="5831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9050" rIns="19050" bIns="19050" numCol="1" spcCol="1270" anchor="ctr" anchorCtr="0">
          <a:noAutofit/>
        </a:bodyPr>
        <a:lstStyle/>
        <a:p>
          <a:pPr lvl="0" algn="l" defTabSz="666750" rtl="0">
            <a:lnSpc>
              <a:spcPct val="90000"/>
            </a:lnSpc>
            <a:spcBef>
              <a:spcPct val="0"/>
            </a:spcBef>
            <a:spcAft>
              <a:spcPct val="35000"/>
            </a:spcAft>
          </a:pPr>
          <a:r>
            <a:rPr lang="zh-CN" sz="1500" kern="1200" dirty="0" smtClean="0"/>
            <a:t>四、人文原则</a:t>
          </a:r>
          <a:endParaRPr lang="zh-CN" sz="1500" kern="1200" dirty="0"/>
        </a:p>
      </dsp:txBody>
      <dsp:txXfrm>
        <a:off x="3402127" y="1752289"/>
        <a:ext cx="1884759" cy="583174"/>
      </dsp:txXfrm>
    </dsp:sp>
    <dsp:sp modelId="{B72FD9B6-E99D-4CDD-9F98-5A607A0E589E}">
      <dsp:nvSpPr>
        <dsp:cNvPr id="0" name=""/>
        <dsp:cNvSpPr/>
      </dsp:nvSpPr>
      <dsp:spPr>
        <a:xfrm>
          <a:off x="3007806" y="1991367"/>
          <a:ext cx="29736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990B524-8169-4CEB-A926-9189376747E7}">
      <dsp:nvSpPr>
        <dsp:cNvPr id="0" name=""/>
        <dsp:cNvSpPr/>
      </dsp:nvSpPr>
      <dsp:spPr>
        <a:xfrm rot="5400000">
          <a:off x="2368150" y="2076691"/>
          <a:ext cx="723830" cy="552706"/>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7B2C61-0182-4964-9F0A-91EA081FBEA1}">
      <dsp:nvSpPr>
        <dsp:cNvPr id="0" name=""/>
        <dsp:cNvSpPr/>
      </dsp:nvSpPr>
      <dsp:spPr>
        <a:xfrm>
          <a:off x="604867" y="0"/>
          <a:ext cx="6855161" cy="1829818"/>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56F844-A603-4505-8FDE-C17D0BD77A25}">
      <dsp:nvSpPr>
        <dsp:cNvPr id="0" name=""/>
        <dsp:cNvSpPr/>
      </dsp:nvSpPr>
      <dsp:spPr>
        <a:xfrm>
          <a:off x="273292" y="548945"/>
          <a:ext cx="2419468" cy="731927"/>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0">
            <a:lnSpc>
              <a:spcPct val="90000"/>
            </a:lnSpc>
            <a:spcBef>
              <a:spcPct val="0"/>
            </a:spcBef>
            <a:spcAft>
              <a:spcPct val="35000"/>
            </a:spcAft>
          </a:pPr>
          <a:r>
            <a:rPr lang="zh-CN" sz="1700" kern="1200" smtClean="0"/>
            <a:t>（一）古典装饰时期</a:t>
          </a:r>
          <a:endParaRPr lang="zh-CN" sz="1700" kern="1200"/>
        </a:p>
      </dsp:txBody>
      <dsp:txXfrm>
        <a:off x="309022" y="584675"/>
        <a:ext cx="2348008" cy="660467"/>
      </dsp:txXfrm>
    </dsp:sp>
    <dsp:sp modelId="{D09C605A-B40E-4A95-A060-2CC18883FB20}">
      <dsp:nvSpPr>
        <dsp:cNvPr id="0" name=""/>
        <dsp:cNvSpPr/>
      </dsp:nvSpPr>
      <dsp:spPr>
        <a:xfrm>
          <a:off x="2822713" y="548945"/>
          <a:ext cx="2419468" cy="731927"/>
        </a:xfrm>
        <a:prstGeom prst="roundRect">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0">
            <a:lnSpc>
              <a:spcPct val="90000"/>
            </a:lnSpc>
            <a:spcBef>
              <a:spcPct val="0"/>
            </a:spcBef>
            <a:spcAft>
              <a:spcPct val="35000"/>
            </a:spcAft>
          </a:pPr>
          <a:r>
            <a:rPr lang="zh-CN" sz="1700" kern="1200" smtClean="0"/>
            <a:t>（二）现代功能与结构时期</a:t>
          </a:r>
          <a:endParaRPr lang="zh-CN" sz="1700" kern="1200"/>
        </a:p>
      </dsp:txBody>
      <dsp:txXfrm>
        <a:off x="2858443" y="584675"/>
        <a:ext cx="2348008" cy="660467"/>
      </dsp:txXfrm>
    </dsp:sp>
    <dsp:sp modelId="{855BEA97-2A2F-4946-B5CA-8DDA94EA0747}">
      <dsp:nvSpPr>
        <dsp:cNvPr id="0" name=""/>
        <dsp:cNvSpPr/>
      </dsp:nvSpPr>
      <dsp:spPr>
        <a:xfrm>
          <a:off x="5372134" y="548945"/>
          <a:ext cx="2419468" cy="731927"/>
        </a:xfrm>
        <a:prstGeom prst="roundRect">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0">
            <a:lnSpc>
              <a:spcPct val="90000"/>
            </a:lnSpc>
            <a:spcBef>
              <a:spcPct val="0"/>
            </a:spcBef>
            <a:spcAft>
              <a:spcPct val="35000"/>
            </a:spcAft>
          </a:pPr>
          <a:r>
            <a:rPr lang="zh-CN" sz="1700" kern="1200" smtClean="0"/>
            <a:t>（三）后现代人本时期</a:t>
          </a:r>
          <a:endParaRPr lang="zh-CN" sz="1700" kern="1200"/>
        </a:p>
      </dsp:txBody>
      <dsp:txXfrm>
        <a:off x="5407864" y="584675"/>
        <a:ext cx="2348008" cy="66046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5D204B-2E9B-42FB-826D-BF5AF633D8BB}">
      <dsp:nvSpPr>
        <dsp:cNvPr id="0" name=""/>
        <dsp:cNvSpPr/>
      </dsp:nvSpPr>
      <dsp:spPr>
        <a:xfrm>
          <a:off x="0" y="0"/>
          <a:ext cx="1973834" cy="1973834"/>
        </a:xfrm>
        <a:prstGeom prst="pie">
          <a:avLst>
            <a:gd name="adj1" fmla="val 5400000"/>
            <a:gd name="adj2" fmla="val 162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FBD641-9295-4D4F-AA60-FBF35CC77227}">
      <dsp:nvSpPr>
        <dsp:cNvPr id="0" name=""/>
        <dsp:cNvSpPr/>
      </dsp:nvSpPr>
      <dsp:spPr>
        <a:xfrm>
          <a:off x="986917" y="0"/>
          <a:ext cx="4195908" cy="1973834"/>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zh-CN" sz="2600" kern="1200" smtClean="0"/>
            <a:t>（一）矩阵法</a:t>
          </a:r>
          <a:endParaRPr lang="zh-CN" sz="2600" kern="1200"/>
        </a:p>
      </dsp:txBody>
      <dsp:txXfrm>
        <a:off x="986917" y="0"/>
        <a:ext cx="4195908" cy="592151"/>
      </dsp:txXfrm>
    </dsp:sp>
    <dsp:sp modelId="{F1CBEA6B-67A4-4736-9046-8E7A63DB319E}">
      <dsp:nvSpPr>
        <dsp:cNvPr id="0" name=""/>
        <dsp:cNvSpPr/>
      </dsp:nvSpPr>
      <dsp:spPr>
        <a:xfrm>
          <a:off x="345421" y="592151"/>
          <a:ext cx="1282990" cy="1282990"/>
        </a:xfrm>
        <a:prstGeom prst="pie">
          <a:avLst>
            <a:gd name="adj1" fmla="val 5400000"/>
            <a:gd name="adj2" fmla="val 16200000"/>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C4B2C02-D38B-4F6F-B75F-741F3425889E}">
      <dsp:nvSpPr>
        <dsp:cNvPr id="0" name=""/>
        <dsp:cNvSpPr/>
      </dsp:nvSpPr>
      <dsp:spPr>
        <a:xfrm>
          <a:off x="986917" y="592151"/>
          <a:ext cx="4195908" cy="1282990"/>
        </a:xfrm>
        <a:prstGeom prst="rect">
          <a:avLst/>
        </a:prstGeom>
        <a:solidFill>
          <a:schemeClr val="lt1">
            <a:alpha val="90000"/>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zh-CN" sz="2600" kern="1200" smtClean="0"/>
            <a:t>（二）树形法</a:t>
          </a:r>
          <a:endParaRPr lang="zh-CN" sz="2600" kern="1200"/>
        </a:p>
      </dsp:txBody>
      <dsp:txXfrm>
        <a:off x="986917" y="592151"/>
        <a:ext cx="4195908" cy="592149"/>
      </dsp:txXfrm>
    </dsp:sp>
    <dsp:sp modelId="{FBF6ED97-25CA-4B74-8872-9375BC683967}">
      <dsp:nvSpPr>
        <dsp:cNvPr id="0" name=""/>
        <dsp:cNvSpPr/>
      </dsp:nvSpPr>
      <dsp:spPr>
        <a:xfrm>
          <a:off x="690842" y="1184300"/>
          <a:ext cx="592149" cy="592149"/>
        </a:xfrm>
        <a:prstGeom prst="pie">
          <a:avLst>
            <a:gd name="adj1" fmla="val 5400000"/>
            <a:gd name="adj2" fmla="val 1620000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8F3237-4D8E-4088-A5D8-21DE603ADD91}">
      <dsp:nvSpPr>
        <dsp:cNvPr id="0" name=""/>
        <dsp:cNvSpPr/>
      </dsp:nvSpPr>
      <dsp:spPr>
        <a:xfrm>
          <a:off x="986917" y="1184300"/>
          <a:ext cx="4195908" cy="592149"/>
        </a:xfrm>
        <a:prstGeom prst="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zh-CN" sz="2600" kern="1200" smtClean="0"/>
            <a:t>（三）圆方图解法</a:t>
          </a:r>
          <a:endParaRPr lang="zh-CN" sz="2600" kern="1200"/>
        </a:p>
      </dsp:txBody>
      <dsp:txXfrm>
        <a:off x="986917" y="1184300"/>
        <a:ext cx="4195908" cy="59214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D7838F-BC83-4758-9503-3634689DB70A}">
      <dsp:nvSpPr>
        <dsp:cNvPr id="0" name=""/>
        <dsp:cNvSpPr/>
      </dsp:nvSpPr>
      <dsp:spPr>
        <a:xfrm>
          <a:off x="0" y="526929"/>
          <a:ext cx="8280920" cy="702572"/>
        </a:xfrm>
        <a:prstGeom prst="notched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D8ECC86-2105-4828-9EB1-12DFA42FA25E}">
      <dsp:nvSpPr>
        <dsp:cNvPr id="0" name=""/>
        <dsp:cNvSpPr/>
      </dsp:nvSpPr>
      <dsp:spPr>
        <a:xfrm>
          <a:off x="1439" y="0"/>
          <a:ext cx="1919008" cy="702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666750" rtl="0">
            <a:lnSpc>
              <a:spcPct val="90000"/>
            </a:lnSpc>
            <a:spcBef>
              <a:spcPct val="0"/>
            </a:spcBef>
            <a:spcAft>
              <a:spcPct val="35000"/>
            </a:spcAft>
          </a:pPr>
          <a:r>
            <a:rPr lang="en-US" sz="1500" kern="1200" dirty="0" smtClean="0"/>
            <a:t>1</a:t>
          </a:r>
          <a:r>
            <a:rPr lang="zh-CN" sz="1500" kern="1200" dirty="0" smtClean="0"/>
            <a:t>、方案的概念起草</a:t>
          </a:r>
          <a:r>
            <a:rPr lang="en-US" sz="1500" kern="1200" dirty="0" smtClean="0"/>
            <a:t> </a:t>
          </a:r>
          <a:endParaRPr lang="zh-CN" sz="1500" kern="1200" dirty="0"/>
        </a:p>
      </dsp:txBody>
      <dsp:txXfrm>
        <a:off x="1439" y="0"/>
        <a:ext cx="1919008" cy="702572"/>
      </dsp:txXfrm>
    </dsp:sp>
    <dsp:sp modelId="{047B7E30-DD6C-474D-9D46-DAA38904880E}">
      <dsp:nvSpPr>
        <dsp:cNvPr id="0" name=""/>
        <dsp:cNvSpPr/>
      </dsp:nvSpPr>
      <dsp:spPr>
        <a:xfrm>
          <a:off x="873122" y="790393"/>
          <a:ext cx="175643" cy="17564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36A1DF-7A48-459A-ABEC-3FE5AC244490}">
      <dsp:nvSpPr>
        <dsp:cNvPr id="0" name=""/>
        <dsp:cNvSpPr/>
      </dsp:nvSpPr>
      <dsp:spPr>
        <a:xfrm>
          <a:off x="2008240" y="1053858"/>
          <a:ext cx="1755854" cy="702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666750" rtl="0">
            <a:lnSpc>
              <a:spcPct val="90000"/>
            </a:lnSpc>
            <a:spcBef>
              <a:spcPct val="0"/>
            </a:spcBef>
            <a:spcAft>
              <a:spcPct val="35000"/>
            </a:spcAft>
          </a:pPr>
          <a:r>
            <a:rPr lang="en-US" sz="1500" kern="1200" smtClean="0"/>
            <a:t>2</a:t>
          </a:r>
          <a:r>
            <a:rPr lang="zh-CN" sz="1500" kern="1200" smtClean="0"/>
            <a:t>、施工详图形成</a:t>
          </a:r>
          <a:r>
            <a:rPr lang="en-US" sz="1500" kern="1200" smtClean="0"/>
            <a:t> </a:t>
          </a:r>
          <a:endParaRPr lang="zh-CN" sz="1500" kern="1200"/>
        </a:p>
      </dsp:txBody>
      <dsp:txXfrm>
        <a:off x="2008240" y="1053858"/>
        <a:ext cx="1755854" cy="702572"/>
      </dsp:txXfrm>
    </dsp:sp>
    <dsp:sp modelId="{499B4E13-A41B-4264-AB11-2A25951BB473}">
      <dsp:nvSpPr>
        <dsp:cNvPr id="0" name=""/>
        <dsp:cNvSpPr/>
      </dsp:nvSpPr>
      <dsp:spPr>
        <a:xfrm>
          <a:off x="2798346" y="790393"/>
          <a:ext cx="175643" cy="175643"/>
        </a:xfrm>
        <a:prstGeom prst="ellipse">
          <a:avLst/>
        </a:prstGeom>
        <a:solidFill>
          <a:schemeClr val="accent2">
            <a:hueOff val="1560506"/>
            <a:satOff val="-1946"/>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E5336B-A6E7-4A38-AA7F-4FA19C30BA13}">
      <dsp:nvSpPr>
        <dsp:cNvPr id="0" name=""/>
        <dsp:cNvSpPr/>
      </dsp:nvSpPr>
      <dsp:spPr>
        <a:xfrm>
          <a:off x="3851887" y="0"/>
          <a:ext cx="1755854" cy="702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666750" rtl="0">
            <a:lnSpc>
              <a:spcPct val="90000"/>
            </a:lnSpc>
            <a:spcBef>
              <a:spcPct val="0"/>
            </a:spcBef>
            <a:spcAft>
              <a:spcPct val="35000"/>
            </a:spcAft>
          </a:pPr>
          <a:r>
            <a:rPr lang="en-US" sz="1500" kern="1200" smtClean="0"/>
            <a:t>3</a:t>
          </a:r>
          <a:r>
            <a:rPr lang="zh-CN" sz="1500" kern="1200" smtClean="0"/>
            <a:t>、模拟表现</a:t>
          </a:r>
          <a:endParaRPr lang="zh-CN" sz="1500" kern="1200"/>
        </a:p>
      </dsp:txBody>
      <dsp:txXfrm>
        <a:off x="3851887" y="0"/>
        <a:ext cx="1755854" cy="702572"/>
      </dsp:txXfrm>
    </dsp:sp>
    <dsp:sp modelId="{D1BA1462-5E96-4D05-BBB6-A4C323A91605}">
      <dsp:nvSpPr>
        <dsp:cNvPr id="0" name=""/>
        <dsp:cNvSpPr/>
      </dsp:nvSpPr>
      <dsp:spPr>
        <a:xfrm>
          <a:off x="4641992" y="790393"/>
          <a:ext cx="175643" cy="175643"/>
        </a:xfrm>
        <a:prstGeom prst="ellipse">
          <a:avLst/>
        </a:prstGeom>
        <a:solidFill>
          <a:schemeClr val="accent2">
            <a:hueOff val="3121013"/>
            <a:satOff val="-3893"/>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7D034D-73DF-4BBD-BE38-5A0D3C7BA06C}">
      <dsp:nvSpPr>
        <dsp:cNvPr id="0" name=""/>
        <dsp:cNvSpPr/>
      </dsp:nvSpPr>
      <dsp:spPr>
        <a:xfrm>
          <a:off x="5695534" y="1053858"/>
          <a:ext cx="1755854" cy="702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666750" rtl="0">
            <a:lnSpc>
              <a:spcPct val="90000"/>
            </a:lnSpc>
            <a:spcBef>
              <a:spcPct val="0"/>
            </a:spcBef>
            <a:spcAft>
              <a:spcPct val="35000"/>
            </a:spcAft>
          </a:pPr>
          <a:r>
            <a:rPr lang="en-US" sz="1500" kern="1200" smtClean="0"/>
            <a:t>4</a:t>
          </a:r>
          <a:r>
            <a:rPr lang="zh-CN" sz="1500" kern="1200" smtClean="0"/>
            <a:t>、样板间制作</a:t>
          </a:r>
          <a:r>
            <a:rPr lang="en-US" sz="1500" kern="1200" smtClean="0"/>
            <a:t> </a:t>
          </a:r>
          <a:endParaRPr lang="zh-CN" sz="1500" kern="1200"/>
        </a:p>
      </dsp:txBody>
      <dsp:txXfrm>
        <a:off x="5695534" y="1053858"/>
        <a:ext cx="1755854" cy="702572"/>
      </dsp:txXfrm>
    </dsp:sp>
    <dsp:sp modelId="{C4AFE42F-7B68-4E6E-B666-AC4C50A66D3A}">
      <dsp:nvSpPr>
        <dsp:cNvPr id="0" name=""/>
        <dsp:cNvSpPr/>
      </dsp:nvSpPr>
      <dsp:spPr>
        <a:xfrm>
          <a:off x="6485639" y="790393"/>
          <a:ext cx="175643" cy="175643"/>
        </a:xfrm>
        <a:prstGeom prst="ellipse">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A8AA4B-747A-4D1A-B361-0950909E31AC}">
      <dsp:nvSpPr>
        <dsp:cNvPr id="0" name=""/>
        <dsp:cNvSpPr/>
      </dsp:nvSpPr>
      <dsp:spPr>
        <a:xfrm>
          <a:off x="792087" y="1840634"/>
          <a:ext cx="3109560" cy="6392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altLang="zh-CN" sz="1900" b="1" kern="1200" dirty="0" smtClean="0"/>
            <a:t>2  </a:t>
          </a:r>
          <a:r>
            <a:rPr lang="zh-CN" altLang="zh-CN" sz="1900" b="1" kern="1200" dirty="0" smtClean="0"/>
            <a:t>室内设计风格和流派</a:t>
          </a:r>
          <a:endParaRPr lang="zh-CN" altLang="en-US" sz="1900" kern="1200" dirty="0"/>
        </a:p>
      </dsp:txBody>
      <dsp:txXfrm>
        <a:off x="810809" y="1859356"/>
        <a:ext cx="3072116" cy="601767"/>
      </dsp:txXfrm>
    </dsp:sp>
    <dsp:sp modelId="{5D9570B0-F1C6-4395-9C3E-11225C2D6E4B}">
      <dsp:nvSpPr>
        <dsp:cNvPr id="0" name=""/>
        <dsp:cNvSpPr/>
      </dsp:nvSpPr>
      <dsp:spPr>
        <a:xfrm rot="17688597">
          <a:off x="3313192" y="1226607"/>
          <a:ext cx="2027789" cy="26630"/>
        </a:xfrm>
        <a:custGeom>
          <a:avLst/>
          <a:gdLst/>
          <a:ahLst/>
          <a:cxnLst/>
          <a:rect l="0" t="0" r="0" b="0"/>
          <a:pathLst>
            <a:path>
              <a:moveTo>
                <a:pt x="0" y="13315"/>
              </a:moveTo>
              <a:lnTo>
                <a:pt x="2027789" y="13315"/>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4276393" y="1189228"/>
        <a:ext cx="101389" cy="101389"/>
      </dsp:txXfrm>
    </dsp:sp>
    <dsp:sp modelId="{D74220E8-339A-41DD-8159-F3E7A26AED41}">
      <dsp:nvSpPr>
        <dsp:cNvPr id="0" name=""/>
        <dsp:cNvSpPr/>
      </dsp:nvSpPr>
      <dsp:spPr>
        <a:xfrm>
          <a:off x="4752527" y="0"/>
          <a:ext cx="3147823" cy="63921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zh-CN" sz="1900" kern="1200" dirty="0" smtClean="0"/>
            <a:t>第一节 新现代主义</a:t>
          </a:r>
          <a:endParaRPr lang="zh-CN" altLang="zh-CN" sz="1900" kern="1200" dirty="0"/>
        </a:p>
      </dsp:txBody>
      <dsp:txXfrm>
        <a:off x="4771249" y="18722"/>
        <a:ext cx="3110379" cy="601767"/>
      </dsp:txXfrm>
    </dsp:sp>
    <dsp:sp modelId="{D8EE7B93-62CD-401C-91C0-7AA575FDA6C1}">
      <dsp:nvSpPr>
        <dsp:cNvPr id="0" name=""/>
        <dsp:cNvSpPr/>
      </dsp:nvSpPr>
      <dsp:spPr>
        <a:xfrm rot="18455020">
          <a:off x="3629552" y="1594153"/>
          <a:ext cx="1395070" cy="26630"/>
        </a:xfrm>
        <a:custGeom>
          <a:avLst/>
          <a:gdLst/>
          <a:ahLst/>
          <a:cxnLst/>
          <a:rect l="0" t="0" r="0" b="0"/>
          <a:pathLst>
            <a:path>
              <a:moveTo>
                <a:pt x="0" y="13315"/>
              </a:moveTo>
              <a:lnTo>
                <a:pt x="1395070" y="13315"/>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292211" y="1572592"/>
        <a:ext cx="69753" cy="69753"/>
      </dsp:txXfrm>
    </dsp:sp>
    <dsp:sp modelId="{3B4DC4A2-908F-46F4-84AC-1D37E4166EC3}">
      <dsp:nvSpPr>
        <dsp:cNvPr id="0" name=""/>
        <dsp:cNvSpPr/>
      </dsp:nvSpPr>
      <dsp:spPr>
        <a:xfrm>
          <a:off x="4752527" y="735092"/>
          <a:ext cx="3147823" cy="63921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zh-CN" sz="1900" kern="1200" smtClean="0"/>
            <a:t>第二节</a:t>
          </a:r>
          <a:r>
            <a:rPr lang="en-US" altLang="zh-CN" sz="1900" kern="1200" smtClean="0"/>
            <a:t>  </a:t>
          </a:r>
          <a:r>
            <a:rPr lang="zh-CN" altLang="zh-CN" sz="1900" kern="1200" smtClean="0"/>
            <a:t>极少主义</a:t>
          </a:r>
          <a:endParaRPr lang="zh-CN" altLang="zh-CN" sz="1900" kern="1200" dirty="0"/>
        </a:p>
      </dsp:txBody>
      <dsp:txXfrm>
        <a:off x="4771249" y="753814"/>
        <a:ext cx="3110379" cy="601767"/>
      </dsp:txXfrm>
    </dsp:sp>
    <dsp:sp modelId="{4A27544D-906E-4D77-939A-9B280AB7D5B1}">
      <dsp:nvSpPr>
        <dsp:cNvPr id="0" name=""/>
        <dsp:cNvSpPr/>
      </dsp:nvSpPr>
      <dsp:spPr>
        <a:xfrm rot="20188385">
          <a:off x="3863075" y="1961700"/>
          <a:ext cx="928024" cy="26630"/>
        </a:xfrm>
        <a:custGeom>
          <a:avLst/>
          <a:gdLst/>
          <a:ahLst/>
          <a:cxnLst/>
          <a:rect l="0" t="0" r="0" b="0"/>
          <a:pathLst>
            <a:path>
              <a:moveTo>
                <a:pt x="0" y="13315"/>
              </a:moveTo>
              <a:lnTo>
                <a:pt x="928024" y="13315"/>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303887" y="1951815"/>
        <a:ext cx="46401" cy="46401"/>
      </dsp:txXfrm>
    </dsp:sp>
    <dsp:sp modelId="{7FD9D838-60B8-4BB6-88B2-B0A468CA0272}">
      <dsp:nvSpPr>
        <dsp:cNvPr id="0" name=""/>
        <dsp:cNvSpPr/>
      </dsp:nvSpPr>
      <dsp:spPr>
        <a:xfrm>
          <a:off x="4752527" y="1470185"/>
          <a:ext cx="3147823" cy="63921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zh-CN" sz="1900" kern="1200" smtClean="0"/>
            <a:t>第三节 高技派</a:t>
          </a:r>
          <a:endParaRPr lang="zh-CN" altLang="zh-CN" sz="1900" kern="1200" dirty="0"/>
        </a:p>
      </dsp:txBody>
      <dsp:txXfrm>
        <a:off x="4771249" y="1488907"/>
        <a:ext cx="3110379" cy="601767"/>
      </dsp:txXfrm>
    </dsp:sp>
    <dsp:sp modelId="{97BC4019-9805-4874-B414-268DDEAA8497}">
      <dsp:nvSpPr>
        <dsp:cNvPr id="0" name=""/>
        <dsp:cNvSpPr/>
      </dsp:nvSpPr>
      <dsp:spPr>
        <a:xfrm rot="1391853">
          <a:off x="3864226" y="2329246"/>
          <a:ext cx="925722" cy="26630"/>
        </a:xfrm>
        <a:custGeom>
          <a:avLst/>
          <a:gdLst/>
          <a:ahLst/>
          <a:cxnLst/>
          <a:rect l="0" t="0" r="0" b="0"/>
          <a:pathLst>
            <a:path>
              <a:moveTo>
                <a:pt x="0" y="13315"/>
              </a:moveTo>
              <a:lnTo>
                <a:pt x="925722" y="13315"/>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303944" y="2319419"/>
        <a:ext cx="46286" cy="46286"/>
      </dsp:txXfrm>
    </dsp:sp>
    <dsp:sp modelId="{A5822E4F-55FF-47DF-98F1-0A721C6E69B2}">
      <dsp:nvSpPr>
        <dsp:cNvPr id="0" name=""/>
        <dsp:cNvSpPr/>
      </dsp:nvSpPr>
      <dsp:spPr>
        <a:xfrm>
          <a:off x="4752527" y="2205278"/>
          <a:ext cx="3147823" cy="63921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zh-CN" sz="1900" kern="1200" smtClean="0"/>
            <a:t>第四节 后现代主义</a:t>
          </a:r>
          <a:endParaRPr lang="zh-CN" altLang="zh-CN" sz="1900" kern="1200" dirty="0"/>
        </a:p>
      </dsp:txBody>
      <dsp:txXfrm>
        <a:off x="4771249" y="2224000"/>
        <a:ext cx="3110379" cy="601767"/>
      </dsp:txXfrm>
    </dsp:sp>
    <dsp:sp modelId="{17746A52-33AF-4511-A76F-D64C24A04D15}">
      <dsp:nvSpPr>
        <dsp:cNvPr id="0" name=""/>
        <dsp:cNvSpPr/>
      </dsp:nvSpPr>
      <dsp:spPr>
        <a:xfrm rot="3136228">
          <a:off x="3631850" y="2696793"/>
          <a:ext cx="1390475" cy="26630"/>
        </a:xfrm>
        <a:custGeom>
          <a:avLst/>
          <a:gdLst/>
          <a:ahLst/>
          <a:cxnLst/>
          <a:rect l="0" t="0" r="0" b="0"/>
          <a:pathLst>
            <a:path>
              <a:moveTo>
                <a:pt x="0" y="13315"/>
              </a:moveTo>
              <a:lnTo>
                <a:pt x="1390475" y="13315"/>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292325" y="2675347"/>
        <a:ext cx="69523" cy="69523"/>
      </dsp:txXfrm>
    </dsp:sp>
    <dsp:sp modelId="{2A8C2CE0-015D-4FE6-86D3-0ED3F402B0F8}">
      <dsp:nvSpPr>
        <dsp:cNvPr id="0" name=""/>
        <dsp:cNvSpPr/>
      </dsp:nvSpPr>
      <dsp:spPr>
        <a:xfrm>
          <a:off x="4752527" y="2940372"/>
          <a:ext cx="3147823" cy="63921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zh-CN" sz="1900" kern="1200" smtClean="0"/>
            <a:t>第五节 解构主义</a:t>
          </a:r>
          <a:endParaRPr lang="zh-CN" altLang="zh-CN" sz="1900" kern="1200" dirty="0"/>
        </a:p>
      </dsp:txBody>
      <dsp:txXfrm>
        <a:off x="4771249" y="2959094"/>
        <a:ext cx="3110379" cy="601767"/>
      </dsp:txXfrm>
    </dsp:sp>
    <dsp:sp modelId="{82EA50B5-03A8-4A09-BB36-49D6F368BC8C}">
      <dsp:nvSpPr>
        <dsp:cNvPr id="0" name=""/>
        <dsp:cNvSpPr/>
      </dsp:nvSpPr>
      <dsp:spPr>
        <a:xfrm rot="3907265">
          <a:off x="3315825" y="3064340"/>
          <a:ext cx="2022524" cy="26630"/>
        </a:xfrm>
        <a:custGeom>
          <a:avLst/>
          <a:gdLst/>
          <a:ahLst/>
          <a:cxnLst/>
          <a:rect l="0" t="0" r="0" b="0"/>
          <a:pathLst>
            <a:path>
              <a:moveTo>
                <a:pt x="0" y="13315"/>
              </a:moveTo>
              <a:lnTo>
                <a:pt x="2022524" y="13315"/>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4276524" y="3027092"/>
        <a:ext cx="101126" cy="101126"/>
      </dsp:txXfrm>
    </dsp:sp>
    <dsp:sp modelId="{A2E4A4D6-68DD-4A60-A675-EACD3D0A7DD3}">
      <dsp:nvSpPr>
        <dsp:cNvPr id="0" name=""/>
        <dsp:cNvSpPr/>
      </dsp:nvSpPr>
      <dsp:spPr>
        <a:xfrm>
          <a:off x="4752527" y="3675465"/>
          <a:ext cx="3147823" cy="63921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zh-CN" sz="1900" kern="1200" smtClean="0"/>
            <a:t>第六节 绿色设计</a:t>
          </a:r>
          <a:endParaRPr lang="zh-CN" altLang="zh-CN" sz="1900" kern="1200" dirty="0"/>
        </a:p>
      </dsp:txBody>
      <dsp:txXfrm>
        <a:off x="4771249" y="3694187"/>
        <a:ext cx="3110379" cy="6017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47F349-C70D-4656-8247-B298D9D928D9}">
      <dsp:nvSpPr>
        <dsp:cNvPr id="0" name=""/>
        <dsp:cNvSpPr/>
      </dsp:nvSpPr>
      <dsp:spPr>
        <a:xfrm>
          <a:off x="0" y="1476078"/>
          <a:ext cx="2181564" cy="925442"/>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altLang="zh-CN" sz="1900" b="1" kern="1200" dirty="0" smtClean="0"/>
            <a:t>3  </a:t>
          </a:r>
          <a:r>
            <a:rPr lang="zh-CN" altLang="zh-CN" sz="1900" b="1" kern="1200" dirty="0" smtClean="0"/>
            <a:t>室内设计的空间组织和界面处理</a:t>
          </a:r>
          <a:endParaRPr lang="zh-CN" altLang="en-US" sz="1900" kern="1200" dirty="0"/>
        </a:p>
      </dsp:txBody>
      <dsp:txXfrm>
        <a:off x="27105" y="1503183"/>
        <a:ext cx="2127354" cy="871232"/>
      </dsp:txXfrm>
    </dsp:sp>
    <dsp:sp modelId="{9F146A64-8789-4808-93A1-E3C3950DCF77}">
      <dsp:nvSpPr>
        <dsp:cNvPr id="0" name=""/>
        <dsp:cNvSpPr/>
      </dsp:nvSpPr>
      <dsp:spPr>
        <a:xfrm rot="18489548">
          <a:off x="1823111" y="1181048"/>
          <a:ext cx="1875971" cy="40429"/>
        </a:xfrm>
        <a:custGeom>
          <a:avLst/>
          <a:gdLst/>
          <a:ahLst/>
          <a:cxnLst/>
          <a:rect l="0" t="0" r="0" b="0"/>
          <a:pathLst>
            <a:path>
              <a:moveTo>
                <a:pt x="0" y="20214"/>
              </a:moveTo>
              <a:lnTo>
                <a:pt x="1875971" y="20214"/>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a:off x="2714197" y="1154364"/>
        <a:ext cx="93798" cy="93798"/>
      </dsp:txXfrm>
    </dsp:sp>
    <dsp:sp modelId="{BE4B5178-AB5C-4148-9FC8-606041A617F9}">
      <dsp:nvSpPr>
        <dsp:cNvPr id="0" name=""/>
        <dsp:cNvSpPr/>
      </dsp:nvSpPr>
      <dsp:spPr>
        <a:xfrm>
          <a:off x="3340629" y="1005"/>
          <a:ext cx="3249099" cy="925442"/>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zh-CN" sz="1900" kern="1200" smtClean="0"/>
            <a:t>第一节 室内空间组织</a:t>
          </a:r>
          <a:endParaRPr lang="zh-CN" altLang="zh-CN" sz="1900" kern="1200" dirty="0"/>
        </a:p>
      </dsp:txBody>
      <dsp:txXfrm>
        <a:off x="3367734" y="28110"/>
        <a:ext cx="3194889" cy="871232"/>
      </dsp:txXfrm>
    </dsp:sp>
    <dsp:sp modelId="{EEFC071F-29E0-465E-943C-F26188AECC7A}">
      <dsp:nvSpPr>
        <dsp:cNvPr id="0" name=""/>
        <dsp:cNvSpPr/>
      </dsp:nvSpPr>
      <dsp:spPr>
        <a:xfrm rot="20429033">
          <a:off x="2146239" y="1713178"/>
          <a:ext cx="1229714" cy="40429"/>
        </a:xfrm>
        <a:custGeom>
          <a:avLst/>
          <a:gdLst/>
          <a:ahLst/>
          <a:cxnLst/>
          <a:rect l="0" t="0" r="0" b="0"/>
          <a:pathLst>
            <a:path>
              <a:moveTo>
                <a:pt x="0" y="20214"/>
              </a:moveTo>
              <a:lnTo>
                <a:pt x="1229714" y="20214"/>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730354" y="1702650"/>
        <a:ext cx="61485" cy="61485"/>
      </dsp:txXfrm>
    </dsp:sp>
    <dsp:sp modelId="{167E37F3-60D5-472C-90AA-DA48403D4D9F}">
      <dsp:nvSpPr>
        <dsp:cNvPr id="0" name=""/>
        <dsp:cNvSpPr/>
      </dsp:nvSpPr>
      <dsp:spPr>
        <a:xfrm>
          <a:off x="3340629" y="1065265"/>
          <a:ext cx="3249099" cy="925442"/>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zh-CN" sz="1900" kern="1200" smtClean="0"/>
            <a:t>第二节 室内界面处理</a:t>
          </a:r>
          <a:endParaRPr lang="zh-CN" altLang="zh-CN" sz="1900" kern="1200" dirty="0"/>
        </a:p>
      </dsp:txBody>
      <dsp:txXfrm>
        <a:off x="3367734" y="1092370"/>
        <a:ext cx="3194889" cy="871232"/>
      </dsp:txXfrm>
    </dsp:sp>
    <dsp:sp modelId="{19A74801-3A7F-4896-A7CA-5BA3BC2A4304}">
      <dsp:nvSpPr>
        <dsp:cNvPr id="0" name=""/>
        <dsp:cNvSpPr/>
      </dsp:nvSpPr>
      <dsp:spPr>
        <a:xfrm rot="1764780">
          <a:off x="2095810" y="2245307"/>
          <a:ext cx="1330572" cy="40429"/>
        </a:xfrm>
        <a:custGeom>
          <a:avLst/>
          <a:gdLst/>
          <a:ahLst/>
          <a:cxnLst/>
          <a:rect l="0" t="0" r="0" b="0"/>
          <a:pathLst>
            <a:path>
              <a:moveTo>
                <a:pt x="0" y="20214"/>
              </a:moveTo>
              <a:lnTo>
                <a:pt x="1330572" y="20214"/>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727832" y="2232258"/>
        <a:ext cx="66528" cy="66528"/>
      </dsp:txXfrm>
    </dsp:sp>
    <dsp:sp modelId="{B482EFE4-A94B-4A93-8DC0-4E4E642AD934}">
      <dsp:nvSpPr>
        <dsp:cNvPr id="0" name=""/>
        <dsp:cNvSpPr/>
      </dsp:nvSpPr>
      <dsp:spPr>
        <a:xfrm>
          <a:off x="3340629" y="2129524"/>
          <a:ext cx="3249099" cy="925442"/>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zh-CN" sz="1900" kern="1200" smtClean="0"/>
            <a:t>第三节 界面设计中的造型原则</a:t>
          </a:r>
          <a:endParaRPr lang="zh-CN" altLang="zh-CN" sz="1900" kern="1200" dirty="0"/>
        </a:p>
      </dsp:txBody>
      <dsp:txXfrm>
        <a:off x="3367734" y="2156629"/>
        <a:ext cx="3194889" cy="871232"/>
      </dsp:txXfrm>
    </dsp:sp>
    <dsp:sp modelId="{1D09AFD3-A101-4F10-ABA3-86759B76FF2B}">
      <dsp:nvSpPr>
        <dsp:cNvPr id="0" name=""/>
        <dsp:cNvSpPr/>
      </dsp:nvSpPr>
      <dsp:spPr>
        <a:xfrm rot="3359370">
          <a:off x="1725005" y="2777437"/>
          <a:ext cx="2072182" cy="40429"/>
        </a:xfrm>
        <a:custGeom>
          <a:avLst/>
          <a:gdLst/>
          <a:ahLst/>
          <a:cxnLst/>
          <a:rect l="0" t="0" r="0" b="0"/>
          <a:pathLst>
            <a:path>
              <a:moveTo>
                <a:pt x="0" y="20214"/>
              </a:moveTo>
              <a:lnTo>
                <a:pt x="2072182" y="20214"/>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2709292" y="2745847"/>
        <a:ext cx="103609" cy="103609"/>
      </dsp:txXfrm>
    </dsp:sp>
    <dsp:sp modelId="{DD39514B-186F-4930-89DC-A1C2756FB30A}">
      <dsp:nvSpPr>
        <dsp:cNvPr id="0" name=""/>
        <dsp:cNvSpPr/>
      </dsp:nvSpPr>
      <dsp:spPr>
        <a:xfrm>
          <a:off x="3340629" y="3193783"/>
          <a:ext cx="3249099" cy="925442"/>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zh-CN" sz="1900" kern="1200" smtClean="0"/>
            <a:t>第四节 界面设计的形式法则</a:t>
          </a:r>
          <a:endParaRPr lang="zh-CN" altLang="zh-CN" sz="1900" kern="1200" dirty="0"/>
        </a:p>
      </dsp:txBody>
      <dsp:txXfrm>
        <a:off x="3367734" y="3220888"/>
        <a:ext cx="3194889" cy="8712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53FF41-B5AD-49E9-8C94-B2F44B45FDC4}">
      <dsp:nvSpPr>
        <dsp:cNvPr id="0" name=""/>
        <dsp:cNvSpPr/>
      </dsp:nvSpPr>
      <dsp:spPr>
        <a:xfrm>
          <a:off x="821" y="1209650"/>
          <a:ext cx="2859597" cy="9650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en-US" altLang="zh-CN" sz="2800" b="1" kern="1200" dirty="0" smtClean="0"/>
            <a:t>4  </a:t>
          </a:r>
          <a:r>
            <a:rPr lang="zh-CN" sz="2800" b="1" kern="1200" dirty="0" smtClean="0"/>
            <a:t>室内装饰材料与装饰构造</a:t>
          </a:r>
          <a:endParaRPr lang="zh-CN" sz="2800" kern="1200" dirty="0"/>
        </a:p>
      </dsp:txBody>
      <dsp:txXfrm>
        <a:off x="29087" y="1237916"/>
        <a:ext cx="2803065" cy="908543"/>
      </dsp:txXfrm>
    </dsp:sp>
    <dsp:sp modelId="{6DD35422-3B04-463F-864F-4764B85A4310}">
      <dsp:nvSpPr>
        <dsp:cNvPr id="0" name=""/>
        <dsp:cNvSpPr/>
      </dsp:nvSpPr>
      <dsp:spPr>
        <a:xfrm rot="18289469">
          <a:off x="2570464" y="1111605"/>
          <a:ext cx="1351967" cy="51328"/>
        </a:xfrm>
        <a:custGeom>
          <a:avLst/>
          <a:gdLst/>
          <a:ahLst/>
          <a:cxnLst/>
          <a:rect l="0" t="0" r="0" b="0"/>
          <a:pathLst>
            <a:path>
              <a:moveTo>
                <a:pt x="0" y="25664"/>
              </a:moveTo>
              <a:lnTo>
                <a:pt x="1351967" y="256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212649" y="1103470"/>
        <a:ext cx="67598" cy="67598"/>
      </dsp:txXfrm>
    </dsp:sp>
    <dsp:sp modelId="{6CA973CD-8320-4583-97FF-F00862C8F853}">
      <dsp:nvSpPr>
        <dsp:cNvPr id="0" name=""/>
        <dsp:cNvSpPr/>
      </dsp:nvSpPr>
      <dsp:spPr>
        <a:xfrm>
          <a:off x="3632479" y="99812"/>
          <a:ext cx="3567499" cy="96507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zh-CN" sz="2800" kern="1200" dirty="0" smtClean="0"/>
            <a:t>第一节 室内装饰材料</a:t>
          </a:r>
          <a:endParaRPr lang="zh-CN" sz="2800" kern="1200" dirty="0"/>
        </a:p>
      </dsp:txBody>
      <dsp:txXfrm>
        <a:off x="3660745" y="128078"/>
        <a:ext cx="3510967" cy="908543"/>
      </dsp:txXfrm>
    </dsp:sp>
    <dsp:sp modelId="{FC6B4E4E-A7BB-4506-9B10-F5AB47DC573F}">
      <dsp:nvSpPr>
        <dsp:cNvPr id="0" name=""/>
        <dsp:cNvSpPr/>
      </dsp:nvSpPr>
      <dsp:spPr>
        <a:xfrm>
          <a:off x="2860418" y="1666523"/>
          <a:ext cx="772060" cy="51328"/>
        </a:xfrm>
        <a:custGeom>
          <a:avLst/>
          <a:gdLst/>
          <a:ahLst/>
          <a:cxnLst/>
          <a:rect l="0" t="0" r="0" b="0"/>
          <a:pathLst>
            <a:path>
              <a:moveTo>
                <a:pt x="0" y="25664"/>
              </a:moveTo>
              <a:lnTo>
                <a:pt x="772060" y="256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227147" y="1672886"/>
        <a:ext cx="38603" cy="38603"/>
      </dsp:txXfrm>
    </dsp:sp>
    <dsp:sp modelId="{7E7E6E7D-9E36-410D-96C7-C54807F2E2FA}">
      <dsp:nvSpPr>
        <dsp:cNvPr id="0" name=""/>
        <dsp:cNvSpPr/>
      </dsp:nvSpPr>
      <dsp:spPr>
        <a:xfrm>
          <a:off x="3632479" y="1209650"/>
          <a:ext cx="3567499" cy="96507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zh-CN" sz="2800" kern="1200" dirty="0" smtClean="0"/>
            <a:t>第二节 室内装饰构造</a:t>
          </a:r>
          <a:endParaRPr lang="zh-CN" sz="2800" kern="1200" dirty="0"/>
        </a:p>
      </dsp:txBody>
      <dsp:txXfrm>
        <a:off x="3660745" y="1237916"/>
        <a:ext cx="3510967" cy="908543"/>
      </dsp:txXfrm>
    </dsp:sp>
    <dsp:sp modelId="{3A262BEE-C15A-4407-A593-AB18A6DCB8AF}">
      <dsp:nvSpPr>
        <dsp:cNvPr id="0" name=""/>
        <dsp:cNvSpPr/>
      </dsp:nvSpPr>
      <dsp:spPr>
        <a:xfrm rot="3310531">
          <a:off x="2570464" y="2221442"/>
          <a:ext cx="1351967" cy="51328"/>
        </a:xfrm>
        <a:custGeom>
          <a:avLst/>
          <a:gdLst/>
          <a:ahLst/>
          <a:cxnLst/>
          <a:rect l="0" t="0" r="0" b="0"/>
          <a:pathLst>
            <a:path>
              <a:moveTo>
                <a:pt x="0" y="25664"/>
              </a:moveTo>
              <a:lnTo>
                <a:pt x="1351967" y="256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212649" y="2213307"/>
        <a:ext cx="67598" cy="67598"/>
      </dsp:txXfrm>
    </dsp:sp>
    <dsp:sp modelId="{3C239A1F-4BCE-42F9-8DEE-E6BB9F00857D}">
      <dsp:nvSpPr>
        <dsp:cNvPr id="0" name=""/>
        <dsp:cNvSpPr/>
      </dsp:nvSpPr>
      <dsp:spPr>
        <a:xfrm>
          <a:off x="3632479" y="2319487"/>
          <a:ext cx="3567499" cy="96507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zh-CN" sz="2800" kern="1200" dirty="0" smtClean="0"/>
            <a:t>第三节 装饰预算</a:t>
          </a:r>
          <a:endParaRPr lang="zh-CN" sz="2800" kern="1200" dirty="0"/>
        </a:p>
      </dsp:txBody>
      <dsp:txXfrm>
        <a:off x="3660745" y="2347753"/>
        <a:ext cx="3510967" cy="90854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6352F9-CF1E-4AF1-84BF-ABD80A81CFCA}">
      <dsp:nvSpPr>
        <dsp:cNvPr id="0" name=""/>
        <dsp:cNvSpPr/>
      </dsp:nvSpPr>
      <dsp:spPr>
        <a:xfrm>
          <a:off x="7818" y="1746228"/>
          <a:ext cx="2191035" cy="1095517"/>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rtl="0">
            <a:lnSpc>
              <a:spcPct val="90000"/>
            </a:lnSpc>
            <a:spcBef>
              <a:spcPct val="0"/>
            </a:spcBef>
            <a:spcAft>
              <a:spcPct val="35000"/>
            </a:spcAft>
          </a:pPr>
          <a:r>
            <a:rPr lang="en-US" altLang="zh-CN" sz="3100" b="1" kern="1200" dirty="0" smtClean="0"/>
            <a:t>5   </a:t>
          </a:r>
          <a:r>
            <a:rPr lang="zh-CN" sz="3100" b="1" kern="1200" dirty="0" smtClean="0"/>
            <a:t>生态室内环境的设计</a:t>
          </a:r>
          <a:endParaRPr lang="zh-CN" sz="3100" kern="1200" dirty="0"/>
        </a:p>
      </dsp:txBody>
      <dsp:txXfrm>
        <a:off x="39905" y="1778315"/>
        <a:ext cx="2126861" cy="1031343"/>
      </dsp:txXfrm>
    </dsp:sp>
    <dsp:sp modelId="{AC06637E-504A-4CE3-BF1E-B30C04EB9B4F}">
      <dsp:nvSpPr>
        <dsp:cNvPr id="0" name=""/>
        <dsp:cNvSpPr/>
      </dsp:nvSpPr>
      <dsp:spPr>
        <a:xfrm rot="18289469">
          <a:off x="1869709" y="1642574"/>
          <a:ext cx="1534702" cy="42980"/>
        </a:xfrm>
        <a:custGeom>
          <a:avLst/>
          <a:gdLst/>
          <a:ahLst/>
          <a:cxnLst/>
          <a:rect l="0" t="0" r="0" b="0"/>
          <a:pathLst>
            <a:path>
              <a:moveTo>
                <a:pt x="0" y="21490"/>
              </a:moveTo>
              <a:lnTo>
                <a:pt x="1534702" y="2149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598692" y="1625696"/>
        <a:ext cx="76735" cy="76735"/>
      </dsp:txXfrm>
    </dsp:sp>
    <dsp:sp modelId="{0677DEBF-E7C6-4BEA-9204-4C51F920F9D1}">
      <dsp:nvSpPr>
        <dsp:cNvPr id="0" name=""/>
        <dsp:cNvSpPr/>
      </dsp:nvSpPr>
      <dsp:spPr>
        <a:xfrm>
          <a:off x="3075267" y="486382"/>
          <a:ext cx="4765786" cy="10955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0">
            <a:lnSpc>
              <a:spcPct val="90000"/>
            </a:lnSpc>
            <a:spcBef>
              <a:spcPct val="0"/>
            </a:spcBef>
            <a:spcAft>
              <a:spcPct val="35000"/>
            </a:spcAft>
          </a:pPr>
          <a:r>
            <a:rPr lang="zh-CN" altLang="en-US" sz="2400" kern="1200" dirty="0" smtClean="0"/>
            <a:t>第一节　生态室内环境概述</a:t>
          </a:r>
          <a:endParaRPr lang="zh-CN" altLang="en-US" sz="2400" kern="1200" dirty="0"/>
        </a:p>
      </dsp:txBody>
      <dsp:txXfrm>
        <a:off x="3107354" y="518469"/>
        <a:ext cx="4701612" cy="1031343"/>
      </dsp:txXfrm>
    </dsp:sp>
    <dsp:sp modelId="{318A8D5B-1672-4063-8FEE-4786F7454823}">
      <dsp:nvSpPr>
        <dsp:cNvPr id="0" name=""/>
        <dsp:cNvSpPr/>
      </dsp:nvSpPr>
      <dsp:spPr>
        <a:xfrm>
          <a:off x="2198853" y="2272496"/>
          <a:ext cx="876414" cy="42980"/>
        </a:xfrm>
        <a:custGeom>
          <a:avLst/>
          <a:gdLst/>
          <a:ahLst/>
          <a:cxnLst/>
          <a:rect l="0" t="0" r="0" b="0"/>
          <a:pathLst>
            <a:path>
              <a:moveTo>
                <a:pt x="0" y="21490"/>
              </a:moveTo>
              <a:lnTo>
                <a:pt x="876414" y="2149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615150" y="2272076"/>
        <a:ext cx="43820" cy="43820"/>
      </dsp:txXfrm>
    </dsp:sp>
    <dsp:sp modelId="{46FA71D8-053F-450A-BD61-9C0FB6B84E50}">
      <dsp:nvSpPr>
        <dsp:cNvPr id="0" name=""/>
        <dsp:cNvSpPr/>
      </dsp:nvSpPr>
      <dsp:spPr>
        <a:xfrm>
          <a:off x="3075267" y="1746228"/>
          <a:ext cx="4765786" cy="10955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0">
            <a:lnSpc>
              <a:spcPct val="90000"/>
            </a:lnSpc>
            <a:spcBef>
              <a:spcPct val="0"/>
            </a:spcBef>
            <a:spcAft>
              <a:spcPct val="35000"/>
            </a:spcAft>
          </a:pPr>
          <a:r>
            <a:rPr lang="zh-CN" sz="2400" kern="1200" dirty="0" smtClean="0"/>
            <a:t>第二节</a:t>
          </a:r>
          <a:r>
            <a:rPr lang="en-US" sz="2400" kern="1200" dirty="0" smtClean="0"/>
            <a:t>  </a:t>
          </a:r>
          <a:r>
            <a:rPr lang="zh-CN" sz="2400" kern="1200" dirty="0" smtClean="0"/>
            <a:t>生态室内环境的设计内容</a:t>
          </a:r>
          <a:endParaRPr lang="zh-CN" sz="2400" kern="1200" dirty="0"/>
        </a:p>
      </dsp:txBody>
      <dsp:txXfrm>
        <a:off x="3107354" y="1778315"/>
        <a:ext cx="4701612" cy="1031343"/>
      </dsp:txXfrm>
    </dsp:sp>
    <dsp:sp modelId="{D0A25013-1978-4892-A1A7-3FE1D5FAFF63}">
      <dsp:nvSpPr>
        <dsp:cNvPr id="0" name=""/>
        <dsp:cNvSpPr/>
      </dsp:nvSpPr>
      <dsp:spPr>
        <a:xfrm rot="3310531">
          <a:off x="1869709" y="2902419"/>
          <a:ext cx="1534702" cy="42980"/>
        </a:xfrm>
        <a:custGeom>
          <a:avLst/>
          <a:gdLst/>
          <a:ahLst/>
          <a:cxnLst/>
          <a:rect l="0" t="0" r="0" b="0"/>
          <a:pathLst>
            <a:path>
              <a:moveTo>
                <a:pt x="0" y="21490"/>
              </a:moveTo>
              <a:lnTo>
                <a:pt x="1534702" y="2149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598692" y="2885542"/>
        <a:ext cx="76735" cy="76735"/>
      </dsp:txXfrm>
    </dsp:sp>
    <dsp:sp modelId="{441F2371-D94F-4D4F-AB2E-D2FB2505C3C6}">
      <dsp:nvSpPr>
        <dsp:cNvPr id="0" name=""/>
        <dsp:cNvSpPr/>
      </dsp:nvSpPr>
      <dsp:spPr>
        <a:xfrm>
          <a:off x="3075267" y="3006073"/>
          <a:ext cx="4765786" cy="10955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0">
            <a:lnSpc>
              <a:spcPct val="90000"/>
            </a:lnSpc>
            <a:spcBef>
              <a:spcPct val="0"/>
            </a:spcBef>
            <a:spcAft>
              <a:spcPct val="35000"/>
            </a:spcAft>
          </a:pPr>
          <a:r>
            <a:rPr lang="zh-CN" altLang="en-US" sz="2400" kern="1200" dirty="0" smtClean="0"/>
            <a:t>第三节　生态室内环境的设计方法</a:t>
          </a:r>
          <a:endParaRPr lang="zh-CN" altLang="en-US" sz="2400" kern="1200" dirty="0"/>
        </a:p>
      </dsp:txBody>
      <dsp:txXfrm>
        <a:off x="3107354" y="3038160"/>
        <a:ext cx="4701612" cy="103134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A6EBC7-C712-4A55-8673-98D7645EE17D}">
      <dsp:nvSpPr>
        <dsp:cNvPr id="0" name=""/>
        <dsp:cNvSpPr/>
      </dsp:nvSpPr>
      <dsp:spPr>
        <a:xfrm>
          <a:off x="0" y="1339969"/>
          <a:ext cx="2144268" cy="163174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rtl="0">
            <a:lnSpc>
              <a:spcPct val="90000"/>
            </a:lnSpc>
            <a:spcBef>
              <a:spcPct val="0"/>
            </a:spcBef>
            <a:spcAft>
              <a:spcPct val="35000"/>
            </a:spcAft>
          </a:pPr>
          <a:r>
            <a:rPr lang="en-US" altLang="zh-CN" sz="2600" b="1" kern="1200" dirty="0" smtClean="0"/>
            <a:t>6  </a:t>
          </a:r>
          <a:r>
            <a:rPr lang="zh-CN" sz="2600" b="1" kern="1200" dirty="0" smtClean="0"/>
            <a:t>室内设计包含的其他要素</a:t>
          </a:r>
          <a:endParaRPr lang="zh-CN" sz="2600" kern="1200" dirty="0"/>
        </a:p>
      </dsp:txBody>
      <dsp:txXfrm>
        <a:off x="47792" y="1387761"/>
        <a:ext cx="2048684" cy="1536157"/>
      </dsp:txXfrm>
    </dsp:sp>
    <dsp:sp modelId="{2F4DD05D-CE8D-460A-9119-2863583FFB47}">
      <dsp:nvSpPr>
        <dsp:cNvPr id="0" name=""/>
        <dsp:cNvSpPr/>
      </dsp:nvSpPr>
      <dsp:spPr>
        <a:xfrm rot="18517085">
          <a:off x="1695559" y="1192135"/>
          <a:ext cx="2387548" cy="61962"/>
        </a:xfrm>
        <a:custGeom>
          <a:avLst/>
          <a:gdLst/>
          <a:ahLst/>
          <a:cxnLst/>
          <a:rect l="0" t="0" r="0" b="0"/>
          <a:pathLst>
            <a:path>
              <a:moveTo>
                <a:pt x="0" y="30981"/>
              </a:moveTo>
              <a:lnTo>
                <a:pt x="2387548" y="3098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zh-CN" altLang="en-US" sz="800" kern="1200"/>
        </a:p>
      </dsp:txBody>
      <dsp:txXfrm>
        <a:off x="2829645" y="1163427"/>
        <a:ext cx="119377" cy="119377"/>
      </dsp:txXfrm>
    </dsp:sp>
    <dsp:sp modelId="{3AC71221-7485-4A77-BC30-70A7942488A4}">
      <dsp:nvSpPr>
        <dsp:cNvPr id="0" name=""/>
        <dsp:cNvSpPr/>
      </dsp:nvSpPr>
      <dsp:spPr>
        <a:xfrm>
          <a:off x="3634399" y="1260"/>
          <a:ext cx="3509256" cy="57826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rtl="0">
            <a:lnSpc>
              <a:spcPct val="90000"/>
            </a:lnSpc>
            <a:spcBef>
              <a:spcPct val="0"/>
            </a:spcBef>
            <a:spcAft>
              <a:spcPct val="35000"/>
            </a:spcAft>
          </a:pPr>
          <a:r>
            <a:rPr lang="zh-CN" sz="2600" kern="1200" dirty="0" smtClean="0"/>
            <a:t>第一节 家具与陈设</a:t>
          </a:r>
          <a:endParaRPr lang="zh-CN" sz="2600" kern="1200" dirty="0"/>
        </a:p>
      </dsp:txBody>
      <dsp:txXfrm>
        <a:off x="3651336" y="18197"/>
        <a:ext cx="3475382" cy="544390"/>
      </dsp:txXfrm>
    </dsp:sp>
    <dsp:sp modelId="{17C50E2F-77C2-4F6E-8825-FD0651191FE2}">
      <dsp:nvSpPr>
        <dsp:cNvPr id="0" name=""/>
        <dsp:cNvSpPr/>
      </dsp:nvSpPr>
      <dsp:spPr>
        <a:xfrm rot="19496752">
          <a:off x="1979174" y="1602108"/>
          <a:ext cx="1820319" cy="61962"/>
        </a:xfrm>
        <a:custGeom>
          <a:avLst/>
          <a:gdLst/>
          <a:ahLst/>
          <a:cxnLst/>
          <a:rect l="0" t="0" r="0" b="0"/>
          <a:pathLst>
            <a:path>
              <a:moveTo>
                <a:pt x="0" y="30981"/>
              </a:moveTo>
              <a:lnTo>
                <a:pt x="1820319" y="3098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a:off x="2843825" y="1587582"/>
        <a:ext cx="91015" cy="91015"/>
      </dsp:txXfrm>
    </dsp:sp>
    <dsp:sp modelId="{5B640D05-4AD7-48B3-86ED-FD94B4E51551}">
      <dsp:nvSpPr>
        <dsp:cNvPr id="0" name=""/>
        <dsp:cNvSpPr/>
      </dsp:nvSpPr>
      <dsp:spPr>
        <a:xfrm>
          <a:off x="3634399" y="821207"/>
          <a:ext cx="3509256" cy="57826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rtl="0">
            <a:lnSpc>
              <a:spcPct val="90000"/>
            </a:lnSpc>
            <a:spcBef>
              <a:spcPct val="0"/>
            </a:spcBef>
            <a:spcAft>
              <a:spcPct val="35000"/>
            </a:spcAft>
          </a:pPr>
          <a:r>
            <a:rPr lang="zh-CN" sz="2600" kern="1200" dirty="0" smtClean="0"/>
            <a:t>第二节 陈设艺术</a:t>
          </a:r>
          <a:endParaRPr lang="zh-CN" sz="2600" kern="1200" dirty="0"/>
        </a:p>
      </dsp:txBody>
      <dsp:txXfrm>
        <a:off x="3651336" y="838144"/>
        <a:ext cx="3475382" cy="544390"/>
      </dsp:txXfrm>
    </dsp:sp>
    <dsp:sp modelId="{7F971886-A9D1-41DC-AE2E-DAAE09270A68}">
      <dsp:nvSpPr>
        <dsp:cNvPr id="0" name=""/>
        <dsp:cNvSpPr/>
      </dsp:nvSpPr>
      <dsp:spPr>
        <a:xfrm rot="21083565">
          <a:off x="2135781" y="2012082"/>
          <a:ext cx="1507105" cy="61962"/>
        </a:xfrm>
        <a:custGeom>
          <a:avLst/>
          <a:gdLst/>
          <a:ahLst/>
          <a:cxnLst/>
          <a:rect l="0" t="0" r="0" b="0"/>
          <a:pathLst>
            <a:path>
              <a:moveTo>
                <a:pt x="0" y="30981"/>
              </a:moveTo>
              <a:lnTo>
                <a:pt x="1507105" y="3098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851656" y="2005385"/>
        <a:ext cx="75355" cy="75355"/>
      </dsp:txXfrm>
    </dsp:sp>
    <dsp:sp modelId="{2E9F58F6-27B1-47BF-96C5-E9EC0984CB9A}">
      <dsp:nvSpPr>
        <dsp:cNvPr id="0" name=""/>
        <dsp:cNvSpPr/>
      </dsp:nvSpPr>
      <dsp:spPr>
        <a:xfrm>
          <a:off x="3634399" y="1641154"/>
          <a:ext cx="3509256" cy="57826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rtl="0">
            <a:lnSpc>
              <a:spcPct val="90000"/>
            </a:lnSpc>
            <a:spcBef>
              <a:spcPct val="0"/>
            </a:spcBef>
            <a:spcAft>
              <a:spcPct val="35000"/>
            </a:spcAft>
          </a:pPr>
          <a:r>
            <a:rPr lang="zh-CN" sz="2600" kern="1200" smtClean="0"/>
            <a:t>第三节 室内绿化与内庭</a:t>
          </a:r>
          <a:endParaRPr lang="zh-CN" sz="2600" kern="1200"/>
        </a:p>
      </dsp:txBody>
      <dsp:txXfrm>
        <a:off x="3651336" y="1658091"/>
        <a:ext cx="3475382" cy="544390"/>
      </dsp:txXfrm>
    </dsp:sp>
    <dsp:sp modelId="{E81A2FC4-5C1D-4576-BC5B-B56CFD226365}">
      <dsp:nvSpPr>
        <dsp:cNvPr id="0" name=""/>
        <dsp:cNvSpPr/>
      </dsp:nvSpPr>
      <dsp:spPr>
        <a:xfrm rot="1304783">
          <a:off x="2087181" y="2422055"/>
          <a:ext cx="1604304" cy="61962"/>
        </a:xfrm>
        <a:custGeom>
          <a:avLst/>
          <a:gdLst/>
          <a:ahLst/>
          <a:cxnLst/>
          <a:rect l="0" t="0" r="0" b="0"/>
          <a:pathLst>
            <a:path>
              <a:moveTo>
                <a:pt x="0" y="30981"/>
              </a:moveTo>
              <a:lnTo>
                <a:pt x="1604304" y="3098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849226" y="2412929"/>
        <a:ext cx="80215" cy="80215"/>
      </dsp:txXfrm>
    </dsp:sp>
    <dsp:sp modelId="{CC6E69D7-A15C-49AF-BA92-6F8E54641810}">
      <dsp:nvSpPr>
        <dsp:cNvPr id="0" name=""/>
        <dsp:cNvSpPr/>
      </dsp:nvSpPr>
      <dsp:spPr>
        <a:xfrm>
          <a:off x="3634399" y="2461101"/>
          <a:ext cx="3509256" cy="57826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rtl="0">
            <a:lnSpc>
              <a:spcPct val="90000"/>
            </a:lnSpc>
            <a:spcBef>
              <a:spcPct val="0"/>
            </a:spcBef>
            <a:spcAft>
              <a:spcPct val="35000"/>
            </a:spcAft>
          </a:pPr>
          <a:r>
            <a:rPr lang="zh-CN" sz="2600" kern="1200" dirty="0" smtClean="0"/>
            <a:t>第四节 室内标识</a:t>
          </a:r>
          <a:endParaRPr lang="zh-CN" sz="2600" kern="1200" dirty="0"/>
        </a:p>
      </dsp:txBody>
      <dsp:txXfrm>
        <a:off x="3651336" y="2478038"/>
        <a:ext cx="3475382" cy="544390"/>
      </dsp:txXfrm>
    </dsp:sp>
    <dsp:sp modelId="{E5D26221-0401-4AB9-BE24-77D2594C3BE3}">
      <dsp:nvSpPr>
        <dsp:cNvPr id="0" name=""/>
        <dsp:cNvSpPr/>
      </dsp:nvSpPr>
      <dsp:spPr>
        <a:xfrm rot="2610313">
          <a:off x="1862098" y="2832028"/>
          <a:ext cx="2054470" cy="61962"/>
        </a:xfrm>
        <a:custGeom>
          <a:avLst/>
          <a:gdLst/>
          <a:ahLst/>
          <a:cxnLst/>
          <a:rect l="0" t="0" r="0" b="0"/>
          <a:pathLst>
            <a:path>
              <a:moveTo>
                <a:pt x="0" y="30981"/>
              </a:moveTo>
              <a:lnTo>
                <a:pt x="2054470" y="3098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2837972" y="2811648"/>
        <a:ext cx="102723" cy="102723"/>
      </dsp:txXfrm>
    </dsp:sp>
    <dsp:sp modelId="{766FCC5D-A0AE-4E99-AD99-AD28DA55D2C4}">
      <dsp:nvSpPr>
        <dsp:cNvPr id="0" name=""/>
        <dsp:cNvSpPr/>
      </dsp:nvSpPr>
      <dsp:spPr>
        <a:xfrm>
          <a:off x="3634399" y="3281047"/>
          <a:ext cx="3509256" cy="57826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rtl="0">
            <a:lnSpc>
              <a:spcPct val="90000"/>
            </a:lnSpc>
            <a:spcBef>
              <a:spcPct val="0"/>
            </a:spcBef>
            <a:spcAft>
              <a:spcPct val="35000"/>
            </a:spcAft>
          </a:pPr>
          <a:r>
            <a:rPr lang="zh-CN" sz="2600" kern="1200" smtClean="0"/>
            <a:t>第五节 室内光环境</a:t>
          </a:r>
          <a:endParaRPr lang="zh-CN" sz="2600" kern="1200"/>
        </a:p>
      </dsp:txBody>
      <dsp:txXfrm>
        <a:off x="3651336" y="3297984"/>
        <a:ext cx="3475382" cy="544390"/>
      </dsp:txXfrm>
    </dsp:sp>
    <dsp:sp modelId="{71F81FD9-CA22-4866-9D76-39B50F0FD3BD}">
      <dsp:nvSpPr>
        <dsp:cNvPr id="0" name=""/>
        <dsp:cNvSpPr/>
      </dsp:nvSpPr>
      <dsp:spPr>
        <a:xfrm rot="3377950">
          <a:off x="1546526" y="3242002"/>
          <a:ext cx="2685615" cy="61962"/>
        </a:xfrm>
        <a:custGeom>
          <a:avLst/>
          <a:gdLst/>
          <a:ahLst/>
          <a:cxnLst/>
          <a:rect l="0" t="0" r="0" b="0"/>
          <a:pathLst>
            <a:path>
              <a:moveTo>
                <a:pt x="0" y="30981"/>
              </a:moveTo>
              <a:lnTo>
                <a:pt x="2685615" y="3098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zh-CN" altLang="en-US" sz="900" kern="1200"/>
        </a:p>
      </dsp:txBody>
      <dsp:txXfrm>
        <a:off x="2822193" y="3205843"/>
        <a:ext cx="134280" cy="134280"/>
      </dsp:txXfrm>
    </dsp:sp>
    <dsp:sp modelId="{4EE90B00-1DB6-4FE3-B87A-64275D54A673}">
      <dsp:nvSpPr>
        <dsp:cNvPr id="0" name=""/>
        <dsp:cNvSpPr/>
      </dsp:nvSpPr>
      <dsp:spPr>
        <a:xfrm>
          <a:off x="3634399" y="4100994"/>
          <a:ext cx="3509256" cy="57826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rtl="0">
            <a:lnSpc>
              <a:spcPct val="90000"/>
            </a:lnSpc>
            <a:spcBef>
              <a:spcPct val="0"/>
            </a:spcBef>
            <a:spcAft>
              <a:spcPct val="35000"/>
            </a:spcAft>
          </a:pPr>
          <a:r>
            <a:rPr lang="zh-CN" sz="2600" kern="1200" dirty="0" smtClean="0"/>
            <a:t>第六节 室内色彩</a:t>
          </a:r>
          <a:endParaRPr lang="zh-CN" sz="2600" kern="1200" dirty="0"/>
        </a:p>
      </dsp:txBody>
      <dsp:txXfrm>
        <a:off x="3651336" y="4117931"/>
        <a:ext cx="3475382" cy="54439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AF6664-FC14-42E8-ABEA-AB27A745C057}">
      <dsp:nvSpPr>
        <dsp:cNvPr id="0" name=""/>
        <dsp:cNvSpPr/>
      </dsp:nvSpPr>
      <dsp:spPr>
        <a:xfrm>
          <a:off x="956138" y="0"/>
          <a:ext cx="3344305" cy="3344305"/>
        </a:xfrm>
        <a:prstGeom prst="diamond">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CE42EE-B991-4E64-B537-E4206474B329}">
      <dsp:nvSpPr>
        <dsp:cNvPr id="0" name=""/>
        <dsp:cNvSpPr/>
      </dsp:nvSpPr>
      <dsp:spPr>
        <a:xfrm>
          <a:off x="1273848" y="317709"/>
          <a:ext cx="1304279" cy="1304279"/>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smtClean="0"/>
            <a:t>（</a:t>
          </a:r>
          <a:r>
            <a:rPr lang="en-US" sz="2000" kern="1200" smtClean="0"/>
            <a:t>1</a:t>
          </a:r>
          <a:r>
            <a:rPr lang="zh-CN" sz="2000" kern="1200" smtClean="0"/>
            <a:t>）领域感与人际距离</a:t>
          </a:r>
          <a:endParaRPr lang="zh-CN" sz="2000" kern="1200"/>
        </a:p>
      </dsp:txBody>
      <dsp:txXfrm>
        <a:off x="1337518" y="381379"/>
        <a:ext cx="1176939" cy="1176939"/>
      </dsp:txXfrm>
    </dsp:sp>
    <dsp:sp modelId="{8C0156AA-08A2-427D-8931-718A6BE239F9}">
      <dsp:nvSpPr>
        <dsp:cNvPr id="0" name=""/>
        <dsp:cNvSpPr/>
      </dsp:nvSpPr>
      <dsp:spPr>
        <a:xfrm>
          <a:off x="2678456" y="317709"/>
          <a:ext cx="1304279" cy="1304279"/>
        </a:xfrm>
        <a:prstGeom prst="roundRect">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smtClean="0"/>
            <a:t>（</a:t>
          </a:r>
          <a:r>
            <a:rPr lang="en-US" sz="2000" kern="1200" smtClean="0"/>
            <a:t>2</a:t>
          </a:r>
          <a:r>
            <a:rPr lang="zh-CN" sz="2000" kern="1200" smtClean="0"/>
            <a:t>）依托的安全感</a:t>
          </a:r>
          <a:endParaRPr lang="zh-CN" sz="2000" kern="1200"/>
        </a:p>
      </dsp:txBody>
      <dsp:txXfrm>
        <a:off x="2742126" y="381379"/>
        <a:ext cx="1176939" cy="1176939"/>
      </dsp:txXfrm>
    </dsp:sp>
    <dsp:sp modelId="{3464CEAB-56AA-42D9-A13B-9119FB744193}">
      <dsp:nvSpPr>
        <dsp:cNvPr id="0" name=""/>
        <dsp:cNvSpPr/>
      </dsp:nvSpPr>
      <dsp:spPr>
        <a:xfrm>
          <a:off x="1273848" y="1722317"/>
          <a:ext cx="1304279" cy="1304279"/>
        </a:xfrm>
        <a:prstGeom prst="roundRect">
          <a:avLst/>
        </a:prstGeom>
        <a:solidFill>
          <a:schemeClr val="accent4">
            <a:hueOff val="6930462"/>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dirty="0" smtClean="0"/>
            <a:t>（</a:t>
          </a:r>
          <a:r>
            <a:rPr lang="en-US" sz="2000" kern="1200" dirty="0" smtClean="0"/>
            <a:t>3</a:t>
          </a:r>
          <a:r>
            <a:rPr lang="zh-CN" sz="2000" kern="1200" dirty="0" smtClean="0"/>
            <a:t>）从众与趋光心理</a:t>
          </a:r>
          <a:endParaRPr lang="zh-CN" sz="2000" kern="1200" dirty="0"/>
        </a:p>
      </dsp:txBody>
      <dsp:txXfrm>
        <a:off x="1337518" y="1785987"/>
        <a:ext cx="1176939" cy="1176939"/>
      </dsp:txXfrm>
    </dsp:sp>
    <dsp:sp modelId="{668BF512-0B63-44CD-9B81-F3672BE5EB85}">
      <dsp:nvSpPr>
        <dsp:cNvPr id="0" name=""/>
        <dsp:cNvSpPr/>
      </dsp:nvSpPr>
      <dsp:spPr>
        <a:xfrm>
          <a:off x="2678456" y="1722317"/>
          <a:ext cx="1304279" cy="1304279"/>
        </a:xfrm>
        <a:prstGeom prst="roundRect">
          <a:avLst/>
        </a:prstGeom>
        <a:solidFill>
          <a:schemeClr val="accent4">
            <a:hueOff val="10395693"/>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smtClean="0"/>
            <a:t>（</a:t>
          </a:r>
          <a:r>
            <a:rPr lang="en-US" sz="2000" kern="1200" smtClean="0"/>
            <a:t>4</a:t>
          </a:r>
          <a:r>
            <a:rPr lang="zh-CN" sz="2000" kern="1200" smtClean="0"/>
            <a:t>）空间形状的心理感受</a:t>
          </a:r>
          <a:endParaRPr lang="zh-CN" sz="2000" kern="1200"/>
        </a:p>
      </dsp:txBody>
      <dsp:txXfrm>
        <a:off x="2742126" y="1785987"/>
        <a:ext cx="1176939" cy="117693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6C38E2-835E-4F84-AC0E-B7C904893234}">
      <dsp:nvSpPr>
        <dsp:cNvPr id="0" name=""/>
        <dsp:cNvSpPr/>
      </dsp:nvSpPr>
      <dsp:spPr>
        <a:xfrm rot="16200000">
          <a:off x="-1246562" y="1250995"/>
          <a:ext cx="3319918" cy="817927"/>
        </a:xfrm>
        <a:prstGeom prst="flowChartManualOperati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2953" bIns="0" numCol="1" spcCol="1270" anchor="ctr" anchorCtr="0">
          <a:noAutofit/>
        </a:bodyPr>
        <a:lstStyle/>
        <a:p>
          <a:pPr lvl="0" algn="ctr" defTabSz="933450" rtl="0">
            <a:lnSpc>
              <a:spcPct val="90000"/>
            </a:lnSpc>
            <a:spcBef>
              <a:spcPct val="0"/>
            </a:spcBef>
            <a:spcAft>
              <a:spcPct val="35000"/>
            </a:spcAft>
          </a:pPr>
          <a:r>
            <a:rPr lang="zh-CN" sz="2100" kern="1200" smtClean="0"/>
            <a:t>①建筑环境的体量　</a:t>
          </a:r>
          <a:endParaRPr lang="zh-CN" sz="2100" kern="1200"/>
        </a:p>
      </dsp:txBody>
      <dsp:txXfrm rot="5400000">
        <a:off x="4433" y="663984"/>
        <a:ext cx="817927" cy="1991950"/>
      </dsp:txXfrm>
    </dsp:sp>
    <dsp:sp modelId="{2CEA2742-2F9D-4C6D-B7E5-BAD844C5C4D7}">
      <dsp:nvSpPr>
        <dsp:cNvPr id="0" name=""/>
        <dsp:cNvSpPr/>
      </dsp:nvSpPr>
      <dsp:spPr>
        <a:xfrm rot="16200000">
          <a:off x="-367290" y="1250995"/>
          <a:ext cx="3319918" cy="817927"/>
        </a:xfrm>
        <a:prstGeom prst="flowChartManualOperation">
          <a:avLst/>
        </a:prstGeom>
        <a:solidFill>
          <a:schemeClr val="accent3">
            <a:hueOff val="1875044"/>
            <a:satOff val="-2813"/>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2953" bIns="0" numCol="1" spcCol="1270" anchor="ctr" anchorCtr="0">
          <a:noAutofit/>
        </a:bodyPr>
        <a:lstStyle/>
        <a:p>
          <a:pPr lvl="0" algn="ctr" defTabSz="933450" rtl="0">
            <a:lnSpc>
              <a:spcPct val="90000"/>
            </a:lnSpc>
            <a:spcBef>
              <a:spcPct val="0"/>
            </a:spcBef>
            <a:spcAft>
              <a:spcPct val="35000"/>
            </a:spcAft>
          </a:pPr>
          <a:r>
            <a:rPr lang="zh-CN" sz="2100" kern="1200" smtClean="0"/>
            <a:t>②照明</a:t>
          </a:r>
          <a:r>
            <a:rPr lang="en-US" sz="2100" kern="1200" smtClean="0"/>
            <a:t>(</a:t>
          </a:r>
          <a:r>
            <a:rPr lang="zh-CN" sz="2100" kern="1200" smtClean="0"/>
            <a:t>强度和范围</a:t>
          </a:r>
          <a:r>
            <a:rPr lang="en-US" sz="2100" kern="1200" smtClean="0"/>
            <a:t>) </a:t>
          </a:r>
          <a:endParaRPr lang="zh-CN" sz="2100" kern="1200"/>
        </a:p>
      </dsp:txBody>
      <dsp:txXfrm rot="5400000">
        <a:off x="883705" y="663984"/>
        <a:ext cx="817927" cy="1991950"/>
      </dsp:txXfrm>
    </dsp:sp>
    <dsp:sp modelId="{99184BD7-6613-4EBE-A22C-0B9F4DFB0AD0}">
      <dsp:nvSpPr>
        <dsp:cNvPr id="0" name=""/>
        <dsp:cNvSpPr/>
      </dsp:nvSpPr>
      <dsp:spPr>
        <a:xfrm rot="16200000">
          <a:off x="511981" y="1250995"/>
          <a:ext cx="3319918" cy="817927"/>
        </a:xfrm>
        <a:prstGeom prst="flowChartManualOperation">
          <a:avLst/>
        </a:prstGeom>
        <a:solidFill>
          <a:schemeClr val="accent3">
            <a:hueOff val="3750088"/>
            <a:satOff val="-5627"/>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2953" bIns="0" numCol="1" spcCol="1270" anchor="ctr" anchorCtr="0">
          <a:noAutofit/>
        </a:bodyPr>
        <a:lstStyle/>
        <a:p>
          <a:pPr lvl="0" algn="ctr" defTabSz="933450" rtl="0">
            <a:lnSpc>
              <a:spcPct val="90000"/>
            </a:lnSpc>
            <a:spcBef>
              <a:spcPct val="0"/>
            </a:spcBef>
            <a:spcAft>
              <a:spcPct val="35000"/>
            </a:spcAft>
          </a:pPr>
          <a:r>
            <a:rPr lang="en-US" sz="2100" kern="1200" smtClean="0"/>
            <a:t>③</a:t>
          </a:r>
          <a:r>
            <a:rPr lang="zh-CN" sz="2100" kern="1200" smtClean="0"/>
            <a:t>温度</a:t>
          </a:r>
          <a:r>
            <a:rPr lang="en-US" sz="2100" kern="1200" smtClean="0"/>
            <a:t>(</a:t>
          </a:r>
          <a:r>
            <a:rPr lang="zh-CN" sz="2100" kern="1200" smtClean="0"/>
            <a:t>体感</a:t>
          </a:r>
          <a:r>
            <a:rPr lang="en-US" sz="2100" kern="1200" smtClean="0"/>
            <a:t>)</a:t>
          </a:r>
          <a:endParaRPr lang="zh-CN" sz="2100" kern="1200"/>
        </a:p>
      </dsp:txBody>
      <dsp:txXfrm rot="5400000">
        <a:off x="1762976" y="663984"/>
        <a:ext cx="817927" cy="1991950"/>
      </dsp:txXfrm>
    </dsp:sp>
    <dsp:sp modelId="{34BBC103-0EAC-401B-A33A-7AFEB8523CD7}">
      <dsp:nvSpPr>
        <dsp:cNvPr id="0" name=""/>
        <dsp:cNvSpPr/>
      </dsp:nvSpPr>
      <dsp:spPr>
        <a:xfrm rot="16200000">
          <a:off x="1391253" y="1250995"/>
          <a:ext cx="3319918" cy="817927"/>
        </a:xfrm>
        <a:prstGeom prst="flowChartManualOperation">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2953" bIns="0" numCol="1" spcCol="1270" anchor="ctr" anchorCtr="0">
          <a:noAutofit/>
        </a:bodyPr>
        <a:lstStyle/>
        <a:p>
          <a:pPr lvl="0" algn="ctr" defTabSz="933450" rtl="0">
            <a:lnSpc>
              <a:spcPct val="90000"/>
            </a:lnSpc>
            <a:spcBef>
              <a:spcPct val="0"/>
            </a:spcBef>
            <a:spcAft>
              <a:spcPct val="35000"/>
            </a:spcAft>
          </a:pPr>
          <a:r>
            <a:rPr lang="en-US" sz="2100" kern="1200" smtClean="0"/>
            <a:t>④</a:t>
          </a:r>
          <a:r>
            <a:rPr lang="zh-CN" sz="2100" kern="1200" smtClean="0"/>
            <a:t>湿度　</a:t>
          </a:r>
          <a:endParaRPr lang="zh-CN" sz="2100" kern="1200"/>
        </a:p>
      </dsp:txBody>
      <dsp:txXfrm rot="5400000">
        <a:off x="2642248" y="663984"/>
        <a:ext cx="817927" cy="1991950"/>
      </dsp:txXfrm>
    </dsp:sp>
    <dsp:sp modelId="{7D21A44B-BFAF-4901-BBB8-64942F09D0E7}">
      <dsp:nvSpPr>
        <dsp:cNvPr id="0" name=""/>
        <dsp:cNvSpPr/>
      </dsp:nvSpPr>
      <dsp:spPr>
        <a:xfrm rot="16200000">
          <a:off x="2270524" y="1250995"/>
          <a:ext cx="3319918" cy="817927"/>
        </a:xfrm>
        <a:prstGeom prst="flowChartManualOperation">
          <a:avLst/>
        </a:prstGeom>
        <a:solidFill>
          <a:schemeClr val="accent3">
            <a:hueOff val="7500176"/>
            <a:satOff val="-11253"/>
            <a:lumOff val="-18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2953" bIns="0" numCol="1" spcCol="1270" anchor="ctr" anchorCtr="0">
          <a:noAutofit/>
        </a:bodyPr>
        <a:lstStyle/>
        <a:p>
          <a:pPr lvl="0" algn="ctr" defTabSz="933450" rtl="0">
            <a:lnSpc>
              <a:spcPct val="90000"/>
            </a:lnSpc>
            <a:spcBef>
              <a:spcPct val="0"/>
            </a:spcBef>
            <a:spcAft>
              <a:spcPct val="35000"/>
            </a:spcAft>
          </a:pPr>
          <a:r>
            <a:rPr lang="zh-CN" sz="2100" kern="1200" smtClean="0"/>
            <a:t>⑤声响　</a:t>
          </a:r>
          <a:endParaRPr lang="zh-CN" sz="2100" kern="1200"/>
        </a:p>
      </dsp:txBody>
      <dsp:txXfrm rot="5400000">
        <a:off x="3521519" y="663984"/>
        <a:ext cx="817927" cy="1991950"/>
      </dsp:txXfrm>
    </dsp:sp>
    <dsp:sp modelId="{459BCF4D-5437-42C4-9946-6CFB4EE3355B}">
      <dsp:nvSpPr>
        <dsp:cNvPr id="0" name=""/>
        <dsp:cNvSpPr/>
      </dsp:nvSpPr>
      <dsp:spPr>
        <a:xfrm rot="16200000">
          <a:off x="3149796" y="1250995"/>
          <a:ext cx="3319918" cy="817927"/>
        </a:xfrm>
        <a:prstGeom prst="flowChartManualOperation">
          <a:avLst/>
        </a:prstGeom>
        <a:solidFill>
          <a:schemeClr val="accent3">
            <a:hueOff val="9375220"/>
            <a:satOff val="-14067"/>
            <a:lumOff val="-22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2953" bIns="0" numCol="1" spcCol="1270" anchor="ctr" anchorCtr="0">
          <a:noAutofit/>
        </a:bodyPr>
        <a:lstStyle/>
        <a:p>
          <a:pPr lvl="0" algn="ctr" defTabSz="933450" rtl="0">
            <a:lnSpc>
              <a:spcPct val="90000"/>
            </a:lnSpc>
            <a:spcBef>
              <a:spcPct val="0"/>
            </a:spcBef>
            <a:spcAft>
              <a:spcPct val="35000"/>
            </a:spcAft>
          </a:pPr>
          <a:r>
            <a:rPr lang="zh-CN" sz="2100" kern="1200" smtClean="0"/>
            <a:t>⑥辐射　</a:t>
          </a:r>
          <a:endParaRPr lang="zh-CN" sz="2100" kern="1200"/>
        </a:p>
      </dsp:txBody>
      <dsp:txXfrm rot="5400000">
        <a:off x="4400791" y="663984"/>
        <a:ext cx="817927" cy="1991950"/>
      </dsp:txXfrm>
    </dsp:sp>
    <dsp:sp modelId="{A76C08EC-351E-4F48-AA39-A62587E3175F}">
      <dsp:nvSpPr>
        <dsp:cNvPr id="0" name=""/>
        <dsp:cNvSpPr/>
      </dsp:nvSpPr>
      <dsp:spPr>
        <a:xfrm rot="16200000">
          <a:off x="4029068" y="1250995"/>
          <a:ext cx="3319918" cy="817927"/>
        </a:xfrm>
        <a:prstGeom prst="flowChartManualOperation">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2953" bIns="0" numCol="1" spcCol="1270" anchor="ctr" anchorCtr="0">
          <a:noAutofit/>
        </a:bodyPr>
        <a:lstStyle/>
        <a:p>
          <a:pPr lvl="0" algn="ctr" defTabSz="933450" rtl="0">
            <a:lnSpc>
              <a:spcPct val="90000"/>
            </a:lnSpc>
            <a:spcBef>
              <a:spcPct val="0"/>
            </a:spcBef>
            <a:spcAft>
              <a:spcPct val="35000"/>
            </a:spcAft>
          </a:pPr>
          <a:r>
            <a:rPr lang="zh-CN" sz="2100" kern="1200" smtClean="0"/>
            <a:t>⑦污染</a:t>
          </a:r>
          <a:endParaRPr lang="zh-CN" sz="2100" kern="1200"/>
        </a:p>
      </dsp:txBody>
      <dsp:txXfrm rot="5400000">
        <a:off x="5280063" y="663984"/>
        <a:ext cx="817927" cy="199195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627AF2-8AED-4D35-9B22-6A7DB1AA5325}">
      <dsp:nvSpPr>
        <dsp:cNvPr id="0" name=""/>
        <dsp:cNvSpPr/>
      </dsp:nvSpPr>
      <dsp:spPr>
        <a:xfrm>
          <a:off x="-4151295" y="-637054"/>
          <a:ext cx="4946516" cy="4946516"/>
        </a:xfrm>
        <a:prstGeom prst="blockArc">
          <a:avLst>
            <a:gd name="adj1" fmla="val 18900000"/>
            <a:gd name="adj2" fmla="val 2700000"/>
            <a:gd name="adj3" fmla="val 437"/>
          </a:avLst>
        </a:pr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75B067-2A49-460E-8D40-0B2B5FEFB265}">
      <dsp:nvSpPr>
        <dsp:cNvPr id="0" name=""/>
        <dsp:cNvSpPr/>
      </dsp:nvSpPr>
      <dsp:spPr>
        <a:xfrm>
          <a:off x="257644" y="166947"/>
          <a:ext cx="6477274" cy="333748"/>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4913"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（一）使用者对空间的要求</a:t>
          </a:r>
          <a:endParaRPr lang="zh-CN" sz="1600" kern="1200"/>
        </a:p>
      </dsp:txBody>
      <dsp:txXfrm>
        <a:off x="257644" y="166947"/>
        <a:ext cx="6477274" cy="333748"/>
      </dsp:txXfrm>
    </dsp:sp>
    <dsp:sp modelId="{85D8747A-36AC-4B4B-AD77-359F26774428}">
      <dsp:nvSpPr>
        <dsp:cNvPr id="0" name=""/>
        <dsp:cNvSpPr/>
      </dsp:nvSpPr>
      <dsp:spPr>
        <a:xfrm>
          <a:off x="49051" y="125229"/>
          <a:ext cx="417185" cy="417185"/>
        </a:xfrm>
        <a:prstGeom prst="ellipse">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6900DD-6979-4838-904E-E1EB9A57CED7}">
      <dsp:nvSpPr>
        <dsp:cNvPr id="0" name=""/>
        <dsp:cNvSpPr/>
      </dsp:nvSpPr>
      <dsp:spPr>
        <a:xfrm>
          <a:off x="559883" y="667864"/>
          <a:ext cx="6175035" cy="333748"/>
        </a:xfrm>
        <a:prstGeom prst="rect">
          <a:avLst/>
        </a:prstGeom>
        <a:solidFill>
          <a:schemeClr val="accent4">
            <a:hueOff val="-744128"/>
            <a:satOff val="4483"/>
            <a:lumOff val="3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4913"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（二）空间划分与组织</a:t>
          </a:r>
          <a:endParaRPr lang="zh-CN" sz="1600" kern="1200"/>
        </a:p>
      </dsp:txBody>
      <dsp:txXfrm>
        <a:off x="559883" y="667864"/>
        <a:ext cx="6175035" cy="333748"/>
      </dsp:txXfrm>
    </dsp:sp>
    <dsp:sp modelId="{1F6FB65A-0442-46BC-B1C4-74F6042550CD}">
      <dsp:nvSpPr>
        <dsp:cNvPr id="0" name=""/>
        <dsp:cNvSpPr/>
      </dsp:nvSpPr>
      <dsp:spPr>
        <a:xfrm>
          <a:off x="351290" y="626145"/>
          <a:ext cx="417185" cy="417185"/>
        </a:xfrm>
        <a:prstGeom prst="ellipse">
          <a:avLst/>
        </a:prstGeom>
        <a:solidFill>
          <a:schemeClr val="lt1">
            <a:hueOff val="0"/>
            <a:satOff val="0"/>
            <a:lumOff val="0"/>
            <a:alphaOff val="0"/>
          </a:schemeClr>
        </a:solidFill>
        <a:ln w="25400" cap="flat" cmpd="sng" algn="ctr">
          <a:solidFill>
            <a:schemeClr val="accent4">
              <a:hueOff val="-744128"/>
              <a:satOff val="4483"/>
              <a:lumOff val="359"/>
              <a:alphaOff val="0"/>
            </a:schemeClr>
          </a:solidFill>
          <a:prstDash val="solid"/>
        </a:ln>
        <a:effectLst/>
      </dsp:spPr>
      <dsp:style>
        <a:lnRef idx="2">
          <a:scrgbClr r="0" g="0" b="0"/>
        </a:lnRef>
        <a:fillRef idx="1">
          <a:scrgbClr r="0" g="0" b="0"/>
        </a:fillRef>
        <a:effectRef idx="0">
          <a:scrgbClr r="0" g="0" b="0"/>
        </a:effectRef>
        <a:fontRef idx="minor"/>
      </dsp:style>
    </dsp:sp>
    <dsp:sp modelId="{707E10EA-294D-4C58-8A62-F87E75A8040B}">
      <dsp:nvSpPr>
        <dsp:cNvPr id="0" name=""/>
        <dsp:cNvSpPr/>
      </dsp:nvSpPr>
      <dsp:spPr>
        <a:xfrm>
          <a:off x="725509" y="1168413"/>
          <a:ext cx="6009410" cy="333748"/>
        </a:xfrm>
        <a:prstGeom prst="rect">
          <a:avLst/>
        </a:prstGeom>
        <a:solidFill>
          <a:schemeClr val="accent4">
            <a:hueOff val="-1488257"/>
            <a:satOff val="8966"/>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4913"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（三）界面设计及装饰 </a:t>
          </a:r>
          <a:endParaRPr lang="zh-CN" sz="1600" kern="1200"/>
        </a:p>
      </dsp:txBody>
      <dsp:txXfrm>
        <a:off x="725509" y="1168413"/>
        <a:ext cx="6009410" cy="333748"/>
      </dsp:txXfrm>
    </dsp:sp>
    <dsp:sp modelId="{8CF341E8-7368-46BD-8EBA-0A8F322F1A4F}">
      <dsp:nvSpPr>
        <dsp:cNvPr id="0" name=""/>
        <dsp:cNvSpPr/>
      </dsp:nvSpPr>
      <dsp:spPr>
        <a:xfrm>
          <a:off x="516916" y="1126694"/>
          <a:ext cx="417185" cy="417185"/>
        </a:xfrm>
        <a:prstGeom prst="ellipse">
          <a:avLst/>
        </a:prstGeom>
        <a:solidFill>
          <a:schemeClr val="lt1">
            <a:hueOff val="0"/>
            <a:satOff val="0"/>
            <a:lumOff val="0"/>
            <a:alphaOff val="0"/>
          </a:schemeClr>
        </a:solidFill>
        <a:ln w="25400" cap="flat" cmpd="sng" algn="ctr">
          <a:solidFill>
            <a:schemeClr val="accent4">
              <a:hueOff val="-1488257"/>
              <a:satOff val="8966"/>
              <a:lumOff val="719"/>
              <a:alphaOff val="0"/>
            </a:schemeClr>
          </a:solidFill>
          <a:prstDash val="solid"/>
        </a:ln>
        <a:effectLst/>
      </dsp:spPr>
      <dsp:style>
        <a:lnRef idx="2">
          <a:scrgbClr r="0" g="0" b="0"/>
        </a:lnRef>
        <a:fillRef idx="1">
          <a:scrgbClr r="0" g="0" b="0"/>
        </a:fillRef>
        <a:effectRef idx="0">
          <a:scrgbClr r="0" g="0" b="0"/>
        </a:effectRef>
        <a:fontRef idx="minor"/>
      </dsp:style>
    </dsp:sp>
    <dsp:sp modelId="{E02CC150-632C-4CF1-98E8-AEFBAE03C58C}">
      <dsp:nvSpPr>
        <dsp:cNvPr id="0" name=""/>
        <dsp:cNvSpPr/>
      </dsp:nvSpPr>
      <dsp:spPr>
        <a:xfrm>
          <a:off x="778391" y="1669329"/>
          <a:ext cx="5956527" cy="333748"/>
        </a:xfrm>
        <a:prstGeom prst="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4913"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（四）室内陈设的布置 </a:t>
          </a:r>
          <a:endParaRPr lang="zh-CN" sz="1600" kern="1200"/>
        </a:p>
      </dsp:txBody>
      <dsp:txXfrm>
        <a:off x="778391" y="1669329"/>
        <a:ext cx="5956527" cy="333748"/>
      </dsp:txXfrm>
    </dsp:sp>
    <dsp:sp modelId="{EF3BD78B-BCDF-4AC5-807A-8436E1FCF4B8}">
      <dsp:nvSpPr>
        <dsp:cNvPr id="0" name=""/>
        <dsp:cNvSpPr/>
      </dsp:nvSpPr>
      <dsp:spPr>
        <a:xfrm>
          <a:off x="569798" y="1627611"/>
          <a:ext cx="417185" cy="417185"/>
        </a:xfrm>
        <a:prstGeom prst="ellipse">
          <a:avLst/>
        </a:prstGeom>
        <a:solidFill>
          <a:schemeClr val="lt1">
            <a:hueOff val="0"/>
            <a:satOff val="0"/>
            <a:lumOff val="0"/>
            <a:alphaOff val="0"/>
          </a:schemeClr>
        </a:solidFill>
        <a:ln w="25400" cap="flat" cmpd="sng" algn="ctr">
          <a:solidFill>
            <a:schemeClr val="accent4">
              <a:hueOff val="-2232385"/>
              <a:satOff val="13449"/>
              <a:lumOff val="1078"/>
              <a:alphaOff val="0"/>
            </a:schemeClr>
          </a:solidFill>
          <a:prstDash val="solid"/>
        </a:ln>
        <a:effectLst/>
      </dsp:spPr>
      <dsp:style>
        <a:lnRef idx="2">
          <a:scrgbClr r="0" g="0" b="0"/>
        </a:lnRef>
        <a:fillRef idx="1">
          <a:scrgbClr r="0" g="0" b="0"/>
        </a:fillRef>
        <a:effectRef idx="0">
          <a:scrgbClr r="0" g="0" b="0"/>
        </a:effectRef>
        <a:fontRef idx="minor"/>
      </dsp:style>
    </dsp:sp>
    <dsp:sp modelId="{34568631-6FAD-4A80-A5BB-73F23BAD99FC}">
      <dsp:nvSpPr>
        <dsp:cNvPr id="0" name=""/>
        <dsp:cNvSpPr/>
      </dsp:nvSpPr>
      <dsp:spPr>
        <a:xfrm>
          <a:off x="725509" y="2170246"/>
          <a:ext cx="6009410" cy="333748"/>
        </a:xfrm>
        <a:prstGeom prst="rect">
          <a:avLst/>
        </a:prstGeom>
        <a:solidFill>
          <a:schemeClr val="accent4">
            <a:hueOff val="-2976513"/>
            <a:satOff val="17933"/>
            <a:lumOff val="14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4913"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（五）照明及色彩计划</a:t>
          </a:r>
          <a:r>
            <a:rPr lang="en-US" sz="1600" kern="1200" smtClean="0"/>
            <a:t> </a:t>
          </a:r>
          <a:endParaRPr lang="zh-CN" sz="1600" kern="1200"/>
        </a:p>
      </dsp:txBody>
      <dsp:txXfrm>
        <a:off x="725509" y="2170246"/>
        <a:ext cx="6009410" cy="333748"/>
      </dsp:txXfrm>
    </dsp:sp>
    <dsp:sp modelId="{60F684CC-2EF1-4DA9-88AD-7D8EB9E55A7F}">
      <dsp:nvSpPr>
        <dsp:cNvPr id="0" name=""/>
        <dsp:cNvSpPr/>
      </dsp:nvSpPr>
      <dsp:spPr>
        <a:xfrm>
          <a:off x="516916" y="2128527"/>
          <a:ext cx="417185" cy="417185"/>
        </a:xfrm>
        <a:prstGeom prst="ellipse">
          <a:avLst/>
        </a:prstGeom>
        <a:solidFill>
          <a:schemeClr val="lt1">
            <a:hueOff val="0"/>
            <a:satOff val="0"/>
            <a:lumOff val="0"/>
            <a:alphaOff val="0"/>
          </a:schemeClr>
        </a:solidFill>
        <a:ln w="25400" cap="flat" cmpd="sng" algn="ctr">
          <a:solidFill>
            <a:schemeClr val="accent4">
              <a:hueOff val="-2976513"/>
              <a:satOff val="17933"/>
              <a:lumOff val="1437"/>
              <a:alphaOff val="0"/>
            </a:schemeClr>
          </a:solidFill>
          <a:prstDash val="solid"/>
        </a:ln>
        <a:effectLst/>
      </dsp:spPr>
      <dsp:style>
        <a:lnRef idx="2">
          <a:scrgbClr r="0" g="0" b="0"/>
        </a:lnRef>
        <a:fillRef idx="1">
          <a:scrgbClr r="0" g="0" b="0"/>
        </a:fillRef>
        <a:effectRef idx="0">
          <a:scrgbClr r="0" g="0" b="0"/>
        </a:effectRef>
        <a:fontRef idx="minor"/>
      </dsp:style>
    </dsp:sp>
    <dsp:sp modelId="{53CC9EF2-5107-4ADF-9820-B3C2416E49C4}">
      <dsp:nvSpPr>
        <dsp:cNvPr id="0" name=""/>
        <dsp:cNvSpPr/>
      </dsp:nvSpPr>
      <dsp:spPr>
        <a:xfrm>
          <a:off x="559883" y="2670795"/>
          <a:ext cx="6175035" cy="333748"/>
        </a:xfrm>
        <a:prstGeom prst="rect">
          <a:avLst/>
        </a:prstGeom>
        <a:solidFill>
          <a:schemeClr val="accent4">
            <a:hueOff val="-3720641"/>
            <a:satOff val="22416"/>
            <a:lumOff val="179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4913"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（六）景观绿化</a:t>
          </a:r>
          <a:endParaRPr lang="zh-CN" sz="1600" kern="1200"/>
        </a:p>
      </dsp:txBody>
      <dsp:txXfrm>
        <a:off x="559883" y="2670795"/>
        <a:ext cx="6175035" cy="333748"/>
      </dsp:txXfrm>
    </dsp:sp>
    <dsp:sp modelId="{8A9380A0-D962-4273-A1FA-F903D4E504CC}">
      <dsp:nvSpPr>
        <dsp:cNvPr id="0" name=""/>
        <dsp:cNvSpPr/>
      </dsp:nvSpPr>
      <dsp:spPr>
        <a:xfrm>
          <a:off x="351290" y="2629076"/>
          <a:ext cx="417185" cy="417185"/>
        </a:xfrm>
        <a:prstGeom prst="ellipse">
          <a:avLst/>
        </a:prstGeom>
        <a:solidFill>
          <a:schemeClr val="lt1">
            <a:hueOff val="0"/>
            <a:satOff val="0"/>
            <a:lumOff val="0"/>
            <a:alphaOff val="0"/>
          </a:schemeClr>
        </a:solidFill>
        <a:ln w="25400" cap="flat" cmpd="sng" algn="ctr">
          <a:solidFill>
            <a:schemeClr val="accent4">
              <a:hueOff val="-3720641"/>
              <a:satOff val="22416"/>
              <a:lumOff val="1797"/>
              <a:alphaOff val="0"/>
            </a:schemeClr>
          </a:solidFill>
          <a:prstDash val="solid"/>
        </a:ln>
        <a:effectLst/>
      </dsp:spPr>
      <dsp:style>
        <a:lnRef idx="2">
          <a:scrgbClr r="0" g="0" b="0"/>
        </a:lnRef>
        <a:fillRef idx="1">
          <a:scrgbClr r="0" g="0" b="0"/>
        </a:fillRef>
        <a:effectRef idx="0">
          <a:scrgbClr r="0" g="0" b="0"/>
        </a:effectRef>
        <a:fontRef idx="minor"/>
      </dsp:style>
    </dsp:sp>
    <dsp:sp modelId="{1B13787F-488F-43E0-AAAA-9BB86BFC90E1}">
      <dsp:nvSpPr>
        <dsp:cNvPr id="0" name=""/>
        <dsp:cNvSpPr/>
      </dsp:nvSpPr>
      <dsp:spPr>
        <a:xfrm>
          <a:off x="257644" y="3171711"/>
          <a:ext cx="6477274" cy="333748"/>
        </a:xfrm>
        <a:prstGeom prst="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4913"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（七）公共及私密空间艺术展示 </a:t>
          </a:r>
          <a:endParaRPr lang="zh-CN" sz="1600" kern="1200"/>
        </a:p>
      </dsp:txBody>
      <dsp:txXfrm>
        <a:off x="257644" y="3171711"/>
        <a:ext cx="6477274" cy="333748"/>
      </dsp:txXfrm>
    </dsp:sp>
    <dsp:sp modelId="{0731ED90-82E5-46CB-80BA-70494C654B78}">
      <dsp:nvSpPr>
        <dsp:cNvPr id="0" name=""/>
        <dsp:cNvSpPr/>
      </dsp:nvSpPr>
      <dsp:spPr>
        <a:xfrm>
          <a:off x="49051" y="3129993"/>
          <a:ext cx="417185" cy="417185"/>
        </a:xfrm>
        <a:prstGeom prst="ellipse">
          <a:avLst/>
        </a:prstGeom>
        <a:solidFill>
          <a:schemeClr val="lt1">
            <a:hueOff val="0"/>
            <a:satOff val="0"/>
            <a:lumOff val="0"/>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CB148B-1F21-4A0B-960D-74D3B579BC71}" type="datetimeFigureOut">
              <a:rPr lang="zh-CN" altLang="en-US" smtClean="0"/>
              <a:t>2018/2/27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9ABFB7-21D8-47F4-953D-5C76B2592E87}" type="slidenum">
              <a:rPr lang="zh-CN" altLang="en-US" smtClean="0"/>
              <a:t>‹#›</a:t>
            </a:fld>
            <a:endParaRPr lang="zh-CN" altLang="en-US"/>
          </a:p>
        </p:txBody>
      </p:sp>
    </p:spTree>
    <p:extLst>
      <p:ext uri="{BB962C8B-B14F-4D97-AF65-F5344CB8AC3E}">
        <p14:creationId xmlns:p14="http://schemas.microsoft.com/office/powerpoint/2010/main" val="3651493315"/>
      </p:ext>
    </p:extLst>
  </p:cSld>
  <p:clrMap bg1="lt1" tx1="dk1" bg2="lt2" tx2="dk2" accent1="accent1" accent2="accent2" accent3="accent3" accent4="accent4" accent5="accent5" accent6="accent6" hlink="hlink" folHlink="folHlink"/>
  <p:notesStyle>
    <a:lvl1pPr marL="0" algn="l" defTabSz="914378" rtl="0" eaLnBrk="1" latinLnBrk="0" hangingPunct="1">
      <a:defRPr sz="1200" kern="1200">
        <a:solidFill>
          <a:schemeClr val="tx1"/>
        </a:solidFill>
        <a:latin typeface="+mn-lt"/>
        <a:ea typeface="+mn-ea"/>
        <a:cs typeface="+mn-cs"/>
      </a:defRPr>
    </a:lvl1pPr>
    <a:lvl2pPr marL="457189" algn="l" defTabSz="914378" rtl="0" eaLnBrk="1" latinLnBrk="0" hangingPunct="1">
      <a:defRPr sz="1200" kern="1200">
        <a:solidFill>
          <a:schemeClr val="tx1"/>
        </a:solidFill>
        <a:latin typeface="+mn-lt"/>
        <a:ea typeface="+mn-ea"/>
        <a:cs typeface="+mn-cs"/>
      </a:defRPr>
    </a:lvl2pPr>
    <a:lvl3pPr marL="914378" algn="l" defTabSz="914378" rtl="0" eaLnBrk="1" latinLnBrk="0" hangingPunct="1">
      <a:defRPr sz="1200" kern="1200">
        <a:solidFill>
          <a:schemeClr val="tx1"/>
        </a:solidFill>
        <a:latin typeface="+mn-lt"/>
        <a:ea typeface="+mn-ea"/>
        <a:cs typeface="+mn-cs"/>
      </a:defRPr>
    </a:lvl3pPr>
    <a:lvl4pPr marL="1371566" algn="l" defTabSz="914378" rtl="0" eaLnBrk="1" latinLnBrk="0" hangingPunct="1">
      <a:defRPr sz="1200" kern="1200">
        <a:solidFill>
          <a:schemeClr val="tx1"/>
        </a:solidFill>
        <a:latin typeface="+mn-lt"/>
        <a:ea typeface="+mn-ea"/>
        <a:cs typeface="+mn-cs"/>
      </a:defRPr>
    </a:lvl4pPr>
    <a:lvl5pPr marL="1828754" algn="l" defTabSz="914378" rtl="0" eaLnBrk="1" latinLnBrk="0" hangingPunct="1">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0AD549F-8892-44E1-8065-13E18A88E800}" type="datetimeFigureOut">
              <a:rPr lang="zh-CN" altLang="en-US" smtClean="0"/>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1282602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AD549F-8892-44E1-8065-13E18A88E800}" type="datetimeFigureOut">
              <a:rPr lang="zh-CN" altLang="en-US" smtClean="0"/>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1611958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2"/>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2"/>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AD549F-8892-44E1-8065-13E18A88E800}" type="datetimeFigureOut">
              <a:rPr lang="zh-CN" altLang="en-US" smtClean="0"/>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721893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892" indent="0" algn="ctr">
              <a:buNone/>
              <a:defRPr sz="1500"/>
            </a:lvl2pPr>
            <a:lvl3pPr marL="685783" indent="0" algn="ctr">
              <a:buNone/>
              <a:defRPr sz="140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0285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35022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892" indent="0">
              <a:buNone/>
              <a:defRPr sz="1500">
                <a:solidFill>
                  <a:schemeClr val="tx1">
                    <a:tint val="75000"/>
                  </a:schemeClr>
                </a:solidFill>
              </a:defRPr>
            </a:lvl2pPr>
            <a:lvl3pPr marL="685783" indent="0">
              <a:buNone/>
              <a:defRPr sz="140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46937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47629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892" indent="0">
              <a:buNone/>
              <a:defRPr sz="1500" b="1"/>
            </a:lvl2pPr>
            <a:lvl3pPr marL="685783" indent="0">
              <a:buNone/>
              <a:defRPr sz="140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1" y="1260872"/>
            <a:ext cx="3887391" cy="617934"/>
          </a:xfrm>
        </p:spPr>
        <p:txBody>
          <a:bodyPr anchor="b"/>
          <a:lstStyle>
            <a:lvl1pPr marL="0" indent="0">
              <a:buNone/>
              <a:defRPr sz="1800" b="1"/>
            </a:lvl1pPr>
            <a:lvl2pPr marL="342892" indent="0">
              <a:buNone/>
              <a:defRPr sz="1500" b="1"/>
            </a:lvl2pPr>
            <a:lvl3pPr marL="685783" indent="0">
              <a:buNone/>
              <a:defRPr sz="140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1"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343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131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78839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1"/>
            <a:ext cx="2949178" cy="2858691"/>
          </a:xfrm>
        </p:spPr>
        <p:txBody>
          <a:bodyPr/>
          <a:lstStyle>
            <a:lvl1pPr marL="0" indent="0">
              <a:buNone/>
              <a:defRPr sz="1200"/>
            </a:lvl1pPr>
            <a:lvl2pPr marL="342892" indent="0">
              <a:buNone/>
              <a:defRPr sz="1100"/>
            </a:lvl2pPr>
            <a:lvl3pPr marL="685783" indent="0">
              <a:buNone/>
              <a:defRPr sz="900"/>
            </a:lvl3pPr>
            <a:lvl4pPr marL="1028675" indent="0">
              <a:buNone/>
              <a:defRPr sz="800"/>
            </a:lvl4pPr>
            <a:lvl5pPr marL="1371566" indent="0">
              <a:buNone/>
              <a:defRPr sz="800"/>
            </a:lvl5pPr>
            <a:lvl6pPr marL="1714457" indent="0">
              <a:buNone/>
              <a:defRPr sz="800"/>
            </a:lvl6pPr>
            <a:lvl7pPr marL="2057348" indent="0">
              <a:buNone/>
              <a:defRPr sz="800"/>
            </a:lvl7pPr>
            <a:lvl8pPr marL="2400240" indent="0">
              <a:buNone/>
              <a:defRPr sz="800"/>
            </a:lvl8pPr>
            <a:lvl9pPr marL="2743132"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1913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AD549F-8892-44E1-8065-13E18A88E800}" type="datetimeFigureOut">
              <a:rPr lang="zh-CN" altLang="en-US" smtClean="0"/>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15140038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70"/>
            <a:ext cx="4629150" cy="3655219"/>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zh-CN" altLang="en-US"/>
          </a:p>
        </p:txBody>
      </p:sp>
      <p:sp>
        <p:nvSpPr>
          <p:cNvPr id="4" name="文本占位符 3"/>
          <p:cNvSpPr>
            <a:spLocks noGrp="1"/>
          </p:cNvSpPr>
          <p:nvPr>
            <p:ph type="body" sz="half" idx="2"/>
          </p:nvPr>
        </p:nvSpPr>
        <p:spPr>
          <a:xfrm>
            <a:off x="629841" y="1543051"/>
            <a:ext cx="2949178" cy="2858691"/>
          </a:xfrm>
        </p:spPr>
        <p:txBody>
          <a:bodyPr/>
          <a:lstStyle>
            <a:lvl1pPr marL="0" indent="0">
              <a:buNone/>
              <a:defRPr sz="1200"/>
            </a:lvl1pPr>
            <a:lvl2pPr marL="342892" indent="0">
              <a:buNone/>
              <a:defRPr sz="1100"/>
            </a:lvl2pPr>
            <a:lvl3pPr marL="685783" indent="0">
              <a:buNone/>
              <a:defRPr sz="900"/>
            </a:lvl3pPr>
            <a:lvl4pPr marL="1028675" indent="0">
              <a:buNone/>
              <a:defRPr sz="800"/>
            </a:lvl4pPr>
            <a:lvl5pPr marL="1371566" indent="0">
              <a:buNone/>
              <a:defRPr sz="800"/>
            </a:lvl5pPr>
            <a:lvl6pPr marL="1714457" indent="0">
              <a:buNone/>
              <a:defRPr sz="800"/>
            </a:lvl6pPr>
            <a:lvl7pPr marL="2057348" indent="0">
              <a:buNone/>
              <a:defRPr sz="800"/>
            </a:lvl7pPr>
            <a:lvl8pPr marL="2400240" indent="0">
              <a:buNone/>
              <a:defRPr sz="800"/>
            </a:lvl8pPr>
            <a:lvl9pPr marL="2743132"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827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80889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5"/>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1" y="273845"/>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15601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9518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96801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3811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6283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15865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39617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3910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0AD549F-8892-44E1-8065-13E18A88E800}" type="datetimeFigureOut">
              <a:rPr lang="zh-CN" altLang="en-US" smtClean="0"/>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39362041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12588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12005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78550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2018/2/27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4549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0AD549F-8892-44E1-8065-13E18A88E800}" type="datetimeFigureOut">
              <a:rPr lang="zh-CN" altLang="en-US" smtClean="0"/>
              <a:t>2018/2/27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2930483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0AD549F-8892-44E1-8065-13E18A88E800}" type="datetimeFigureOut">
              <a:rPr lang="zh-CN" altLang="en-US" smtClean="0"/>
              <a:t>2018/2/27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4254538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0AD549F-8892-44E1-8065-13E18A88E800}" type="datetimeFigureOut">
              <a:rPr lang="zh-CN" altLang="en-US" smtClean="0"/>
              <a:t>2018/2/27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2351805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AD549F-8892-44E1-8065-13E18A88E800}" type="datetimeFigureOut">
              <a:rPr lang="zh-CN" altLang="en-US" smtClean="0"/>
              <a:t>2018/2/27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872171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AD549F-8892-44E1-8065-13E18A88E800}" type="datetimeFigureOut">
              <a:rPr lang="zh-CN" altLang="en-US" smtClean="0"/>
              <a:t>2018/2/27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797855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AD549F-8892-44E1-8065-13E18A88E800}" type="datetimeFigureOut">
              <a:rPr lang="zh-CN" altLang="en-US" smtClean="0"/>
              <a:t>2018/2/27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3729258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38" tIns="45719" rIns="91438" bIns="4571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38" tIns="45719" rIns="91438" bIns="4571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38" tIns="45719" rIns="91438" bIns="45719" rtlCol="0" anchor="ctr"/>
          <a:lstStyle>
            <a:lvl1pPr algn="l">
              <a:defRPr sz="1200">
                <a:solidFill>
                  <a:schemeClr val="tx1">
                    <a:tint val="75000"/>
                  </a:schemeClr>
                </a:solidFill>
              </a:defRPr>
            </a:lvl1pPr>
          </a:lstStyle>
          <a:p>
            <a:fld id="{E0AD549F-8892-44E1-8065-13E18A88E800}" type="datetimeFigureOut">
              <a:rPr lang="zh-CN" altLang="en-US" smtClean="0"/>
              <a:t>2018/2/27</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38" tIns="45719" rIns="91438" bIns="45719" rtlCol="0" anchor="ctr"/>
          <a:lstStyle>
            <a:lvl1pPr algn="r">
              <a:defRPr sz="1200">
                <a:solidFill>
                  <a:schemeClr val="tx1">
                    <a:tint val="75000"/>
                  </a:schemeClr>
                </a:solidFill>
              </a:defRPr>
            </a:lvl1pPr>
          </a:lstStyle>
          <a:p>
            <a:fld id="{3BE48567-16A0-4F3B-ADFB-A9C332359929}" type="slidenum">
              <a:rPr lang="zh-CN" altLang="en-US" smtClean="0"/>
              <a:t>‹#›</a:t>
            </a:fld>
            <a:endParaRPr lang="zh-CN" altLang="en-US"/>
          </a:p>
        </p:txBody>
      </p:sp>
    </p:spTree>
    <p:extLst>
      <p:ext uri="{BB962C8B-B14F-4D97-AF65-F5344CB8AC3E}">
        <p14:creationId xmlns:p14="http://schemas.microsoft.com/office/powerpoint/2010/main" val="7240877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79" tIns="34289" rIns="68579" bIns="3428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79" tIns="34289" rIns="68579" bIns="342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4"/>
            <a:ext cx="2057400" cy="273844"/>
          </a:xfrm>
          <a:prstGeom prst="rect">
            <a:avLst/>
          </a:prstGeom>
        </p:spPr>
        <p:txBody>
          <a:bodyPr vert="horz" lIns="68579" tIns="34289" rIns="68579" bIns="34289" rtlCol="0" anchor="ctr"/>
          <a:lstStyle>
            <a:lvl1pPr algn="l">
              <a:defRPr sz="900">
                <a:solidFill>
                  <a:schemeClr val="tx1">
                    <a:tint val="75000"/>
                  </a:schemeClr>
                </a:solidFill>
              </a:defRPr>
            </a:lvl1pPr>
          </a:lstStyle>
          <a:p>
            <a:pPr defTabSz="685783"/>
            <a:fld id="{5D93427B-6C94-4BDC-B7EF-149495BD3E4D}" type="datetimeFigureOut">
              <a:rPr lang="zh-CN" altLang="en-US" smtClean="0">
                <a:solidFill>
                  <a:prstClr val="black">
                    <a:tint val="75000"/>
                  </a:prstClr>
                </a:solidFill>
              </a:rPr>
              <a:pPr defTabSz="685783"/>
              <a:t>2018/2/27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4"/>
            <a:ext cx="3086100" cy="273844"/>
          </a:xfrm>
          <a:prstGeom prst="rect">
            <a:avLst/>
          </a:prstGeom>
        </p:spPr>
        <p:txBody>
          <a:bodyPr vert="horz" lIns="68579" tIns="34289" rIns="68579" bIns="34289" rtlCol="0" anchor="ctr"/>
          <a:lstStyle>
            <a:lvl1pPr algn="ctr">
              <a:defRPr sz="900">
                <a:solidFill>
                  <a:schemeClr val="tx1">
                    <a:tint val="75000"/>
                  </a:schemeClr>
                </a:solidFill>
              </a:defRPr>
            </a:lvl1pPr>
          </a:lstStyle>
          <a:p>
            <a:pPr defTabSz="685783"/>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4"/>
            <a:ext cx="2057400" cy="273844"/>
          </a:xfrm>
          <a:prstGeom prst="rect">
            <a:avLst/>
          </a:prstGeom>
        </p:spPr>
        <p:txBody>
          <a:bodyPr vert="horz" lIns="68579" tIns="34289" rIns="68579" bIns="34289" rtlCol="0" anchor="ctr"/>
          <a:lstStyle>
            <a:lvl1pPr algn="r">
              <a:defRPr sz="900">
                <a:solidFill>
                  <a:schemeClr val="tx1">
                    <a:tint val="75000"/>
                  </a:schemeClr>
                </a:solidFill>
              </a:defRPr>
            </a:lvl1pPr>
          </a:lstStyle>
          <a:p>
            <a:pPr defTabSz="685783"/>
            <a:fld id="{D7A0F8EE-AA04-43C4-A429-C3C0DDF5E45C}" type="slidenum">
              <a:rPr lang="zh-CN" altLang="en-US" smtClean="0">
                <a:solidFill>
                  <a:prstClr val="black">
                    <a:tint val="75000"/>
                  </a:prstClr>
                </a:solidFill>
              </a:rPr>
              <a:pPr defTabSz="685783"/>
              <a:t>‹#›</a:t>
            </a:fld>
            <a:endParaRPr lang="zh-CN" altLang="en-US">
              <a:solidFill>
                <a:prstClr val="black">
                  <a:tint val="75000"/>
                </a:prstClr>
              </a:solidFill>
            </a:endParaRPr>
          </a:p>
        </p:txBody>
      </p:sp>
    </p:spTree>
    <p:extLst>
      <p:ext uri="{BB962C8B-B14F-4D97-AF65-F5344CB8AC3E}">
        <p14:creationId xmlns:p14="http://schemas.microsoft.com/office/powerpoint/2010/main" val="29176104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783" rtl="0" eaLnBrk="1" latinLnBrk="0" hangingPunct="1">
        <a:defRPr sz="1400" kern="1200">
          <a:solidFill>
            <a:schemeClr val="tx1"/>
          </a:solidFill>
          <a:latin typeface="+mn-lt"/>
          <a:ea typeface="+mn-ea"/>
          <a:cs typeface="+mn-cs"/>
        </a:defRPr>
      </a:lvl1pPr>
      <a:lvl2pPr marL="342892" algn="l" defTabSz="685783" rtl="0" eaLnBrk="1" latinLnBrk="0" hangingPunct="1">
        <a:defRPr sz="1400" kern="1200">
          <a:solidFill>
            <a:schemeClr val="tx1"/>
          </a:solidFill>
          <a:latin typeface="+mn-lt"/>
          <a:ea typeface="+mn-ea"/>
          <a:cs typeface="+mn-cs"/>
        </a:defRPr>
      </a:lvl2pPr>
      <a:lvl3pPr marL="685783" algn="l" defTabSz="685783" rtl="0" eaLnBrk="1" latinLnBrk="0" hangingPunct="1">
        <a:defRPr sz="1400" kern="1200">
          <a:solidFill>
            <a:schemeClr val="tx1"/>
          </a:solidFill>
          <a:latin typeface="+mn-lt"/>
          <a:ea typeface="+mn-ea"/>
          <a:cs typeface="+mn-cs"/>
        </a:defRPr>
      </a:lvl3pPr>
      <a:lvl4pPr marL="1028675" algn="l" defTabSz="685783" rtl="0" eaLnBrk="1" latinLnBrk="0" hangingPunct="1">
        <a:defRPr sz="1400" kern="1200">
          <a:solidFill>
            <a:schemeClr val="tx1"/>
          </a:solidFill>
          <a:latin typeface="+mn-lt"/>
          <a:ea typeface="+mn-ea"/>
          <a:cs typeface="+mn-cs"/>
        </a:defRPr>
      </a:lvl4pPr>
      <a:lvl5pPr marL="1371566" algn="l" defTabSz="685783" rtl="0" eaLnBrk="1" latinLnBrk="0" hangingPunct="1">
        <a:defRPr sz="1400" kern="1200">
          <a:solidFill>
            <a:schemeClr val="tx1"/>
          </a:solidFill>
          <a:latin typeface="+mn-lt"/>
          <a:ea typeface="+mn-ea"/>
          <a:cs typeface="+mn-cs"/>
        </a:defRPr>
      </a:lvl5pPr>
      <a:lvl6pPr marL="1714457" algn="l" defTabSz="685783" rtl="0" eaLnBrk="1" latinLnBrk="0" hangingPunct="1">
        <a:defRPr sz="1400" kern="1200">
          <a:solidFill>
            <a:schemeClr val="tx1"/>
          </a:solidFill>
          <a:latin typeface="+mn-lt"/>
          <a:ea typeface="+mn-ea"/>
          <a:cs typeface="+mn-cs"/>
        </a:defRPr>
      </a:lvl6pPr>
      <a:lvl7pPr marL="2057348" algn="l" defTabSz="685783" rtl="0" eaLnBrk="1" latinLnBrk="0" hangingPunct="1">
        <a:defRPr sz="1400" kern="1200">
          <a:solidFill>
            <a:schemeClr val="tx1"/>
          </a:solidFill>
          <a:latin typeface="+mn-lt"/>
          <a:ea typeface="+mn-ea"/>
          <a:cs typeface="+mn-cs"/>
        </a:defRPr>
      </a:lvl7pPr>
      <a:lvl8pPr marL="2400240" algn="l" defTabSz="685783" rtl="0" eaLnBrk="1" latinLnBrk="0" hangingPunct="1">
        <a:defRPr sz="1400" kern="1200">
          <a:solidFill>
            <a:schemeClr val="tx1"/>
          </a:solidFill>
          <a:latin typeface="+mn-lt"/>
          <a:ea typeface="+mn-ea"/>
          <a:cs typeface="+mn-cs"/>
        </a:defRPr>
      </a:lvl8pPr>
      <a:lvl9pPr marL="2743132" algn="l" defTabSz="685783"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800"/>
            <a:fld id="{5D93427B-6C94-4BDC-B7EF-149495BD3E4D}" type="datetimeFigureOut">
              <a:rPr lang="zh-CN" altLang="en-US" smtClean="0">
                <a:solidFill>
                  <a:prstClr val="black">
                    <a:tint val="75000"/>
                  </a:prstClr>
                </a:solidFill>
              </a:rPr>
              <a:pPr defTabSz="685800"/>
              <a:t>2018/2/27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800"/>
            <a:fld id="{D7A0F8EE-AA04-43C4-A429-C3C0DDF5E45C}"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34718509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9.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9144000" cy="21733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zh-CN" altLang="en-US" sz="1400">
              <a:solidFill>
                <a:prstClr val="white"/>
              </a:solidFill>
            </a:endParaRPr>
          </a:p>
        </p:txBody>
      </p:sp>
      <p:sp>
        <p:nvSpPr>
          <p:cNvPr id="4" name="矩形 3"/>
          <p:cNvSpPr/>
          <p:nvPr/>
        </p:nvSpPr>
        <p:spPr>
          <a:xfrm>
            <a:off x="0" y="2115357"/>
            <a:ext cx="9144000" cy="144887"/>
          </a:xfrm>
          <a:prstGeom prst="rect">
            <a:avLst/>
          </a:prstGeom>
          <a:solidFill>
            <a:schemeClr val="accent1">
              <a:lumMod val="50000"/>
            </a:schemeClr>
          </a:solidFill>
        </p:spPr>
        <p:style>
          <a:lnRef idx="2">
            <a:schemeClr val="accent5">
              <a:shade val="50000"/>
            </a:schemeClr>
          </a:lnRef>
          <a:fillRef idx="1">
            <a:schemeClr val="accent5"/>
          </a:fillRef>
          <a:effectRef idx="0">
            <a:schemeClr val="accent5"/>
          </a:effectRef>
          <a:fontRef idx="minor">
            <a:schemeClr val="lt1"/>
          </a:fontRef>
        </p:style>
        <p:txBody>
          <a:bodyPr lIns="68577" tIns="34289" rIns="68577" bIns="34289" rtlCol="0" anchor="ctr"/>
          <a:lstStyle/>
          <a:p>
            <a:pPr algn="ctr" defTabSz="685766"/>
            <a:endParaRPr lang="zh-CN" altLang="en-US" sz="1400">
              <a:solidFill>
                <a:prstClr val="white"/>
              </a:solidFill>
            </a:endParaRPr>
          </a:p>
        </p:txBody>
      </p:sp>
      <p:sp>
        <p:nvSpPr>
          <p:cNvPr id="5" name="椭圆 4"/>
          <p:cNvSpPr/>
          <p:nvPr/>
        </p:nvSpPr>
        <p:spPr>
          <a:xfrm>
            <a:off x="3881373" y="1415066"/>
            <a:ext cx="1381259" cy="1400577"/>
          </a:xfrm>
          <a:prstGeom prst="ellipse">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zh-CN" altLang="en-US" sz="1400">
              <a:solidFill>
                <a:prstClr val="white"/>
              </a:solidFill>
            </a:endParaRPr>
          </a:p>
        </p:txBody>
      </p:sp>
      <p:sp>
        <p:nvSpPr>
          <p:cNvPr id="2" name="矩形 1"/>
          <p:cNvSpPr/>
          <p:nvPr/>
        </p:nvSpPr>
        <p:spPr>
          <a:xfrm>
            <a:off x="2364390" y="3033415"/>
            <a:ext cx="4397359" cy="923330"/>
          </a:xfrm>
          <a:prstGeom prst="rect">
            <a:avLst/>
          </a:prstGeom>
          <a:noFill/>
        </p:spPr>
        <p:txBody>
          <a:bodyPr wrap="none" lIns="91438" tIns="45719" rIns="91438" bIns="45719">
            <a:spAutoFit/>
          </a:bodyPr>
          <a:lstStyle/>
          <a:p>
            <a:pPr algn="ct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室内设计原理</a:t>
            </a:r>
          </a:p>
        </p:txBody>
      </p:sp>
    </p:spTree>
    <p:extLst>
      <p:ext uri="{BB962C8B-B14F-4D97-AF65-F5344CB8AC3E}">
        <p14:creationId xmlns:p14="http://schemas.microsoft.com/office/powerpoint/2010/main" val="8348345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536542" y="1131590"/>
            <a:ext cx="7707866" cy="2893100"/>
          </a:xfrm>
          <a:prstGeom prst="rect">
            <a:avLst/>
          </a:prstGeom>
        </p:spPr>
        <p:txBody>
          <a:bodyPr wrap="square">
            <a:spAutoFit/>
          </a:bodyPr>
          <a:lstStyle/>
          <a:p>
            <a:r>
              <a:rPr lang="zh-CN" altLang="zh-CN" sz="2000" dirty="0">
                <a:solidFill>
                  <a:schemeClr val="accent1">
                    <a:lumMod val="75000"/>
                  </a:schemeClr>
                </a:solidFill>
                <a:latin typeface="华文琥珀" pitchFamily="2" charset="-122"/>
                <a:ea typeface="华文琥珀" pitchFamily="2" charset="-122"/>
              </a:rPr>
              <a:t>室内设计与建筑设计</a:t>
            </a:r>
          </a:p>
          <a:p>
            <a:pPr>
              <a:lnSpc>
                <a:spcPct val="150000"/>
              </a:lnSpc>
            </a:pPr>
            <a:r>
              <a:rPr lang="en-US" altLang="zh-CN" dirty="0">
                <a:solidFill>
                  <a:schemeClr val="accent1">
                    <a:lumMod val="75000"/>
                  </a:schemeClr>
                </a:solidFill>
                <a:latin typeface="黑体" pitchFamily="49" charset="-122"/>
                <a:ea typeface="黑体" pitchFamily="49" charset="-122"/>
              </a:rPr>
              <a:t>“</a:t>
            </a:r>
            <a:r>
              <a:rPr lang="zh-CN" altLang="zh-CN" dirty="0">
                <a:solidFill>
                  <a:schemeClr val="accent1">
                    <a:lumMod val="75000"/>
                  </a:schemeClr>
                </a:solidFill>
                <a:latin typeface="黑体" pitchFamily="49" charset="-122"/>
                <a:ea typeface="黑体" pitchFamily="49" charset="-122"/>
              </a:rPr>
              <a:t>建筑</a:t>
            </a:r>
            <a:r>
              <a:rPr lang="en-US" altLang="zh-CN" dirty="0" smtClean="0">
                <a:solidFill>
                  <a:schemeClr val="accent1">
                    <a:lumMod val="75000"/>
                  </a:schemeClr>
                </a:solidFill>
                <a:latin typeface="黑体" pitchFamily="49" charset="-122"/>
                <a:ea typeface="黑体" pitchFamily="49" charset="-122"/>
              </a:rPr>
              <a:t>”</a:t>
            </a:r>
            <a:r>
              <a:rPr lang="zh-CN" altLang="zh-CN" dirty="0" smtClean="0">
                <a:solidFill>
                  <a:schemeClr val="accent1">
                    <a:lumMod val="75000"/>
                  </a:schemeClr>
                </a:solidFill>
                <a:latin typeface="黑体" pitchFamily="49" charset="-122"/>
                <a:ea typeface="黑体" pitchFamily="49" charset="-122"/>
              </a:rPr>
              <a:t> </a:t>
            </a:r>
            <a:r>
              <a:rPr lang="zh-CN" altLang="zh-CN" dirty="0" smtClean="0"/>
              <a:t>，</a:t>
            </a:r>
            <a:r>
              <a:rPr lang="zh-CN" altLang="zh-CN" dirty="0"/>
              <a:t>通常认为是建筑物和构筑物的总称。其中供人们生产、生活或进行其它活动的房屋或场所都叫做“建筑物”，如住宅、学校、办公楼、影剧院、体育馆等，人们习惯上也将建筑物称为建筑。</a:t>
            </a:r>
          </a:p>
          <a:p>
            <a:pPr>
              <a:lnSpc>
                <a:spcPct val="150000"/>
              </a:lnSpc>
            </a:pPr>
            <a:r>
              <a:rPr lang="zh-CN" altLang="zh-CN" dirty="0" smtClean="0">
                <a:solidFill>
                  <a:schemeClr val="accent1">
                    <a:lumMod val="75000"/>
                  </a:schemeClr>
                </a:solidFill>
                <a:latin typeface="黑体" pitchFamily="49" charset="-122"/>
                <a:ea typeface="黑体" pitchFamily="49" charset="-122"/>
              </a:rPr>
              <a:t>建筑设计</a:t>
            </a:r>
            <a:r>
              <a:rPr lang="zh-CN" altLang="en-US" dirty="0" smtClean="0">
                <a:solidFill>
                  <a:schemeClr val="accent1">
                    <a:lumMod val="75000"/>
                  </a:schemeClr>
                </a:solidFill>
                <a:latin typeface="黑体" pitchFamily="49" charset="-122"/>
                <a:ea typeface="黑体" pitchFamily="49" charset="-122"/>
              </a:rPr>
              <a:t>，</a:t>
            </a:r>
            <a:r>
              <a:rPr lang="zh-CN" altLang="zh-CN" dirty="0" smtClean="0"/>
              <a:t>是</a:t>
            </a:r>
            <a:r>
              <a:rPr lang="zh-CN" altLang="zh-CN" dirty="0"/>
              <a:t>指为满足一定的建造目的（包括人们对它的使用功能的要求、对它的视觉感受的要求）而进行的设计，它使具体的物质材料在技术、经济等方面可行的条件下形成能够成为审美对象的产物。</a:t>
            </a:r>
          </a:p>
        </p:txBody>
      </p:sp>
    </p:spTree>
    <p:extLst>
      <p:ext uri="{BB962C8B-B14F-4D97-AF65-F5344CB8AC3E}">
        <p14:creationId xmlns:p14="http://schemas.microsoft.com/office/powerpoint/2010/main" val="2801894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858599" y="987574"/>
            <a:ext cx="7222297" cy="3831818"/>
          </a:xfrm>
          <a:prstGeom prst="rect">
            <a:avLst/>
          </a:prstGeom>
        </p:spPr>
        <p:txBody>
          <a:bodyPr wrap="square">
            <a:spAutoFit/>
          </a:bodyPr>
          <a:lstStyle/>
          <a:p>
            <a:pPr>
              <a:lnSpc>
                <a:spcPct val="150000"/>
              </a:lnSpc>
            </a:pPr>
            <a:r>
              <a:rPr lang="zh-CN" altLang="zh-CN" dirty="0">
                <a:solidFill>
                  <a:schemeClr val="accent1">
                    <a:lumMod val="75000"/>
                  </a:schemeClr>
                </a:solidFill>
                <a:latin typeface="华文中宋" pitchFamily="2" charset="-122"/>
                <a:ea typeface="华文中宋" pitchFamily="2" charset="-122"/>
              </a:rPr>
              <a:t>建筑设计与室内设计二者的联系与区别，可以从设计目的、重点关注的内容来分析和比较。</a:t>
            </a:r>
          </a:p>
          <a:p>
            <a:pPr marL="285750" indent="-285750">
              <a:lnSpc>
                <a:spcPct val="150000"/>
              </a:lnSpc>
              <a:buFont typeface="Arial" pitchFamily="34" charset="0"/>
              <a:buChar char="•"/>
            </a:pPr>
            <a:r>
              <a:rPr lang="zh-CN" altLang="zh-CN" dirty="0"/>
              <a:t>建筑设计是以满足一定的建造目的（包括人们对它的使用功能的要求、对它的视觉感受的要求）而进行的设计，它使具体的物质材料在技术、经济等方面可行的条件下形成能够成为审美对象的产物。建筑设计关注重点是建筑作为系统的运行和外观</a:t>
            </a:r>
            <a:r>
              <a:rPr lang="zh-CN" altLang="zh-CN" dirty="0" smtClean="0"/>
              <a:t>造型</a:t>
            </a:r>
            <a:r>
              <a:rPr lang="zh-CN" altLang="en-US" dirty="0" smtClean="0"/>
              <a:t>。</a:t>
            </a:r>
            <a:endParaRPr lang="zh-CN" altLang="zh-CN" dirty="0"/>
          </a:p>
          <a:p>
            <a:pPr marL="285750" indent="-285750">
              <a:lnSpc>
                <a:spcPct val="150000"/>
              </a:lnSpc>
              <a:buFont typeface="Arial" pitchFamily="34" charset="0"/>
              <a:buChar char="•"/>
            </a:pPr>
            <a:r>
              <a:rPr lang="zh-CN" altLang="zh-CN" dirty="0"/>
              <a:t>室内设计是以形成良好的室内空间系统环境和提升室内生活质量为主要目的的，装饰建筑内部空间为主要内容的。室内设计关注的是内部空间的高效使用和身心体验。</a:t>
            </a:r>
          </a:p>
        </p:txBody>
      </p:sp>
    </p:spTree>
    <p:extLst>
      <p:ext uri="{BB962C8B-B14F-4D97-AF65-F5344CB8AC3E}">
        <p14:creationId xmlns:p14="http://schemas.microsoft.com/office/powerpoint/2010/main" val="2357813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590307" y="1140588"/>
            <a:ext cx="7510085" cy="3093154"/>
          </a:xfrm>
          <a:prstGeom prst="rect">
            <a:avLst/>
          </a:prstGeom>
        </p:spPr>
        <p:txBody>
          <a:bodyPr wrap="square">
            <a:spAutoFit/>
          </a:bodyPr>
          <a:lstStyle/>
          <a:p>
            <a:pPr>
              <a:lnSpc>
                <a:spcPct val="150000"/>
              </a:lnSpc>
            </a:pPr>
            <a:r>
              <a:rPr lang="zh-CN" altLang="zh-CN" sz="2000" dirty="0">
                <a:solidFill>
                  <a:schemeClr val="accent1">
                    <a:lumMod val="75000"/>
                  </a:schemeClr>
                </a:solidFill>
                <a:latin typeface="华文琥珀" pitchFamily="2" charset="-122"/>
                <a:ea typeface="华文琥珀" pitchFamily="2" charset="-122"/>
              </a:rPr>
              <a:t>环境设计</a:t>
            </a:r>
            <a:r>
              <a:rPr lang="zh-CN" altLang="zh-CN" sz="2000" dirty="0">
                <a:solidFill>
                  <a:schemeClr val="accent1">
                    <a:lumMod val="75000"/>
                  </a:schemeClr>
                </a:solidFill>
                <a:latin typeface="华文琥珀" pitchFamily="2" charset="-122"/>
                <a:ea typeface="华文琥珀" pitchFamily="2" charset="-122"/>
              </a:rPr>
              <a:t>专业</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zh-CN" dirty="0"/>
              <a:t>（一）环境艺术设计专业的特点：</a:t>
            </a:r>
            <a:r>
              <a:rPr lang="en-US" altLang="zh-CN" dirty="0"/>
              <a:t> </a:t>
            </a:r>
            <a:endParaRPr lang="zh-CN" altLang="zh-CN" dirty="0"/>
          </a:p>
          <a:p>
            <a:pPr>
              <a:lnSpc>
                <a:spcPct val="150000"/>
              </a:lnSpc>
            </a:pPr>
            <a:r>
              <a:rPr lang="zh-CN" altLang="zh-CN" dirty="0"/>
              <a:t>环境艺术设计从广义上分为：室内设计和室外设计。环境艺术设计狭义上称为室内设计。我们这里重点了解一下环境设计专业的室内设计方向。</a:t>
            </a:r>
            <a:r>
              <a:rPr lang="en-US" altLang="zh-CN" dirty="0"/>
              <a:t>  </a:t>
            </a:r>
            <a:endParaRPr lang="zh-CN" altLang="zh-CN" dirty="0"/>
          </a:p>
          <a:p>
            <a:pPr>
              <a:lnSpc>
                <a:spcPct val="150000"/>
              </a:lnSpc>
            </a:pPr>
            <a:r>
              <a:rPr lang="zh-CN" altLang="zh-CN" sz="2000" dirty="0">
                <a:solidFill>
                  <a:schemeClr val="accent1">
                    <a:lumMod val="75000"/>
                  </a:schemeClr>
                </a:solidFill>
                <a:latin typeface="华文琥珀" pitchFamily="2" charset="-122"/>
                <a:ea typeface="华文琥珀" pitchFamily="2" charset="-122"/>
              </a:rPr>
              <a:t>（</a:t>
            </a:r>
            <a:r>
              <a:rPr lang="en-US" altLang="zh-CN" sz="2000" dirty="0">
                <a:solidFill>
                  <a:schemeClr val="accent1">
                    <a:lumMod val="75000"/>
                  </a:schemeClr>
                </a:solidFill>
                <a:latin typeface="华文琥珀" pitchFamily="2" charset="-122"/>
                <a:ea typeface="华文琥珀" pitchFamily="2" charset="-122"/>
              </a:rPr>
              <a:t>1</a:t>
            </a:r>
            <a:r>
              <a:rPr lang="zh-CN" altLang="zh-CN" sz="2000" dirty="0">
                <a:solidFill>
                  <a:schemeClr val="accent1">
                    <a:lumMod val="75000"/>
                  </a:schemeClr>
                </a:solidFill>
                <a:latin typeface="华文琥珀" pitchFamily="2" charset="-122"/>
                <a:ea typeface="华文琥珀" pitchFamily="2" charset="-122"/>
              </a:rPr>
              <a:t>）室内设计与建筑设计之间的关系是彼此相互关联的</a:t>
            </a:r>
            <a:r>
              <a:rPr lang="zh-CN" altLang="zh-CN" dirty="0"/>
              <a:t>，建筑设计是室内设计的前提，正如城市环境规划和城市环境设计是建筑单体设计的前提一样</a:t>
            </a:r>
            <a:r>
              <a:rPr lang="zh-CN" altLang="zh-CN" dirty="0" smtClean="0"/>
              <a:t>。</a:t>
            </a:r>
            <a:r>
              <a:rPr lang="en-US" altLang="zh-CN" dirty="0" smtClean="0"/>
              <a:t> </a:t>
            </a:r>
            <a:endParaRPr lang="zh-CN" altLang="zh-CN" dirty="0" smtClean="0"/>
          </a:p>
        </p:txBody>
      </p:sp>
    </p:spTree>
    <p:extLst>
      <p:ext uri="{BB962C8B-B14F-4D97-AF65-F5344CB8AC3E}">
        <p14:creationId xmlns:p14="http://schemas.microsoft.com/office/powerpoint/2010/main" val="3773372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590307" y="1111898"/>
            <a:ext cx="7510085" cy="3508653"/>
          </a:xfrm>
          <a:prstGeom prst="rect">
            <a:avLst/>
          </a:prstGeom>
        </p:spPr>
        <p:txBody>
          <a:bodyPr wrap="square">
            <a:spAutoFit/>
          </a:bodyPr>
          <a:lstStyle/>
          <a:p>
            <a:pPr>
              <a:lnSpc>
                <a:spcPct val="150000"/>
              </a:lnSpc>
            </a:pPr>
            <a:r>
              <a:rPr lang="en-US" altLang="zh-CN" b="1" dirty="0" smtClean="0"/>
              <a:t> </a:t>
            </a:r>
            <a:r>
              <a:rPr lang="zh-CN" altLang="zh-CN" sz="2000" dirty="0" smtClean="0">
                <a:solidFill>
                  <a:schemeClr val="accent1">
                    <a:lumMod val="75000"/>
                  </a:schemeClr>
                </a:solidFill>
                <a:latin typeface="华文琥珀" pitchFamily="2" charset="-122"/>
                <a:ea typeface="华文琥珀" pitchFamily="2" charset="-122"/>
              </a:rPr>
              <a:t>（</a:t>
            </a:r>
            <a:r>
              <a:rPr lang="en-US" altLang="zh-CN" sz="2000" dirty="0">
                <a:solidFill>
                  <a:schemeClr val="accent1">
                    <a:lumMod val="75000"/>
                  </a:schemeClr>
                </a:solidFill>
                <a:latin typeface="华文琥珀" pitchFamily="2" charset="-122"/>
                <a:ea typeface="华文琥珀" pitchFamily="2" charset="-122"/>
              </a:rPr>
              <a:t>2</a:t>
            </a:r>
            <a:r>
              <a:rPr lang="zh-CN" altLang="zh-CN" sz="2000" dirty="0">
                <a:solidFill>
                  <a:schemeClr val="accent1">
                    <a:lumMod val="75000"/>
                  </a:schemeClr>
                </a:solidFill>
                <a:latin typeface="华文琥珀" pitchFamily="2" charset="-122"/>
                <a:ea typeface="华文琥珀" pitchFamily="2" charset="-122"/>
              </a:rPr>
              <a:t>）室内设计作为一门相对独立的新兴学科，充分体现了空间以人为本的理念，体现了技术为人服务的宗旨</a:t>
            </a:r>
            <a:r>
              <a:rPr lang="zh-CN" altLang="zh-CN" sz="2000" dirty="0" smtClean="0">
                <a:solidFill>
                  <a:schemeClr val="accent1">
                    <a:lumMod val="75000"/>
                  </a:schemeClr>
                </a:solidFill>
                <a:latin typeface="华文琥珀" pitchFamily="2" charset="-122"/>
                <a:ea typeface="华文琥珀" pitchFamily="2" charset="-122"/>
              </a:rPr>
              <a:t>。</a:t>
            </a:r>
            <a:r>
              <a:rPr lang="zh-CN" altLang="zh-CN" dirty="0" smtClean="0"/>
              <a:t>室外</a:t>
            </a:r>
            <a:r>
              <a:rPr lang="zh-CN" altLang="zh-CN" dirty="0" smtClean="0"/>
              <a:t>环境如果是用来“远视”、室内环境就是用来“近视”的，室内环境可以充分为使用者提供在生活细节方面的体验</a:t>
            </a:r>
            <a:r>
              <a:rPr lang="zh-CN" altLang="zh-CN" dirty="0" smtClean="0"/>
              <a:t>。</a:t>
            </a:r>
            <a:endParaRPr lang="en-US" altLang="zh-CN" dirty="0" smtClean="0"/>
          </a:p>
          <a:p>
            <a:pPr>
              <a:lnSpc>
                <a:spcPct val="150000"/>
              </a:lnSpc>
            </a:pPr>
            <a:r>
              <a:rPr lang="zh-CN" altLang="zh-CN" dirty="0" smtClean="0"/>
              <a:t>室内</a:t>
            </a:r>
            <a:r>
              <a:rPr lang="zh-CN" altLang="zh-CN" dirty="0" smtClean="0"/>
              <a:t>空间的形状长宽比和朝向，室内界面的呈现方式、色调以及图饰等，都会给人们生理上、心理上有较持久的、近距离的感受，包括视觉、听觉、触觉等方面。只有将室内环境设计成为人们在物质生活和精神生活需求都能得到满足的环境，室内环境设计的方案才算是成功的。</a:t>
            </a:r>
          </a:p>
        </p:txBody>
      </p:sp>
    </p:spTree>
    <p:extLst>
      <p:ext uri="{BB962C8B-B14F-4D97-AF65-F5344CB8AC3E}">
        <p14:creationId xmlns:p14="http://schemas.microsoft.com/office/powerpoint/2010/main" val="1935633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754368" y="860950"/>
            <a:ext cx="7274015" cy="2631490"/>
          </a:xfrm>
          <a:prstGeom prst="rect">
            <a:avLst/>
          </a:prstGeom>
        </p:spPr>
        <p:txBody>
          <a:bodyPr wrap="square">
            <a:spAutoFit/>
          </a:bodyPr>
          <a:lstStyle/>
          <a:p>
            <a:pPr>
              <a:lnSpc>
                <a:spcPct val="150000"/>
              </a:lnSpc>
            </a:pPr>
            <a:r>
              <a:rPr lang="zh-CN" altLang="zh-CN" sz="2000" dirty="0">
                <a:solidFill>
                  <a:schemeClr val="accent1">
                    <a:lumMod val="75000"/>
                  </a:schemeClr>
                </a:solidFill>
                <a:latin typeface="华文琥珀" pitchFamily="2" charset="-122"/>
                <a:ea typeface="华文琥珀" pitchFamily="2" charset="-122"/>
              </a:rPr>
              <a:t>（</a:t>
            </a:r>
            <a:r>
              <a:rPr lang="en-US" altLang="zh-CN" sz="2000" dirty="0">
                <a:solidFill>
                  <a:schemeClr val="accent1">
                    <a:lumMod val="75000"/>
                  </a:schemeClr>
                </a:solidFill>
                <a:latin typeface="华文琥珀" pitchFamily="2" charset="-122"/>
                <a:ea typeface="华文琥珀" pitchFamily="2" charset="-122"/>
              </a:rPr>
              <a:t>3</a:t>
            </a:r>
            <a:r>
              <a:rPr lang="zh-CN" altLang="zh-CN" sz="2000" dirty="0">
                <a:solidFill>
                  <a:schemeClr val="accent1">
                    <a:lumMod val="75000"/>
                  </a:schemeClr>
                </a:solidFill>
                <a:latin typeface="华文琥珀" pitchFamily="2" charset="-122"/>
                <a:ea typeface="华文琥珀" pitchFamily="2" charset="-122"/>
              </a:rPr>
              <a:t>）室内环境的设计各个因素要求符合人体工程学的标准。</a:t>
            </a:r>
            <a:r>
              <a:rPr lang="zh-CN" altLang="zh-CN" dirty="0" smtClean="0"/>
              <a:t>人体工程学是研究</a:t>
            </a:r>
            <a:r>
              <a:rPr lang="en-US" altLang="zh-CN" dirty="0" smtClean="0"/>
              <a:t>"</a:t>
            </a:r>
            <a:r>
              <a:rPr lang="zh-CN" altLang="zh-CN" dirty="0" smtClean="0"/>
              <a:t>人一机一环境</a:t>
            </a:r>
            <a:r>
              <a:rPr lang="en-US" altLang="zh-CN" dirty="0" smtClean="0"/>
              <a:t>"</a:t>
            </a:r>
            <a:r>
              <a:rPr lang="zh-CN" altLang="zh-CN" dirty="0" smtClean="0"/>
              <a:t>系统中人、机、环境三大要素之间的关系，为解决该系统中人的效能、健康问题提供理论与方法的科学。这个学科的发展为室内设计提供了数据参考，比如人的视域、光学数据、色度搭配、声学数据、空间分割单元的长宽和朝向、家具尺寸、材料的搭配等，设计在具体实施上需要人体工程学提供可量化的标准。</a:t>
            </a:r>
            <a:r>
              <a:rPr lang="en-US" altLang="zh-CN" dirty="0" smtClean="0"/>
              <a:t> </a:t>
            </a:r>
            <a:endParaRPr lang="zh-CN" altLang="zh-CN" dirty="0"/>
          </a:p>
        </p:txBody>
      </p:sp>
    </p:spTree>
    <p:extLst>
      <p:ext uri="{BB962C8B-B14F-4D97-AF65-F5344CB8AC3E}">
        <p14:creationId xmlns:p14="http://schemas.microsoft.com/office/powerpoint/2010/main" val="29341066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754368" y="860950"/>
            <a:ext cx="7274015" cy="3554819"/>
          </a:xfrm>
          <a:prstGeom prst="rect">
            <a:avLst/>
          </a:prstGeom>
        </p:spPr>
        <p:txBody>
          <a:bodyPr wrap="square">
            <a:spAutoFit/>
          </a:bodyPr>
          <a:lstStyle/>
          <a:p>
            <a:pPr>
              <a:lnSpc>
                <a:spcPct val="150000"/>
              </a:lnSpc>
            </a:pPr>
            <a:r>
              <a:rPr lang="en-US" altLang="zh-CN" dirty="0" smtClean="0"/>
              <a:t> </a:t>
            </a:r>
            <a:endParaRPr lang="zh-CN" altLang="zh-CN" dirty="0" smtClean="0"/>
          </a:p>
          <a:p>
            <a:pPr>
              <a:lnSpc>
                <a:spcPct val="150000"/>
              </a:lnSpc>
            </a:pPr>
            <a:r>
              <a:rPr lang="en-US" altLang="zh-CN" sz="2000" dirty="0">
                <a:solidFill>
                  <a:schemeClr val="accent1">
                    <a:lumMod val="75000"/>
                  </a:schemeClr>
                </a:solidFill>
                <a:latin typeface="华文琥珀" pitchFamily="2" charset="-122"/>
                <a:ea typeface="华文琥珀" pitchFamily="2" charset="-122"/>
              </a:rPr>
              <a:t>  </a:t>
            </a:r>
            <a:r>
              <a:rPr lang="zh-CN" altLang="zh-CN" sz="2000" dirty="0">
                <a:solidFill>
                  <a:schemeClr val="accent1">
                    <a:lumMod val="75000"/>
                  </a:schemeClr>
                </a:solidFill>
                <a:latin typeface="华文琥珀" pitchFamily="2" charset="-122"/>
                <a:ea typeface="华文琥珀" pitchFamily="2" charset="-122"/>
              </a:rPr>
              <a:t>（</a:t>
            </a:r>
            <a:r>
              <a:rPr lang="en-US" altLang="zh-CN" sz="2000" dirty="0">
                <a:solidFill>
                  <a:schemeClr val="accent1">
                    <a:lumMod val="75000"/>
                  </a:schemeClr>
                </a:solidFill>
                <a:latin typeface="华文琥珀" pitchFamily="2" charset="-122"/>
                <a:ea typeface="华文琥珀" pitchFamily="2" charset="-122"/>
              </a:rPr>
              <a:t>4</a:t>
            </a:r>
            <a:r>
              <a:rPr lang="zh-CN" altLang="zh-CN" sz="2000" dirty="0">
                <a:solidFill>
                  <a:schemeClr val="accent1">
                    <a:lumMod val="75000"/>
                  </a:schemeClr>
                </a:solidFill>
                <a:latin typeface="华文琥珀" pitchFamily="2" charset="-122"/>
                <a:ea typeface="华文琥珀" pitchFamily="2" charset="-122"/>
              </a:rPr>
              <a:t>）室内设计充分集中、细致、深刻地反映了环境设计美学中的空间布局、产品形态、功能技术、装饰工艺等方面的设计美。</a:t>
            </a:r>
            <a:r>
              <a:rPr lang="zh-CN" altLang="zh-CN" dirty="0" smtClean="0"/>
              <a:t>如果说，建筑设计主要以外部形体和内部空间给人们以建筑艺术的感受，室内设计则以室内空间、界面展示、室内用具包括家具、灯具、设备等内含物的综合，给人们以室内环境综合的艺术的感受，室内设计与工业产品设计和装饰工艺美术的关系非常密切。</a:t>
            </a:r>
            <a:r>
              <a:rPr lang="en-US" altLang="zh-CN" dirty="0" smtClean="0"/>
              <a:t> </a:t>
            </a:r>
            <a:endParaRPr lang="zh-CN" altLang="zh-CN" dirty="0" smtClean="0"/>
          </a:p>
          <a:p>
            <a:pPr>
              <a:lnSpc>
                <a:spcPct val="150000"/>
              </a:lnSpc>
            </a:pPr>
            <a:endParaRPr lang="zh-CN" altLang="zh-CN" dirty="0"/>
          </a:p>
        </p:txBody>
      </p:sp>
    </p:spTree>
    <p:extLst>
      <p:ext uri="{BB962C8B-B14F-4D97-AF65-F5344CB8AC3E}">
        <p14:creationId xmlns:p14="http://schemas.microsoft.com/office/powerpoint/2010/main" val="23656348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669702" y="1140589"/>
            <a:ext cx="6188298" cy="3462486"/>
          </a:xfrm>
          <a:prstGeom prst="rect">
            <a:avLst/>
          </a:prstGeom>
        </p:spPr>
        <p:txBody>
          <a:bodyPr wrap="square">
            <a:spAutoFit/>
          </a:bodyPr>
          <a:lstStyle/>
          <a:p>
            <a:pPr>
              <a:lnSpc>
                <a:spcPct val="150000"/>
              </a:lnSpc>
            </a:pPr>
            <a:endParaRPr lang="zh-CN" altLang="zh-CN" dirty="0" smtClean="0"/>
          </a:p>
          <a:p>
            <a:pPr>
              <a:lnSpc>
                <a:spcPct val="150000"/>
              </a:lnSpc>
            </a:pPr>
            <a:r>
              <a:rPr lang="zh-CN" altLang="zh-CN" dirty="0" smtClean="0"/>
              <a:t>（</a:t>
            </a:r>
            <a:r>
              <a:rPr lang="en-US" altLang="zh-CN" sz="2000" dirty="0">
                <a:solidFill>
                  <a:schemeClr val="accent1">
                    <a:lumMod val="75000"/>
                  </a:schemeClr>
                </a:solidFill>
                <a:latin typeface="华文琥珀" pitchFamily="2" charset="-122"/>
                <a:ea typeface="华文琥珀" pitchFamily="2" charset="-122"/>
              </a:rPr>
              <a:t>6</a:t>
            </a:r>
            <a:r>
              <a:rPr lang="zh-CN" altLang="zh-CN" sz="2000" dirty="0">
                <a:solidFill>
                  <a:schemeClr val="accent1">
                    <a:lumMod val="75000"/>
                  </a:schemeClr>
                </a:solidFill>
                <a:latin typeface="华文琥珀" pitchFamily="2" charset="-122"/>
                <a:ea typeface="华文琥珀" pitchFamily="2" charset="-122"/>
              </a:rPr>
              <a:t>）室内设计的内容具有较高的科技含量。</a:t>
            </a:r>
            <a:r>
              <a:rPr lang="zh-CN" altLang="zh-CN" dirty="0" smtClean="0"/>
              <a:t>现代室内设计所创造的使用环境，随着互联网时代的到来，会逐步增加电脑控制、自动化、智能化等方面的功能，使室内环境作为一个智能系统会自我管理。那么、设施设备、电器通讯、新型装饰材料和五金配件等等都将具有较高的科技含量，现在已经出现的如高档智能化写字楼、能源自给住宅、计算机控制住宅等。 </a:t>
            </a:r>
          </a:p>
        </p:txBody>
      </p:sp>
    </p:spTree>
    <p:extLst>
      <p:ext uri="{BB962C8B-B14F-4D97-AF65-F5344CB8AC3E}">
        <p14:creationId xmlns:p14="http://schemas.microsoft.com/office/powerpoint/2010/main" val="41899621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1129650" y="1311016"/>
            <a:ext cx="6754718" cy="2631490"/>
          </a:xfrm>
          <a:prstGeom prst="rect">
            <a:avLst/>
          </a:prstGeom>
        </p:spPr>
        <p:txBody>
          <a:bodyPr wrap="square">
            <a:spAutoFit/>
          </a:bodyPr>
          <a:lstStyle/>
          <a:p>
            <a:pPr>
              <a:lnSpc>
                <a:spcPct val="150000"/>
              </a:lnSpc>
            </a:pPr>
            <a:r>
              <a:rPr lang="zh-CN" altLang="zh-CN" sz="2000" dirty="0">
                <a:solidFill>
                  <a:schemeClr val="accent1">
                    <a:lumMod val="75000"/>
                  </a:schemeClr>
                </a:solidFill>
                <a:latin typeface="华文琥珀" pitchFamily="2" charset="-122"/>
                <a:ea typeface="华文琥珀" pitchFamily="2" charset="-122"/>
              </a:rPr>
              <a:t>（</a:t>
            </a:r>
            <a:r>
              <a:rPr lang="en-US" altLang="zh-CN" sz="2000" dirty="0">
                <a:solidFill>
                  <a:schemeClr val="accent1">
                    <a:lumMod val="75000"/>
                  </a:schemeClr>
                </a:solidFill>
                <a:latin typeface="华文琥珀" pitchFamily="2" charset="-122"/>
                <a:ea typeface="华文琥珀" pitchFamily="2" charset="-122"/>
              </a:rPr>
              <a:t>5</a:t>
            </a:r>
            <a:r>
              <a:rPr lang="zh-CN" altLang="zh-CN" sz="2000" dirty="0">
                <a:solidFill>
                  <a:schemeClr val="accent1">
                    <a:lumMod val="75000"/>
                  </a:schemeClr>
                </a:solidFill>
                <a:latin typeface="华文琥珀" pitchFamily="2" charset="-122"/>
                <a:ea typeface="华文琥珀" pitchFamily="2" charset="-122"/>
              </a:rPr>
              <a:t>）室内空间功能的变化、装修材料与辅助设施的更新。</a:t>
            </a:r>
            <a:r>
              <a:rPr lang="zh-CN" altLang="zh-CN" dirty="0" smtClean="0"/>
              <a:t>室内设计随着材料工业发展、装修方式、流行风格的变化呈现很强的周期性。在室内设计领域里，可能更需要引入“交互界面设计”“动态设计”“潜伏设计”等新的设计观念，认真考虑因周期因素导致的空间平面布局、立面构造与装饰方法以至施工方法、选用材料等一系列相关的问题。</a:t>
            </a:r>
            <a:r>
              <a:rPr lang="en-US" altLang="zh-CN" dirty="0" smtClean="0"/>
              <a:t> </a:t>
            </a:r>
            <a:endParaRPr lang="zh-CN" altLang="zh-CN" dirty="0" smtClean="0"/>
          </a:p>
        </p:txBody>
      </p:sp>
    </p:spTree>
    <p:extLst>
      <p:ext uri="{BB962C8B-B14F-4D97-AF65-F5344CB8AC3E}">
        <p14:creationId xmlns:p14="http://schemas.microsoft.com/office/powerpoint/2010/main" val="2454016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1061917" y="1004271"/>
            <a:ext cx="6816758" cy="400110"/>
          </a:xfrm>
          <a:prstGeom prst="rect">
            <a:avLst/>
          </a:prstGeom>
        </p:spPr>
        <p:txBody>
          <a:bodyPr wrap="square">
            <a:spAutoFit/>
          </a:bodyPr>
          <a:lstStyle/>
          <a:p>
            <a:r>
              <a:rPr lang="zh-CN" altLang="en-US" sz="2000" dirty="0">
                <a:solidFill>
                  <a:schemeClr val="accent1">
                    <a:lumMod val="75000"/>
                  </a:schemeClr>
                </a:solidFill>
                <a:latin typeface="华文琥珀" pitchFamily="2" charset="-122"/>
                <a:ea typeface="华文琥珀" pitchFamily="2" charset="-122"/>
              </a:rPr>
              <a:t>室内环境中人们的心理</a:t>
            </a:r>
            <a:r>
              <a:rPr lang="zh-CN" altLang="en-US" sz="2000" dirty="0">
                <a:solidFill>
                  <a:schemeClr val="accent1">
                    <a:lumMod val="75000"/>
                  </a:schemeClr>
                </a:solidFill>
                <a:latin typeface="华文琥珀" pitchFamily="2" charset="-122"/>
                <a:ea typeface="华文琥珀" pitchFamily="2" charset="-122"/>
              </a:rPr>
              <a:t>与行为方面的情况</a:t>
            </a:r>
            <a:r>
              <a:rPr lang="zh-CN" altLang="en-US" sz="2000" dirty="0" smtClean="0">
                <a:solidFill>
                  <a:schemeClr val="accent1">
                    <a:lumMod val="75000"/>
                  </a:schemeClr>
                </a:solidFill>
                <a:latin typeface="华文琥珀" pitchFamily="2" charset="-122"/>
                <a:ea typeface="华文琥珀" pitchFamily="2" charset="-122"/>
              </a:rPr>
              <a:t>：</a:t>
            </a:r>
            <a:endParaRPr lang="zh-CN" altLang="en-US" sz="2000" dirty="0">
              <a:solidFill>
                <a:schemeClr val="accent1">
                  <a:lumMod val="75000"/>
                </a:schemeClr>
              </a:solidFill>
              <a:latin typeface="华文琥珀" pitchFamily="2" charset="-122"/>
              <a:ea typeface="华文琥珀" pitchFamily="2" charset="-122"/>
            </a:endParaRPr>
          </a:p>
        </p:txBody>
      </p:sp>
      <p:graphicFrame>
        <p:nvGraphicFramePr>
          <p:cNvPr id="13" name="图示 12"/>
          <p:cNvGraphicFramePr/>
          <p:nvPr>
            <p:extLst>
              <p:ext uri="{D42A27DB-BD31-4B8C-83A1-F6EECF244321}">
                <p14:modId xmlns:p14="http://schemas.microsoft.com/office/powerpoint/2010/main" val="4041832521"/>
              </p:ext>
            </p:extLst>
          </p:nvPr>
        </p:nvGraphicFramePr>
        <p:xfrm>
          <a:off x="1034593" y="1563638"/>
          <a:ext cx="5256584" cy="33443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55393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549767" y="1131590"/>
            <a:ext cx="4382273" cy="3462486"/>
          </a:xfrm>
          <a:prstGeom prst="rect">
            <a:avLst/>
          </a:prstGeom>
        </p:spPr>
        <p:txBody>
          <a:bodyPr wrap="square">
            <a:spAutoFit/>
          </a:bodyPr>
          <a:lstStyle/>
          <a:p>
            <a:pPr>
              <a:lnSpc>
                <a:spcPct val="150000"/>
              </a:lnSpc>
            </a:pPr>
            <a:r>
              <a:rPr lang="zh-CN" altLang="en-US" dirty="0" smtClean="0"/>
              <a:t>　</a:t>
            </a:r>
            <a:r>
              <a:rPr lang="zh-CN" altLang="en-US" sz="2000" dirty="0">
                <a:solidFill>
                  <a:schemeClr val="accent1">
                    <a:lumMod val="75000"/>
                  </a:schemeClr>
                </a:solidFill>
                <a:latin typeface="华文琥珀" pitchFamily="2" charset="-122"/>
                <a:ea typeface="华文琥珀" pitchFamily="2" charset="-122"/>
              </a:rPr>
              <a:t>　（</a:t>
            </a:r>
            <a:r>
              <a:rPr lang="en-US" altLang="zh-CN" sz="2000" dirty="0">
                <a:solidFill>
                  <a:schemeClr val="accent1">
                    <a:lumMod val="75000"/>
                  </a:schemeClr>
                </a:solidFill>
                <a:latin typeface="华文琥珀" pitchFamily="2" charset="-122"/>
                <a:ea typeface="华文琥珀" pitchFamily="2" charset="-122"/>
              </a:rPr>
              <a:t>1</a:t>
            </a:r>
            <a:r>
              <a:rPr lang="zh-CN" altLang="en-US" sz="2000" dirty="0">
                <a:solidFill>
                  <a:schemeClr val="accent1">
                    <a:lumMod val="75000"/>
                  </a:schemeClr>
                </a:solidFill>
                <a:latin typeface="华文琥珀" pitchFamily="2" charset="-122"/>
                <a:ea typeface="华文琥珀" pitchFamily="2" charset="-122"/>
              </a:rPr>
              <a:t>）领域感与人际距离</a:t>
            </a:r>
          </a:p>
          <a:p>
            <a:pPr>
              <a:lnSpc>
                <a:spcPct val="150000"/>
              </a:lnSpc>
            </a:pPr>
            <a:r>
              <a:rPr lang="zh-CN" altLang="en-US" dirty="0" smtClean="0"/>
              <a:t>　　人际接触实际上根据不同的接触对象和在不同的场合，在距离上各有差异。赫尔以动物的环境和行为的研究经验为基础，提出了人际距离的概念，根据人际关系的密切程度、行为特征确定人际距离，即分为：密切距离；人体距离；社会距离；公众距离</a:t>
            </a:r>
            <a:r>
              <a:rPr lang="zh-CN" altLang="en-US" dirty="0" smtClean="0"/>
              <a:t>。</a:t>
            </a:r>
            <a:endParaRPr lang="en-US" altLang="zh-CN" dirty="0" smtClean="0"/>
          </a:p>
        </p:txBody>
      </p:sp>
      <p:pic>
        <p:nvPicPr>
          <p:cNvPr id="1026" name="图片 204" descr="人在室内空间中的表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0959" y="1798622"/>
            <a:ext cx="3337652" cy="25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6917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057795" y="1017474"/>
            <a:ext cx="463923" cy="31062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en-US" altLang="zh-CN" b="1" dirty="0" smtClean="0"/>
              <a:t>1</a:t>
            </a:r>
          </a:p>
          <a:p>
            <a:endParaRPr lang="en-US" altLang="zh-CN" b="1" dirty="0" smtClean="0"/>
          </a:p>
          <a:p>
            <a:r>
              <a:rPr lang="zh-CN" altLang="zh-CN" b="1" dirty="0" smtClean="0"/>
              <a:t>室内设计的概述</a:t>
            </a:r>
            <a:endParaRPr lang="zh-CN" altLang="zh-CN" dirty="0"/>
          </a:p>
        </p:txBody>
      </p:sp>
      <p:sp>
        <p:nvSpPr>
          <p:cNvPr id="3" name="圆角矩形 2"/>
          <p:cNvSpPr/>
          <p:nvPr/>
        </p:nvSpPr>
        <p:spPr>
          <a:xfrm>
            <a:off x="6870577" y="1017474"/>
            <a:ext cx="463923" cy="3714517"/>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en-US" altLang="zh-CN" b="1" dirty="0" smtClean="0"/>
              <a:t>6</a:t>
            </a:r>
          </a:p>
          <a:p>
            <a:endParaRPr lang="en-US" altLang="zh-CN" b="1" dirty="0"/>
          </a:p>
          <a:p>
            <a:r>
              <a:rPr lang="zh-CN" altLang="zh-CN" b="1" dirty="0" smtClean="0"/>
              <a:t>室内设计包含的其他要素</a:t>
            </a:r>
            <a:endParaRPr lang="zh-CN" altLang="zh-CN" dirty="0"/>
          </a:p>
        </p:txBody>
      </p:sp>
      <p:sp>
        <p:nvSpPr>
          <p:cNvPr id="4" name="圆角矩形 3"/>
          <p:cNvSpPr/>
          <p:nvPr/>
        </p:nvSpPr>
        <p:spPr>
          <a:xfrm>
            <a:off x="5909534" y="1017474"/>
            <a:ext cx="463923" cy="3498493"/>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en-US" altLang="zh-CN" b="1" dirty="0" smtClean="0"/>
              <a:t>5</a:t>
            </a:r>
          </a:p>
          <a:p>
            <a:endParaRPr lang="en-US" altLang="zh-CN" b="1" dirty="0"/>
          </a:p>
          <a:p>
            <a:r>
              <a:rPr lang="zh-CN" altLang="zh-CN" b="1" dirty="0" smtClean="0"/>
              <a:t>生态室内环境的设计</a:t>
            </a:r>
            <a:endParaRPr lang="zh-CN" altLang="zh-CN" dirty="0"/>
          </a:p>
        </p:txBody>
      </p:sp>
      <p:sp>
        <p:nvSpPr>
          <p:cNvPr id="5" name="圆角矩形 4"/>
          <p:cNvSpPr/>
          <p:nvPr/>
        </p:nvSpPr>
        <p:spPr>
          <a:xfrm>
            <a:off x="3062126" y="1017474"/>
            <a:ext cx="463923" cy="310627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lvl="0"/>
            <a:r>
              <a:rPr lang="en-US" altLang="zh-CN" b="1" dirty="0" smtClean="0"/>
              <a:t>2</a:t>
            </a:r>
          </a:p>
          <a:p>
            <a:pPr lvl="0"/>
            <a:endParaRPr lang="en-US" altLang="zh-CN" b="1" dirty="0"/>
          </a:p>
          <a:p>
            <a:pPr lvl="0"/>
            <a:r>
              <a:rPr lang="zh-CN" altLang="zh-CN" b="1" dirty="0" smtClean="0"/>
              <a:t>室内设计风格和流派</a:t>
            </a:r>
            <a:endParaRPr lang="zh-CN" altLang="zh-CN" dirty="0"/>
          </a:p>
        </p:txBody>
      </p:sp>
      <p:sp>
        <p:nvSpPr>
          <p:cNvPr id="6" name="圆角矩形 5"/>
          <p:cNvSpPr/>
          <p:nvPr/>
        </p:nvSpPr>
        <p:spPr>
          <a:xfrm>
            <a:off x="3987449" y="843559"/>
            <a:ext cx="463923" cy="4126027"/>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lvl="0"/>
            <a:r>
              <a:rPr lang="en-US" altLang="zh-CN" b="1" dirty="0" smtClean="0"/>
              <a:t>3</a:t>
            </a:r>
          </a:p>
          <a:p>
            <a:pPr lvl="0"/>
            <a:endParaRPr lang="en-US" altLang="zh-CN" sz="1600" b="1" dirty="0"/>
          </a:p>
          <a:p>
            <a:pPr lvl="0"/>
            <a:r>
              <a:rPr lang="zh-CN" altLang="zh-CN" sz="1600" b="1" dirty="0"/>
              <a:t>室内设计的空间组织和界面处理</a:t>
            </a:r>
            <a:endParaRPr lang="zh-CN" altLang="zh-CN" sz="1600" dirty="0"/>
          </a:p>
        </p:txBody>
      </p:sp>
      <p:sp>
        <p:nvSpPr>
          <p:cNvPr id="7" name="圆角矩形 6"/>
          <p:cNvSpPr/>
          <p:nvPr/>
        </p:nvSpPr>
        <p:spPr>
          <a:xfrm>
            <a:off x="4948490" y="1017474"/>
            <a:ext cx="463923" cy="3714517"/>
          </a:xfrm>
          <a:prstGeom prst="round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en-US" altLang="zh-CN" b="1" dirty="0" smtClean="0"/>
              <a:t>4</a:t>
            </a:r>
          </a:p>
          <a:p>
            <a:endParaRPr lang="en-US" altLang="zh-CN" b="1" dirty="0"/>
          </a:p>
          <a:p>
            <a:r>
              <a:rPr lang="zh-CN" altLang="zh-CN" b="1" dirty="0" smtClean="0"/>
              <a:t>室内装饰材料与装饰构造</a:t>
            </a:r>
            <a:endParaRPr lang="zh-CN" altLang="zh-CN" dirty="0"/>
          </a:p>
        </p:txBody>
      </p:sp>
      <p:sp>
        <p:nvSpPr>
          <p:cNvPr id="9" name="矩形 8"/>
          <p:cNvSpPr/>
          <p:nvPr/>
        </p:nvSpPr>
        <p:spPr>
          <a:xfrm>
            <a:off x="-176838" y="94144"/>
            <a:ext cx="1576072" cy="923330"/>
          </a:xfrm>
          <a:prstGeom prst="rect">
            <a:avLst/>
          </a:prstGeom>
          <a:noFill/>
        </p:spPr>
        <p:txBody>
          <a:bodyPr wrap="none" lIns="91438" tIns="45719" rIns="91438" bIns="45719">
            <a:spAutoFit/>
          </a:bodyPr>
          <a:lstStyle/>
          <a:p>
            <a:pPr algn="ctr"/>
            <a:r>
              <a:rPr lang="zh-CN" alt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目录</a:t>
            </a:r>
          </a:p>
        </p:txBody>
      </p:sp>
      <p:sp>
        <p:nvSpPr>
          <p:cNvPr id="10" name="矩形 9"/>
          <p:cNvSpPr/>
          <p:nvPr/>
        </p:nvSpPr>
        <p:spPr>
          <a:xfrm>
            <a:off x="1317167" y="1"/>
            <a:ext cx="2670283" cy="923330"/>
          </a:xfrm>
          <a:prstGeom prst="rect">
            <a:avLst/>
          </a:prstGeom>
          <a:noFill/>
        </p:spPr>
        <p:txBody>
          <a:bodyPr wrap="none" lIns="91438" tIns="45719" rIns="91438" bIns="45719">
            <a:spAutoFit/>
          </a:bodyPr>
          <a:lstStyle/>
          <a:p>
            <a:pPr algn="ctr"/>
            <a:r>
              <a:rPr lang="en-US" altLang="zh-CN" sz="5400" b="1" dirty="0">
                <a:ln w="6600">
                  <a:solidFill>
                    <a:schemeClr val="accent2"/>
                  </a:solidFill>
                  <a:prstDash val="solid"/>
                </a:ln>
                <a:solidFill>
                  <a:srgbClr val="FFFFFF"/>
                </a:solidFill>
                <a:effectLst>
                  <a:outerShdw dist="38100" dir="2700000" algn="tl" rotWithShape="0">
                    <a:schemeClr val="accent2"/>
                  </a:outerShdw>
                </a:effectLst>
              </a:rPr>
              <a:t>contents</a:t>
            </a:r>
            <a:endParaRPr lang="zh-CN" altLang="en-US" sz="5400" b="1" dirty="0">
              <a:ln w="6600">
                <a:solidFill>
                  <a:schemeClr val="accent2"/>
                </a:solidFill>
                <a:prstDash val="solid"/>
              </a:ln>
              <a:solidFill>
                <a:srgbClr val="FFFFFF"/>
              </a:solidFill>
              <a:effectLst>
                <a:outerShdw dist="38100" dir="2700000" algn="tl" rotWithShape="0">
                  <a:schemeClr val="accent2"/>
                </a:outerShdw>
              </a:effectLst>
            </a:endParaRPr>
          </a:p>
        </p:txBody>
      </p:sp>
      <p:cxnSp>
        <p:nvCxnSpPr>
          <p:cNvPr id="12" name="直接连接符 11"/>
          <p:cNvCxnSpPr/>
          <p:nvPr/>
        </p:nvCxnSpPr>
        <p:spPr>
          <a:xfrm>
            <a:off x="1367406" y="843558"/>
            <a:ext cx="1850646"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08082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868519" y="1256005"/>
            <a:ext cx="7447896" cy="2631490"/>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a:t>
            </a:r>
            <a:r>
              <a:rPr lang="en-US" altLang="zh-CN" sz="2000" dirty="0">
                <a:solidFill>
                  <a:schemeClr val="accent1">
                    <a:lumMod val="75000"/>
                  </a:schemeClr>
                </a:solidFill>
                <a:latin typeface="华文琥珀" pitchFamily="2" charset="-122"/>
                <a:ea typeface="华文琥珀" pitchFamily="2" charset="-122"/>
              </a:rPr>
              <a:t>2</a:t>
            </a:r>
            <a:r>
              <a:rPr lang="zh-CN" altLang="en-US" sz="2000" dirty="0">
                <a:solidFill>
                  <a:schemeClr val="accent1">
                    <a:lumMod val="75000"/>
                  </a:schemeClr>
                </a:solidFill>
                <a:latin typeface="华文琥珀" pitchFamily="2" charset="-122"/>
                <a:ea typeface="华文琥珀" pitchFamily="2" charset="-122"/>
              </a:rPr>
              <a:t>）依托的安全感</a:t>
            </a:r>
          </a:p>
          <a:p>
            <a:pPr>
              <a:lnSpc>
                <a:spcPct val="150000"/>
              </a:lnSpc>
            </a:pPr>
            <a:r>
              <a:rPr lang="zh-CN" altLang="en-US" dirty="0" smtClean="0"/>
              <a:t>　　生活活动在室内空间的人们，从心理感受来说，并不是越开阔、越宽广越好，人们通常在大型室内空间中更愿意有所“依托”物体。</a:t>
            </a:r>
          </a:p>
          <a:p>
            <a:pPr>
              <a:lnSpc>
                <a:spcPct val="150000"/>
              </a:lnSpc>
            </a:pPr>
            <a:r>
              <a:rPr lang="zh-CN" altLang="en-US" dirty="0" smtClean="0"/>
              <a:t>　　在大型空间如火车站候车室或站台上，人们愿意待在柱子、墙边，人群相对散落地汇集在厅内、站台上的柱子附近，公共座椅也会安排在靠近墙面或柱子下边</a:t>
            </a:r>
            <a:r>
              <a:rPr lang="zh-CN" altLang="en-US" dirty="0" smtClean="0"/>
              <a:t>。</a:t>
            </a:r>
            <a:endParaRPr lang="zh-CN" altLang="en-US" dirty="0" smtClean="0"/>
          </a:p>
        </p:txBody>
      </p:sp>
    </p:spTree>
    <p:extLst>
      <p:ext uri="{BB962C8B-B14F-4D97-AF65-F5344CB8AC3E}">
        <p14:creationId xmlns:p14="http://schemas.microsoft.com/office/powerpoint/2010/main" val="3207988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0" name="矩形 9"/>
          <p:cNvSpPr/>
          <p:nvPr/>
        </p:nvSpPr>
        <p:spPr>
          <a:xfrm>
            <a:off x="755576" y="983625"/>
            <a:ext cx="7046569" cy="3508653"/>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　（</a:t>
            </a:r>
            <a:r>
              <a:rPr lang="en-US" altLang="zh-CN" sz="2000" dirty="0">
                <a:solidFill>
                  <a:schemeClr val="accent1">
                    <a:lumMod val="75000"/>
                  </a:schemeClr>
                </a:solidFill>
                <a:latin typeface="华文琥珀" pitchFamily="2" charset="-122"/>
                <a:ea typeface="华文琥珀" pitchFamily="2" charset="-122"/>
              </a:rPr>
              <a:t>3</a:t>
            </a:r>
            <a:r>
              <a:rPr lang="zh-CN" altLang="en-US" sz="2000" dirty="0">
                <a:solidFill>
                  <a:schemeClr val="accent1">
                    <a:lumMod val="75000"/>
                  </a:schemeClr>
                </a:solidFill>
                <a:latin typeface="华文琥珀" pitchFamily="2" charset="-122"/>
                <a:ea typeface="华文琥珀" pitchFamily="2" charset="-122"/>
              </a:rPr>
              <a:t>）从众与趋光心理</a:t>
            </a:r>
          </a:p>
          <a:p>
            <a:pPr>
              <a:lnSpc>
                <a:spcPct val="150000"/>
              </a:lnSpc>
            </a:pPr>
            <a:r>
              <a:rPr lang="zh-CN" altLang="en-US" dirty="0" smtClean="0"/>
              <a:t>　　人作为社会关系的总和，无论公共场所内发生的引起关注的何种事件，人们往往会盲目跟从。同时，人们在室内空间中走动时，具有从暗处往较明亮处走动的倾向。</a:t>
            </a:r>
          </a:p>
          <a:p>
            <a:pPr>
              <a:lnSpc>
                <a:spcPct val="150000"/>
              </a:lnSpc>
            </a:pPr>
            <a:r>
              <a:rPr lang="zh-CN" altLang="en-US" dirty="0" smtClean="0"/>
              <a:t>　</a:t>
            </a:r>
            <a:r>
              <a:rPr lang="zh-CN" altLang="en-US" sz="2000" dirty="0">
                <a:solidFill>
                  <a:schemeClr val="accent1">
                    <a:lumMod val="75000"/>
                  </a:schemeClr>
                </a:solidFill>
                <a:latin typeface="华文琥珀" pitchFamily="2" charset="-122"/>
                <a:ea typeface="华文琥珀" pitchFamily="2" charset="-122"/>
              </a:rPr>
              <a:t>　（</a:t>
            </a:r>
            <a:r>
              <a:rPr lang="en-US" altLang="zh-CN" sz="2000" dirty="0">
                <a:solidFill>
                  <a:schemeClr val="accent1">
                    <a:lumMod val="75000"/>
                  </a:schemeClr>
                </a:solidFill>
                <a:latin typeface="华文琥珀" pitchFamily="2" charset="-122"/>
                <a:ea typeface="华文琥珀" pitchFamily="2" charset="-122"/>
              </a:rPr>
              <a:t>4</a:t>
            </a:r>
            <a:r>
              <a:rPr lang="zh-CN" altLang="en-US" sz="2000" dirty="0">
                <a:solidFill>
                  <a:schemeClr val="accent1">
                    <a:lumMod val="75000"/>
                  </a:schemeClr>
                </a:solidFill>
                <a:latin typeface="华文琥珀" pitchFamily="2" charset="-122"/>
                <a:ea typeface="华文琥珀" pitchFamily="2" charset="-122"/>
              </a:rPr>
              <a:t>）空间形状的心理感受</a:t>
            </a:r>
          </a:p>
          <a:p>
            <a:pPr>
              <a:lnSpc>
                <a:spcPct val="150000"/>
              </a:lnSpc>
            </a:pPr>
            <a:r>
              <a:rPr lang="zh-CN" altLang="en-US" dirty="0" smtClean="0"/>
              <a:t>　　在室内空间围合中，各个界面的形状特征常会使活动于其中的人们产生不同的心理感受。方形具有平稳，方向感明确的特点；圆形具有趣味性和浪漫气息；三角形具有特意感和多维感受。</a:t>
            </a:r>
            <a:endParaRPr lang="zh-CN" altLang="en-US" dirty="0"/>
          </a:p>
        </p:txBody>
      </p:sp>
    </p:spTree>
    <p:extLst>
      <p:ext uri="{BB962C8B-B14F-4D97-AF65-F5344CB8AC3E}">
        <p14:creationId xmlns:p14="http://schemas.microsoft.com/office/powerpoint/2010/main" val="3601503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7620" y="881971"/>
            <a:ext cx="4382273" cy="4293483"/>
          </a:xfrm>
          <a:prstGeom prst="rect">
            <a:avLst/>
          </a:prstGeom>
        </p:spPr>
        <p:txBody>
          <a:bodyPr wrap="square">
            <a:spAutoFit/>
          </a:bodyPr>
          <a:lstStyle/>
          <a:p>
            <a:pPr>
              <a:lnSpc>
                <a:spcPct val="150000"/>
              </a:lnSpc>
            </a:pPr>
            <a:r>
              <a:rPr lang="en-US" altLang="zh-CN" sz="2000" dirty="0">
                <a:solidFill>
                  <a:schemeClr val="accent1">
                    <a:lumMod val="75000"/>
                  </a:schemeClr>
                </a:solidFill>
                <a:latin typeface="华文琥珀" pitchFamily="2" charset="-122"/>
                <a:ea typeface="华文琥珀" pitchFamily="2" charset="-122"/>
              </a:rPr>
              <a:t>2</a:t>
            </a:r>
            <a:r>
              <a:rPr lang="zh-CN" altLang="en-US" sz="2000" dirty="0">
                <a:solidFill>
                  <a:schemeClr val="accent1">
                    <a:lumMod val="75000"/>
                  </a:schemeClr>
                </a:solidFill>
                <a:latin typeface="华文琥珀" pitchFamily="2" charset="-122"/>
                <a:ea typeface="华文琥珀" pitchFamily="2" charset="-122"/>
              </a:rPr>
              <a:t>、设备部分：</a:t>
            </a:r>
            <a:r>
              <a:rPr lang="zh-CN" altLang="en-US" dirty="0" smtClean="0"/>
              <a:t>主要指人使用的设备的显示部分、操控部分和实体部分的人因设计。</a:t>
            </a:r>
            <a:r>
              <a:rPr lang="en-US" altLang="zh-CN" dirty="0" smtClean="0"/>
              <a:t>(</a:t>
            </a:r>
            <a:r>
              <a:rPr lang="zh-CN" altLang="en-US" dirty="0" smtClean="0"/>
              <a:t>图</a:t>
            </a:r>
            <a:r>
              <a:rPr lang="en-US" altLang="zh-CN" dirty="0" smtClean="0"/>
              <a:t>1-2</a:t>
            </a:r>
            <a:r>
              <a:rPr lang="en-US" altLang="zh-CN" dirty="0" smtClean="0"/>
              <a:t>) </a:t>
            </a:r>
            <a:r>
              <a:rPr lang="zh-CN" altLang="en-US" dirty="0" smtClean="0"/>
              <a:t>常用</a:t>
            </a:r>
            <a:r>
              <a:rPr lang="zh-CN" altLang="en-US" dirty="0" smtClean="0"/>
              <a:t>家具尺寸：以</a:t>
            </a:r>
            <a:r>
              <a:rPr lang="en-US" altLang="zh-CN" dirty="0" smtClean="0"/>
              <a:t>mm</a:t>
            </a:r>
            <a:r>
              <a:rPr lang="zh-CN" altLang="en-US" dirty="0" smtClean="0"/>
              <a:t>为单位。</a:t>
            </a:r>
          </a:p>
          <a:p>
            <a:pPr marL="742939" lvl="1" indent="-285750">
              <a:lnSpc>
                <a:spcPct val="150000"/>
              </a:lnSpc>
              <a:buFont typeface="Arial" pitchFamily="34" charset="0"/>
              <a:buChar char="•"/>
            </a:pPr>
            <a:r>
              <a:rPr lang="zh-CN" altLang="en-US" dirty="0" smtClean="0"/>
              <a:t>衣柜</a:t>
            </a:r>
            <a:r>
              <a:rPr lang="zh-CN" altLang="en-US" dirty="0" smtClean="0"/>
              <a:t>进深：</a:t>
            </a:r>
            <a:r>
              <a:rPr lang="en-US" altLang="zh-CN" dirty="0" smtClean="0"/>
              <a:t>500---600          </a:t>
            </a:r>
          </a:p>
          <a:p>
            <a:pPr marL="742939" lvl="1" indent="-285750">
              <a:lnSpc>
                <a:spcPct val="150000"/>
              </a:lnSpc>
              <a:buFont typeface="Arial" pitchFamily="34" charset="0"/>
              <a:buChar char="•"/>
            </a:pPr>
            <a:r>
              <a:rPr lang="zh-CN" altLang="en-US" dirty="0" smtClean="0"/>
              <a:t>沙发高度：</a:t>
            </a:r>
            <a:r>
              <a:rPr lang="en-US" altLang="zh-CN" dirty="0" smtClean="0"/>
              <a:t>360---420</a:t>
            </a:r>
          </a:p>
          <a:p>
            <a:pPr marL="742939" lvl="1" indent="-285750">
              <a:lnSpc>
                <a:spcPct val="150000"/>
              </a:lnSpc>
              <a:buFont typeface="Arial" pitchFamily="34" charset="0"/>
              <a:buChar char="•"/>
            </a:pPr>
            <a:r>
              <a:rPr lang="zh-CN" altLang="en-US" dirty="0" smtClean="0"/>
              <a:t>衣柜高度：</a:t>
            </a:r>
            <a:r>
              <a:rPr lang="en-US" altLang="zh-CN" dirty="0" smtClean="0"/>
              <a:t>1800  2100  2400   </a:t>
            </a:r>
          </a:p>
          <a:p>
            <a:pPr marL="742939" lvl="1" indent="-285750">
              <a:lnSpc>
                <a:spcPct val="150000"/>
              </a:lnSpc>
              <a:buFont typeface="Arial" pitchFamily="34" charset="0"/>
              <a:buChar char="•"/>
            </a:pPr>
            <a:r>
              <a:rPr lang="zh-CN" altLang="en-US" dirty="0" smtClean="0"/>
              <a:t>餐桌宽度：</a:t>
            </a:r>
            <a:r>
              <a:rPr lang="en-US" altLang="zh-CN" dirty="0" smtClean="0"/>
              <a:t>900                                                  </a:t>
            </a:r>
          </a:p>
          <a:p>
            <a:pPr marL="742939" lvl="1" indent="-285750">
              <a:lnSpc>
                <a:spcPct val="150000"/>
              </a:lnSpc>
              <a:buFont typeface="Arial" pitchFamily="34" charset="0"/>
              <a:buChar char="•"/>
            </a:pPr>
            <a:r>
              <a:rPr lang="en-US" altLang="zh-CN" dirty="0" smtClean="0"/>
              <a:t>  </a:t>
            </a:r>
            <a:r>
              <a:rPr lang="zh-CN" altLang="en-US" dirty="0" smtClean="0"/>
              <a:t>多人餐桌：</a:t>
            </a:r>
            <a:r>
              <a:rPr lang="en-US" altLang="zh-CN" dirty="0" smtClean="0"/>
              <a:t>600</a:t>
            </a:r>
          </a:p>
          <a:p>
            <a:pPr marL="742939" lvl="1" indent="-285750">
              <a:lnSpc>
                <a:spcPct val="150000"/>
              </a:lnSpc>
              <a:buFont typeface="Arial" pitchFamily="34" charset="0"/>
              <a:buChar char="•"/>
            </a:pPr>
            <a:r>
              <a:rPr lang="zh-CN" altLang="en-US" dirty="0" smtClean="0"/>
              <a:t>书桌宽：</a:t>
            </a:r>
            <a:r>
              <a:rPr lang="en-US" altLang="zh-CN" dirty="0" smtClean="0"/>
              <a:t>600---700    </a:t>
            </a:r>
          </a:p>
          <a:p>
            <a:pPr marL="742939" lvl="1" indent="-285750">
              <a:lnSpc>
                <a:spcPct val="150000"/>
              </a:lnSpc>
              <a:buFont typeface="Arial" pitchFamily="34" charset="0"/>
              <a:buChar char="•"/>
            </a:pPr>
            <a:r>
              <a:rPr lang="zh-CN" altLang="en-US" dirty="0" smtClean="0"/>
              <a:t>书桌长：</a:t>
            </a:r>
            <a:r>
              <a:rPr lang="en-US" altLang="zh-CN" dirty="0" smtClean="0"/>
              <a:t>900---1500                            </a:t>
            </a:r>
          </a:p>
        </p:txBody>
      </p:sp>
      <p:sp>
        <p:nvSpPr>
          <p:cNvPr id="3" name="菱形 2"/>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矩形 3"/>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5" name="菱形 4"/>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6" name="椭圆 5"/>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椭圆 7"/>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矩形 8"/>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10" name="椭圆 9"/>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1" name="矩形 10"/>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pic>
        <p:nvPicPr>
          <p:cNvPr id="2050" name="图片 205" descr="人体工程学座椅"/>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1260" y="-1"/>
            <a:ext cx="3390900" cy="496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90113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1102533" y="1279628"/>
            <a:ext cx="6511792" cy="2585323"/>
          </a:xfrm>
          <a:prstGeom prst="rect">
            <a:avLst/>
          </a:prstGeom>
        </p:spPr>
        <p:txBody>
          <a:bodyPr wrap="square" numCol="2">
            <a:spAutoFit/>
          </a:bodyPr>
          <a:lstStyle/>
          <a:p>
            <a:pPr marL="285750" indent="-285750">
              <a:lnSpc>
                <a:spcPct val="150000"/>
              </a:lnSpc>
              <a:buFont typeface="Arial" pitchFamily="34" charset="0"/>
              <a:buChar char="•"/>
            </a:pPr>
            <a:r>
              <a:rPr lang="zh-CN" altLang="en-US" dirty="0" smtClean="0"/>
              <a:t>单人床</a:t>
            </a:r>
            <a:r>
              <a:rPr lang="zh-CN" altLang="en-US" dirty="0" smtClean="0"/>
              <a:t>宽：</a:t>
            </a:r>
            <a:r>
              <a:rPr lang="en-US" altLang="zh-CN" dirty="0" smtClean="0"/>
              <a:t>900---1200</a:t>
            </a:r>
          </a:p>
          <a:p>
            <a:pPr marL="285750" indent="-285750">
              <a:lnSpc>
                <a:spcPct val="150000"/>
              </a:lnSpc>
              <a:buFont typeface="Arial" pitchFamily="34" charset="0"/>
              <a:buChar char="•"/>
            </a:pPr>
            <a:r>
              <a:rPr lang="zh-CN" altLang="en-US" dirty="0" smtClean="0"/>
              <a:t>书桌高：</a:t>
            </a:r>
            <a:r>
              <a:rPr lang="en-US" altLang="zh-CN" dirty="0" smtClean="0"/>
              <a:t>700---760             </a:t>
            </a:r>
          </a:p>
          <a:p>
            <a:pPr marL="285750" indent="-285750">
              <a:lnSpc>
                <a:spcPct val="150000"/>
              </a:lnSpc>
              <a:buFont typeface="Arial" pitchFamily="34" charset="0"/>
              <a:buChar char="•"/>
            </a:pPr>
            <a:r>
              <a:rPr lang="zh-CN" altLang="en-US" dirty="0" smtClean="0"/>
              <a:t>单人床长：</a:t>
            </a:r>
            <a:r>
              <a:rPr lang="en-US" altLang="zh-CN" dirty="0" smtClean="0"/>
              <a:t>1800---2100                     </a:t>
            </a:r>
          </a:p>
          <a:p>
            <a:pPr marL="285750" indent="-285750">
              <a:lnSpc>
                <a:spcPct val="150000"/>
              </a:lnSpc>
              <a:buFont typeface="Arial" pitchFamily="34" charset="0"/>
              <a:buChar char="•"/>
            </a:pPr>
            <a:r>
              <a:rPr lang="zh-CN" altLang="en-US" dirty="0" smtClean="0"/>
              <a:t>坐椅高：</a:t>
            </a:r>
            <a:r>
              <a:rPr lang="en-US" altLang="zh-CN" dirty="0" smtClean="0"/>
              <a:t>400---440             </a:t>
            </a:r>
          </a:p>
          <a:p>
            <a:pPr marL="285750" indent="-285750">
              <a:lnSpc>
                <a:spcPct val="150000"/>
              </a:lnSpc>
              <a:buFont typeface="Arial" pitchFamily="34" charset="0"/>
              <a:buChar char="•"/>
            </a:pPr>
            <a:r>
              <a:rPr lang="zh-CN" altLang="en-US" dirty="0" smtClean="0"/>
              <a:t>双人床宽：</a:t>
            </a:r>
            <a:r>
              <a:rPr lang="en-US" altLang="zh-CN" dirty="0" smtClean="0"/>
              <a:t>1350---1800</a:t>
            </a:r>
          </a:p>
          <a:p>
            <a:pPr marL="285750" indent="-285750">
              <a:lnSpc>
                <a:spcPct val="150000"/>
              </a:lnSpc>
              <a:buFont typeface="Arial" pitchFamily="34" charset="0"/>
              <a:buChar char="•"/>
            </a:pPr>
            <a:r>
              <a:rPr lang="zh-CN" altLang="en-US" dirty="0" smtClean="0"/>
              <a:t>坐椅宽：</a:t>
            </a:r>
            <a:r>
              <a:rPr lang="en-US" altLang="zh-CN" dirty="0" smtClean="0"/>
              <a:t>450                  </a:t>
            </a:r>
          </a:p>
          <a:p>
            <a:pPr marL="285750" indent="-285750">
              <a:lnSpc>
                <a:spcPct val="150000"/>
              </a:lnSpc>
              <a:buFont typeface="Arial" pitchFamily="34" charset="0"/>
              <a:buChar char="•"/>
            </a:pPr>
            <a:r>
              <a:rPr lang="en-US" altLang="zh-CN" dirty="0" smtClean="0"/>
              <a:t> </a:t>
            </a:r>
            <a:r>
              <a:rPr lang="zh-CN" altLang="en-US" dirty="0" smtClean="0"/>
              <a:t>双人床长：</a:t>
            </a:r>
            <a:r>
              <a:rPr lang="en-US" altLang="zh-CN" dirty="0" smtClean="0"/>
              <a:t>1800---2100</a:t>
            </a:r>
          </a:p>
          <a:p>
            <a:pPr marL="285750" indent="-285750">
              <a:lnSpc>
                <a:spcPct val="150000"/>
              </a:lnSpc>
              <a:buFont typeface="Arial" pitchFamily="34" charset="0"/>
              <a:buChar char="•"/>
            </a:pPr>
            <a:r>
              <a:rPr lang="zh-CN" altLang="en-US" dirty="0" smtClean="0"/>
              <a:t>桌椅高差：</a:t>
            </a:r>
            <a:r>
              <a:rPr lang="en-US" altLang="zh-CN" dirty="0" smtClean="0"/>
              <a:t>280---320           </a:t>
            </a:r>
          </a:p>
          <a:p>
            <a:pPr marL="285750" indent="-285750">
              <a:lnSpc>
                <a:spcPct val="150000"/>
              </a:lnSpc>
              <a:buFont typeface="Arial" pitchFamily="34" charset="0"/>
              <a:buChar char="•"/>
            </a:pPr>
            <a:r>
              <a:rPr lang="zh-CN" altLang="en-US" dirty="0" smtClean="0"/>
              <a:t>书柜深度：</a:t>
            </a:r>
            <a:r>
              <a:rPr lang="en-US" altLang="zh-CN" dirty="0" smtClean="0"/>
              <a:t>250---400</a:t>
            </a:r>
          </a:p>
          <a:p>
            <a:pPr marL="285750" indent="-285750">
              <a:lnSpc>
                <a:spcPct val="150000"/>
              </a:lnSpc>
              <a:buFont typeface="Arial" pitchFamily="34" charset="0"/>
              <a:buChar char="•"/>
            </a:pPr>
            <a:r>
              <a:rPr lang="zh-CN" altLang="en-US" dirty="0" smtClean="0"/>
              <a:t>沙发进深：</a:t>
            </a:r>
            <a:r>
              <a:rPr lang="en-US" altLang="zh-CN" dirty="0" smtClean="0"/>
              <a:t>480---600           </a:t>
            </a:r>
          </a:p>
          <a:p>
            <a:pPr marL="285750" indent="-285750">
              <a:lnSpc>
                <a:spcPct val="150000"/>
              </a:lnSpc>
              <a:buFont typeface="Arial" pitchFamily="34" charset="0"/>
              <a:buChar char="•"/>
            </a:pPr>
            <a:r>
              <a:rPr lang="zh-CN" altLang="en-US" dirty="0" smtClean="0"/>
              <a:t>书柜宽度：</a:t>
            </a:r>
            <a:r>
              <a:rPr lang="en-US" altLang="zh-CN" dirty="0" smtClean="0"/>
              <a:t>250---400</a:t>
            </a:r>
            <a:endParaRPr lang="zh-CN" altLang="en-US" dirty="0"/>
          </a:p>
        </p:txBody>
      </p:sp>
    </p:spTree>
    <p:extLst>
      <p:ext uri="{BB962C8B-B14F-4D97-AF65-F5344CB8AC3E}">
        <p14:creationId xmlns:p14="http://schemas.microsoft.com/office/powerpoint/2010/main" val="10303939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1266413" y="994398"/>
            <a:ext cx="4572000" cy="400110"/>
          </a:xfrm>
          <a:prstGeom prst="rect">
            <a:avLst/>
          </a:prstGeom>
        </p:spPr>
        <p:txBody>
          <a:bodyPr>
            <a:spAutoFit/>
          </a:bodyPr>
          <a:lstStyle/>
          <a:p>
            <a:r>
              <a:rPr lang="en-US" altLang="zh-CN" sz="2000" dirty="0">
                <a:solidFill>
                  <a:schemeClr val="accent1">
                    <a:lumMod val="75000"/>
                  </a:schemeClr>
                </a:solidFill>
                <a:latin typeface="华文琥珀" pitchFamily="2" charset="-122"/>
                <a:ea typeface="华文琥珀" pitchFamily="2" charset="-122"/>
              </a:rPr>
              <a:t>3</a:t>
            </a:r>
            <a:r>
              <a:rPr lang="zh-CN" altLang="en-US" sz="2000" dirty="0">
                <a:solidFill>
                  <a:schemeClr val="accent1">
                    <a:lumMod val="75000"/>
                  </a:schemeClr>
                </a:solidFill>
                <a:latin typeface="华文琥珀" pitchFamily="2" charset="-122"/>
                <a:ea typeface="华文琥珀" pitchFamily="2" charset="-122"/>
              </a:rPr>
              <a:t>、环境部分</a:t>
            </a:r>
            <a:r>
              <a:rPr lang="zh-CN" altLang="en-US" sz="2000" dirty="0" smtClean="0">
                <a:solidFill>
                  <a:schemeClr val="accent1">
                    <a:lumMod val="75000"/>
                  </a:schemeClr>
                </a:solidFill>
                <a:latin typeface="华文琥珀" pitchFamily="2" charset="-122"/>
                <a:ea typeface="华文琥珀" pitchFamily="2" charset="-122"/>
              </a:rPr>
              <a:t>：</a:t>
            </a:r>
            <a:endParaRPr lang="en-US" altLang="zh-CN" sz="2000" dirty="0">
              <a:solidFill>
                <a:schemeClr val="accent1">
                  <a:lumMod val="75000"/>
                </a:schemeClr>
              </a:solidFill>
              <a:latin typeface="华文琥珀" pitchFamily="2" charset="-122"/>
              <a:ea typeface="华文琥珀" pitchFamily="2" charset="-122"/>
            </a:endParaRPr>
          </a:p>
        </p:txBody>
      </p:sp>
      <p:graphicFrame>
        <p:nvGraphicFramePr>
          <p:cNvPr id="13" name="图示 12"/>
          <p:cNvGraphicFramePr/>
          <p:nvPr>
            <p:extLst>
              <p:ext uri="{D42A27DB-BD31-4B8C-83A1-F6EECF244321}">
                <p14:modId xmlns:p14="http://schemas.microsoft.com/office/powerpoint/2010/main" val="3146670057"/>
              </p:ext>
            </p:extLst>
          </p:nvPr>
        </p:nvGraphicFramePr>
        <p:xfrm>
          <a:off x="1223991" y="1635646"/>
          <a:ext cx="6102424" cy="33199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8308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859709" y="1491630"/>
            <a:ext cx="6808635" cy="1800493"/>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　　</a:t>
            </a:r>
            <a:r>
              <a:rPr lang="zh-CN" altLang="en-US" sz="2000" dirty="0" smtClean="0">
                <a:solidFill>
                  <a:schemeClr val="accent1">
                    <a:lumMod val="75000"/>
                  </a:schemeClr>
                </a:solidFill>
                <a:latin typeface="华文琥珀" pitchFamily="2" charset="-122"/>
                <a:ea typeface="华文琥珀" pitchFamily="2" charset="-122"/>
              </a:rPr>
              <a:t>①建筑环境</a:t>
            </a:r>
            <a:r>
              <a:rPr lang="zh-CN" altLang="en-US" sz="2000" dirty="0">
                <a:solidFill>
                  <a:schemeClr val="accent1">
                    <a:lumMod val="75000"/>
                  </a:schemeClr>
                </a:solidFill>
                <a:latin typeface="华文琥珀" pitchFamily="2" charset="-122"/>
                <a:ea typeface="华文琥珀" pitchFamily="2" charset="-122"/>
              </a:rPr>
              <a:t>的体量</a:t>
            </a:r>
            <a:r>
              <a:rPr lang="en-US" altLang="zh-CN" dirty="0" smtClean="0"/>
              <a:t>:</a:t>
            </a:r>
            <a:r>
              <a:rPr lang="zh-CN" altLang="en-US" dirty="0" smtClean="0"/>
              <a:t>在室内装饰工程设计时，必然要考虑室内空间长宽比、门窗的尺度、家具陈设、照明设施等与人体尺度的关系问题，为了方便装饰室内设计，这里简单介绍一些常用的尺寸数据。如；室内开间与进深，门窗尺度，家具陈列尺度等</a:t>
            </a:r>
            <a:r>
              <a:rPr lang="zh-CN" altLang="en-US" dirty="0" smtClean="0"/>
              <a:t>。</a:t>
            </a:r>
            <a:endParaRPr lang="zh-CN" altLang="en-US" dirty="0" smtClean="0"/>
          </a:p>
        </p:txBody>
      </p:sp>
    </p:spTree>
    <p:extLst>
      <p:ext uri="{BB962C8B-B14F-4D97-AF65-F5344CB8AC3E}">
        <p14:creationId xmlns:p14="http://schemas.microsoft.com/office/powerpoint/2010/main" val="13888297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685808" y="1059582"/>
            <a:ext cx="7414584" cy="3462486"/>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②照明</a:t>
            </a:r>
            <a:r>
              <a:rPr lang="zh-CN" altLang="en-US" sz="2000" dirty="0">
                <a:solidFill>
                  <a:schemeClr val="accent1">
                    <a:lumMod val="75000"/>
                  </a:schemeClr>
                </a:solidFill>
                <a:latin typeface="华文琥珀" pitchFamily="2" charset="-122"/>
                <a:ea typeface="华文琥珀" pitchFamily="2" charset="-122"/>
              </a:rPr>
              <a:t>类</a:t>
            </a:r>
            <a:r>
              <a:rPr lang="zh-CN" altLang="en-US" dirty="0" smtClean="0"/>
              <a:t>：我们人类对外界信息的了解</a:t>
            </a:r>
            <a:r>
              <a:rPr lang="en-US" altLang="zh-CN" dirty="0" smtClean="0"/>
              <a:t>90%</a:t>
            </a:r>
            <a:r>
              <a:rPr lang="zh-CN" altLang="en-US" dirty="0" smtClean="0"/>
              <a:t>来源于视觉，合适亮度的色谱系全的自然光线对于我们是一种恩赐，对于室内空间环境，自然光线的作用是有限的，如何利用好自然光线，配置好一定的辅助人造光源对于室内空间是至关重要的。按照光源的照射强度和范围我们得到照明灯具距桌面的高度</a:t>
            </a:r>
            <a:r>
              <a:rPr lang="en-US" altLang="zh-CN" dirty="0" smtClean="0"/>
              <a:t>:</a:t>
            </a:r>
            <a:r>
              <a:rPr lang="zh-CN" altLang="en-US" dirty="0" smtClean="0"/>
              <a:t>白炽灯泡</a:t>
            </a:r>
            <a:r>
              <a:rPr lang="en-US" altLang="zh-CN" dirty="0" smtClean="0"/>
              <a:t>60</a:t>
            </a:r>
            <a:r>
              <a:rPr lang="zh-CN" altLang="en-US" dirty="0" smtClean="0"/>
              <a:t>瓦为</a:t>
            </a:r>
            <a:r>
              <a:rPr lang="en-US" altLang="zh-CN" dirty="0" smtClean="0"/>
              <a:t>100</a:t>
            </a:r>
            <a:r>
              <a:rPr lang="zh-CN" altLang="en-US" dirty="0" smtClean="0"/>
              <a:t>厘米，</a:t>
            </a:r>
            <a:r>
              <a:rPr lang="en-US" altLang="zh-CN" dirty="0" smtClean="0"/>
              <a:t>40</a:t>
            </a:r>
            <a:r>
              <a:rPr lang="zh-CN" altLang="en-US" dirty="0" smtClean="0"/>
              <a:t>瓦为</a:t>
            </a:r>
            <a:r>
              <a:rPr lang="en-US" altLang="zh-CN" dirty="0" smtClean="0"/>
              <a:t>65</a:t>
            </a:r>
            <a:r>
              <a:rPr lang="zh-CN" altLang="en-US" dirty="0" smtClean="0"/>
              <a:t>厘米，</a:t>
            </a:r>
            <a:r>
              <a:rPr lang="en-US" altLang="zh-CN" dirty="0" smtClean="0"/>
              <a:t>25</a:t>
            </a:r>
            <a:r>
              <a:rPr lang="zh-CN" altLang="en-US" dirty="0" smtClean="0"/>
              <a:t>瓦为</a:t>
            </a:r>
            <a:r>
              <a:rPr lang="en-US" altLang="zh-CN" dirty="0" smtClean="0"/>
              <a:t>50</a:t>
            </a:r>
            <a:r>
              <a:rPr lang="zh-CN" altLang="en-US" dirty="0" smtClean="0"/>
              <a:t>厘米，</a:t>
            </a:r>
            <a:r>
              <a:rPr lang="en-US" altLang="zh-CN" dirty="0" smtClean="0"/>
              <a:t>15</a:t>
            </a:r>
            <a:r>
              <a:rPr lang="zh-CN" altLang="en-US" dirty="0" smtClean="0"/>
              <a:t>瓦为</a:t>
            </a:r>
            <a:r>
              <a:rPr lang="en-US" altLang="zh-CN" dirty="0" smtClean="0"/>
              <a:t>30</a:t>
            </a:r>
            <a:r>
              <a:rPr lang="zh-CN" altLang="en-US" dirty="0" smtClean="0"/>
              <a:t>厘米；日光灯距桌面高度，</a:t>
            </a:r>
            <a:r>
              <a:rPr lang="en-US" altLang="zh-CN" dirty="0" smtClean="0"/>
              <a:t>40</a:t>
            </a:r>
            <a:r>
              <a:rPr lang="zh-CN" altLang="en-US" dirty="0" smtClean="0"/>
              <a:t>瓦为</a:t>
            </a:r>
            <a:r>
              <a:rPr lang="en-US" altLang="zh-CN" dirty="0" smtClean="0"/>
              <a:t>150</a:t>
            </a:r>
            <a:r>
              <a:rPr lang="zh-CN" altLang="en-US" dirty="0" smtClean="0"/>
              <a:t>厘米，</a:t>
            </a:r>
            <a:r>
              <a:rPr lang="en-US" altLang="zh-CN" dirty="0" smtClean="0"/>
              <a:t>30</a:t>
            </a:r>
            <a:r>
              <a:rPr lang="zh-CN" altLang="en-US" dirty="0" smtClean="0"/>
              <a:t>瓦为</a:t>
            </a:r>
            <a:r>
              <a:rPr lang="en-US" altLang="zh-CN" dirty="0" smtClean="0"/>
              <a:t>140</a:t>
            </a:r>
            <a:r>
              <a:rPr lang="zh-CN" altLang="en-US" dirty="0" smtClean="0"/>
              <a:t>厘米，</a:t>
            </a:r>
            <a:r>
              <a:rPr lang="en-US" altLang="zh-CN" dirty="0" smtClean="0"/>
              <a:t>20</a:t>
            </a:r>
            <a:r>
              <a:rPr lang="zh-CN" altLang="en-US" dirty="0" smtClean="0"/>
              <a:t>瓦为</a:t>
            </a:r>
            <a:r>
              <a:rPr lang="en-US" altLang="zh-CN" dirty="0" smtClean="0"/>
              <a:t>110</a:t>
            </a:r>
            <a:r>
              <a:rPr lang="zh-CN" altLang="en-US" dirty="0" smtClean="0"/>
              <a:t>厘米，</a:t>
            </a:r>
            <a:r>
              <a:rPr lang="en-US" altLang="zh-CN" dirty="0" smtClean="0"/>
              <a:t>8</a:t>
            </a:r>
            <a:r>
              <a:rPr lang="zh-CN" altLang="en-US" dirty="0" smtClean="0"/>
              <a:t>瓦为</a:t>
            </a:r>
            <a:r>
              <a:rPr lang="en-US" altLang="zh-CN" dirty="0" smtClean="0"/>
              <a:t>55</a:t>
            </a:r>
            <a:r>
              <a:rPr lang="zh-CN" altLang="en-US" dirty="0" smtClean="0"/>
              <a:t>厘米。</a:t>
            </a:r>
          </a:p>
          <a:p>
            <a:pPr>
              <a:lnSpc>
                <a:spcPct val="150000"/>
              </a:lnSpc>
            </a:pPr>
            <a:r>
              <a:rPr lang="zh-CN" altLang="en-US" dirty="0" smtClean="0"/>
              <a:t>　</a:t>
            </a:r>
            <a:r>
              <a:rPr lang="en-US" altLang="zh-CN" dirty="0" smtClean="0"/>
              <a:t> </a:t>
            </a:r>
            <a:endParaRPr lang="zh-CN" altLang="en-US" dirty="0"/>
          </a:p>
        </p:txBody>
      </p:sp>
    </p:spTree>
    <p:extLst>
      <p:ext uri="{BB962C8B-B14F-4D97-AF65-F5344CB8AC3E}">
        <p14:creationId xmlns:p14="http://schemas.microsoft.com/office/powerpoint/2010/main" val="1222617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690965" y="1474829"/>
            <a:ext cx="7078232" cy="2168542"/>
          </a:xfrm>
          <a:prstGeom prst="rect">
            <a:avLst/>
          </a:prstGeom>
        </p:spPr>
        <p:txBody>
          <a:bodyPr wrap="square">
            <a:spAutoFit/>
          </a:bodyPr>
          <a:lstStyle/>
          <a:p>
            <a:pPr>
              <a:lnSpc>
                <a:spcPct val="150000"/>
              </a:lnSpc>
            </a:pPr>
            <a:r>
              <a:rPr lang="en-US" altLang="zh-CN" dirty="0" smtClean="0"/>
              <a:t> </a:t>
            </a:r>
            <a:r>
              <a:rPr lang="zh-CN" altLang="en-US" dirty="0" smtClean="0"/>
              <a:t>　　</a:t>
            </a:r>
            <a:r>
              <a:rPr lang="zh-CN" altLang="en-US" sz="2000" dirty="0">
                <a:solidFill>
                  <a:schemeClr val="accent1">
                    <a:lumMod val="75000"/>
                  </a:schemeClr>
                </a:solidFill>
                <a:latin typeface="华文琥珀" pitchFamily="2" charset="-122"/>
                <a:ea typeface="华文琥珀" pitchFamily="2" charset="-122"/>
              </a:rPr>
              <a:t>③温度</a:t>
            </a:r>
            <a:r>
              <a:rPr lang="en-US" altLang="zh-CN" dirty="0" smtClean="0"/>
              <a:t>: </a:t>
            </a:r>
            <a:r>
              <a:rPr lang="zh-CN" altLang="en-US" dirty="0" smtClean="0"/>
              <a:t>据生理学家研究，室内温度过高时，会影响人的体温调节功能，由于室内空间通风、人体散热不良而引发体温升高、心率加速等身体不良反应。当室内温度经常保持在</a:t>
            </a:r>
            <a:r>
              <a:rPr lang="en-US" altLang="zh-CN" dirty="0" smtClean="0"/>
              <a:t>25℃</a:t>
            </a:r>
            <a:r>
              <a:rPr lang="zh-CN" altLang="en-US" dirty="0" smtClean="0"/>
              <a:t>以上时候，人会感觉身体疲劳、思维迟钝。而当室内温度过低，人会感觉身体功能下降，心理过度紧张。作为室内环境应该尽量保持在</a:t>
            </a:r>
            <a:r>
              <a:rPr lang="en-US" altLang="zh-CN" dirty="0" smtClean="0"/>
              <a:t>11℃</a:t>
            </a:r>
            <a:r>
              <a:rPr lang="zh-CN" altLang="en-US" dirty="0" smtClean="0"/>
              <a:t>和</a:t>
            </a:r>
            <a:r>
              <a:rPr lang="en-US" altLang="zh-CN" dirty="0" smtClean="0"/>
              <a:t>32℃</a:t>
            </a:r>
            <a:r>
              <a:rPr lang="zh-CN" altLang="en-US" dirty="0" smtClean="0"/>
              <a:t>之间</a:t>
            </a:r>
            <a:r>
              <a:rPr lang="zh-CN" altLang="en-US" dirty="0" smtClean="0"/>
              <a:t>。</a:t>
            </a:r>
            <a:endParaRPr lang="zh-CN" altLang="en-US" dirty="0"/>
          </a:p>
        </p:txBody>
      </p:sp>
    </p:spTree>
    <p:extLst>
      <p:ext uri="{BB962C8B-B14F-4D97-AF65-F5344CB8AC3E}">
        <p14:creationId xmlns:p14="http://schemas.microsoft.com/office/powerpoint/2010/main" val="19675004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1217614" y="1203598"/>
            <a:ext cx="6810769" cy="2339102"/>
          </a:xfrm>
          <a:prstGeom prst="rect">
            <a:avLst/>
          </a:prstGeom>
        </p:spPr>
        <p:txBody>
          <a:bodyPr wrap="square">
            <a:spAutoFit/>
          </a:bodyPr>
          <a:lstStyle/>
          <a:p>
            <a:r>
              <a:rPr lang="zh-CN" altLang="en-US" sz="2000" dirty="0">
                <a:solidFill>
                  <a:schemeClr val="accent1">
                    <a:lumMod val="75000"/>
                  </a:schemeClr>
                </a:solidFill>
                <a:latin typeface="华文琥珀" pitchFamily="2" charset="-122"/>
                <a:ea typeface="华文琥珀" pitchFamily="2" charset="-122"/>
              </a:rPr>
              <a:t>　④湿度</a:t>
            </a:r>
            <a:r>
              <a:rPr lang="en-US" altLang="zh-CN" sz="2000" dirty="0">
                <a:solidFill>
                  <a:schemeClr val="accent1">
                    <a:lumMod val="75000"/>
                  </a:schemeClr>
                </a:solidFill>
                <a:latin typeface="华文琥珀" pitchFamily="2" charset="-122"/>
                <a:ea typeface="华文琥珀" pitchFamily="2" charset="-122"/>
              </a:rPr>
              <a:t>:</a:t>
            </a:r>
            <a:r>
              <a:rPr lang="zh-CN" altLang="en-US" dirty="0" smtClean="0"/>
              <a:t>夏季，当室内环境湿度较大时，人体散热会受抑制，人会感到十分闷热、心情烦躁。冬季，当室内环境湿度较大时，人体散热会加速，人会感到阴冷、心情抑郁。在装有空调的室内，室温为</a:t>
            </a:r>
            <a:r>
              <a:rPr lang="en-US" altLang="zh-CN" dirty="0" smtClean="0"/>
              <a:t>19℃</a:t>
            </a:r>
            <a:r>
              <a:rPr lang="zh-CN" altLang="en-US" dirty="0" smtClean="0"/>
              <a:t>至</a:t>
            </a:r>
            <a:r>
              <a:rPr lang="en-US" altLang="zh-CN" dirty="0" smtClean="0"/>
              <a:t>24℃</a:t>
            </a:r>
            <a:r>
              <a:rPr lang="zh-CN" altLang="en-US" dirty="0" smtClean="0"/>
              <a:t>，湿度为</a:t>
            </a:r>
            <a:r>
              <a:rPr lang="en-US" altLang="zh-CN" dirty="0" smtClean="0"/>
              <a:t>40%</a:t>
            </a:r>
            <a:r>
              <a:rPr lang="zh-CN" altLang="en-US" dirty="0" smtClean="0"/>
              <a:t>至</a:t>
            </a:r>
            <a:r>
              <a:rPr lang="en-US" altLang="zh-CN" dirty="0" smtClean="0"/>
              <a:t>50%</a:t>
            </a:r>
            <a:r>
              <a:rPr lang="zh-CN" altLang="en-US" dirty="0" smtClean="0"/>
              <a:t>时，人会感到最舒适。如果综合考虑到温度、湿度对人思维活动以及情绪的影响，最适宜的工作环境应是在室温</a:t>
            </a:r>
            <a:r>
              <a:rPr lang="en-US" altLang="zh-CN" dirty="0" smtClean="0"/>
              <a:t>18℃</a:t>
            </a:r>
            <a:r>
              <a:rPr lang="zh-CN" altLang="en-US" dirty="0" smtClean="0"/>
              <a:t>时，湿度保持在</a:t>
            </a:r>
            <a:r>
              <a:rPr lang="en-US" altLang="zh-CN" dirty="0" smtClean="0"/>
              <a:t>40%</a:t>
            </a:r>
            <a:r>
              <a:rPr lang="zh-CN" altLang="en-US" dirty="0" smtClean="0"/>
              <a:t>至</a:t>
            </a:r>
            <a:r>
              <a:rPr lang="en-US" altLang="zh-CN" dirty="0" smtClean="0"/>
              <a:t>60%</a:t>
            </a:r>
            <a:r>
              <a:rPr lang="zh-CN" altLang="en-US" dirty="0" smtClean="0"/>
              <a:t>之间，此时，人的精神状态好，思维最敏捷。</a:t>
            </a:r>
          </a:p>
          <a:p>
            <a:r>
              <a:rPr lang="zh-CN" altLang="en-US" dirty="0" smtClean="0"/>
              <a:t>　　</a:t>
            </a:r>
            <a:endParaRPr lang="zh-CN" altLang="en-US" dirty="0"/>
          </a:p>
        </p:txBody>
      </p:sp>
    </p:spTree>
    <p:extLst>
      <p:ext uri="{BB962C8B-B14F-4D97-AF65-F5344CB8AC3E}">
        <p14:creationId xmlns:p14="http://schemas.microsoft.com/office/powerpoint/2010/main" val="36265490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868518" y="1419622"/>
            <a:ext cx="6943841" cy="3046988"/>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⑤声响</a:t>
            </a:r>
            <a:r>
              <a:rPr lang="en-US" altLang="zh-CN" dirty="0" smtClean="0"/>
              <a:t>:</a:t>
            </a:r>
            <a:r>
              <a:rPr lang="zh-CN" altLang="en-US" dirty="0" smtClean="0"/>
              <a:t>室内环境的声学问题主要包括提高室内室内声音质量和清除控制噪声等两大类，因为声音同光线一样在物体表面上发生反射、吸收、透射等物理声学现象，因此室内空间环境中，人们在用语言交流，传递声响和聆听音响的时候，都要运用好空间墙体材料来控制声音的反射，隔音、吸音。对声音要求最为严格的专业用房就是音乐厅、剧场等等，对隔音要求高的就是医院的病房等。</a:t>
            </a:r>
          </a:p>
          <a:p>
            <a:pPr>
              <a:lnSpc>
                <a:spcPct val="150000"/>
              </a:lnSpc>
            </a:pPr>
            <a:r>
              <a:rPr lang="zh-CN" altLang="en-US" dirty="0" smtClean="0"/>
              <a:t>　</a:t>
            </a:r>
            <a:endParaRPr lang="zh-CN" altLang="en-US" dirty="0"/>
          </a:p>
        </p:txBody>
      </p:sp>
    </p:spTree>
    <p:extLst>
      <p:ext uri="{BB962C8B-B14F-4D97-AF65-F5344CB8AC3E}">
        <p14:creationId xmlns:p14="http://schemas.microsoft.com/office/powerpoint/2010/main" val="2278020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391859632"/>
              </p:ext>
            </p:extLst>
          </p:nvPr>
        </p:nvGraphicFramePr>
        <p:xfrm>
          <a:off x="2699792" y="373152"/>
          <a:ext cx="5640288"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403653" y="1131591"/>
            <a:ext cx="461661" cy="2947619"/>
          </a:xfrm>
          <a:prstGeom prst="rect">
            <a:avLst/>
          </a:prstGeom>
        </p:spPr>
        <p:style>
          <a:lnRef idx="1">
            <a:schemeClr val="accent1"/>
          </a:lnRef>
          <a:fillRef idx="2">
            <a:schemeClr val="accent1"/>
          </a:fillRef>
          <a:effectRef idx="1">
            <a:schemeClr val="accent1"/>
          </a:effectRef>
          <a:fontRef idx="minor">
            <a:schemeClr val="dk1"/>
          </a:fontRef>
        </p:style>
        <p:txBody>
          <a:bodyPr vert="eaVert" wrap="square" lIns="91438" tIns="45719" rIns="91438" bIns="45719">
            <a:spAutoFit/>
          </a:bodyPr>
          <a:lstStyle/>
          <a:p>
            <a:r>
              <a:rPr lang="zh-CN" altLang="zh-CN" b="1" dirty="0" smtClean="0"/>
              <a:t>第一章 室内设计的概述</a:t>
            </a:r>
            <a:endParaRPr lang="zh-CN" altLang="zh-CN" dirty="0"/>
          </a:p>
        </p:txBody>
      </p:sp>
    </p:spTree>
    <p:extLst>
      <p:ext uri="{BB962C8B-B14F-4D97-AF65-F5344CB8AC3E}">
        <p14:creationId xmlns:p14="http://schemas.microsoft.com/office/powerpoint/2010/main" val="19889868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057888"/>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561368" y="1131590"/>
            <a:ext cx="7550625" cy="3093154"/>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　⑥辐射</a:t>
            </a:r>
            <a:r>
              <a:rPr lang="en-US" altLang="zh-CN" dirty="0" smtClean="0"/>
              <a:t>:</a:t>
            </a:r>
            <a:r>
              <a:rPr lang="zh-CN" altLang="en-US" dirty="0" smtClean="0"/>
              <a:t>主要是光线 矿物射线 微波等。对于光线，无论是自然光线还是室内人造光源都要防止光线直射眼睛。对于矿物射线和微波这方面主要的应对方式就是在选择室内装修材料时要注意天然材料是否有损害人体健康的射线存在。</a:t>
            </a:r>
          </a:p>
          <a:p>
            <a:pPr>
              <a:lnSpc>
                <a:spcPct val="150000"/>
              </a:lnSpc>
            </a:pPr>
            <a:r>
              <a:rPr lang="zh-CN" altLang="en-US" dirty="0" smtClean="0"/>
              <a:t>　　</a:t>
            </a:r>
            <a:r>
              <a:rPr lang="zh-CN" altLang="en-US" sz="2000" dirty="0">
                <a:solidFill>
                  <a:schemeClr val="accent1">
                    <a:lumMod val="75000"/>
                  </a:schemeClr>
                </a:solidFill>
                <a:latin typeface="华文琥珀" pitchFamily="2" charset="-122"/>
                <a:ea typeface="华文琥珀" pitchFamily="2" charset="-122"/>
              </a:rPr>
              <a:t>⑦污染</a:t>
            </a:r>
            <a:r>
              <a:rPr lang="en-US" altLang="zh-CN" dirty="0" smtClean="0"/>
              <a:t>:</a:t>
            </a:r>
            <a:r>
              <a:rPr lang="zh-CN" altLang="en-US" dirty="0" smtClean="0"/>
              <a:t>主要指空气、水、声音、对人体日常容易接触到的危险化学物品。我们的生活环境中的过期食物，空气消毒喷剂等，这些物品的日常处理和管理需要做到井然有序，定期定点。</a:t>
            </a:r>
            <a:endParaRPr lang="zh-CN" altLang="en-US" dirty="0"/>
          </a:p>
        </p:txBody>
      </p:sp>
    </p:spTree>
    <p:extLst>
      <p:ext uri="{BB962C8B-B14F-4D97-AF65-F5344CB8AC3E}">
        <p14:creationId xmlns:p14="http://schemas.microsoft.com/office/powerpoint/2010/main" val="8579697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868520" y="832812"/>
            <a:ext cx="4572000" cy="400110"/>
          </a:xfrm>
          <a:prstGeom prst="rect">
            <a:avLst/>
          </a:prstGeom>
        </p:spPr>
        <p:txBody>
          <a:bodyPr>
            <a:spAutoFit/>
          </a:bodyPr>
          <a:lstStyle/>
          <a:p>
            <a:r>
              <a:rPr lang="zh-CN" altLang="zh-CN" sz="2000" dirty="0">
                <a:solidFill>
                  <a:schemeClr val="accent1">
                    <a:lumMod val="75000"/>
                  </a:schemeClr>
                </a:solidFill>
                <a:latin typeface="华文琥珀" pitchFamily="2" charset="-122"/>
                <a:ea typeface="华文琥珀" pitchFamily="2" charset="-122"/>
              </a:rPr>
              <a:t>室内设计的</a:t>
            </a:r>
            <a:r>
              <a:rPr lang="zh-CN" altLang="zh-CN" sz="2000" dirty="0">
                <a:solidFill>
                  <a:schemeClr val="accent1">
                    <a:lumMod val="75000"/>
                  </a:schemeClr>
                </a:solidFill>
                <a:latin typeface="华文琥珀" pitchFamily="2" charset="-122"/>
                <a:ea typeface="华文琥珀" pitchFamily="2" charset="-122"/>
              </a:rPr>
              <a:t>内容包括</a:t>
            </a:r>
            <a:r>
              <a:rPr lang="zh-CN" altLang="zh-CN" sz="2000" dirty="0">
                <a:solidFill>
                  <a:schemeClr val="accent1">
                    <a:lumMod val="75000"/>
                  </a:schemeClr>
                </a:solidFill>
                <a:latin typeface="华文琥珀" pitchFamily="2" charset="-122"/>
                <a:ea typeface="华文琥珀" pitchFamily="2" charset="-122"/>
              </a:rPr>
              <a:t>： </a:t>
            </a:r>
          </a:p>
        </p:txBody>
      </p:sp>
      <p:graphicFrame>
        <p:nvGraphicFramePr>
          <p:cNvPr id="13" name="图示 12"/>
          <p:cNvGraphicFramePr/>
          <p:nvPr>
            <p:extLst>
              <p:ext uri="{D42A27DB-BD31-4B8C-83A1-F6EECF244321}">
                <p14:modId xmlns:p14="http://schemas.microsoft.com/office/powerpoint/2010/main" val="1726139323"/>
              </p:ext>
            </p:extLst>
          </p:nvPr>
        </p:nvGraphicFramePr>
        <p:xfrm>
          <a:off x="884423" y="1347614"/>
          <a:ext cx="6783921"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752792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1" name="矩形 10"/>
          <p:cNvSpPr/>
          <p:nvPr/>
        </p:nvSpPr>
        <p:spPr>
          <a:xfrm>
            <a:off x="8607247" y="5646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2" name="矩形 11"/>
          <p:cNvSpPr/>
          <p:nvPr/>
        </p:nvSpPr>
        <p:spPr>
          <a:xfrm>
            <a:off x="1252470" y="1275606"/>
            <a:ext cx="6775914" cy="2631490"/>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（一）使用者对空间的要求  </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en-US" dirty="0" smtClean="0"/>
              <a:t>室内空间本身是按建筑的服务目标进行设计的，也会就是室内空间是为人类完成某项活动而设计的空间，如建筑分为百货大厦，写字间，家居住房。</a:t>
            </a:r>
            <a:endParaRPr lang="en-US" altLang="zh-CN" dirty="0" smtClean="0"/>
          </a:p>
          <a:p>
            <a:pPr>
              <a:lnSpc>
                <a:spcPct val="150000"/>
              </a:lnSpc>
            </a:pPr>
            <a:r>
              <a:rPr lang="zh-CN" altLang="en-US" dirty="0" smtClean="0"/>
              <a:t>一个室内设计项目的开始，要从使用者的工作或生活的心理需求的统计开始，只有这样的室内设计才是真正以人为本的设计。</a:t>
            </a:r>
            <a:endParaRPr lang="zh-CN" altLang="en-US" dirty="0"/>
          </a:p>
        </p:txBody>
      </p:sp>
    </p:spTree>
    <p:extLst>
      <p:ext uri="{BB962C8B-B14F-4D97-AF65-F5344CB8AC3E}">
        <p14:creationId xmlns:p14="http://schemas.microsoft.com/office/powerpoint/2010/main" val="31863147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057888"/>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一节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8607247" y="5646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2" name="矩形 1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pic>
        <p:nvPicPr>
          <p:cNvPr id="3074" name="图片 206" descr="人对室内空间的需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531" y="772732"/>
            <a:ext cx="7616128" cy="3887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89552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2" name="矩形 1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3" name="矩形 12"/>
          <p:cNvSpPr/>
          <p:nvPr/>
        </p:nvSpPr>
        <p:spPr>
          <a:xfrm>
            <a:off x="868520" y="1463754"/>
            <a:ext cx="6504649" cy="2215991"/>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（二）空间划分与组织 </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en-US" dirty="0" smtClean="0"/>
              <a:t>在建筑总体功能确定下来后，接下来就是空间内部的功能细化，也就是把室内大空间进行再分隔，从空间分隔上体现为选择不同的分隔方法来组合出一个高效室内活动系统，然后安排各单元空间之间的彼此联系方式，每个功能单元空间。</a:t>
            </a:r>
            <a:endParaRPr lang="en-US" altLang="zh-CN" dirty="0" smtClean="0"/>
          </a:p>
        </p:txBody>
      </p:sp>
      <p:sp>
        <p:nvSpPr>
          <p:cNvPr id="15" name="矩形 14"/>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Tree>
    <p:extLst>
      <p:ext uri="{BB962C8B-B14F-4D97-AF65-F5344CB8AC3E}">
        <p14:creationId xmlns:p14="http://schemas.microsoft.com/office/powerpoint/2010/main" val="595301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2" name="矩形 1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pic>
        <p:nvPicPr>
          <p:cNvPr id="4098" name="图片 207" descr="室内空间划分与布局"/>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9234" y="531236"/>
            <a:ext cx="6670763" cy="443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83431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648882" y="868587"/>
            <a:ext cx="7470243" cy="1338828"/>
          </a:xfrm>
          <a:prstGeom prst="rect">
            <a:avLst/>
          </a:prstGeom>
        </p:spPr>
        <p:txBody>
          <a:bodyPr wrap="square">
            <a:spAutoFit/>
          </a:bodyPr>
          <a:lstStyle/>
          <a:p>
            <a:pPr>
              <a:lnSpc>
                <a:spcPct val="150000"/>
              </a:lnSpc>
            </a:pPr>
            <a:r>
              <a:rPr lang="zh-CN" altLang="en-US" dirty="0" smtClean="0"/>
              <a:t>空间分隔的原则是高效，各分区分工明确，又能协调成为一个整体系统。这个系统必须满足围合和联接、公共和私密等人对空间使用的基本要求。</a:t>
            </a:r>
            <a:endParaRPr lang="en-US" altLang="zh-CN" dirty="0" smtClean="0"/>
          </a:p>
          <a:p>
            <a:pPr>
              <a:lnSpc>
                <a:spcPct val="150000"/>
              </a:lnSpc>
            </a:pPr>
            <a:r>
              <a:rPr lang="zh-CN" altLang="en-US" dirty="0" smtClean="0"/>
              <a:t>常见的包括：</a:t>
            </a:r>
          </a:p>
        </p:txBody>
      </p:sp>
      <p:sp>
        <p:nvSpPr>
          <p:cNvPr id="12" name="矩形 11"/>
          <p:cNvSpPr/>
          <p:nvPr/>
        </p:nvSpPr>
        <p:spPr>
          <a:xfrm>
            <a:off x="1078931" y="2115082"/>
            <a:ext cx="6667593" cy="1754326"/>
          </a:xfrm>
          <a:prstGeom prst="rect">
            <a:avLst/>
          </a:prstGeom>
        </p:spPr>
        <p:txBody>
          <a:bodyPr wrap="square">
            <a:spAutoFit/>
          </a:bodyPr>
          <a:lstStyle/>
          <a:p>
            <a:r>
              <a:rPr lang="en-US" altLang="zh-CN" dirty="0" smtClean="0"/>
              <a:t>1</a:t>
            </a:r>
            <a:r>
              <a:rPr lang="zh-CN" altLang="en-US" dirty="0" smtClean="0"/>
              <a:t>、包容性组合，即大的空间包括小的空间 ；</a:t>
            </a:r>
            <a:endParaRPr lang="en-US" altLang="zh-CN" dirty="0" smtClean="0"/>
          </a:p>
          <a:p>
            <a:r>
              <a:rPr lang="en-US" altLang="zh-CN" dirty="0" smtClean="0"/>
              <a:t>2</a:t>
            </a:r>
            <a:r>
              <a:rPr lang="zh-CN" altLang="en-US" dirty="0" smtClean="0"/>
              <a:t>、邻接性组合，即两个单元空间相连 ；</a:t>
            </a:r>
            <a:endParaRPr lang="en-US" altLang="zh-CN" dirty="0" smtClean="0"/>
          </a:p>
          <a:p>
            <a:r>
              <a:rPr lang="en-US" altLang="zh-CN" dirty="0" smtClean="0"/>
              <a:t>3</a:t>
            </a:r>
            <a:r>
              <a:rPr lang="zh-CN" altLang="en-US" dirty="0" smtClean="0"/>
              <a:t>、穿插性组合，两个单元空间有一部分交错嵌入；</a:t>
            </a:r>
            <a:endParaRPr lang="en-US" altLang="zh-CN" dirty="0" smtClean="0"/>
          </a:p>
          <a:p>
            <a:r>
              <a:rPr lang="en-US" altLang="zh-CN" dirty="0" smtClean="0"/>
              <a:t>4</a:t>
            </a:r>
            <a:r>
              <a:rPr lang="zh-CN" altLang="en-US" dirty="0" smtClean="0"/>
              <a:t>、过渡性组合，即两个单元空间的交融渗透 ；</a:t>
            </a:r>
            <a:endParaRPr lang="en-US" altLang="zh-CN" dirty="0" smtClean="0"/>
          </a:p>
          <a:p>
            <a:r>
              <a:rPr lang="en-US" altLang="zh-CN" dirty="0" smtClean="0"/>
              <a:t>5</a:t>
            </a:r>
            <a:r>
              <a:rPr lang="zh-CN" altLang="en-US" dirty="0" smtClean="0"/>
              <a:t>、综合型组合，即综合室内空间的要素，以及室内空间的一部分与室外的大自然结合。</a:t>
            </a:r>
            <a:endParaRPr lang="en-US" altLang="zh-CN" dirty="0" smtClean="0"/>
          </a:p>
        </p:txBody>
      </p:sp>
      <p:sp>
        <p:nvSpPr>
          <p:cNvPr id="13" name="流程图: 卡片 12"/>
          <p:cNvSpPr/>
          <p:nvPr/>
        </p:nvSpPr>
        <p:spPr>
          <a:xfrm>
            <a:off x="1240233" y="4155926"/>
            <a:ext cx="6616645" cy="843558"/>
          </a:xfrm>
          <a:prstGeom prst="flowChartPunchedCar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dirty="0" smtClean="0"/>
          </a:p>
          <a:p>
            <a:r>
              <a:rPr lang="zh-CN" altLang="en-US" dirty="0" smtClean="0"/>
              <a:t>多数的室内空间分隔是将以上几种基本的分隔方式组合使用。</a:t>
            </a:r>
          </a:p>
          <a:p>
            <a:pPr algn="ctr"/>
            <a:endParaRPr lang="zh-CN" altLang="en-US" dirty="0"/>
          </a:p>
        </p:txBody>
      </p:sp>
    </p:spTree>
    <p:extLst>
      <p:ext uri="{BB962C8B-B14F-4D97-AF65-F5344CB8AC3E}">
        <p14:creationId xmlns:p14="http://schemas.microsoft.com/office/powerpoint/2010/main" val="38861115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566779" y="869325"/>
            <a:ext cx="7677629" cy="1800493"/>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a:t>
            </a:r>
            <a:r>
              <a:rPr lang="zh-CN" altLang="en-US" sz="2000" dirty="0">
                <a:solidFill>
                  <a:schemeClr val="accent1">
                    <a:lumMod val="75000"/>
                  </a:schemeClr>
                </a:solidFill>
                <a:latin typeface="华文琥珀" pitchFamily="2" charset="-122"/>
                <a:ea typeface="华文琥珀" pitchFamily="2" charset="-122"/>
              </a:rPr>
              <a:t>三）界</a:t>
            </a:r>
            <a:r>
              <a:rPr lang="zh-CN" altLang="en-US" sz="2000" dirty="0">
                <a:solidFill>
                  <a:schemeClr val="accent1">
                    <a:lumMod val="75000"/>
                  </a:schemeClr>
                </a:solidFill>
                <a:latin typeface="华文琥珀" pitchFamily="2" charset="-122"/>
                <a:ea typeface="华文琥珀" pitchFamily="2" charset="-122"/>
              </a:rPr>
              <a:t>面设计及装饰    </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en-US" dirty="0" smtClean="0"/>
              <a:t>作为室内空间运行的管理指挥系统，界面设计肩负着指引人流方向，平衡空间视觉感受，平衡各单元空间之间围合公共性与私密性程度的任务，是各单元空间的功能和体验空间审美意境的主体。</a:t>
            </a:r>
            <a:endParaRPr lang="zh-CN" altLang="en-US" dirty="0"/>
          </a:p>
        </p:txBody>
      </p:sp>
      <p:pic>
        <p:nvPicPr>
          <p:cNvPr id="5122" name="图片 208" descr="某酒店界面设计与装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73133" y="2701753"/>
            <a:ext cx="34861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17171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1" name="矩形 10"/>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2" name="矩形 11"/>
          <p:cNvSpPr/>
          <p:nvPr/>
        </p:nvSpPr>
        <p:spPr>
          <a:xfrm>
            <a:off x="432726" y="1347614"/>
            <a:ext cx="7488832" cy="3062377"/>
          </a:xfrm>
          <a:prstGeom prst="rect">
            <a:avLst/>
          </a:prstGeom>
        </p:spPr>
        <p:txBody>
          <a:bodyPr wrap="square">
            <a:spAutoFit/>
          </a:bodyPr>
          <a:lstStyle/>
          <a:p>
            <a:endParaRPr lang="en-US" altLang="zh-CN" sz="2000" dirty="0">
              <a:solidFill>
                <a:schemeClr val="accent1">
                  <a:lumMod val="75000"/>
                </a:schemeClr>
              </a:solidFill>
              <a:latin typeface="华文琥珀" pitchFamily="2" charset="-122"/>
              <a:ea typeface="华文琥珀" pitchFamily="2" charset="-122"/>
            </a:endParaRPr>
          </a:p>
          <a:p>
            <a:r>
              <a:rPr lang="zh-CN" altLang="en-US" sz="2000" dirty="0">
                <a:solidFill>
                  <a:schemeClr val="accent1">
                    <a:lumMod val="75000"/>
                  </a:schemeClr>
                </a:solidFill>
                <a:latin typeface="华文琥珀" pitchFamily="2" charset="-122"/>
                <a:ea typeface="华文琥珀" pitchFamily="2" charset="-122"/>
              </a:rPr>
              <a:t>（四）室内陈设的布置</a:t>
            </a:r>
            <a:endParaRPr lang="en-US" altLang="zh-CN" sz="2000" dirty="0">
              <a:solidFill>
                <a:schemeClr val="accent1">
                  <a:lumMod val="75000"/>
                </a:schemeClr>
              </a:solidFill>
              <a:latin typeface="华文琥珀" pitchFamily="2" charset="-122"/>
              <a:ea typeface="华文琥珀" pitchFamily="2" charset="-122"/>
            </a:endParaRPr>
          </a:p>
          <a:p>
            <a:endParaRPr lang="en-US" altLang="zh-CN" dirty="0"/>
          </a:p>
          <a:p>
            <a:pPr>
              <a:lnSpc>
                <a:spcPct val="150000"/>
              </a:lnSpc>
            </a:pPr>
            <a:endParaRPr lang="en-US" altLang="zh-CN" dirty="0" smtClean="0"/>
          </a:p>
          <a:p>
            <a:pPr>
              <a:lnSpc>
                <a:spcPct val="150000"/>
              </a:lnSpc>
            </a:pPr>
            <a:r>
              <a:rPr lang="zh-CN" altLang="en-US" dirty="0" smtClean="0"/>
              <a:t>根据空间的使用而言，室内陈设主要包括室内工作用具、收纳储藏用具、休闲用具、配套辅助设施等。</a:t>
            </a:r>
            <a:endParaRPr lang="en-US" altLang="zh-CN" dirty="0" smtClean="0"/>
          </a:p>
          <a:p>
            <a:pPr>
              <a:lnSpc>
                <a:spcPct val="150000"/>
              </a:lnSpc>
            </a:pPr>
            <a:r>
              <a:rPr lang="zh-CN" altLang="en-US" dirty="0" smtClean="0"/>
              <a:t>室内陈设的实体性特征，使它的的布置在室内空间布局中包含两层含义：空间分隔，界面设计。</a:t>
            </a:r>
          </a:p>
        </p:txBody>
      </p:sp>
      <p:pic>
        <p:nvPicPr>
          <p:cNvPr id="6146" name="图片 209" descr="土耳其肯德基餐厅室内布置"/>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92704" y="447216"/>
            <a:ext cx="4328495" cy="2106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17425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549767" y="1059582"/>
            <a:ext cx="3950226" cy="3046988"/>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（五）照明及色彩计划   </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en-US" dirty="0" smtClean="0"/>
              <a:t>把</a:t>
            </a:r>
            <a:r>
              <a:rPr lang="zh-CN" altLang="en-US" dirty="0" smtClean="0"/>
              <a:t>室内空间各个单元功能分区明确出来的办法，除了运用墙体、柱体、陈列、绿植、水体等实体形态分隔之外，制定一个完整的环境照明、重点照明和情境照明三位一体的照明计划，同样可以达到这个目标。</a:t>
            </a:r>
            <a:endParaRPr lang="zh-CN" altLang="en-US" dirty="0"/>
          </a:p>
        </p:txBody>
      </p:sp>
      <p:pic>
        <p:nvPicPr>
          <p:cNvPr id="7170" name="图片 210" descr="室内照明与色彩计划"/>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51838" y="1491630"/>
            <a:ext cx="3624012" cy="242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07202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002262133"/>
              </p:ext>
            </p:extLst>
          </p:nvPr>
        </p:nvGraphicFramePr>
        <p:xfrm>
          <a:off x="0" y="267494"/>
          <a:ext cx="8352928"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12073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669702" y="904552"/>
            <a:ext cx="3806209" cy="3877985"/>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（六）景观绿化  </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en-US" dirty="0" smtClean="0"/>
              <a:t>绿</a:t>
            </a:r>
            <a:r>
              <a:rPr lang="zh-CN" altLang="en-US" dirty="0" smtClean="0"/>
              <a:t>植在室内空间中帮助人类维持相对净化的空气之外，还有造型非常美观的特点，尤其经过人工处理以后的绿植会更加符合室内空间布置的需要，比如，用藤蔓类绿植装饰背景墙，高大的盆栽可以发挥柱子的作用，用粗壮的大叶类绿植群形成餐厅卡座的围合。</a:t>
            </a:r>
            <a:endParaRPr lang="zh-CN" altLang="en-US" dirty="0"/>
          </a:p>
        </p:txBody>
      </p:sp>
      <p:pic>
        <p:nvPicPr>
          <p:cNvPr id="8194" name="图片 211" descr="新加坡某餐馆景观绿化"/>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2473" y="1510634"/>
            <a:ext cx="3952880" cy="297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41271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549767" y="1059582"/>
            <a:ext cx="3806209" cy="3046988"/>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（七）公共及私密空间艺术展示  </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en-US" dirty="0" smtClean="0"/>
              <a:t>公共艺术，是这几年才引入中国的一门环境艺术，它特有的人文艺术内涵和在空间中的艺术表达方式，可以增加使用者对环境的亲切感，互动感，增加使用者对室内空间的精神体验。</a:t>
            </a:r>
            <a:endParaRPr lang="zh-CN" altLang="en-US" dirty="0"/>
          </a:p>
        </p:txBody>
      </p:sp>
      <p:pic>
        <p:nvPicPr>
          <p:cNvPr id="9218" name="图片 212" descr="南港高铁站公共艺术"/>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2120" y="1695139"/>
            <a:ext cx="3622808" cy="24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81728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1053235" y="989614"/>
            <a:ext cx="4572000" cy="400110"/>
          </a:xfrm>
          <a:prstGeom prst="rect">
            <a:avLst/>
          </a:prstGeom>
        </p:spPr>
        <p:txBody>
          <a:bodyPr>
            <a:spAutoFit/>
          </a:bodyPr>
          <a:lstStyle/>
          <a:p>
            <a:r>
              <a:rPr lang="zh-CN" altLang="zh-CN" sz="2000" dirty="0">
                <a:solidFill>
                  <a:schemeClr val="accent1">
                    <a:lumMod val="75000"/>
                  </a:schemeClr>
                </a:solidFill>
                <a:latin typeface="华文琥珀" pitchFamily="2" charset="-122"/>
                <a:ea typeface="华文琥珀" pitchFamily="2" charset="-122"/>
              </a:rPr>
              <a:t>室内设计的</a:t>
            </a:r>
            <a:r>
              <a:rPr lang="zh-CN" altLang="zh-CN" sz="2000" dirty="0" smtClean="0">
                <a:solidFill>
                  <a:schemeClr val="accent1">
                    <a:lumMod val="75000"/>
                  </a:schemeClr>
                </a:solidFill>
                <a:latin typeface="华文琥珀" pitchFamily="2" charset="-122"/>
                <a:ea typeface="华文琥珀" pitchFamily="2" charset="-122"/>
              </a:rPr>
              <a:t>原则</a:t>
            </a:r>
            <a:endParaRPr lang="zh-CN" altLang="zh-CN" sz="2000" dirty="0">
              <a:solidFill>
                <a:schemeClr val="accent1">
                  <a:lumMod val="75000"/>
                </a:schemeClr>
              </a:solidFill>
              <a:latin typeface="华文琥珀" pitchFamily="2" charset="-122"/>
              <a:ea typeface="华文琥珀" pitchFamily="2" charset="-122"/>
            </a:endParaRPr>
          </a:p>
        </p:txBody>
      </p:sp>
      <p:graphicFrame>
        <p:nvGraphicFramePr>
          <p:cNvPr id="13" name="图示 12"/>
          <p:cNvGraphicFramePr/>
          <p:nvPr>
            <p:extLst>
              <p:ext uri="{D42A27DB-BD31-4B8C-83A1-F6EECF244321}">
                <p14:modId xmlns:p14="http://schemas.microsoft.com/office/powerpoint/2010/main" val="3230033780"/>
              </p:ext>
            </p:extLst>
          </p:nvPr>
        </p:nvGraphicFramePr>
        <p:xfrm>
          <a:off x="1053235" y="1563638"/>
          <a:ext cx="5598368" cy="3171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141589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677905" y="869325"/>
            <a:ext cx="7683698" cy="3508653"/>
          </a:xfrm>
          <a:prstGeom prst="rect">
            <a:avLst/>
          </a:prstGeom>
        </p:spPr>
        <p:txBody>
          <a:bodyPr wrap="square">
            <a:spAutoFit/>
          </a:bodyPr>
          <a:lstStyle/>
          <a:p>
            <a:pPr>
              <a:lnSpc>
                <a:spcPct val="150000"/>
              </a:lnSpc>
            </a:pPr>
            <a:r>
              <a:rPr lang="zh-CN" altLang="zh-CN" sz="2000" dirty="0">
                <a:solidFill>
                  <a:schemeClr val="accent1">
                    <a:lumMod val="75000"/>
                  </a:schemeClr>
                </a:solidFill>
                <a:latin typeface="华文琥珀" pitchFamily="2" charset="-122"/>
                <a:ea typeface="华文琥珀" pitchFamily="2" charset="-122"/>
              </a:rPr>
              <a:t>室内设计的原则</a:t>
            </a:r>
          </a:p>
          <a:p>
            <a:pPr>
              <a:lnSpc>
                <a:spcPct val="150000"/>
              </a:lnSpc>
            </a:pPr>
            <a:r>
              <a:rPr lang="zh-CN" altLang="zh-CN" dirty="0"/>
              <a:t>根据室内设计的定义，设计的原则可以归纳为以下四点：</a:t>
            </a:r>
            <a:r>
              <a:rPr lang="en-US" altLang="zh-CN" dirty="0"/>
              <a:t> </a:t>
            </a:r>
            <a:endParaRPr lang="zh-CN" altLang="zh-CN" dirty="0"/>
          </a:p>
          <a:p>
            <a:pPr>
              <a:lnSpc>
                <a:spcPct val="150000"/>
              </a:lnSpc>
            </a:pPr>
            <a:r>
              <a:rPr lang="zh-CN" altLang="zh-CN" sz="2000" dirty="0">
                <a:solidFill>
                  <a:schemeClr val="accent1">
                    <a:lumMod val="75000"/>
                  </a:schemeClr>
                </a:solidFill>
                <a:latin typeface="华文琥珀" pitchFamily="2" charset="-122"/>
                <a:ea typeface="华文琥珀" pitchFamily="2" charset="-122"/>
              </a:rPr>
              <a:t>一、明确</a:t>
            </a:r>
            <a:r>
              <a:rPr lang="zh-CN" altLang="zh-CN" sz="2000" dirty="0">
                <a:solidFill>
                  <a:schemeClr val="accent1">
                    <a:lumMod val="75000"/>
                  </a:schemeClr>
                </a:solidFill>
                <a:latin typeface="华文琥珀" pitchFamily="2" charset="-122"/>
                <a:ea typeface="华文琥珀" pitchFamily="2" charset="-122"/>
              </a:rPr>
              <a:t>原则</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en-US" altLang="zh-CN" dirty="0"/>
              <a:t> </a:t>
            </a:r>
            <a:r>
              <a:rPr lang="zh-CN" altLang="zh-CN" dirty="0"/>
              <a:t>空间使用路径的明确原则</a:t>
            </a:r>
            <a:r>
              <a:rPr lang="zh-CN" altLang="zh-CN" b="1" dirty="0"/>
              <a:t>：</a:t>
            </a:r>
            <a:r>
              <a:rPr lang="zh-CN" altLang="zh-CN" dirty="0"/>
              <a:t>作为使用者，他的日常工作、生活、交流行为的便捷实现是他在室内空间中最大的需求。室内各功能分区的联结与分隔，界面的设置，陈列的布置，整体空间光影色调的把握，都是为了满足一个目的，即是使用者的无障碍使用。无障碍使用指的是使用者的使用路径的无障碍。</a:t>
            </a:r>
            <a:r>
              <a:rPr lang="en-US" altLang="zh-CN" dirty="0"/>
              <a:t> </a:t>
            </a:r>
            <a:r>
              <a:rPr lang="zh-CN" altLang="zh-CN" dirty="0"/>
              <a:t>这就必然要求室内设计围绕这一核心目标展开。</a:t>
            </a:r>
          </a:p>
        </p:txBody>
      </p:sp>
    </p:spTree>
    <p:extLst>
      <p:ext uri="{BB962C8B-B14F-4D97-AF65-F5344CB8AC3E}">
        <p14:creationId xmlns:p14="http://schemas.microsoft.com/office/powerpoint/2010/main" val="6130861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1061917" y="1491630"/>
            <a:ext cx="5796083" cy="1800493"/>
          </a:xfrm>
          <a:prstGeom prst="rect">
            <a:avLst/>
          </a:prstGeom>
        </p:spPr>
        <p:txBody>
          <a:bodyPr wrap="square">
            <a:spAutoFit/>
          </a:bodyPr>
          <a:lstStyle/>
          <a:p>
            <a:pPr>
              <a:lnSpc>
                <a:spcPct val="150000"/>
              </a:lnSpc>
            </a:pPr>
            <a:r>
              <a:rPr lang="zh-CN" altLang="zh-CN" sz="2000" dirty="0">
                <a:solidFill>
                  <a:schemeClr val="accent1">
                    <a:lumMod val="75000"/>
                  </a:schemeClr>
                </a:solidFill>
                <a:latin typeface="华文琥珀" pitchFamily="2" charset="-122"/>
                <a:ea typeface="华文琥珀" pitchFamily="2" charset="-122"/>
              </a:rPr>
              <a:t>二、</a:t>
            </a:r>
            <a:r>
              <a:rPr lang="en-US" altLang="zh-CN" sz="2000" dirty="0">
                <a:solidFill>
                  <a:schemeClr val="accent1">
                    <a:lumMod val="75000"/>
                  </a:schemeClr>
                </a:solidFill>
                <a:latin typeface="华文琥珀" pitchFamily="2" charset="-122"/>
                <a:ea typeface="华文琥珀" pitchFamily="2" charset="-122"/>
              </a:rPr>
              <a:t> </a:t>
            </a:r>
            <a:r>
              <a:rPr lang="zh-CN" altLang="zh-CN" sz="2000" dirty="0">
                <a:solidFill>
                  <a:schemeClr val="accent1">
                    <a:lumMod val="75000"/>
                  </a:schemeClr>
                </a:solidFill>
                <a:latin typeface="华文琥珀" pitchFamily="2" charset="-122"/>
                <a:ea typeface="华文琥珀" pitchFamily="2" charset="-122"/>
              </a:rPr>
              <a:t>高效</a:t>
            </a:r>
            <a:r>
              <a:rPr lang="zh-CN" altLang="zh-CN" sz="2000" dirty="0">
                <a:solidFill>
                  <a:schemeClr val="accent1">
                    <a:lumMod val="75000"/>
                  </a:schemeClr>
                </a:solidFill>
                <a:latin typeface="华文琥珀" pitchFamily="2" charset="-122"/>
                <a:ea typeface="华文琥珀" pitchFamily="2" charset="-122"/>
              </a:rPr>
              <a:t>原则</a:t>
            </a:r>
            <a:endParaRPr lang="zh-CN"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zh-CN" dirty="0"/>
              <a:t>就是围合后的各功能分区之间联系的高效利用原则。在功能分区格局明晰简明优化的基础上，分区排列变得至关重要。</a:t>
            </a:r>
          </a:p>
        </p:txBody>
      </p:sp>
    </p:spTree>
    <p:extLst>
      <p:ext uri="{BB962C8B-B14F-4D97-AF65-F5344CB8AC3E}">
        <p14:creationId xmlns:p14="http://schemas.microsoft.com/office/powerpoint/2010/main" val="8219386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880876" y="1275606"/>
            <a:ext cx="6499435" cy="3462486"/>
          </a:xfrm>
          <a:prstGeom prst="rect">
            <a:avLst/>
          </a:prstGeom>
        </p:spPr>
        <p:txBody>
          <a:bodyPr wrap="square">
            <a:spAutoFit/>
          </a:bodyPr>
          <a:lstStyle/>
          <a:p>
            <a:pPr>
              <a:lnSpc>
                <a:spcPct val="150000"/>
              </a:lnSpc>
            </a:pPr>
            <a:r>
              <a:rPr lang="zh-CN" altLang="zh-CN" sz="2000" dirty="0">
                <a:solidFill>
                  <a:schemeClr val="accent1">
                    <a:lumMod val="75000"/>
                  </a:schemeClr>
                </a:solidFill>
                <a:latin typeface="华文琥珀" pitchFamily="2" charset="-122"/>
                <a:ea typeface="华文琥珀" pitchFamily="2" charset="-122"/>
              </a:rPr>
              <a:t>三、</a:t>
            </a:r>
            <a:r>
              <a:rPr lang="zh-CN" altLang="zh-CN" sz="2000" dirty="0">
                <a:solidFill>
                  <a:schemeClr val="accent1">
                    <a:lumMod val="75000"/>
                  </a:schemeClr>
                </a:solidFill>
                <a:latin typeface="华文琥珀" pitchFamily="2" charset="-122"/>
                <a:ea typeface="华文琥珀" pitchFamily="2" charset="-122"/>
              </a:rPr>
              <a:t>节能</a:t>
            </a:r>
            <a:r>
              <a:rPr lang="zh-CN" altLang="en-US" sz="2000" dirty="0">
                <a:solidFill>
                  <a:schemeClr val="accent1">
                    <a:lumMod val="75000"/>
                  </a:schemeClr>
                </a:solidFill>
                <a:latin typeface="华文琥珀" pitchFamily="2" charset="-122"/>
                <a:ea typeface="华文琥珀" pitchFamily="2" charset="-122"/>
              </a:rPr>
              <a:t>、</a:t>
            </a:r>
            <a:r>
              <a:rPr lang="zh-CN" altLang="zh-CN" sz="2000" dirty="0">
                <a:solidFill>
                  <a:schemeClr val="accent1">
                    <a:lumMod val="75000"/>
                  </a:schemeClr>
                </a:solidFill>
                <a:latin typeface="华文琥珀" pitchFamily="2" charset="-122"/>
                <a:ea typeface="华文琥珀" pitchFamily="2" charset="-122"/>
              </a:rPr>
              <a:t>资源</a:t>
            </a:r>
            <a:r>
              <a:rPr lang="zh-CN" altLang="zh-CN" sz="2000" dirty="0">
                <a:solidFill>
                  <a:schemeClr val="accent1">
                    <a:lumMod val="75000"/>
                  </a:schemeClr>
                </a:solidFill>
                <a:latin typeface="华文琥珀" pitchFamily="2" charset="-122"/>
                <a:ea typeface="华文琥珀" pitchFamily="2" charset="-122"/>
              </a:rPr>
              <a:t>节约</a:t>
            </a:r>
            <a:r>
              <a:rPr lang="zh-CN" altLang="zh-CN" sz="2000" dirty="0">
                <a:solidFill>
                  <a:schemeClr val="accent1">
                    <a:lumMod val="75000"/>
                  </a:schemeClr>
                </a:solidFill>
                <a:latin typeface="华文琥珀" pitchFamily="2" charset="-122"/>
                <a:ea typeface="华文琥珀" pitchFamily="2" charset="-122"/>
              </a:rPr>
              <a:t>原则</a:t>
            </a:r>
            <a:endParaRPr lang="zh-CN"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zh-CN" dirty="0" smtClean="0"/>
              <a:t>室内</a:t>
            </a:r>
            <a:r>
              <a:rPr lang="zh-CN" altLang="zh-CN" dirty="0"/>
              <a:t>空间环境应该是自然环境的有机组成，好比人类的衣服随着季节、气候的变换而调节一样。在室内设计中运用好空间格局，门窗的遮挡与光线、风向的关系，家具的多功能设计和摆放，再生材料的使用率，色调搭配对空间及视觉调和作用等要素，使室内空间在设计后，无论在空间利用率，使用者使用体验的满足度达到最佳，同时，也使室内设计中材料，能源等消耗达到最低。</a:t>
            </a:r>
            <a:r>
              <a:rPr lang="en-US" altLang="zh-CN" dirty="0"/>
              <a:t> </a:t>
            </a:r>
            <a:endParaRPr lang="zh-CN" altLang="zh-CN" dirty="0"/>
          </a:p>
        </p:txBody>
      </p:sp>
    </p:spTree>
    <p:extLst>
      <p:ext uri="{BB962C8B-B14F-4D97-AF65-F5344CB8AC3E}">
        <p14:creationId xmlns:p14="http://schemas.microsoft.com/office/powerpoint/2010/main" val="26528323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a:solidFill>
                  <a:schemeClr val="bg1"/>
                </a:solidFill>
                <a:latin typeface="仿宋" pitchFamily="49" charset="-122"/>
                <a:ea typeface="仿宋" pitchFamily="49" charset="-122"/>
              </a:rPr>
              <a:t>二</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内容</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875611" y="1347614"/>
            <a:ext cx="7040563" cy="3046988"/>
          </a:xfrm>
          <a:prstGeom prst="rect">
            <a:avLst/>
          </a:prstGeom>
        </p:spPr>
        <p:txBody>
          <a:bodyPr wrap="square">
            <a:spAutoFit/>
          </a:bodyPr>
          <a:lstStyle/>
          <a:p>
            <a:pPr>
              <a:lnSpc>
                <a:spcPct val="150000"/>
              </a:lnSpc>
            </a:pPr>
            <a:r>
              <a:rPr lang="zh-CN" altLang="zh-CN" sz="2000" dirty="0">
                <a:solidFill>
                  <a:schemeClr val="accent1">
                    <a:lumMod val="75000"/>
                  </a:schemeClr>
                </a:solidFill>
                <a:latin typeface="华文琥珀" pitchFamily="2" charset="-122"/>
                <a:ea typeface="华文琥珀" pitchFamily="2" charset="-122"/>
              </a:rPr>
              <a:t>四、人文</a:t>
            </a:r>
            <a:r>
              <a:rPr lang="zh-CN" altLang="zh-CN" sz="2000" dirty="0">
                <a:solidFill>
                  <a:schemeClr val="accent1">
                    <a:lumMod val="75000"/>
                  </a:schemeClr>
                </a:solidFill>
                <a:latin typeface="华文琥珀" pitchFamily="2" charset="-122"/>
                <a:ea typeface="华文琥珀" pitchFamily="2" charset="-122"/>
              </a:rPr>
              <a:t>原则</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zh-CN" dirty="0" smtClean="0"/>
              <a:t>室内</a:t>
            </a:r>
            <a:r>
              <a:rPr lang="zh-CN" altLang="zh-CN" dirty="0"/>
              <a:t>人文环境营造，就是根据人的社会身份、个性气质、人生理念的最求，利用工作、学习、休闲、娱乐、居住、等行为发生的室内空间，在室内设计时，通过室内空间的墙体、柱体和家具等陈列形态，自然光源与室内形态之间的光影层次、色调搭配、材料肌理美感、自然和电器的声响等感知语言，呈现出室内空间美感，使人与室内环境的互动中产生出美好的体验。</a:t>
            </a:r>
            <a:endParaRPr lang="zh-CN" altLang="en-US" dirty="0"/>
          </a:p>
        </p:txBody>
      </p:sp>
    </p:spTree>
    <p:extLst>
      <p:ext uri="{BB962C8B-B14F-4D97-AF65-F5344CB8AC3E}">
        <p14:creationId xmlns:p14="http://schemas.microsoft.com/office/powerpoint/2010/main" val="28564842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三</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发展</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830686" y="1275606"/>
            <a:ext cx="7629746" cy="3000821"/>
          </a:xfrm>
          <a:prstGeom prst="rect">
            <a:avLst/>
          </a:prstGeom>
        </p:spPr>
        <p:txBody>
          <a:bodyPr wrap="square">
            <a:spAutoFit/>
          </a:bodyPr>
          <a:lstStyle/>
          <a:p>
            <a:pPr>
              <a:lnSpc>
                <a:spcPct val="150000"/>
              </a:lnSpc>
            </a:pPr>
            <a:r>
              <a:rPr lang="zh-CN" altLang="zh-CN" dirty="0"/>
              <a:t>随着人们物质和精神生活水平的提高，人们对于室内设计的需求更加趋于多层次化，个性化，国际化。这些需求综合体现在了一下五个方面。</a:t>
            </a:r>
          </a:p>
          <a:p>
            <a:pPr>
              <a:lnSpc>
                <a:spcPct val="150000"/>
              </a:lnSpc>
            </a:pPr>
            <a:r>
              <a:rPr lang="en-US" altLang="zh-CN" dirty="0"/>
              <a:t>1</a:t>
            </a:r>
            <a:r>
              <a:rPr lang="zh-CN" altLang="zh-CN" dirty="0"/>
              <a:t>、市场需求方面</a:t>
            </a:r>
            <a:r>
              <a:rPr lang="zh-CN" altLang="zh-CN" dirty="0" smtClean="0"/>
              <a:t>。</a:t>
            </a:r>
            <a:endParaRPr lang="en-US" altLang="zh-CN" dirty="0" smtClean="0"/>
          </a:p>
          <a:p>
            <a:pPr>
              <a:lnSpc>
                <a:spcPct val="150000"/>
              </a:lnSpc>
            </a:pPr>
            <a:r>
              <a:rPr lang="en-US" altLang="zh-CN" dirty="0" smtClean="0"/>
              <a:t>2</a:t>
            </a:r>
            <a:r>
              <a:rPr lang="zh-CN" altLang="en-US" dirty="0" smtClean="0"/>
              <a:t>．行业设计综合能力方面</a:t>
            </a:r>
            <a:endParaRPr lang="en-US" altLang="zh-CN" dirty="0" smtClean="0"/>
          </a:p>
          <a:p>
            <a:pPr>
              <a:lnSpc>
                <a:spcPct val="150000"/>
              </a:lnSpc>
            </a:pPr>
            <a:r>
              <a:rPr lang="en-US" altLang="zh-CN" dirty="0" smtClean="0"/>
              <a:t>3</a:t>
            </a:r>
            <a:r>
              <a:rPr lang="zh-CN" altLang="en-US" dirty="0" smtClean="0"/>
              <a:t>．家具陈设、辅助设施的设计使用方面</a:t>
            </a:r>
            <a:endParaRPr lang="en-US" altLang="zh-CN" dirty="0" smtClean="0"/>
          </a:p>
          <a:p>
            <a:pPr>
              <a:lnSpc>
                <a:spcPct val="150000"/>
              </a:lnSpc>
            </a:pPr>
            <a:r>
              <a:rPr lang="en-US" altLang="zh-CN" dirty="0" smtClean="0"/>
              <a:t>4</a:t>
            </a:r>
            <a:r>
              <a:rPr lang="zh-CN" altLang="en-US" dirty="0" smtClean="0"/>
              <a:t>．室内空间装饰风格方面</a:t>
            </a:r>
            <a:endParaRPr lang="en-US" altLang="zh-CN" dirty="0" smtClean="0"/>
          </a:p>
          <a:p>
            <a:pPr>
              <a:lnSpc>
                <a:spcPct val="150000"/>
              </a:lnSpc>
            </a:pPr>
            <a:r>
              <a:rPr lang="en-US" altLang="zh-CN" dirty="0" smtClean="0"/>
              <a:t>5</a:t>
            </a:r>
            <a:r>
              <a:rPr lang="zh-CN" altLang="en-US" dirty="0" smtClean="0"/>
              <a:t>．建筑材料的发展方面</a:t>
            </a:r>
            <a:endParaRPr lang="en-US" altLang="zh-CN" dirty="0" smtClean="0"/>
          </a:p>
        </p:txBody>
      </p:sp>
    </p:spTree>
    <p:extLst>
      <p:ext uri="{BB962C8B-B14F-4D97-AF65-F5344CB8AC3E}">
        <p14:creationId xmlns:p14="http://schemas.microsoft.com/office/powerpoint/2010/main" val="9574688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三</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发展</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1091183" y="873704"/>
            <a:ext cx="3262432" cy="400110"/>
          </a:xfrm>
          <a:prstGeom prst="rect">
            <a:avLst/>
          </a:prstGeom>
        </p:spPr>
        <p:txBody>
          <a:bodyPr wrap="none">
            <a:spAutoFit/>
          </a:bodyPr>
          <a:lstStyle/>
          <a:p>
            <a:r>
              <a:rPr lang="zh-CN" altLang="zh-CN" sz="2000" dirty="0">
                <a:solidFill>
                  <a:schemeClr val="accent1">
                    <a:lumMod val="75000"/>
                  </a:schemeClr>
                </a:solidFill>
                <a:latin typeface="华文琥珀" pitchFamily="2" charset="-122"/>
                <a:ea typeface="华文琥珀" pitchFamily="2" charset="-122"/>
              </a:rPr>
              <a:t>各历史时期室内设计的</a:t>
            </a:r>
            <a:r>
              <a:rPr lang="zh-CN" altLang="zh-CN" sz="2000" dirty="0" smtClean="0">
                <a:solidFill>
                  <a:schemeClr val="accent1">
                    <a:lumMod val="75000"/>
                  </a:schemeClr>
                </a:solidFill>
                <a:latin typeface="华文琥珀" pitchFamily="2" charset="-122"/>
                <a:ea typeface="华文琥珀" pitchFamily="2" charset="-122"/>
              </a:rPr>
              <a:t>特征</a:t>
            </a:r>
            <a:endParaRPr lang="en-US" altLang="zh-CN" sz="2000" dirty="0">
              <a:solidFill>
                <a:schemeClr val="accent1">
                  <a:lumMod val="75000"/>
                </a:schemeClr>
              </a:solidFill>
              <a:latin typeface="华文琥珀" pitchFamily="2" charset="-122"/>
              <a:ea typeface="华文琥珀" pitchFamily="2" charset="-122"/>
            </a:endParaRPr>
          </a:p>
        </p:txBody>
      </p:sp>
      <p:graphicFrame>
        <p:nvGraphicFramePr>
          <p:cNvPr id="13" name="图示 12"/>
          <p:cNvGraphicFramePr/>
          <p:nvPr>
            <p:extLst>
              <p:ext uri="{D42A27DB-BD31-4B8C-83A1-F6EECF244321}">
                <p14:modId xmlns:p14="http://schemas.microsoft.com/office/powerpoint/2010/main" val="511872839"/>
              </p:ext>
            </p:extLst>
          </p:nvPr>
        </p:nvGraphicFramePr>
        <p:xfrm>
          <a:off x="323528" y="2110084"/>
          <a:ext cx="8064896" cy="1829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031414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三</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发展</a:t>
            </a:r>
            <a:endParaRPr lang="zh-CN" altLang="zh-CN" dirty="0">
              <a:solidFill>
                <a:schemeClr val="bg1"/>
              </a:solidFill>
              <a:latin typeface="仿宋" pitchFamily="49" charset="-122"/>
              <a:ea typeface="仿宋" pitchFamily="49" charset="-122"/>
            </a:endParaRPr>
          </a:p>
        </p:txBody>
      </p:sp>
      <p:pic>
        <p:nvPicPr>
          <p:cNvPr id="10242" name="图片 214" descr="东方古典室内装饰风格"/>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92191" y="2288143"/>
            <a:ext cx="3108201" cy="2324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5299796" y="4704487"/>
            <a:ext cx="2492990" cy="369332"/>
          </a:xfrm>
          <a:prstGeom prst="rect">
            <a:avLst/>
          </a:prstGeom>
        </p:spPr>
        <p:txBody>
          <a:bodyPr wrap="none">
            <a:spAutoFit/>
          </a:bodyPr>
          <a:lstStyle/>
          <a:p>
            <a:r>
              <a:rPr lang="zh-CN" altLang="zh-CN" dirty="0">
                <a:solidFill>
                  <a:schemeClr val="accent6">
                    <a:lumMod val="50000"/>
                  </a:schemeClr>
                </a:solidFill>
                <a:latin typeface="华文仿宋" pitchFamily="2" charset="-122"/>
                <a:ea typeface="华文仿宋" pitchFamily="2" charset="-122"/>
              </a:rPr>
              <a:t>中国古典室内装饰风格</a:t>
            </a:r>
            <a:endParaRPr lang="zh-CN" altLang="en-US" dirty="0">
              <a:solidFill>
                <a:schemeClr val="accent6">
                  <a:lumMod val="50000"/>
                </a:schemeClr>
              </a:solidFill>
              <a:latin typeface="华文仿宋" pitchFamily="2" charset="-122"/>
              <a:ea typeface="华文仿宋" pitchFamily="2" charset="-122"/>
            </a:endParaRPr>
          </a:p>
        </p:txBody>
      </p:sp>
      <p:sp>
        <p:nvSpPr>
          <p:cNvPr id="12" name="矩形 11"/>
          <p:cNvSpPr/>
          <p:nvPr/>
        </p:nvSpPr>
        <p:spPr>
          <a:xfrm>
            <a:off x="549767" y="888518"/>
            <a:ext cx="7857132" cy="3724096"/>
          </a:xfrm>
          <a:prstGeom prst="rect">
            <a:avLst/>
          </a:prstGeom>
        </p:spPr>
        <p:txBody>
          <a:bodyPr wrap="square">
            <a:spAutoFit/>
          </a:bodyPr>
          <a:lstStyle/>
          <a:p>
            <a:r>
              <a:rPr lang="zh-CN" altLang="zh-CN" sz="2000" dirty="0">
                <a:solidFill>
                  <a:schemeClr val="accent1">
                    <a:lumMod val="75000"/>
                  </a:schemeClr>
                </a:solidFill>
                <a:latin typeface="华文琥珀" pitchFamily="2" charset="-122"/>
                <a:ea typeface="华文琥珀" pitchFamily="2" charset="-122"/>
              </a:rPr>
              <a:t>古典</a:t>
            </a:r>
            <a:r>
              <a:rPr lang="zh-CN" altLang="zh-CN" sz="2000" dirty="0">
                <a:solidFill>
                  <a:schemeClr val="accent1">
                    <a:lumMod val="75000"/>
                  </a:schemeClr>
                </a:solidFill>
                <a:latin typeface="华文琥珀" pitchFamily="2" charset="-122"/>
                <a:ea typeface="华文琥珀" pitchFamily="2" charset="-122"/>
              </a:rPr>
              <a:t>装饰时期</a:t>
            </a:r>
            <a:r>
              <a:rPr lang="en-US" altLang="zh-CN" sz="2000" dirty="0">
                <a:solidFill>
                  <a:schemeClr val="accent1">
                    <a:lumMod val="75000"/>
                  </a:schemeClr>
                </a:solidFill>
                <a:latin typeface="华文琥珀" pitchFamily="2" charset="-122"/>
                <a:ea typeface="华文琥珀" pitchFamily="2" charset="-122"/>
              </a:rPr>
              <a:t> </a:t>
            </a:r>
            <a:r>
              <a:rPr lang="zh-CN" altLang="zh-CN" sz="2000" dirty="0">
                <a:solidFill>
                  <a:schemeClr val="accent1">
                    <a:lumMod val="75000"/>
                  </a:schemeClr>
                </a:solidFill>
                <a:latin typeface="华文琥珀" pitchFamily="2" charset="-122"/>
                <a:ea typeface="华文琥珀" pitchFamily="2" charset="-122"/>
              </a:rPr>
              <a:t>室内设计</a:t>
            </a:r>
            <a:r>
              <a:rPr lang="zh-CN" altLang="zh-CN" sz="2000" dirty="0" smtClean="0">
                <a:solidFill>
                  <a:schemeClr val="accent1">
                    <a:lumMod val="75000"/>
                  </a:schemeClr>
                </a:solidFill>
                <a:latin typeface="华文琥珀" pitchFamily="2" charset="-122"/>
                <a:ea typeface="华文琥珀" pitchFamily="2" charset="-122"/>
              </a:rPr>
              <a:t>特征</a:t>
            </a:r>
            <a:endParaRPr lang="en-US" altLang="zh-CN" dirty="0"/>
          </a:p>
          <a:p>
            <a:pPr marL="285750" indent="-285750">
              <a:lnSpc>
                <a:spcPct val="150000"/>
              </a:lnSpc>
              <a:buFont typeface="Arial" pitchFamily="34" charset="0"/>
              <a:buChar char="•"/>
            </a:pPr>
            <a:r>
              <a:rPr lang="zh-CN" altLang="zh-CN" dirty="0" smtClean="0"/>
              <a:t>人</a:t>
            </a:r>
            <a:r>
              <a:rPr lang="zh-CN" altLang="zh-CN" dirty="0"/>
              <a:t>对空间的需求：建筑造型和空间内装饰是社会阶层的标志</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空间</a:t>
            </a:r>
            <a:r>
              <a:rPr lang="zh-CN" altLang="zh-CN" dirty="0"/>
              <a:t>样式及风格：崇尚形式装饰感，以罗马风格、哥特风格、巴洛克风格为代表</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空间</a:t>
            </a:r>
            <a:r>
              <a:rPr lang="zh-CN" altLang="zh-CN" dirty="0"/>
              <a:t>功能综合及转换：很贫乏</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陈列品</a:t>
            </a:r>
            <a:r>
              <a:rPr lang="zh-CN" altLang="zh-CN" dirty="0"/>
              <a:t>：华而不实</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辅助设施</a:t>
            </a:r>
            <a:r>
              <a:rPr lang="zh-CN" altLang="zh-CN" dirty="0"/>
              <a:t>科技含量：较低，</a:t>
            </a:r>
            <a:r>
              <a:rPr lang="zh-CN" altLang="zh-CN" dirty="0" smtClean="0"/>
              <a:t>材</a:t>
            </a:r>
            <a:endParaRPr lang="en-US" altLang="zh-CN" dirty="0" smtClean="0"/>
          </a:p>
          <a:p>
            <a:pPr>
              <a:lnSpc>
                <a:spcPct val="150000"/>
              </a:lnSpc>
            </a:pPr>
            <a:r>
              <a:rPr lang="en-US" altLang="zh-CN" dirty="0"/>
              <a:t> </a:t>
            </a:r>
            <a:r>
              <a:rPr lang="en-US" altLang="zh-CN" dirty="0" smtClean="0"/>
              <a:t>     </a:t>
            </a:r>
            <a:r>
              <a:rPr lang="zh-CN" altLang="zh-CN" dirty="0" smtClean="0"/>
              <a:t>料</a:t>
            </a:r>
            <a:r>
              <a:rPr lang="zh-CN" altLang="zh-CN" dirty="0"/>
              <a:t>工艺以镶嵌为主</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人文</a:t>
            </a:r>
            <a:r>
              <a:rPr lang="zh-CN" altLang="zh-CN" dirty="0"/>
              <a:t>艺术思想：象征。</a:t>
            </a:r>
          </a:p>
        </p:txBody>
      </p:sp>
    </p:spTree>
    <p:extLst>
      <p:ext uri="{BB962C8B-B14F-4D97-AF65-F5344CB8AC3E}">
        <p14:creationId xmlns:p14="http://schemas.microsoft.com/office/powerpoint/2010/main" val="890084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3092333387"/>
              </p:ext>
            </p:extLst>
          </p:nvPr>
        </p:nvGraphicFramePr>
        <p:xfrm>
          <a:off x="611560" y="483519"/>
          <a:ext cx="7008440" cy="41202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518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三</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发展</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905590" y="987574"/>
            <a:ext cx="7050786" cy="3724096"/>
          </a:xfrm>
          <a:prstGeom prst="rect">
            <a:avLst/>
          </a:prstGeom>
        </p:spPr>
        <p:txBody>
          <a:bodyPr wrap="square">
            <a:spAutoFit/>
          </a:bodyPr>
          <a:lstStyle/>
          <a:p>
            <a:pPr algn="ctr"/>
            <a:r>
              <a:rPr lang="zh-CN" altLang="zh-CN" sz="2000" dirty="0">
                <a:solidFill>
                  <a:schemeClr val="accent1">
                    <a:lumMod val="75000"/>
                  </a:schemeClr>
                </a:solidFill>
                <a:latin typeface="华文琥珀" pitchFamily="2" charset="-122"/>
                <a:ea typeface="华文琥珀" pitchFamily="2" charset="-122"/>
              </a:rPr>
              <a:t>现代</a:t>
            </a:r>
            <a:r>
              <a:rPr lang="zh-CN" altLang="zh-CN" sz="2000" dirty="0">
                <a:solidFill>
                  <a:schemeClr val="accent1">
                    <a:lumMod val="75000"/>
                  </a:schemeClr>
                </a:solidFill>
                <a:latin typeface="华文琥珀" pitchFamily="2" charset="-122"/>
                <a:ea typeface="华文琥珀" pitchFamily="2" charset="-122"/>
              </a:rPr>
              <a:t>功能与结构</a:t>
            </a:r>
            <a:r>
              <a:rPr lang="zh-CN" altLang="zh-CN" sz="2000" dirty="0">
                <a:solidFill>
                  <a:schemeClr val="accent1">
                    <a:lumMod val="75000"/>
                  </a:schemeClr>
                </a:solidFill>
                <a:latin typeface="华文琥珀" pitchFamily="2" charset="-122"/>
                <a:ea typeface="华文琥珀" pitchFamily="2" charset="-122"/>
              </a:rPr>
              <a:t>时期</a:t>
            </a:r>
            <a:r>
              <a:rPr lang="en-US" altLang="zh-CN" sz="2000" dirty="0">
                <a:solidFill>
                  <a:schemeClr val="accent1">
                    <a:lumMod val="75000"/>
                  </a:schemeClr>
                </a:solidFill>
                <a:latin typeface="华文琥珀" pitchFamily="2" charset="-122"/>
                <a:ea typeface="华文琥珀" pitchFamily="2" charset="-122"/>
              </a:rPr>
              <a:t> </a:t>
            </a:r>
            <a:r>
              <a:rPr lang="zh-CN" altLang="zh-CN" sz="2000" dirty="0">
                <a:solidFill>
                  <a:schemeClr val="accent1">
                    <a:lumMod val="75000"/>
                  </a:schemeClr>
                </a:solidFill>
                <a:latin typeface="华文琥珀" pitchFamily="2" charset="-122"/>
                <a:ea typeface="华文琥珀" pitchFamily="2" charset="-122"/>
              </a:rPr>
              <a:t>室内设计</a:t>
            </a:r>
            <a:r>
              <a:rPr lang="zh-CN" altLang="zh-CN" sz="2000" dirty="0" smtClean="0">
                <a:solidFill>
                  <a:schemeClr val="accent1">
                    <a:lumMod val="75000"/>
                  </a:schemeClr>
                </a:solidFill>
                <a:latin typeface="华文琥珀" pitchFamily="2" charset="-122"/>
                <a:ea typeface="华文琥珀" pitchFamily="2" charset="-122"/>
              </a:rPr>
              <a:t>特征</a:t>
            </a:r>
            <a:endParaRPr lang="en-US" altLang="zh-CN" dirty="0"/>
          </a:p>
          <a:p>
            <a:pPr marL="285750" indent="-285750">
              <a:lnSpc>
                <a:spcPct val="150000"/>
              </a:lnSpc>
              <a:buFont typeface="Arial" pitchFamily="34" charset="0"/>
              <a:buChar char="•"/>
            </a:pPr>
            <a:r>
              <a:rPr lang="zh-CN" altLang="zh-CN" dirty="0" smtClean="0"/>
              <a:t>人</a:t>
            </a:r>
            <a:r>
              <a:rPr lang="zh-CN" altLang="zh-CN" dirty="0"/>
              <a:t>对空间的需求：简单实用是顺应社会化管理的需要，以德国少则多观念为代表</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空间</a:t>
            </a:r>
            <a:r>
              <a:rPr lang="zh-CN" altLang="zh-CN" dirty="0"/>
              <a:t>样式及风格：崇尚结构之美，强调功能就是结构，绝大多数现代室内设计都是这种思想。但也有先结构后功能分区的，以米斯·凡德罗的“流动空间”概念为代表</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陈列品</a:t>
            </a:r>
            <a:r>
              <a:rPr lang="zh-CN" altLang="zh-CN" dirty="0"/>
              <a:t>：结构感强，外形几何化特征明显</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辅助设施</a:t>
            </a:r>
            <a:r>
              <a:rPr lang="zh-CN" altLang="zh-CN" dirty="0"/>
              <a:t>科技含量：简单耐用，材料工艺以拼接为主，但缺乏人机互动。</a:t>
            </a:r>
            <a:endParaRPr lang="zh-CN" altLang="en-US" dirty="0"/>
          </a:p>
        </p:txBody>
      </p:sp>
    </p:spTree>
    <p:extLst>
      <p:ext uri="{BB962C8B-B14F-4D97-AF65-F5344CB8AC3E}">
        <p14:creationId xmlns:p14="http://schemas.microsoft.com/office/powerpoint/2010/main" val="17130967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三</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发展</a:t>
            </a:r>
            <a:endParaRPr lang="zh-CN" altLang="zh-CN" dirty="0">
              <a:solidFill>
                <a:schemeClr val="bg1"/>
              </a:solidFill>
              <a:latin typeface="仿宋" pitchFamily="49" charset="-122"/>
              <a:ea typeface="仿宋" pitchFamily="49" charset="-122"/>
            </a:endParaRPr>
          </a:p>
        </p:txBody>
      </p:sp>
      <p:pic>
        <p:nvPicPr>
          <p:cNvPr id="11266" name="图片 215" descr="新现代主义室内装饰风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869325"/>
            <a:ext cx="4957640" cy="329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3635896" y="4443958"/>
            <a:ext cx="2776722" cy="369332"/>
          </a:xfrm>
          <a:prstGeom prst="rect">
            <a:avLst/>
          </a:prstGeom>
        </p:spPr>
        <p:txBody>
          <a:bodyPr wrap="none">
            <a:spAutoFit/>
          </a:bodyPr>
          <a:lstStyle/>
          <a:p>
            <a:r>
              <a:rPr lang="zh-CN" altLang="zh-CN" dirty="0"/>
              <a:t> 新现代主义室内装饰风格</a:t>
            </a:r>
          </a:p>
        </p:txBody>
      </p:sp>
    </p:spTree>
    <p:extLst>
      <p:ext uri="{BB962C8B-B14F-4D97-AF65-F5344CB8AC3E}">
        <p14:creationId xmlns:p14="http://schemas.microsoft.com/office/powerpoint/2010/main" val="40987049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三</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发展</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590729" y="1347614"/>
            <a:ext cx="7515014" cy="2215991"/>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后现代人本时期室内设计特征</a:t>
            </a:r>
            <a:r>
              <a:rPr lang="zh-CN" altLang="en-US" dirty="0" smtClean="0"/>
              <a:t>：</a:t>
            </a:r>
            <a:endParaRPr lang="en-US" altLang="zh-CN" dirty="0" smtClean="0"/>
          </a:p>
          <a:p>
            <a:pPr marL="285750" indent="-285750">
              <a:lnSpc>
                <a:spcPct val="150000"/>
              </a:lnSpc>
              <a:buFont typeface="Arial" pitchFamily="34" charset="0"/>
              <a:buChar char="•"/>
            </a:pPr>
            <a:r>
              <a:rPr lang="zh-CN" altLang="en-US" dirty="0" smtClean="0"/>
              <a:t>人对空间的需求：个性化定制，都注重室内外环境的交互。</a:t>
            </a:r>
            <a:endParaRPr lang="en-US" altLang="zh-CN" dirty="0" smtClean="0"/>
          </a:p>
          <a:p>
            <a:pPr marL="285750" indent="-285750">
              <a:lnSpc>
                <a:spcPct val="150000"/>
              </a:lnSpc>
              <a:buFont typeface="Arial" pitchFamily="34" charset="0"/>
              <a:buChar char="•"/>
            </a:pPr>
            <a:r>
              <a:rPr lang="zh-CN" altLang="en-US" dirty="0" smtClean="0"/>
              <a:t>空间样式及风格：功能结构审美相结合。空间功能综合及转换：成熟。</a:t>
            </a:r>
            <a:endParaRPr lang="en-US" altLang="zh-CN" dirty="0" smtClean="0"/>
          </a:p>
          <a:p>
            <a:pPr marL="285750" indent="-285750">
              <a:lnSpc>
                <a:spcPct val="150000"/>
              </a:lnSpc>
              <a:buFont typeface="Arial" pitchFamily="34" charset="0"/>
              <a:buChar char="•"/>
            </a:pPr>
            <a:r>
              <a:rPr lang="zh-CN" altLang="en-US" dirty="0" smtClean="0"/>
              <a:t>陈列品：与空间设计其他要素的整体协调和情调的处理。</a:t>
            </a:r>
            <a:endParaRPr lang="en-US" altLang="zh-CN" dirty="0" smtClean="0"/>
          </a:p>
          <a:p>
            <a:pPr marL="285750" indent="-285750">
              <a:lnSpc>
                <a:spcPct val="150000"/>
              </a:lnSpc>
              <a:buFont typeface="Arial" pitchFamily="34" charset="0"/>
              <a:buChar char="•"/>
            </a:pPr>
            <a:r>
              <a:rPr lang="zh-CN" altLang="en-US" dirty="0" smtClean="0"/>
              <a:t>辅助设施科技含量：耐用，注重人机互动，人工智能性普遍使用。</a:t>
            </a:r>
          </a:p>
        </p:txBody>
      </p:sp>
    </p:spTree>
    <p:extLst>
      <p:ext uri="{BB962C8B-B14F-4D97-AF65-F5344CB8AC3E}">
        <p14:creationId xmlns:p14="http://schemas.microsoft.com/office/powerpoint/2010/main" val="33320681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16" descr="后现代主义装修效果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799" y="555526"/>
            <a:ext cx="4926401"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851920" y="4443958"/>
            <a:ext cx="2954655" cy="369332"/>
          </a:xfrm>
          <a:prstGeom prst="rect">
            <a:avLst/>
          </a:prstGeom>
        </p:spPr>
        <p:txBody>
          <a:bodyPr wrap="none">
            <a:spAutoFit/>
          </a:bodyPr>
          <a:lstStyle/>
          <a:p>
            <a:r>
              <a:rPr lang="zh-CN" altLang="zh-CN" dirty="0"/>
              <a:t>后现代主义室内装饰效果图</a:t>
            </a:r>
          </a:p>
        </p:txBody>
      </p:sp>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5" name="矩形 4"/>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菱形 5"/>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7" name="椭圆 6"/>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椭圆 7"/>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9" name="椭圆 8"/>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11" name="椭圆 10"/>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581240" y="618358"/>
            <a:ext cx="461665" cy="2602636"/>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三</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发展</a:t>
            </a:r>
            <a:endParaRPr lang="zh-CN" altLang="zh-CN" dirty="0">
              <a:solidFill>
                <a:schemeClr val="bg1"/>
              </a:solidFill>
              <a:latin typeface="仿宋" pitchFamily="49" charset="-122"/>
              <a:ea typeface="仿宋" pitchFamily="49" charset="-122"/>
            </a:endParaRPr>
          </a:p>
        </p:txBody>
      </p:sp>
    </p:spTree>
    <p:extLst>
      <p:ext uri="{BB962C8B-B14F-4D97-AF65-F5344CB8AC3E}">
        <p14:creationId xmlns:p14="http://schemas.microsoft.com/office/powerpoint/2010/main" val="27570812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3285515"/>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四</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方法与程序</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1041860" y="987574"/>
            <a:ext cx="4572000" cy="400110"/>
          </a:xfrm>
          <a:prstGeom prst="rect">
            <a:avLst/>
          </a:prstGeom>
        </p:spPr>
        <p:txBody>
          <a:bodyPr>
            <a:spAutoFit/>
          </a:bodyPr>
          <a:lstStyle/>
          <a:p>
            <a:r>
              <a:rPr lang="zh-CN" altLang="zh-CN" sz="2000" dirty="0">
                <a:solidFill>
                  <a:schemeClr val="accent1">
                    <a:lumMod val="75000"/>
                  </a:schemeClr>
                </a:solidFill>
                <a:latin typeface="华文琥珀" pitchFamily="2" charset="-122"/>
                <a:ea typeface="华文琥珀" pitchFamily="2" charset="-122"/>
              </a:rPr>
              <a:t>室内设计的思考方法</a:t>
            </a:r>
            <a:r>
              <a:rPr lang="zh-CN" altLang="zh-CN" dirty="0" smtClean="0"/>
              <a:t>：</a:t>
            </a:r>
            <a:endParaRPr lang="en-US" altLang="zh-CN" dirty="0" smtClean="0"/>
          </a:p>
        </p:txBody>
      </p:sp>
      <p:graphicFrame>
        <p:nvGraphicFramePr>
          <p:cNvPr id="13" name="图示 12"/>
          <p:cNvGraphicFramePr/>
          <p:nvPr>
            <p:extLst>
              <p:ext uri="{D42A27DB-BD31-4B8C-83A1-F6EECF244321}">
                <p14:modId xmlns:p14="http://schemas.microsoft.com/office/powerpoint/2010/main" val="4256207888"/>
              </p:ext>
            </p:extLst>
          </p:nvPr>
        </p:nvGraphicFramePr>
        <p:xfrm>
          <a:off x="541302" y="2067694"/>
          <a:ext cx="5182825" cy="19738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87243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3285515"/>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四</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方法与程序</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868520" y="1419622"/>
            <a:ext cx="6120680" cy="2631490"/>
          </a:xfrm>
          <a:prstGeom prst="rect">
            <a:avLst/>
          </a:prstGeom>
        </p:spPr>
        <p:txBody>
          <a:bodyPr wrap="square">
            <a:spAutoFit/>
          </a:bodyPr>
          <a:lstStyle/>
          <a:p>
            <a:pPr>
              <a:lnSpc>
                <a:spcPct val="150000"/>
              </a:lnSpc>
            </a:pPr>
            <a:r>
              <a:rPr lang="zh-CN" altLang="zh-CN" sz="2000" dirty="0">
                <a:solidFill>
                  <a:schemeClr val="accent1">
                    <a:lumMod val="75000"/>
                  </a:schemeClr>
                </a:solidFill>
                <a:latin typeface="华文琥珀" pitchFamily="2" charset="-122"/>
                <a:ea typeface="华文琥珀" pitchFamily="2" charset="-122"/>
              </a:rPr>
              <a:t>关联矩阵坐标法的具体使用方法：</a:t>
            </a:r>
          </a:p>
          <a:p>
            <a:pPr>
              <a:lnSpc>
                <a:spcPct val="150000"/>
              </a:lnSpc>
            </a:pPr>
            <a:r>
              <a:rPr lang="en-US" altLang="zh-CN" dirty="0"/>
              <a:t>1</a:t>
            </a:r>
            <a:r>
              <a:rPr lang="zh-CN" altLang="zh-CN" dirty="0"/>
              <a:t>、列出功能分区的需求（使用 情感 审美）功能分析、空间类型分类、设计程序控制、工程进度控制、设备物品配置。 </a:t>
            </a:r>
          </a:p>
          <a:p>
            <a:pPr>
              <a:lnSpc>
                <a:spcPct val="150000"/>
              </a:lnSpc>
            </a:pPr>
            <a:r>
              <a:rPr lang="en-US" altLang="zh-CN" dirty="0"/>
              <a:t>2</a:t>
            </a:r>
            <a:r>
              <a:rPr lang="zh-CN" altLang="zh-CN" dirty="0"/>
              <a:t>、分析内容以</a:t>
            </a:r>
            <a:r>
              <a:rPr lang="en-US" altLang="zh-CN" dirty="0"/>
              <a:t>XY</a:t>
            </a:r>
            <a:r>
              <a:rPr lang="zh-CN" altLang="zh-CN" dirty="0"/>
              <a:t>轴方式进行排列</a:t>
            </a:r>
          </a:p>
          <a:p>
            <a:pPr>
              <a:lnSpc>
                <a:spcPct val="150000"/>
              </a:lnSpc>
            </a:pPr>
            <a:r>
              <a:rPr lang="en-US" altLang="zh-CN" dirty="0"/>
              <a:t>X</a:t>
            </a:r>
            <a:r>
              <a:rPr lang="zh-CN" altLang="zh-CN" dirty="0"/>
              <a:t>轴：功能分区名称类别</a:t>
            </a:r>
            <a:r>
              <a:rPr lang="en-US" altLang="zh-CN" dirty="0"/>
              <a:t>  </a:t>
            </a:r>
            <a:r>
              <a:rPr lang="zh-CN" altLang="zh-CN" dirty="0"/>
              <a:t>主体及功能排序</a:t>
            </a:r>
          </a:p>
          <a:p>
            <a:pPr>
              <a:lnSpc>
                <a:spcPct val="150000"/>
              </a:lnSpc>
            </a:pPr>
            <a:r>
              <a:rPr lang="en-US" altLang="zh-CN" dirty="0"/>
              <a:t>Y</a:t>
            </a:r>
            <a:r>
              <a:rPr lang="zh-CN" altLang="zh-CN" dirty="0"/>
              <a:t>轴：系统关联主要类型排序</a:t>
            </a:r>
          </a:p>
        </p:txBody>
      </p:sp>
    </p:spTree>
    <p:extLst>
      <p:ext uri="{BB962C8B-B14F-4D97-AF65-F5344CB8AC3E}">
        <p14:creationId xmlns:p14="http://schemas.microsoft.com/office/powerpoint/2010/main" val="27960993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3285515"/>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四</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方法与程序</a:t>
            </a:r>
            <a:endParaRPr lang="zh-CN" altLang="zh-CN" dirty="0">
              <a:solidFill>
                <a:schemeClr val="bg1"/>
              </a:solidFill>
              <a:latin typeface="仿宋" pitchFamily="49" charset="-122"/>
              <a:ea typeface="仿宋" pitchFamily="49" charset="-122"/>
            </a:endParaRPr>
          </a:p>
        </p:txBody>
      </p:sp>
      <p:pic>
        <p:nvPicPr>
          <p:cNvPr id="11" name="图片 217"/>
          <p:cNvPicPr>
            <a:picLocks noChangeAspect="1" noChangeArrowheads="1"/>
          </p:cNvPicPr>
          <p:nvPr/>
        </p:nvPicPr>
        <p:blipFill>
          <a:blip r:embed="rId2">
            <a:extLst>
              <a:ext uri="{28A0092B-C50C-407E-A947-70E740481C1C}">
                <a14:useLocalDpi xmlns:a14="http://schemas.microsoft.com/office/drawing/2010/main" val="0"/>
              </a:ext>
            </a:extLst>
          </a:blip>
          <a:srcRect l="46306" t="35243" r="19727" b="30316"/>
          <a:stretch>
            <a:fillRect/>
          </a:stretch>
        </p:blipFill>
        <p:spPr bwMode="auto">
          <a:xfrm>
            <a:off x="2411760" y="624101"/>
            <a:ext cx="5751132" cy="438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69116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3285515"/>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四</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方法与程序</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568193" y="1275606"/>
            <a:ext cx="3254859" cy="3046988"/>
          </a:xfrm>
          <a:prstGeom prst="rect">
            <a:avLst/>
          </a:prstGeom>
        </p:spPr>
        <p:txBody>
          <a:bodyPr wrap="square">
            <a:spAutoFit/>
          </a:bodyPr>
          <a:lstStyle/>
          <a:p>
            <a:pPr>
              <a:lnSpc>
                <a:spcPct val="150000"/>
              </a:lnSpc>
            </a:pPr>
            <a:r>
              <a:rPr lang="zh-CN" altLang="zh-CN" sz="2000" dirty="0">
                <a:solidFill>
                  <a:schemeClr val="accent1">
                    <a:lumMod val="75000"/>
                  </a:schemeClr>
                </a:solidFill>
                <a:latin typeface="华文琥珀" pitchFamily="2" charset="-122"/>
                <a:ea typeface="华文琥珀" pitchFamily="2" charset="-122"/>
              </a:rPr>
              <a:t>树形系统图形法使用方法</a:t>
            </a:r>
            <a:r>
              <a:rPr lang="zh-CN" altLang="zh-CN" dirty="0"/>
              <a:t>：</a:t>
            </a:r>
          </a:p>
          <a:p>
            <a:pPr>
              <a:lnSpc>
                <a:spcPct val="150000"/>
              </a:lnSpc>
            </a:pPr>
            <a:r>
              <a:rPr lang="en-US" altLang="zh-CN" dirty="0"/>
              <a:t>1</a:t>
            </a:r>
            <a:r>
              <a:rPr lang="zh-CN" altLang="zh-CN" dirty="0" smtClean="0"/>
              <a:t>、将</a:t>
            </a:r>
            <a:r>
              <a:rPr lang="zh-CN" altLang="zh-CN" dirty="0"/>
              <a:t>各个空间单元以圆形框标识出来；</a:t>
            </a:r>
          </a:p>
          <a:p>
            <a:pPr>
              <a:lnSpc>
                <a:spcPct val="150000"/>
              </a:lnSpc>
            </a:pPr>
            <a:r>
              <a:rPr lang="en-US" altLang="zh-CN" dirty="0" smtClean="0"/>
              <a:t>2</a:t>
            </a:r>
            <a:r>
              <a:rPr lang="zh-CN" altLang="en-US" dirty="0"/>
              <a:t>、</a:t>
            </a:r>
            <a:r>
              <a:rPr lang="zh-CN" altLang="zh-CN" dirty="0" smtClean="0"/>
              <a:t>将</a:t>
            </a:r>
            <a:r>
              <a:rPr lang="zh-CN" altLang="zh-CN" dirty="0"/>
              <a:t>表示关联度的箭头以图示的方式绘制出来；</a:t>
            </a:r>
          </a:p>
          <a:p>
            <a:pPr>
              <a:lnSpc>
                <a:spcPct val="150000"/>
              </a:lnSpc>
            </a:pPr>
            <a:r>
              <a:rPr lang="en-US" altLang="zh-CN" dirty="0"/>
              <a:t>3</a:t>
            </a:r>
            <a:r>
              <a:rPr lang="zh-CN" altLang="zh-CN" dirty="0" smtClean="0"/>
              <a:t>、将</a:t>
            </a:r>
            <a:r>
              <a:rPr lang="zh-CN" altLang="zh-CN" dirty="0"/>
              <a:t>圆形框按照关联强度进行连接。</a:t>
            </a:r>
          </a:p>
        </p:txBody>
      </p:sp>
      <p:pic>
        <p:nvPicPr>
          <p:cNvPr id="14338" name="图片 218"/>
          <p:cNvPicPr>
            <a:picLocks noChangeAspect="1" noChangeArrowheads="1"/>
          </p:cNvPicPr>
          <p:nvPr/>
        </p:nvPicPr>
        <p:blipFill>
          <a:blip r:embed="rId2">
            <a:extLst>
              <a:ext uri="{28A0092B-C50C-407E-A947-70E740481C1C}">
                <a14:useLocalDpi xmlns:a14="http://schemas.microsoft.com/office/drawing/2010/main" val="0"/>
              </a:ext>
            </a:extLst>
          </a:blip>
          <a:srcRect l="38933" t="23416" r="21941" b="8659"/>
          <a:stretch>
            <a:fillRect/>
          </a:stretch>
        </p:blipFill>
        <p:spPr bwMode="auto">
          <a:xfrm>
            <a:off x="4277132" y="166348"/>
            <a:ext cx="4092454" cy="4936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25377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3285515"/>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四</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方法与程序</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549767" y="1491630"/>
            <a:ext cx="3662193" cy="2477601"/>
          </a:xfrm>
          <a:prstGeom prst="rect">
            <a:avLst/>
          </a:prstGeom>
        </p:spPr>
        <p:txBody>
          <a:bodyPr wrap="square">
            <a:spAutoFit/>
          </a:bodyPr>
          <a:lstStyle/>
          <a:p>
            <a:r>
              <a:rPr lang="zh-CN" altLang="zh-CN" sz="2000" dirty="0">
                <a:solidFill>
                  <a:schemeClr val="accent1">
                    <a:lumMod val="75000"/>
                  </a:schemeClr>
                </a:solidFill>
                <a:latin typeface="华文琥珀" pitchFamily="2" charset="-122"/>
                <a:ea typeface="华文琥珀" pitchFamily="2" charset="-122"/>
              </a:rPr>
              <a:t>圆方图形分析法使用方法</a:t>
            </a:r>
            <a:r>
              <a:rPr lang="zh-CN" altLang="zh-CN" dirty="0"/>
              <a:t>：</a:t>
            </a:r>
          </a:p>
          <a:p>
            <a:pPr>
              <a:lnSpc>
                <a:spcPct val="150000"/>
              </a:lnSpc>
            </a:pPr>
            <a:r>
              <a:rPr lang="en-US" altLang="zh-CN" dirty="0"/>
              <a:t>1</a:t>
            </a:r>
            <a:r>
              <a:rPr lang="zh-CN" altLang="zh-CN" dirty="0" smtClean="0"/>
              <a:t>、画</a:t>
            </a:r>
            <a:r>
              <a:rPr lang="zh-CN" altLang="zh-CN" dirty="0"/>
              <a:t>出一个矩形框表示要分割的室内空间。</a:t>
            </a:r>
          </a:p>
          <a:p>
            <a:pPr>
              <a:lnSpc>
                <a:spcPct val="150000"/>
              </a:lnSpc>
            </a:pPr>
            <a:r>
              <a:rPr lang="en-US" altLang="zh-CN" dirty="0"/>
              <a:t>2</a:t>
            </a:r>
            <a:r>
              <a:rPr lang="zh-CN" altLang="zh-CN" dirty="0" smtClean="0"/>
              <a:t>、参考</a:t>
            </a:r>
            <a:r>
              <a:rPr lang="zh-CN" altLang="zh-CN" dirty="0"/>
              <a:t>树形图的连接强度，将各个空间单元以圆圈或者方框的形式安排到矩形框内。</a:t>
            </a:r>
          </a:p>
        </p:txBody>
      </p:sp>
      <p:pic>
        <p:nvPicPr>
          <p:cNvPr id="15362" name="图片 219"/>
          <p:cNvPicPr>
            <a:picLocks noChangeAspect="1" noChangeArrowheads="1"/>
          </p:cNvPicPr>
          <p:nvPr/>
        </p:nvPicPr>
        <p:blipFill>
          <a:blip r:embed="rId2">
            <a:extLst>
              <a:ext uri="{28A0092B-C50C-407E-A947-70E740481C1C}">
                <a14:useLocalDpi xmlns:a14="http://schemas.microsoft.com/office/drawing/2010/main" val="0"/>
              </a:ext>
            </a:extLst>
          </a:blip>
          <a:srcRect l="60335" t="16536" r="17513" b="38194"/>
          <a:stretch>
            <a:fillRect/>
          </a:stretch>
        </p:blipFill>
        <p:spPr bwMode="auto">
          <a:xfrm>
            <a:off x="4788024" y="140608"/>
            <a:ext cx="3386766" cy="476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70167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3285515"/>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四</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方法与程序</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587630" y="869325"/>
            <a:ext cx="6720673" cy="954107"/>
          </a:xfrm>
          <a:prstGeom prst="rect">
            <a:avLst/>
          </a:prstGeom>
        </p:spPr>
        <p:txBody>
          <a:bodyPr wrap="square">
            <a:spAutoFit/>
          </a:bodyPr>
          <a:lstStyle/>
          <a:p>
            <a:r>
              <a:rPr lang="zh-CN" altLang="zh-CN" sz="2000" dirty="0">
                <a:solidFill>
                  <a:schemeClr val="accent1">
                    <a:lumMod val="75000"/>
                  </a:schemeClr>
                </a:solidFill>
                <a:latin typeface="华文琥珀" pitchFamily="2" charset="-122"/>
                <a:ea typeface="华文琥珀" pitchFamily="2" charset="-122"/>
              </a:rPr>
              <a:t>室内设计的程序步骤</a:t>
            </a:r>
          </a:p>
          <a:p>
            <a:r>
              <a:rPr lang="en-US" altLang="zh-CN" dirty="0" smtClean="0"/>
              <a:t> </a:t>
            </a:r>
            <a:endParaRPr lang="zh-CN" altLang="zh-CN" dirty="0"/>
          </a:p>
          <a:p>
            <a:endParaRPr lang="zh-CN" altLang="zh-CN" dirty="0"/>
          </a:p>
        </p:txBody>
      </p:sp>
      <p:graphicFrame>
        <p:nvGraphicFramePr>
          <p:cNvPr id="13" name="图示 12"/>
          <p:cNvGraphicFramePr/>
          <p:nvPr>
            <p:extLst>
              <p:ext uri="{D42A27DB-BD31-4B8C-83A1-F6EECF244321}">
                <p14:modId xmlns:p14="http://schemas.microsoft.com/office/powerpoint/2010/main" val="1942893312"/>
              </p:ext>
            </p:extLst>
          </p:nvPr>
        </p:nvGraphicFramePr>
        <p:xfrm>
          <a:off x="107504" y="1823432"/>
          <a:ext cx="8280920" cy="17564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7499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1116552604"/>
              </p:ext>
            </p:extLst>
          </p:nvPr>
        </p:nvGraphicFramePr>
        <p:xfrm>
          <a:off x="971601" y="771551"/>
          <a:ext cx="7200800" cy="33843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598213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3285515"/>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四</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方法与程序</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669702" y="744611"/>
            <a:ext cx="7440754" cy="4431983"/>
          </a:xfrm>
          <a:prstGeom prst="rect">
            <a:avLst/>
          </a:prstGeom>
        </p:spPr>
        <p:txBody>
          <a:bodyPr wrap="square">
            <a:spAutoFit/>
          </a:bodyPr>
          <a:lstStyle/>
          <a:p>
            <a:pPr>
              <a:lnSpc>
                <a:spcPct val="150000"/>
              </a:lnSpc>
            </a:pPr>
            <a:r>
              <a:rPr lang="en-US" altLang="zh-CN" sz="2000" dirty="0">
                <a:solidFill>
                  <a:schemeClr val="accent1">
                    <a:lumMod val="75000"/>
                  </a:schemeClr>
                </a:solidFill>
                <a:latin typeface="华文琥珀" pitchFamily="2" charset="-122"/>
                <a:ea typeface="华文琥珀" pitchFamily="2" charset="-122"/>
              </a:rPr>
              <a:t>1</a:t>
            </a:r>
            <a:r>
              <a:rPr lang="zh-CN" altLang="zh-CN" sz="2000" dirty="0">
                <a:solidFill>
                  <a:schemeClr val="accent1">
                    <a:lumMod val="75000"/>
                  </a:schemeClr>
                </a:solidFill>
                <a:latin typeface="华文琥珀" pitchFamily="2" charset="-122"/>
                <a:ea typeface="华文琥珀" pitchFamily="2" charset="-122"/>
              </a:rPr>
              <a:t>、方案的概念</a:t>
            </a:r>
            <a:r>
              <a:rPr lang="zh-CN" altLang="zh-CN" sz="2000" dirty="0">
                <a:solidFill>
                  <a:schemeClr val="accent1">
                    <a:lumMod val="75000"/>
                  </a:schemeClr>
                </a:solidFill>
                <a:latin typeface="华文琥珀" pitchFamily="2" charset="-122"/>
                <a:ea typeface="华文琥珀" pitchFamily="2" charset="-122"/>
              </a:rPr>
              <a:t>起草</a:t>
            </a:r>
            <a:r>
              <a:rPr lang="zh-CN" altLang="en-US" dirty="0" smtClean="0"/>
              <a:t>：</a:t>
            </a:r>
            <a:r>
              <a:rPr lang="zh-CN" altLang="zh-CN" dirty="0" smtClean="0"/>
              <a:t>构思</a:t>
            </a:r>
            <a:r>
              <a:rPr lang="zh-CN" altLang="zh-CN" dirty="0"/>
              <a:t>室内空间的布局，各个单元空间分布与排列，陈设的布置和细化，绿植、水体、照明等设施的搭配。可以用圆方分析图、树形图表现。</a:t>
            </a:r>
          </a:p>
          <a:p>
            <a:pPr>
              <a:lnSpc>
                <a:spcPct val="150000"/>
              </a:lnSpc>
            </a:pPr>
            <a:r>
              <a:rPr lang="en-US" altLang="zh-CN" sz="2000" dirty="0">
                <a:solidFill>
                  <a:schemeClr val="accent1">
                    <a:lumMod val="75000"/>
                  </a:schemeClr>
                </a:solidFill>
                <a:latin typeface="华文琥珀" pitchFamily="2" charset="-122"/>
                <a:ea typeface="华文琥珀" pitchFamily="2" charset="-122"/>
              </a:rPr>
              <a:t>2</a:t>
            </a:r>
            <a:r>
              <a:rPr lang="zh-CN" altLang="zh-CN" sz="2000" dirty="0">
                <a:solidFill>
                  <a:schemeClr val="accent1">
                    <a:lumMod val="75000"/>
                  </a:schemeClr>
                </a:solidFill>
                <a:latin typeface="华文琥珀" pitchFamily="2" charset="-122"/>
                <a:ea typeface="华文琥珀" pitchFamily="2" charset="-122"/>
              </a:rPr>
              <a:t>、施工详图</a:t>
            </a:r>
            <a:r>
              <a:rPr lang="zh-CN" altLang="zh-CN" sz="2000" dirty="0">
                <a:solidFill>
                  <a:schemeClr val="accent1">
                    <a:lumMod val="75000"/>
                  </a:schemeClr>
                </a:solidFill>
                <a:latin typeface="华文琥珀" pitchFamily="2" charset="-122"/>
                <a:ea typeface="华文琥珀" pitchFamily="2" charset="-122"/>
              </a:rPr>
              <a:t>形成</a:t>
            </a:r>
            <a:r>
              <a:rPr lang="zh-CN" altLang="en-US" dirty="0" smtClean="0"/>
              <a:t>：</a:t>
            </a:r>
            <a:r>
              <a:rPr lang="zh-CN" altLang="zh-CN" dirty="0" smtClean="0"/>
              <a:t>指</a:t>
            </a:r>
            <a:r>
              <a:rPr lang="zh-CN" altLang="zh-CN" dirty="0"/>
              <a:t>的是把概念起草阶段的圆方分析图制作成与真实空间尺寸有一定比例尺关系的平面图、立面图、剖面图设计、细部详图</a:t>
            </a:r>
            <a:r>
              <a:rPr lang="zh-CN" altLang="zh-CN" dirty="0" smtClean="0"/>
              <a:t>。</a:t>
            </a:r>
            <a:endParaRPr lang="en-US" altLang="zh-CN" dirty="0" smtClean="0"/>
          </a:p>
          <a:p>
            <a:pPr>
              <a:lnSpc>
                <a:spcPct val="150000"/>
              </a:lnSpc>
            </a:pPr>
            <a:r>
              <a:rPr lang="en-US" altLang="zh-CN" sz="2000" dirty="0">
                <a:solidFill>
                  <a:schemeClr val="accent1">
                    <a:lumMod val="75000"/>
                  </a:schemeClr>
                </a:solidFill>
                <a:latin typeface="华文琥珀" pitchFamily="2" charset="-122"/>
                <a:ea typeface="华文琥珀" pitchFamily="2" charset="-122"/>
              </a:rPr>
              <a:t>3</a:t>
            </a:r>
            <a:r>
              <a:rPr lang="zh-CN" altLang="zh-CN" sz="2000" dirty="0">
                <a:solidFill>
                  <a:schemeClr val="accent1">
                    <a:lumMod val="75000"/>
                  </a:schemeClr>
                </a:solidFill>
                <a:latin typeface="华文琥珀" pitchFamily="2" charset="-122"/>
                <a:ea typeface="华文琥珀" pitchFamily="2" charset="-122"/>
              </a:rPr>
              <a:t>、模拟</a:t>
            </a:r>
            <a:r>
              <a:rPr lang="zh-CN" altLang="zh-CN" sz="2000" dirty="0">
                <a:solidFill>
                  <a:schemeClr val="accent1">
                    <a:lumMod val="75000"/>
                  </a:schemeClr>
                </a:solidFill>
                <a:latin typeface="华文琥珀" pitchFamily="2" charset="-122"/>
                <a:ea typeface="华文琥珀" pitchFamily="2" charset="-122"/>
              </a:rPr>
              <a:t>表现</a:t>
            </a:r>
            <a:r>
              <a:rPr lang="zh-CN" altLang="en-US" dirty="0" smtClean="0"/>
              <a:t>：</a:t>
            </a:r>
            <a:r>
              <a:rPr lang="zh-CN" altLang="zh-CN" dirty="0" smtClean="0"/>
              <a:t>主要</a:t>
            </a:r>
            <a:r>
              <a:rPr lang="zh-CN" altLang="zh-CN" dirty="0"/>
              <a:t>体现在各种虚拟表现室内设计最终的视觉效果或体验上。比如，建筑游历、按照一定比例制作的模型、室内空间重要节点的符合人体视觉规律的效果图。</a:t>
            </a:r>
            <a:r>
              <a:rPr lang="en-US" altLang="zh-CN" dirty="0"/>
              <a:t>  </a:t>
            </a:r>
            <a:endParaRPr lang="zh-CN" altLang="zh-CN" dirty="0"/>
          </a:p>
          <a:p>
            <a:pPr>
              <a:lnSpc>
                <a:spcPct val="150000"/>
              </a:lnSpc>
            </a:pPr>
            <a:r>
              <a:rPr lang="en-US" altLang="zh-CN" sz="2000" dirty="0">
                <a:solidFill>
                  <a:schemeClr val="accent1">
                    <a:lumMod val="75000"/>
                  </a:schemeClr>
                </a:solidFill>
                <a:latin typeface="华文琥珀" pitchFamily="2" charset="-122"/>
                <a:ea typeface="华文琥珀" pitchFamily="2" charset="-122"/>
              </a:rPr>
              <a:t>4</a:t>
            </a:r>
            <a:r>
              <a:rPr lang="zh-CN" altLang="zh-CN" sz="2000" dirty="0">
                <a:solidFill>
                  <a:schemeClr val="accent1">
                    <a:lumMod val="75000"/>
                  </a:schemeClr>
                </a:solidFill>
                <a:latin typeface="华文琥珀" pitchFamily="2" charset="-122"/>
                <a:ea typeface="华文琥珀" pitchFamily="2" charset="-122"/>
              </a:rPr>
              <a:t>、样板间</a:t>
            </a:r>
            <a:r>
              <a:rPr lang="zh-CN" altLang="zh-CN" sz="2000" dirty="0">
                <a:solidFill>
                  <a:schemeClr val="accent1">
                    <a:lumMod val="75000"/>
                  </a:schemeClr>
                </a:solidFill>
                <a:latin typeface="华文琥珀" pitchFamily="2" charset="-122"/>
                <a:ea typeface="华文琥珀" pitchFamily="2" charset="-122"/>
              </a:rPr>
              <a:t>制作</a:t>
            </a:r>
            <a:r>
              <a:rPr lang="zh-CN" altLang="en-US" dirty="0" smtClean="0"/>
              <a:t>：</a:t>
            </a:r>
            <a:r>
              <a:rPr lang="zh-CN" altLang="zh-CN" dirty="0" smtClean="0"/>
              <a:t>类似于</a:t>
            </a:r>
            <a:r>
              <a:rPr lang="zh-CN" altLang="zh-CN" dirty="0"/>
              <a:t>产品设计的样品，通过这个步骤，可以检验设计是否达到预期使用效果，类似于产品设计投放市场前的的试用体验</a:t>
            </a:r>
            <a:r>
              <a:rPr lang="zh-CN" altLang="zh-CN" dirty="0" smtClean="0"/>
              <a:t>。</a:t>
            </a:r>
            <a:endParaRPr lang="zh-CN" altLang="zh-CN" dirty="0"/>
          </a:p>
        </p:txBody>
      </p:sp>
    </p:spTree>
    <p:extLst>
      <p:ext uri="{BB962C8B-B14F-4D97-AF65-F5344CB8AC3E}">
        <p14:creationId xmlns:p14="http://schemas.microsoft.com/office/powerpoint/2010/main" val="360624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81240" y="618358"/>
            <a:ext cx="461665" cy="3285515"/>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四</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室内设计的</a:t>
            </a:r>
            <a:r>
              <a:rPr lang="zh-CN" altLang="en-US" b="1" dirty="0" smtClean="0">
                <a:solidFill>
                  <a:schemeClr val="bg1"/>
                </a:solidFill>
                <a:latin typeface="仿宋" pitchFamily="49" charset="-122"/>
                <a:ea typeface="仿宋" pitchFamily="49" charset="-122"/>
              </a:rPr>
              <a:t>方法与程序</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675772" y="893867"/>
            <a:ext cx="7178228" cy="4108817"/>
          </a:xfrm>
          <a:prstGeom prst="rect">
            <a:avLst/>
          </a:prstGeom>
        </p:spPr>
        <p:txBody>
          <a:bodyPr wrap="square">
            <a:spAutoFit/>
          </a:bodyPr>
          <a:lstStyle/>
          <a:p>
            <a:pPr algn="ctr">
              <a:lnSpc>
                <a:spcPct val="150000"/>
              </a:lnSpc>
            </a:pPr>
            <a:r>
              <a:rPr lang="zh-CN" altLang="en-US" sz="2400" dirty="0">
                <a:solidFill>
                  <a:schemeClr val="accent1">
                    <a:lumMod val="75000"/>
                  </a:schemeClr>
                </a:solidFill>
                <a:latin typeface="华文琥珀" pitchFamily="2" charset="-122"/>
                <a:ea typeface="华文琥珀" pitchFamily="2" charset="-122"/>
              </a:rPr>
              <a:t>室内设计的学习方法</a:t>
            </a:r>
          </a:p>
          <a:p>
            <a:pPr>
              <a:lnSpc>
                <a:spcPct val="150000"/>
              </a:lnSpc>
            </a:pPr>
            <a:r>
              <a:rPr lang="zh-CN" altLang="en-US" sz="2000" dirty="0">
                <a:solidFill>
                  <a:schemeClr val="accent1">
                    <a:lumMod val="75000"/>
                  </a:schemeClr>
                </a:solidFill>
                <a:latin typeface="华文琥珀" pitchFamily="2" charset="-122"/>
                <a:ea typeface="华文琥珀" pitchFamily="2" charset="-122"/>
              </a:rPr>
              <a:t>（一）经典案例学习法 </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en-US" dirty="0" smtClean="0"/>
              <a:t>通俗地讲就是向室内设计行业发展过程中，不同时期的出现的受市场好评的设计项目学习。</a:t>
            </a:r>
          </a:p>
          <a:p>
            <a:pPr>
              <a:lnSpc>
                <a:spcPct val="150000"/>
              </a:lnSpc>
            </a:pPr>
            <a:r>
              <a:rPr lang="zh-CN" altLang="en-US" sz="2000" dirty="0">
                <a:solidFill>
                  <a:schemeClr val="accent1">
                    <a:lumMod val="75000"/>
                  </a:schemeClr>
                </a:solidFill>
                <a:latin typeface="华文琥珀" pitchFamily="2" charset="-122"/>
                <a:ea typeface="华文琥珀" pitchFamily="2" charset="-122"/>
              </a:rPr>
              <a:t>（二）大师观念研习法</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en-US" dirty="0" smtClean="0"/>
              <a:t>通俗地讲就是向设计界的前辈学习。</a:t>
            </a:r>
            <a:endParaRPr lang="en-US" altLang="zh-CN" dirty="0" smtClean="0"/>
          </a:p>
          <a:p>
            <a:pPr>
              <a:lnSpc>
                <a:spcPct val="150000"/>
              </a:lnSpc>
            </a:pPr>
            <a:r>
              <a:rPr lang="zh-CN" altLang="en-US" sz="2000" dirty="0">
                <a:solidFill>
                  <a:schemeClr val="accent1">
                    <a:lumMod val="75000"/>
                  </a:schemeClr>
                </a:solidFill>
                <a:latin typeface="华文琥珀" pitchFamily="2" charset="-122"/>
                <a:ea typeface="华文琥珀" pitchFamily="2" charset="-122"/>
              </a:rPr>
              <a:t>（三）团队合作联合设计虚拟项目法 </a:t>
            </a:r>
            <a:endParaRPr lang="en-US" altLang="zh-CN" sz="2000" dirty="0">
              <a:solidFill>
                <a:schemeClr val="accent1">
                  <a:lumMod val="75000"/>
                </a:schemeClr>
              </a:solidFill>
              <a:latin typeface="华文琥珀" pitchFamily="2" charset="-122"/>
              <a:ea typeface="华文琥珀" pitchFamily="2" charset="-122"/>
            </a:endParaRPr>
          </a:p>
          <a:p>
            <a:pPr>
              <a:lnSpc>
                <a:spcPct val="150000"/>
              </a:lnSpc>
            </a:pPr>
            <a:r>
              <a:rPr lang="zh-CN" altLang="en-US" dirty="0" smtClean="0"/>
              <a:t>选择和召集情投意合、彼此专业和特长互补的同伴在一起研究和设计项目，很象朋友们一起去征服未知世界。</a:t>
            </a:r>
            <a:endParaRPr lang="zh-CN" altLang="en-US" dirty="0"/>
          </a:p>
        </p:txBody>
      </p:sp>
    </p:spTree>
    <p:extLst>
      <p:ext uri="{BB962C8B-B14F-4D97-AF65-F5344CB8AC3E}">
        <p14:creationId xmlns:p14="http://schemas.microsoft.com/office/powerpoint/2010/main" val="20766933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32160" y="356583"/>
            <a:ext cx="461665" cy="4534255"/>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五</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en-US" b="1" dirty="0" smtClean="0">
                <a:solidFill>
                  <a:schemeClr val="bg1"/>
                </a:solidFill>
                <a:latin typeface="仿宋" pitchFamily="49" charset="-122"/>
                <a:ea typeface="仿宋" pitchFamily="49" charset="-122"/>
              </a:rPr>
              <a:t>室内装修、装饰、装潢、布置的区别</a:t>
            </a:r>
            <a:endParaRPr lang="zh-CN" altLang="zh-CN" dirty="0">
              <a:solidFill>
                <a:schemeClr val="bg1"/>
              </a:solidFill>
              <a:latin typeface="仿宋" pitchFamily="49" charset="-122"/>
              <a:ea typeface="仿宋" pitchFamily="49" charset="-122"/>
            </a:endParaRPr>
          </a:p>
        </p:txBody>
      </p:sp>
      <p:sp>
        <p:nvSpPr>
          <p:cNvPr id="12" name="矩形 11"/>
          <p:cNvSpPr/>
          <p:nvPr/>
        </p:nvSpPr>
        <p:spPr>
          <a:xfrm>
            <a:off x="863025" y="1419622"/>
            <a:ext cx="7440753" cy="2954655"/>
          </a:xfrm>
          <a:prstGeom prst="rect">
            <a:avLst/>
          </a:prstGeom>
        </p:spPr>
        <p:txBody>
          <a:bodyPr wrap="square">
            <a:spAutoFit/>
          </a:bodyPr>
          <a:lstStyle/>
          <a:p>
            <a:pPr>
              <a:lnSpc>
                <a:spcPct val="150000"/>
              </a:lnSpc>
            </a:pPr>
            <a:r>
              <a:rPr lang="zh-CN" altLang="en-US" sz="2000" dirty="0">
                <a:solidFill>
                  <a:schemeClr val="accent1">
                    <a:lumMod val="75000"/>
                  </a:schemeClr>
                </a:solidFill>
                <a:latin typeface="华文琥珀" pitchFamily="2" charset="-122"/>
                <a:ea typeface="华文琥珀" pitchFamily="2" charset="-122"/>
              </a:rPr>
              <a:t>室内装修或是室内装潢</a:t>
            </a:r>
            <a:r>
              <a:rPr lang="zh-CN" altLang="en-US" dirty="0" smtClean="0"/>
              <a:t>没有太大区别，都包括房屋的内部结构空间改造，整体设计风格的设定，材料的搭配设计，以及帮助使用者对家具、灯具、绿植等室内常用要素提出最优方案</a:t>
            </a:r>
            <a:r>
              <a:rPr lang="zh-CN" altLang="en-US" dirty="0" smtClean="0"/>
              <a:t>。但</a:t>
            </a:r>
            <a:r>
              <a:rPr lang="zh-CN" altLang="en-US" dirty="0" smtClean="0"/>
              <a:t>室内装修或装潢与室内装饰的区别很大，装饰只是对室内空间的部分进行设计改造。</a:t>
            </a:r>
          </a:p>
          <a:p>
            <a:pPr>
              <a:lnSpc>
                <a:spcPct val="150000"/>
              </a:lnSpc>
            </a:pPr>
            <a:r>
              <a:rPr lang="zh-CN" altLang="en-US" sz="2000" dirty="0" smtClean="0">
                <a:solidFill>
                  <a:schemeClr val="accent1">
                    <a:lumMod val="75000"/>
                  </a:schemeClr>
                </a:solidFill>
                <a:latin typeface="华文琥珀" pitchFamily="2" charset="-122"/>
                <a:ea typeface="华文琥珀" pitchFamily="2" charset="-122"/>
              </a:rPr>
              <a:t>室内</a:t>
            </a:r>
            <a:r>
              <a:rPr lang="zh-CN" altLang="en-US" sz="2000" dirty="0">
                <a:solidFill>
                  <a:schemeClr val="accent1">
                    <a:lumMod val="75000"/>
                  </a:schemeClr>
                </a:solidFill>
                <a:latin typeface="华文琥珀" pitchFamily="2" charset="-122"/>
                <a:ea typeface="华文琥珀" pitchFamily="2" charset="-122"/>
              </a:rPr>
              <a:t>布置</a:t>
            </a:r>
            <a:r>
              <a:rPr lang="zh-CN" altLang="en-US" dirty="0" smtClean="0"/>
              <a:t>：简单解读是安排，放置。将家具、绿植等空间实体造型按照整体装修设计风格的要求摆放在合适的位置。</a:t>
            </a:r>
          </a:p>
          <a:p>
            <a:r>
              <a:rPr lang="zh-CN" altLang="en-US" dirty="0" smtClean="0"/>
              <a:t> </a:t>
            </a:r>
            <a:endParaRPr lang="zh-CN" altLang="en-US" dirty="0"/>
          </a:p>
        </p:txBody>
      </p:sp>
    </p:spTree>
    <p:extLst>
      <p:ext uri="{BB962C8B-B14F-4D97-AF65-F5344CB8AC3E}">
        <p14:creationId xmlns:p14="http://schemas.microsoft.com/office/powerpoint/2010/main" val="25607418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32160" y="356583"/>
            <a:ext cx="461665" cy="4534255"/>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五</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en-US" b="1" dirty="0" smtClean="0">
                <a:solidFill>
                  <a:schemeClr val="bg1"/>
                </a:solidFill>
                <a:latin typeface="仿宋" pitchFamily="49" charset="-122"/>
                <a:ea typeface="仿宋" pitchFamily="49" charset="-122"/>
              </a:rPr>
              <a:t>室内装修、装饰、装潢、布置的区别</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549767" y="1491630"/>
            <a:ext cx="7848872" cy="1923604"/>
          </a:xfrm>
          <a:prstGeom prst="rect">
            <a:avLst/>
          </a:prstGeom>
        </p:spPr>
        <p:txBody>
          <a:bodyPr wrap="square">
            <a:spAutoFit/>
          </a:bodyPr>
          <a:lstStyle/>
          <a:p>
            <a:r>
              <a:rPr lang="zh-CN" altLang="en-US" sz="2000" dirty="0">
                <a:solidFill>
                  <a:schemeClr val="accent1">
                    <a:lumMod val="75000"/>
                  </a:schemeClr>
                </a:solidFill>
                <a:latin typeface="华文琥珀" pitchFamily="2" charset="-122"/>
                <a:ea typeface="华文琥珀" pitchFamily="2" charset="-122"/>
              </a:rPr>
              <a:t>从工程专业角度我们可以将它们按照涉及到的范围</a:t>
            </a:r>
            <a:r>
              <a:rPr lang="zh-CN" altLang="en-US" sz="2000" dirty="0" smtClean="0">
                <a:solidFill>
                  <a:schemeClr val="accent1">
                    <a:lumMod val="75000"/>
                  </a:schemeClr>
                </a:solidFill>
                <a:latin typeface="华文琥珀" pitchFamily="2" charset="-122"/>
                <a:ea typeface="华文琥珀" pitchFamily="2" charset="-122"/>
              </a:rPr>
              <a:t>排序。</a:t>
            </a:r>
            <a:endParaRPr lang="zh-CN" altLang="en-US" sz="2000" dirty="0">
              <a:solidFill>
                <a:schemeClr val="accent1">
                  <a:lumMod val="75000"/>
                </a:schemeClr>
              </a:solidFill>
              <a:latin typeface="华文琥珀" pitchFamily="2" charset="-122"/>
              <a:ea typeface="华文琥珀" pitchFamily="2" charset="-122"/>
            </a:endParaRPr>
          </a:p>
          <a:p>
            <a:endParaRPr lang="en-US" altLang="zh-CN" dirty="0" smtClean="0"/>
          </a:p>
          <a:p>
            <a:pPr>
              <a:lnSpc>
                <a:spcPct val="150000"/>
              </a:lnSpc>
            </a:pPr>
            <a:r>
              <a:rPr lang="zh-CN" altLang="en-US" dirty="0" smtClean="0"/>
              <a:t>室内装修或装潢针对的是整体室内空间的，室内装饰针对的是室内空间中的局部空间、墙面、柱体等空间结构要素，室内布置针对的是在装修活动结束后，将室内的实体要素进行合理安排。</a:t>
            </a:r>
          </a:p>
        </p:txBody>
      </p:sp>
    </p:spTree>
    <p:extLst>
      <p:ext uri="{BB962C8B-B14F-4D97-AF65-F5344CB8AC3E}">
        <p14:creationId xmlns:p14="http://schemas.microsoft.com/office/powerpoint/2010/main" val="388473511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矩形 2"/>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4" name="菱形 3"/>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0" name="矩形 9"/>
          <p:cNvSpPr/>
          <p:nvPr/>
        </p:nvSpPr>
        <p:spPr>
          <a:xfrm>
            <a:off x="8532160" y="356583"/>
            <a:ext cx="461665" cy="4534255"/>
          </a:xfrm>
          <a:prstGeom prst="rect">
            <a:avLst/>
          </a:prstGeom>
        </p:spPr>
        <p:txBody>
          <a:bodyPr vert="eaVert" wrap="none">
            <a:spAutoFit/>
          </a:bodyPr>
          <a:lstStyle/>
          <a:p>
            <a:r>
              <a:rPr lang="zh-CN" altLang="zh-CN" b="1" dirty="0" smtClean="0">
                <a:solidFill>
                  <a:schemeClr val="bg1"/>
                </a:solidFill>
                <a:latin typeface="仿宋" pitchFamily="49" charset="-122"/>
                <a:ea typeface="仿宋" pitchFamily="49" charset="-122"/>
              </a:rPr>
              <a:t>第</a:t>
            </a:r>
            <a:r>
              <a:rPr lang="zh-CN" altLang="en-US" b="1" dirty="0" smtClean="0">
                <a:solidFill>
                  <a:schemeClr val="bg1"/>
                </a:solidFill>
                <a:latin typeface="仿宋" pitchFamily="49" charset="-122"/>
                <a:ea typeface="仿宋" pitchFamily="49" charset="-122"/>
              </a:rPr>
              <a:t>五</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en-US" b="1" dirty="0" smtClean="0">
                <a:solidFill>
                  <a:schemeClr val="bg1"/>
                </a:solidFill>
                <a:latin typeface="仿宋" pitchFamily="49" charset="-122"/>
                <a:ea typeface="仿宋" pitchFamily="49" charset="-122"/>
              </a:rPr>
              <a:t>室内装修、装饰、装潢、布置的区别</a:t>
            </a:r>
            <a:endParaRPr lang="zh-CN" altLang="zh-CN" dirty="0">
              <a:solidFill>
                <a:schemeClr val="bg1"/>
              </a:solidFill>
              <a:latin typeface="仿宋" pitchFamily="49" charset="-122"/>
              <a:ea typeface="仿宋" pitchFamily="49" charset="-122"/>
            </a:endParaRPr>
          </a:p>
        </p:txBody>
      </p:sp>
      <p:sp>
        <p:nvSpPr>
          <p:cNvPr id="11" name="矩形 10"/>
          <p:cNvSpPr/>
          <p:nvPr/>
        </p:nvSpPr>
        <p:spPr>
          <a:xfrm>
            <a:off x="669702" y="869325"/>
            <a:ext cx="7632848" cy="4416594"/>
          </a:xfrm>
          <a:prstGeom prst="rect">
            <a:avLst/>
          </a:prstGeom>
        </p:spPr>
        <p:txBody>
          <a:bodyPr wrap="square">
            <a:spAutoFit/>
          </a:bodyPr>
          <a:lstStyle/>
          <a:p>
            <a:r>
              <a:rPr lang="zh-CN" altLang="en-US" sz="2000" dirty="0">
                <a:solidFill>
                  <a:schemeClr val="accent1">
                    <a:lumMod val="75000"/>
                  </a:schemeClr>
                </a:solidFill>
                <a:latin typeface="华文琥珀" pitchFamily="2" charset="-122"/>
                <a:ea typeface="华文琥珀" pitchFamily="2" charset="-122"/>
              </a:rPr>
              <a:t>我们从室内装修的角度，解读一次以上四者的关系</a:t>
            </a:r>
            <a:r>
              <a:rPr lang="zh-CN" altLang="en-US" dirty="0" smtClean="0"/>
              <a:t>。</a:t>
            </a:r>
          </a:p>
          <a:p>
            <a:pPr marL="285750" indent="-285750">
              <a:lnSpc>
                <a:spcPct val="150000"/>
              </a:lnSpc>
              <a:buFont typeface="Arial" pitchFamily="34" charset="0"/>
              <a:buChar char="•"/>
            </a:pPr>
            <a:r>
              <a:rPr lang="zh-CN" altLang="en-US" dirty="0" smtClean="0"/>
              <a:t>装修</a:t>
            </a:r>
            <a:r>
              <a:rPr lang="zh-CN" altLang="en-US" dirty="0" smtClean="0"/>
              <a:t>活动，应该有修造、修饰的意思。装修一般是指对建筑结构进行的拆、改、换、造等项目的施工</a:t>
            </a:r>
            <a:r>
              <a:rPr lang="zh-CN" altLang="en-US" dirty="0" smtClean="0"/>
              <a:t>。</a:t>
            </a:r>
            <a:endParaRPr lang="en-US" altLang="zh-CN" dirty="0" smtClean="0"/>
          </a:p>
          <a:p>
            <a:pPr marL="285750" indent="-285750">
              <a:lnSpc>
                <a:spcPct val="150000"/>
              </a:lnSpc>
              <a:buFont typeface="Arial" pitchFamily="34" charset="0"/>
              <a:buChar char="•"/>
            </a:pPr>
            <a:r>
              <a:rPr lang="zh-CN" altLang="en-US" dirty="0" smtClean="0"/>
              <a:t>装修</a:t>
            </a:r>
            <a:r>
              <a:rPr lang="zh-CN" altLang="en-US" dirty="0" smtClean="0"/>
              <a:t>活动在开工之前，需要进过房管部门或物业管理部门的审批，以确保工程施工方案的科学性和合理性</a:t>
            </a:r>
            <a:r>
              <a:rPr lang="zh-CN" altLang="en-US" dirty="0" smtClean="0"/>
              <a:t>。</a:t>
            </a:r>
            <a:endParaRPr lang="en-US" altLang="zh-CN" dirty="0" smtClean="0"/>
          </a:p>
          <a:p>
            <a:pPr marL="285750" indent="-285750">
              <a:lnSpc>
                <a:spcPct val="150000"/>
              </a:lnSpc>
              <a:buFont typeface="Arial" pitchFamily="34" charset="0"/>
              <a:buChar char="•"/>
            </a:pPr>
            <a:r>
              <a:rPr lang="zh-CN" altLang="en-US" dirty="0" smtClean="0"/>
              <a:t>装修</a:t>
            </a:r>
            <a:r>
              <a:rPr lang="zh-CN" altLang="en-US" dirty="0" smtClean="0"/>
              <a:t>工程量一般会比较大，消耗资金多，专有技术强，工期也比较</a:t>
            </a:r>
            <a:r>
              <a:rPr lang="zh-CN" altLang="en-US" dirty="0" smtClean="0"/>
              <a:t>长。因此</a:t>
            </a:r>
            <a:r>
              <a:rPr lang="zh-CN" altLang="en-US" dirty="0" smtClean="0"/>
              <a:t>对一般家庭来讲，要请专业的施工队伍才能完成</a:t>
            </a:r>
            <a:r>
              <a:rPr lang="zh-CN" altLang="en-US" dirty="0" smtClean="0"/>
              <a:t>。</a:t>
            </a:r>
            <a:endParaRPr lang="en-US" altLang="zh-CN" dirty="0" smtClean="0"/>
          </a:p>
          <a:p>
            <a:pPr marL="285750" indent="-285750">
              <a:lnSpc>
                <a:spcPct val="150000"/>
              </a:lnSpc>
              <a:buFont typeface="Arial" pitchFamily="34" charset="0"/>
              <a:buChar char="•"/>
            </a:pPr>
            <a:r>
              <a:rPr lang="zh-CN" altLang="en-US" dirty="0" smtClean="0"/>
              <a:t>当</a:t>
            </a:r>
            <a:r>
              <a:rPr lang="zh-CN" altLang="en-US" dirty="0" smtClean="0"/>
              <a:t>客户对装修公司提出要装修房子的时候，这里已经包括了以下内容：前期方案设计包括：室内整体空间的土木、水暖、电气改造项目；墙面、柱子、门、窗等处的装饰项目；灯具、家具、绿植等的布置设计。</a:t>
            </a:r>
          </a:p>
          <a:p>
            <a:r>
              <a:rPr lang="zh-CN" altLang="en-US" dirty="0" smtClean="0"/>
              <a:t>　</a:t>
            </a:r>
            <a:endParaRPr lang="zh-CN" altLang="en-US" dirty="0"/>
          </a:p>
        </p:txBody>
      </p:sp>
    </p:spTree>
    <p:extLst>
      <p:ext uri="{BB962C8B-B14F-4D97-AF65-F5344CB8AC3E}">
        <p14:creationId xmlns:p14="http://schemas.microsoft.com/office/powerpoint/2010/main" val="2222992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3883426647"/>
              </p:ext>
            </p:extLst>
          </p:nvPr>
        </p:nvGraphicFramePr>
        <p:xfrm>
          <a:off x="539553" y="123478"/>
          <a:ext cx="7848872" cy="4587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65457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35349150"/>
              </p:ext>
            </p:extLst>
          </p:nvPr>
        </p:nvGraphicFramePr>
        <p:xfrm>
          <a:off x="971600" y="123479"/>
          <a:ext cx="7344816"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03719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横卷形 10"/>
          <p:cNvSpPr/>
          <p:nvPr/>
        </p:nvSpPr>
        <p:spPr>
          <a:xfrm>
            <a:off x="909136" y="758533"/>
            <a:ext cx="6559738" cy="16356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669702" y="356583"/>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2" name="矩形 1"/>
          <p:cNvSpPr/>
          <p:nvPr/>
        </p:nvSpPr>
        <p:spPr>
          <a:xfrm>
            <a:off x="8532160" y="0"/>
            <a:ext cx="61184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3" name="菱形 2"/>
          <p:cNvSpPr/>
          <p:nvPr/>
        </p:nvSpPr>
        <p:spPr>
          <a:xfrm>
            <a:off x="231015" y="231820"/>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rtlCol="0" anchor="ctr"/>
          <a:lstStyle/>
          <a:p>
            <a:pPr algn="ctr" defTabSz="685783"/>
            <a:r>
              <a:rPr lang="en-US" altLang="zh-CN" sz="2800" dirty="0" smtClean="0">
                <a:solidFill>
                  <a:prstClr val="white"/>
                </a:solidFill>
              </a:rPr>
              <a:t>1</a:t>
            </a:r>
            <a:endParaRPr lang="zh-CN" altLang="en-US" sz="2800" dirty="0">
              <a:solidFill>
                <a:prstClr val="white"/>
              </a:solidFill>
            </a:endParaRPr>
          </a:p>
        </p:txBody>
      </p:sp>
      <p:sp>
        <p:nvSpPr>
          <p:cNvPr id="5" name="椭圆 4"/>
          <p:cNvSpPr/>
          <p:nvPr/>
        </p:nvSpPr>
        <p:spPr>
          <a:xfrm>
            <a:off x="1197737" y="535680"/>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6" name="椭圆 5"/>
          <p:cNvSpPr/>
          <p:nvPr/>
        </p:nvSpPr>
        <p:spPr>
          <a:xfrm>
            <a:off x="1382870" y="543729"/>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7" name="椭圆 6"/>
          <p:cNvSpPr/>
          <p:nvPr/>
        </p:nvSpPr>
        <p:spPr>
          <a:xfrm>
            <a:off x="1568004" y="536281"/>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8" name="矩形 7"/>
          <p:cNvSpPr/>
          <p:nvPr/>
        </p:nvSpPr>
        <p:spPr>
          <a:xfrm>
            <a:off x="1061917" y="166348"/>
            <a:ext cx="1811714" cy="369332"/>
          </a:xfrm>
          <a:prstGeom prst="rect">
            <a:avLst/>
          </a:prstGeom>
        </p:spPr>
        <p:txBody>
          <a:bodyPr wrap="none">
            <a:spAutoFit/>
          </a:bodyPr>
          <a:lstStyle/>
          <a:p>
            <a:r>
              <a:rPr lang="zh-CN" altLang="zh-CN" b="1" dirty="0"/>
              <a:t>室内设计的概述</a:t>
            </a:r>
            <a:endParaRPr lang="zh-CN" altLang="zh-CN" dirty="0"/>
          </a:p>
        </p:txBody>
      </p:sp>
      <p:sp>
        <p:nvSpPr>
          <p:cNvPr id="9" name="椭圆 8"/>
          <p:cNvSpPr/>
          <p:nvPr/>
        </p:nvSpPr>
        <p:spPr>
          <a:xfrm>
            <a:off x="1758334" y="55125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lIns="68579" tIns="34289" rIns="68579" bIns="34289" rtlCol="0" anchor="ctr"/>
          <a:lstStyle/>
          <a:p>
            <a:pPr algn="ctr" defTabSz="685783"/>
            <a:endParaRPr lang="zh-CN" altLang="en-US" sz="1400">
              <a:solidFill>
                <a:prstClr val="white"/>
              </a:solidFill>
            </a:endParaRPr>
          </a:p>
        </p:txBody>
      </p:sp>
      <p:sp>
        <p:nvSpPr>
          <p:cNvPr id="12" name="矩形 11"/>
          <p:cNvSpPr/>
          <p:nvPr/>
        </p:nvSpPr>
        <p:spPr>
          <a:xfrm>
            <a:off x="8607247" y="564658"/>
            <a:ext cx="461665" cy="3285515"/>
          </a:xfrm>
          <a:prstGeom prst="rect">
            <a:avLst/>
          </a:prstGeom>
        </p:spPr>
        <p:txBody>
          <a:bodyPr vert="eaVert" wrap="none">
            <a:spAutoFit/>
          </a:bodyPr>
          <a:lstStyle/>
          <a:p>
            <a:r>
              <a:rPr lang="zh-CN" altLang="zh-CN" b="1" dirty="0">
                <a:solidFill>
                  <a:schemeClr val="bg1"/>
                </a:solidFill>
                <a:latin typeface="仿宋" pitchFamily="49" charset="-122"/>
                <a:ea typeface="仿宋" pitchFamily="49" charset="-122"/>
              </a:rPr>
              <a:t>第一</a:t>
            </a:r>
            <a:r>
              <a:rPr lang="zh-CN" altLang="zh-CN" b="1" dirty="0" smtClean="0">
                <a:solidFill>
                  <a:schemeClr val="bg1"/>
                </a:solidFill>
                <a:latin typeface="仿宋" pitchFamily="49" charset="-122"/>
                <a:ea typeface="仿宋" pitchFamily="49" charset="-122"/>
              </a:rPr>
              <a:t>节</a:t>
            </a:r>
            <a:r>
              <a:rPr lang="en-US" altLang="zh-CN" b="1" dirty="0" smtClean="0">
                <a:solidFill>
                  <a:schemeClr val="bg1"/>
                </a:solidFill>
                <a:latin typeface="仿宋" pitchFamily="49" charset="-122"/>
                <a:ea typeface="仿宋" pitchFamily="49" charset="-122"/>
              </a:rPr>
              <a:t>  </a:t>
            </a:r>
            <a:r>
              <a:rPr lang="zh-CN" altLang="zh-CN" b="1" dirty="0" smtClean="0">
                <a:solidFill>
                  <a:schemeClr val="bg1"/>
                </a:solidFill>
                <a:latin typeface="仿宋" pitchFamily="49" charset="-122"/>
                <a:ea typeface="仿宋" pitchFamily="49" charset="-122"/>
              </a:rPr>
              <a:t>室内设计</a:t>
            </a:r>
            <a:r>
              <a:rPr lang="zh-CN" altLang="zh-CN" b="1" dirty="0">
                <a:solidFill>
                  <a:schemeClr val="bg1"/>
                </a:solidFill>
                <a:latin typeface="仿宋" pitchFamily="49" charset="-122"/>
                <a:ea typeface="仿宋" pitchFamily="49" charset="-122"/>
              </a:rPr>
              <a:t>的概念及作用</a:t>
            </a:r>
            <a:endParaRPr lang="zh-CN" altLang="zh-CN" dirty="0">
              <a:solidFill>
                <a:schemeClr val="bg1"/>
              </a:solidFill>
              <a:latin typeface="仿宋" pitchFamily="49" charset="-122"/>
              <a:ea typeface="仿宋" pitchFamily="49" charset="-122"/>
            </a:endParaRPr>
          </a:p>
        </p:txBody>
      </p:sp>
      <p:sp>
        <p:nvSpPr>
          <p:cNvPr id="13" name="矩形 12"/>
          <p:cNvSpPr/>
          <p:nvPr/>
        </p:nvSpPr>
        <p:spPr>
          <a:xfrm>
            <a:off x="1054217" y="2715766"/>
            <a:ext cx="6919777" cy="1538883"/>
          </a:xfrm>
          <a:prstGeom prst="rect">
            <a:avLst/>
          </a:prstGeom>
        </p:spPr>
        <p:txBody>
          <a:bodyPr wrap="square">
            <a:spAutoFit/>
          </a:bodyPr>
          <a:lstStyle/>
          <a:p>
            <a:r>
              <a:rPr lang="zh-CN" altLang="zh-CN" sz="2000" dirty="0">
                <a:solidFill>
                  <a:schemeClr val="accent1">
                    <a:lumMod val="75000"/>
                  </a:schemeClr>
                </a:solidFill>
                <a:latin typeface="华文琥珀" pitchFamily="2" charset="-122"/>
                <a:ea typeface="华文琥珀" pitchFamily="2" charset="-122"/>
              </a:rPr>
              <a:t>室内设计</a:t>
            </a:r>
            <a:r>
              <a:rPr lang="zh-CN" altLang="zh-CN" sz="2000" dirty="0">
                <a:solidFill>
                  <a:schemeClr val="accent1">
                    <a:lumMod val="75000"/>
                  </a:schemeClr>
                </a:solidFill>
                <a:latin typeface="华文琥珀" pitchFamily="2" charset="-122"/>
                <a:ea typeface="华文琥珀" pitchFamily="2" charset="-122"/>
              </a:rPr>
              <a:t>的概念</a:t>
            </a:r>
            <a:r>
              <a:rPr lang="zh-CN" altLang="zh-CN" sz="2000" dirty="0">
                <a:solidFill>
                  <a:schemeClr val="accent1">
                    <a:lumMod val="75000"/>
                  </a:schemeClr>
                </a:solidFill>
                <a:latin typeface="华文琥珀" pitchFamily="2" charset="-122"/>
                <a:ea typeface="华文琥珀" pitchFamily="2" charset="-122"/>
              </a:rPr>
              <a:t>：</a:t>
            </a:r>
            <a:r>
              <a:rPr lang="zh-CN" altLang="zh-CN" dirty="0"/>
              <a:t>按照建筑的使用要求，将室内空间造型元素进行组合设计，以实现使用者最佳的空间体验效果的思维过程。</a:t>
            </a:r>
          </a:p>
          <a:p>
            <a:r>
              <a:rPr lang="zh-CN" altLang="zh-CN" sz="2000" dirty="0">
                <a:solidFill>
                  <a:schemeClr val="accent1">
                    <a:lumMod val="75000"/>
                  </a:schemeClr>
                </a:solidFill>
                <a:latin typeface="华文琥珀" pitchFamily="2" charset="-122"/>
                <a:ea typeface="华文琥珀" pitchFamily="2" charset="-122"/>
              </a:rPr>
              <a:t>室内设计的作用：</a:t>
            </a:r>
            <a:r>
              <a:rPr lang="zh-CN" altLang="zh-CN" dirty="0"/>
              <a:t>思考如何利用室内建筑及装修材料，规划室内空间的布局，找到能够最大限度满足使用者在室内空间中无障碍和高效率活动目标的方案。</a:t>
            </a:r>
          </a:p>
        </p:txBody>
      </p:sp>
      <p:sp>
        <p:nvSpPr>
          <p:cNvPr id="10" name="矩形 9"/>
          <p:cNvSpPr/>
          <p:nvPr/>
        </p:nvSpPr>
        <p:spPr>
          <a:xfrm>
            <a:off x="1631720" y="1114691"/>
            <a:ext cx="5438652" cy="923330"/>
          </a:xfrm>
          <a:prstGeom prst="rect">
            <a:avLst/>
          </a:prstGeom>
        </p:spPr>
        <p:txBody>
          <a:bodyPr wrap="square">
            <a:spAutoFit/>
          </a:bodyPr>
          <a:lstStyle/>
          <a:p>
            <a:pPr>
              <a:lnSpc>
                <a:spcPct val="150000"/>
              </a:lnSpc>
            </a:pPr>
            <a:r>
              <a:rPr lang="zh-CN" altLang="zh-CN" dirty="0">
                <a:solidFill>
                  <a:schemeClr val="bg1"/>
                </a:solidFill>
                <a:latin typeface="华文中宋" pitchFamily="2" charset="-122"/>
                <a:ea typeface="华文中宋" pitchFamily="2" charset="-122"/>
              </a:rPr>
              <a:t>室内就是指建筑的内部空间，而设计是指将计划和设想表达出来的思维活动过程。</a:t>
            </a:r>
            <a:endParaRPr lang="zh-CN" altLang="zh-CN" dirty="0">
              <a:solidFill>
                <a:schemeClr val="bg1"/>
              </a:solidFill>
              <a:latin typeface="华文中宋" pitchFamily="2" charset="-122"/>
              <a:ea typeface="华文中宋" pitchFamily="2" charset="-122"/>
            </a:endParaRPr>
          </a:p>
        </p:txBody>
      </p:sp>
    </p:spTree>
    <p:extLst>
      <p:ext uri="{BB962C8B-B14F-4D97-AF65-F5344CB8AC3E}">
        <p14:creationId xmlns:p14="http://schemas.microsoft.com/office/powerpoint/2010/main" val="418454310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200</TotalTime>
  <Words>4111</Words>
  <Application>Microsoft Office PowerPoint</Application>
  <PresentationFormat>全屏显示(16:9)</PresentationFormat>
  <Paragraphs>424</Paragraphs>
  <Slides>64</Slides>
  <Notes>0</Notes>
  <HiddenSlides>0</HiddenSlides>
  <MMClips>0</MMClips>
  <ScaleCrop>false</ScaleCrop>
  <HeadingPairs>
    <vt:vector size="4" baseType="variant">
      <vt:variant>
        <vt:lpstr>主题</vt:lpstr>
      </vt:variant>
      <vt:variant>
        <vt:i4>3</vt:i4>
      </vt:variant>
      <vt:variant>
        <vt:lpstr>幻灯片标题</vt:lpstr>
      </vt:variant>
      <vt:variant>
        <vt:i4>64</vt:i4>
      </vt:variant>
    </vt:vector>
  </HeadingPairs>
  <TitlesOfParts>
    <vt:vector size="67" baseType="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User</cp:lastModifiedBy>
  <cp:revision>13</cp:revision>
  <dcterms:created xsi:type="dcterms:W3CDTF">2018-02-26T02:01:02Z</dcterms:created>
  <dcterms:modified xsi:type="dcterms:W3CDTF">2018-02-27T07:26:22Z</dcterms:modified>
</cp:coreProperties>
</file>