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256" r:id="rId2"/>
    <p:sldId id="257" r:id="rId3"/>
    <p:sldId id="273" r:id="rId4"/>
    <p:sldId id="274" r:id="rId5"/>
    <p:sldId id="275" r:id="rId6"/>
    <p:sldId id="276" r:id="rId7"/>
    <p:sldId id="277" r:id="rId8"/>
    <p:sldId id="278" r:id="rId9"/>
    <p:sldId id="258" r:id="rId10"/>
    <p:sldId id="259" r:id="rId11"/>
    <p:sldId id="260" r:id="rId12"/>
    <p:sldId id="261" r:id="rId13"/>
    <p:sldId id="262" r:id="rId14"/>
    <p:sldId id="263" r:id="rId15"/>
    <p:sldId id="264" r:id="rId16"/>
    <p:sldId id="289" r:id="rId17"/>
    <p:sldId id="290" r:id="rId18"/>
    <p:sldId id="291" r:id="rId19"/>
    <p:sldId id="292" r:id="rId20"/>
    <p:sldId id="293" r:id="rId21"/>
    <p:sldId id="296" r:id="rId22"/>
    <p:sldId id="294" r:id="rId23"/>
    <p:sldId id="436" r:id="rId24"/>
    <p:sldId id="295" r:id="rId25"/>
    <p:sldId id="299" r:id="rId26"/>
    <p:sldId id="300" r:id="rId27"/>
    <p:sldId id="301" r:id="rId28"/>
    <p:sldId id="334" r:id="rId29"/>
    <p:sldId id="335" r:id="rId30"/>
    <p:sldId id="336" r:id="rId31"/>
    <p:sldId id="337" r:id="rId32"/>
    <p:sldId id="338" r:id="rId33"/>
    <p:sldId id="339" r:id="rId34"/>
    <p:sldId id="340" r:id="rId35"/>
    <p:sldId id="341" r:id="rId36"/>
    <p:sldId id="342" r:id="rId37"/>
    <p:sldId id="343" r:id="rId38"/>
    <p:sldId id="345" r:id="rId39"/>
    <p:sldId id="344" r:id="rId40"/>
    <p:sldId id="346" r:id="rId41"/>
    <p:sldId id="348" r:id="rId42"/>
    <p:sldId id="349" r:id="rId43"/>
    <p:sldId id="350" r:id="rId44"/>
    <p:sldId id="351" r:id="rId45"/>
    <p:sldId id="352" r:id="rId46"/>
    <p:sldId id="353" r:id="rId47"/>
    <p:sldId id="366" r:id="rId48"/>
    <p:sldId id="354" r:id="rId49"/>
    <p:sldId id="367" r:id="rId50"/>
    <p:sldId id="368" r:id="rId51"/>
    <p:sldId id="369" r:id="rId52"/>
    <p:sldId id="437" r:id="rId53"/>
    <p:sldId id="370" r:id="rId54"/>
    <p:sldId id="371" r:id="rId55"/>
    <p:sldId id="372" r:id="rId56"/>
    <p:sldId id="373" r:id="rId57"/>
    <p:sldId id="385" r:id="rId58"/>
    <p:sldId id="386" r:id="rId59"/>
    <p:sldId id="387" r:id="rId60"/>
    <p:sldId id="438" r:id="rId61"/>
    <p:sldId id="388" r:id="rId62"/>
    <p:sldId id="389" r:id="rId63"/>
    <p:sldId id="390" r:id="rId64"/>
    <p:sldId id="391" r:id="rId65"/>
    <p:sldId id="393" r:id="rId66"/>
    <p:sldId id="392" r:id="rId67"/>
    <p:sldId id="399" r:id="rId68"/>
    <p:sldId id="394" r:id="rId69"/>
    <p:sldId id="395" r:id="rId70"/>
    <p:sldId id="396" r:id="rId71"/>
    <p:sldId id="400" r:id="rId72"/>
    <p:sldId id="397" r:id="rId73"/>
    <p:sldId id="398" r:id="rId74"/>
    <p:sldId id="402" r:id="rId75"/>
    <p:sldId id="401" r:id="rId76"/>
    <p:sldId id="403" r:id="rId77"/>
    <p:sldId id="404" r:id="rId78"/>
    <p:sldId id="405" r:id="rId79"/>
    <p:sldId id="406" r:id="rId80"/>
    <p:sldId id="407" r:id="rId81"/>
    <p:sldId id="408" r:id="rId82"/>
    <p:sldId id="410" r:id="rId83"/>
    <p:sldId id="411" r:id="rId84"/>
    <p:sldId id="412" r:id="rId85"/>
    <p:sldId id="413" r:id="rId86"/>
    <p:sldId id="414" r:id="rId87"/>
    <p:sldId id="415" r:id="rId88"/>
    <p:sldId id="416" r:id="rId89"/>
    <p:sldId id="417" r:id="rId90"/>
    <p:sldId id="418" r:id="rId91"/>
    <p:sldId id="419" r:id="rId92"/>
    <p:sldId id="420" r:id="rId93"/>
    <p:sldId id="421" r:id="rId94"/>
    <p:sldId id="422" r:id="rId95"/>
    <p:sldId id="424" r:id="rId96"/>
    <p:sldId id="423" r:id="rId97"/>
    <p:sldId id="425" r:id="rId98"/>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99"/>
    <a:srgbClr val="FF66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8711" autoAdjust="0"/>
  </p:normalViewPr>
  <p:slideViewPr>
    <p:cSldViewPr>
      <p:cViewPr varScale="1">
        <p:scale>
          <a:sx n="94" d="100"/>
          <a:sy n="94" d="100"/>
        </p:scale>
        <p:origin x="-696" y="-9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slide" Target="slides/slide9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32691F0-39B7-4844-9C00-53AB820B3588}" type="doc">
      <dgm:prSet loTypeId="urn:diagrams.loki3.com/TabbedArc+Icon" loCatId="relationship" qsTypeId="urn:microsoft.com/office/officeart/2005/8/quickstyle/simple1" qsCatId="simple" csTypeId="urn:microsoft.com/office/officeart/2005/8/colors/accent1_2" csCatId="accent1"/>
      <dgm:spPr/>
      <dgm:t>
        <a:bodyPr/>
        <a:lstStyle/>
        <a:p>
          <a:endParaRPr lang="zh-CN" altLang="en-US"/>
        </a:p>
      </dgm:t>
    </dgm:pt>
    <dgm:pt modelId="{D33516E5-2A0A-4039-B001-64103D4B7F90}">
      <dgm:prSet/>
      <dgm:spPr/>
      <dgm:t>
        <a:bodyPr/>
        <a:lstStyle/>
        <a:p>
          <a:pPr rtl="0"/>
          <a:r>
            <a:rPr lang="zh-CN" dirty="0" smtClean="0"/>
            <a:t>（</a:t>
          </a:r>
          <a:r>
            <a:rPr lang="en-US" dirty="0" smtClean="0"/>
            <a:t>1</a:t>
          </a:r>
          <a:r>
            <a:rPr lang="zh-CN" dirty="0" smtClean="0"/>
            <a:t>）陶冶审美情趣。 </a:t>
          </a:r>
          <a:endParaRPr lang="zh-CN" dirty="0"/>
        </a:p>
      </dgm:t>
    </dgm:pt>
    <dgm:pt modelId="{1426A40A-0D0D-4AAC-8218-525CAD409FDB}" type="parTrans" cxnId="{CB88564F-3194-4CC7-AC2A-0A1B803B8164}">
      <dgm:prSet/>
      <dgm:spPr/>
      <dgm:t>
        <a:bodyPr/>
        <a:lstStyle/>
        <a:p>
          <a:endParaRPr lang="zh-CN" altLang="en-US"/>
        </a:p>
      </dgm:t>
    </dgm:pt>
    <dgm:pt modelId="{3DCE1FF2-5C22-480D-BD2C-38CC50467D80}" type="sibTrans" cxnId="{CB88564F-3194-4CC7-AC2A-0A1B803B8164}">
      <dgm:prSet/>
      <dgm:spPr/>
      <dgm:t>
        <a:bodyPr/>
        <a:lstStyle/>
        <a:p>
          <a:endParaRPr lang="zh-CN" altLang="en-US"/>
        </a:p>
      </dgm:t>
    </dgm:pt>
    <dgm:pt modelId="{FA27962F-63EF-422F-A599-AE98BA2B38EF}">
      <dgm:prSet/>
      <dgm:spPr/>
      <dgm:t>
        <a:bodyPr/>
        <a:lstStyle/>
        <a:p>
          <a:pPr rtl="0"/>
          <a:r>
            <a:rPr lang="zh-CN" dirty="0" smtClean="0"/>
            <a:t>（</a:t>
          </a:r>
          <a:r>
            <a:rPr lang="en-US" dirty="0" smtClean="0"/>
            <a:t>2</a:t>
          </a:r>
          <a:r>
            <a:rPr lang="zh-CN" dirty="0" smtClean="0"/>
            <a:t>）体现风格传统。</a:t>
          </a:r>
          <a:r>
            <a:rPr lang="en-US" dirty="0" smtClean="0"/>
            <a:t> </a:t>
          </a:r>
          <a:endParaRPr lang="zh-CN" dirty="0"/>
        </a:p>
      </dgm:t>
    </dgm:pt>
    <dgm:pt modelId="{A2465F02-C48E-42D9-A681-9E10B5683A63}" type="parTrans" cxnId="{A245D8C3-9F73-4084-84F0-89E97E6F7D82}">
      <dgm:prSet/>
      <dgm:spPr/>
      <dgm:t>
        <a:bodyPr/>
        <a:lstStyle/>
        <a:p>
          <a:endParaRPr lang="zh-CN" altLang="en-US"/>
        </a:p>
      </dgm:t>
    </dgm:pt>
    <dgm:pt modelId="{32D8B114-DC18-4380-8712-A88704BE9516}" type="sibTrans" cxnId="{A245D8C3-9F73-4084-84F0-89E97E6F7D82}">
      <dgm:prSet/>
      <dgm:spPr/>
      <dgm:t>
        <a:bodyPr/>
        <a:lstStyle/>
        <a:p>
          <a:endParaRPr lang="zh-CN" altLang="en-US"/>
        </a:p>
      </dgm:t>
    </dgm:pt>
    <dgm:pt modelId="{87C4714A-93EF-4E33-AD37-65D4BAE4E676}">
      <dgm:prSet/>
      <dgm:spPr/>
      <dgm:t>
        <a:bodyPr/>
        <a:lstStyle/>
        <a:p>
          <a:pPr rtl="0"/>
          <a:r>
            <a:rPr lang="zh-CN" smtClean="0"/>
            <a:t>（</a:t>
          </a:r>
          <a:r>
            <a:rPr lang="en-US" smtClean="0"/>
            <a:t>3</a:t>
          </a:r>
          <a:r>
            <a:rPr lang="zh-CN" smtClean="0"/>
            <a:t>）创造气氛意境。</a:t>
          </a:r>
          <a:endParaRPr lang="zh-CN"/>
        </a:p>
      </dgm:t>
    </dgm:pt>
    <dgm:pt modelId="{05A73187-7C3A-4D8D-8C0F-1DA3B2B6C630}" type="parTrans" cxnId="{708B5E19-678E-4716-AFD9-B3CB11BB6518}">
      <dgm:prSet/>
      <dgm:spPr/>
      <dgm:t>
        <a:bodyPr/>
        <a:lstStyle/>
        <a:p>
          <a:endParaRPr lang="zh-CN" altLang="en-US"/>
        </a:p>
      </dgm:t>
    </dgm:pt>
    <dgm:pt modelId="{5343B601-0C02-4478-BF30-73041B4C864E}" type="sibTrans" cxnId="{708B5E19-678E-4716-AFD9-B3CB11BB6518}">
      <dgm:prSet/>
      <dgm:spPr/>
      <dgm:t>
        <a:bodyPr/>
        <a:lstStyle/>
        <a:p>
          <a:endParaRPr lang="zh-CN" altLang="en-US"/>
        </a:p>
      </dgm:t>
    </dgm:pt>
    <dgm:pt modelId="{A28424A6-4BEA-43EB-9CB5-7FAA1C5D29C7}" type="pres">
      <dgm:prSet presAssocID="{732691F0-39B7-4844-9C00-53AB820B3588}" presName="Name0" presStyleCnt="0">
        <dgm:presLayoutVars>
          <dgm:dir/>
          <dgm:resizeHandles val="exact"/>
        </dgm:presLayoutVars>
      </dgm:prSet>
      <dgm:spPr/>
    </dgm:pt>
    <dgm:pt modelId="{15A1B45E-B94A-4C90-B702-A76D8A8F55D3}" type="pres">
      <dgm:prSet presAssocID="{D33516E5-2A0A-4039-B001-64103D4B7F90}" presName="twoplus" presStyleLbl="node1" presStyleIdx="0" presStyleCnt="3">
        <dgm:presLayoutVars>
          <dgm:bulletEnabled val="1"/>
        </dgm:presLayoutVars>
      </dgm:prSet>
      <dgm:spPr/>
    </dgm:pt>
    <dgm:pt modelId="{C6BFDD14-15E3-4F97-98E0-59ECB738609C}" type="pres">
      <dgm:prSet presAssocID="{FA27962F-63EF-422F-A599-AE98BA2B38EF}" presName="twoplus" presStyleLbl="node1" presStyleIdx="1" presStyleCnt="3">
        <dgm:presLayoutVars>
          <dgm:bulletEnabled val="1"/>
        </dgm:presLayoutVars>
      </dgm:prSet>
      <dgm:spPr/>
    </dgm:pt>
    <dgm:pt modelId="{3820CAC1-FBFC-4760-8C60-A1E23055E3AA}" type="pres">
      <dgm:prSet presAssocID="{87C4714A-93EF-4E33-AD37-65D4BAE4E676}" presName="twoplus" presStyleLbl="node1" presStyleIdx="2" presStyleCnt="3">
        <dgm:presLayoutVars>
          <dgm:bulletEnabled val="1"/>
        </dgm:presLayoutVars>
      </dgm:prSet>
      <dgm:spPr/>
    </dgm:pt>
  </dgm:ptLst>
  <dgm:cxnLst>
    <dgm:cxn modelId="{C03643B1-2FBB-4ADC-A7C2-A04879D4EFAA}" type="presOf" srcId="{87C4714A-93EF-4E33-AD37-65D4BAE4E676}" destId="{3820CAC1-FBFC-4760-8C60-A1E23055E3AA}" srcOrd="0" destOrd="0" presId="urn:diagrams.loki3.com/TabbedArc+Icon"/>
    <dgm:cxn modelId="{CB88564F-3194-4CC7-AC2A-0A1B803B8164}" srcId="{732691F0-39B7-4844-9C00-53AB820B3588}" destId="{D33516E5-2A0A-4039-B001-64103D4B7F90}" srcOrd="0" destOrd="0" parTransId="{1426A40A-0D0D-4AAC-8218-525CAD409FDB}" sibTransId="{3DCE1FF2-5C22-480D-BD2C-38CC50467D80}"/>
    <dgm:cxn modelId="{708B5E19-678E-4716-AFD9-B3CB11BB6518}" srcId="{732691F0-39B7-4844-9C00-53AB820B3588}" destId="{87C4714A-93EF-4E33-AD37-65D4BAE4E676}" srcOrd="2" destOrd="0" parTransId="{05A73187-7C3A-4D8D-8C0F-1DA3B2B6C630}" sibTransId="{5343B601-0C02-4478-BF30-73041B4C864E}"/>
    <dgm:cxn modelId="{213CE950-1CC3-45B4-A05B-092D687EF0C3}" type="presOf" srcId="{732691F0-39B7-4844-9C00-53AB820B3588}" destId="{A28424A6-4BEA-43EB-9CB5-7FAA1C5D29C7}" srcOrd="0" destOrd="0" presId="urn:diagrams.loki3.com/TabbedArc+Icon"/>
    <dgm:cxn modelId="{A245D8C3-9F73-4084-84F0-89E97E6F7D82}" srcId="{732691F0-39B7-4844-9C00-53AB820B3588}" destId="{FA27962F-63EF-422F-A599-AE98BA2B38EF}" srcOrd="1" destOrd="0" parTransId="{A2465F02-C48E-42D9-A681-9E10B5683A63}" sibTransId="{32D8B114-DC18-4380-8712-A88704BE9516}"/>
    <dgm:cxn modelId="{7F6E7FF5-480F-4261-B0EC-46219DE7ADAA}" type="presOf" srcId="{FA27962F-63EF-422F-A599-AE98BA2B38EF}" destId="{C6BFDD14-15E3-4F97-98E0-59ECB738609C}" srcOrd="0" destOrd="0" presId="urn:diagrams.loki3.com/TabbedArc+Icon"/>
    <dgm:cxn modelId="{A459FB8F-0E9F-47DE-B053-CEFD30F90A90}" type="presOf" srcId="{D33516E5-2A0A-4039-B001-64103D4B7F90}" destId="{15A1B45E-B94A-4C90-B702-A76D8A8F55D3}" srcOrd="0" destOrd="0" presId="urn:diagrams.loki3.com/TabbedArc+Icon"/>
    <dgm:cxn modelId="{2AD0A50E-AE9E-44F7-BB20-F093685AC015}" type="presParOf" srcId="{A28424A6-4BEA-43EB-9CB5-7FAA1C5D29C7}" destId="{15A1B45E-B94A-4C90-B702-A76D8A8F55D3}" srcOrd="0" destOrd="0" presId="urn:diagrams.loki3.com/TabbedArc+Icon"/>
    <dgm:cxn modelId="{C7D00719-CA52-461F-A6D6-3150D8211981}" type="presParOf" srcId="{A28424A6-4BEA-43EB-9CB5-7FAA1C5D29C7}" destId="{C6BFDD14-15E3-4F97-98E0-59ECB738609C}" srcOrd="1" destOrd="0" presId="urn:diagrams.loki3.com/TabbedArc+Icon"/>
    <dgm:cxn modelId="{E8CA0A58-68D0-4A75-AF09-A44553525FBC}" type="presParOf" srcId="{A28424A6-4BEA-43EB-9CB5-7FAA1C5D29C7}" destId="{3820CAC1-FBFC-4760-8C60-A1E23055E3AA}" srcOrd="2" destOrd="0" presId="urn:diagrams.loki3.com/TabbedArc+Icon"/>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81AAACA7-DBD1-4A01-AFA0-29E01D09FA7D}" type="doc">
      <dgm:prSet loTypeId="urn:microsoft.com/office/officeart/2009/layout/CircleArrowProcess" loCatId="process" qsTypeId="urn:microsoft.com/office/officeart/2005/8/quickstyle/simple1" qsCatId="simple" csTypeId="urn:microsoft.com/office/officeart/2005/8/colors/colorful3" csCatId="colorful"/>
      <dgm:spPr/>
      <dgm:t>
        <a:bodyPr/>
        <a:lstStyle/>
        <a:p>
          <a:endParaRPr lang="zh-CN" altLang="en-US"/>
        </a:p>
      </dgm:t>
    </dgm:pt>
    <dgm:pt modelId="{9145121F-FD7D-417A-B0BC-3C85A4654AA2}">
      <dgm:prSet/>
      <dgm:spPr/>
      <dgm:t>
        <a:bodyPr/>
        <a:lstStyle/>
        <a:p>
          <a:pPr rtl="0"/>
          <a:r>
            <a:rPr lang="zh-CN" smtClean="0"/>
            <a:t>直接眩光</a:t>
          </a:r>
          <a:endParaRPr lang="zh-CN"/>
        </a:p>
      </dgm:t>
    </dgm:pt>
    <dgm:pt modelId="{1A71EAE6-930D-4888-AA23-A73E0E01485B}" type="parTrans" cxnId="{1FA7D836-0482-4851-A42B-ACA0FE3884FA}">
      <dgm:prSet/>
      <dgm:spPr/>
      <dgm:t>
        <a:bodyPr/>
        <a:lstStyle/>
        <a:p>
          <a:endParaRPr lang="zh-CN" altLang="en-US"/>
        </a:p>
      </dgm:t>
    </dgm:pt>
    <dgm:pt modelId="{12338280-C7D7-4808-8163-4916BC1C6212}" type="sibTrans" cxnId="{1FA7D836-0482-4851-A42B-ACA0FE3884FA}">
      <dgm:prSet/>
      <dgm:spPr/>
      <dgm:t>
        <a:bodyPr/>
        <a:lstStyle/>
        <a:p>
          <a:endParaRPr lang="zh-CN" altLang="en-US"/>
        </a:p>
      </dgm:t>
    </dgm:pt>
    <dgm:pt modelId="{9B6F8BBB-8C06-40F3-8E20-6B7C55509CB7}">
      <dgm:prSet/>
      <dgm:spPr/>
      <dgm:t>
        <a:bodyPr/>
        <a:lstStyle/>
        <a:p>
          <a:pPr rtl="0"/>
          <a:r>
            <a:rPr lang="zh-CN" dirty="0" smtClean="0"/>
            <a:t>反射眩光</a:t>
          </a:r>
          <a:endParaRPr lang="zh-CN" dirty="0"/>
        </a:p>
      </dgm:t>
    </dgm:pt>
    <dgm:pt modelId="{8C01ECC5-07F6-4C52-A6FD-E014B2578BDE}" type="parTrans" cxnId="{CABCC2AD-0590-49E4-8E99-888045C4004E}">
      <dgm:prSet/>
      <dgm:spPr/>
      <dgm:t>
        <a:bodyPr/>
        <a:lstStyle/>
        <a:p>
          <a:endParaRPr lang="zh-CN" altLang="en-US"/>
        </a:p>
      </dgm:t>
    </dgm:pt>
    <dgm:pt modelId="{30C78BC2-5EE3-4E43-9EAD-BED92A1CA0FF}" type="sibTrans" cxnId="{CABCC2AD-0590-49E4-8E99-888045C4004E}">
      <dgm:prSet/>
      <dgm:spPr/>
      <dgm:t>
        <a:bodyPr/>
        <a:lstStyle/>
        <a:p>
          <a:endParaRPr lang="zh-CN" altLang="en-US"/>
        </a:p>
      </dgm:t>
    </dgm:pt>
    <dgm:pt modelId="{470777FD-73E1-408E-8450-83F4BB7BBF70}" type="pres">
      <dgm:prSet presAssocID="{81AAACA7-DBD1-4A01-AFA0-29E01D09FA7D}" presName="Name0" presStyleCnt="0">
        <dgm:presLayoutVars>
          <dgm:chMax val="7"/>
          <dgm:chPref val="7"/>
          <dgm:dir/>
          <dgm:animLvl val="lvl"/>
        </dgm:presLayoutVars>
      </dgm:prSet>
      <dgm:spPr/>
    </dgm:pt>
    <dgm:pt modelId="{1D514AC4-BE03-45A9-9D93-CC60909C3E6F}" type="pres">
      <dgm:prSet presAssocID="{9145121F-FD7D-417A-B0BC-3C85A4654AA2}" presName="Accent1" presStyleCnt="0"/>
      <dgm:spPr/>
    </dgm:pt>
    <dgm:pt modelId="{4DCD5D48-FCBF-40CA-AB01-30229072FC5E}" type="pres">
      <dgm:prSet presAssocID="{9145121F-FD7D-417A-B0BC-3C85A4654AA2}" presName="Accent" presStyleLbl="node1" presStyleIdx="0" presStyleCnt="2"/>
      <dgm:spPr/>
    </dgm:pt>
    <dgm:pt modelId="{58BA3102-40D1-45B0-B35D-C60EFB9795F7}" type="pres">
      <dgm:prSet presAssocID="{9145121F-FD7D-417A-B0BC-3C85A4654AA2}" presName="Parent1" presStyleLbl="revTx" presStyleIdx="0" presStyleCnt="2">
        <dgm:presLayoutVars>
          <dgm:chMax val="1"/>
          <dgm:chPref val="1"/>
          <dgm:bulletEnabled val="1"/>
        </dgm:presLayoutVars>
      </dgm:prSet>
      <dgm:spPr/>
    </dgm:pt>
    <dgm:pt modelId="{C1AD215B-F3F7-47EA-A96F-F913E8946CD0}" type="pres">
      <dgm:prSet presAssocID="{9B6F8BBB-8C06-40F3-8E20-6B7C55509CB7}" presName="Accent2" presStyleCnt="0"/>
      <dgm:spPr/>
    </dgm:pt>
    <dgm:pt modelId="{7C8C6A9F-E8AC-4443-94E5-40454511537C}" type="pres">
      <dgm:prSet presAssocID="{9B6F8BBB-8C06-40F3-8E20-6B7C55509CB7}" presName="Accent" presStyleLbl="node1" presStyleIdx="1" presStyleCnt="2"/>
      <dgm:spPr/>
    </dgm:pt>
    <dgm:pt modelId="{0F28B0A0-FE74-4244-A829-02A790C03630}" type="pres">
      <dgm:prSet presAssocID="{9B6F8BBB-8C06-40F3-8E20-6B7C55509CB7}" presName="Parent2" presStyleLbl="revTx" presStyleIdx="1" presStyleCnt="2">
        <dgm:presLayoutVars>
          <dgm:chMax val="1"/>
          <dgm:chPref val="1"/>
          <dgm:bulletEnabled val="1"/>
        </dgm:presLayoutVars>
      </dgm:prSet>
      <dgm:spPr/>
    </dgm:pt>
  </dgm:ptLst>
  <dgm:cxnLst>
    <dgm:cxn modelId="{CABCC2AD-0590-49E4-8E99-888045C4004E}" srcId="{81AAACA7-DBD1-4A01-AFA0-29E01D09FA7D}" destId="{9B6F8BBB-8C06-40F3-8E20-6B7C55509CB7}" srcOrd="1" destOrd="0" parTransId="{8C01ECC5-07F6-4C52-A6FD-E014B2578BDE}" sibTransId="{30C78BC2-5EE3-4E43-9EAD-BED92A1CA0FF}"/>
    <dgm:cxn modelId="{1FA7D836-0482-4851-A42B-ACA0FE3884FA}" srcId="{81AAACA7-DBD1-4A01-AFA0-29E01D09FA7D}" destId="{9145121F-FD7D-417A-B0BC-3C85A4654AA2}" srcOrd="0" destOrd="0" parTransId="{1A71EAE6-930D-4888-AA23-A73E0E01485B}" sibTransId="{12338280-C7D7-4808-8163-4916BC1C6212}"/>
    <dgm:cxn modelId="{A737059B-4187-4521-BE07-2983FD1AEAC9}" type="presOf" srcId="{81AAACA7-DBD1-4A01-AFA0-29E01D09FA7D}" destId="{470777FD-73E1-408E-8450-83F4BB7BBF70}" srcOrd="0" destOrd="0" presId="urn:microsoft.com/office/officeart/2009/layout/CircleArrowProcess"/>
    <dgm:cxn modelId="{24D15B14-D984-471B-A8B5-9C1493B69233}" type="presOf" srcId="{9145121F-FD7D-417A-B0BC-3C85A4654AA2}" destId="{58BA3102-40D1-45B0-B35D-C60EFB9795F7}" srcOrd="0" destOrd="0" presId="urn:microsoft.com/office/officeart/2009/layout/CircleArrowProcess"/>
    <dgm:cxn modelId="{D054EFB3-5208-4B70-B820-85A2A0A3ACEE}" type="presOf" srcId="{9B6F8BBB-8C06-40F3-8E20-6B7C55509CB7}" destId="{0F28B0A0-FE74-4244-A829-02A790C03630}" srcOrd="0" destOrd="0" presId="urn:microsoft.com/office/officeart/2009/layout/CircleArrowProcess"/>
    <dgm:cxn modelId="{228C52E0-AC69-47DC-A199-58B105ADA1CE}" type="presParOf" srcId="{470777FD-73E1-408E-8450-83F4BB7BBF70}" destId="{1D514AC4-BE03-45A9-9D93-CC60909C3E6F}" srcOrd="0" destOrd="0" presId="urn:microsoft.com/office/officeart/2009/layout/CircleArrowProcess"/>
    <dgm:cxn modelId="{DA6857AB-8BC9-4697-B16A-B5DA5317542E}" type="presParOf" srcId="{1D514AC4-BE03-45A9-9D93-CC60909C3E6F}" destId="{4DCD5D48-FCBF-40CA-AB01-30229072FC5E}" srcOrd="0" destOrd="0" presId="urn:microsoft.com/office/officeart/2009/layout/CircleArrowProcess"/>
    <dgm:cxn modelId="{17D5F990-3FA4-437B-86DA-DD9C6F14A04A}" type="presParOf" srcId="{470777FD-73E1-408E-8450-83F4BB7BBF70}" destId="{58BA3102-40D1-45B0-B35D-C60EFB9795F7}" srcOrd="1" destOrd="0" presId="urn:microsoft.com/office/officeart/2009/layout/CircleArrowProcess"/>
    <dgm:cxn modelId="{D91044DD-8FAC-45F7-8AC1-62B1C195E6F8}" type="presParOf" srcId="{470777FD-73E1-408E-8450-83F4BB7BBF70}" destId="{C1AD215B-F3F7-47EA-A96F-F913E8946CD0}" srcOrd="2" destOrd="0" presId="urn:microsoft.com/office/officeart/2009/layout/CircleArrowProcess"/>
    <dgm:cxn modelId="{07F61FC4-BDE4-42D5-8C7F-AB1796D52D3A}" type="presParOf" srcId="{C1AD215B-F3F7-47EA-A96F-F913E8946CD0}" destId="{7C8C6A9F-E8AC-4443-94E5-40454511537C}" srcOrd="0" destOrd="0" presId="urn:microsoft.com/office/officeart/2009/layout/CircleArrowProcess"/>
    <dgm:cxn modelId="{6BA8FCB5-CECF-475D-8CDC-7D2DCAFE0318}" type="presParOf" srcId="{470777FD-73E1-408E-8450-83F4BB7BBF70}" destId="{0F28B0A0-FE74-4244-A829-02A790C03630}" srcOrd="3" destOrd="0" presId="urn:microsoft.com/office/officeart/2009/layout/CircleArrow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B9B3D240-E0A9-4A34-81D1-C00F44D714E7}" type="doc">
      <dgm:prSet loTypeId="urn:microsoft.com/office/officeart/2005/8/layout/lProcess3" loCatId="process" qsTypeId="urn:microsoft.com/office/officeart/2005/8/quickstyle/simple1" qsCatId="simple" csTypeId="urn:microsoft.com/office/officeart/2005/8/colors/colorful2" csCatId="colorful"/>
      <dgm:spPr/>
      <dgm:t>
        <a:bodyPr/>
        <a:lstStyle/>
        <a:p>
          <a:endParaRPr lang="zh-CN" altLang="en-US"/>
        </a:p>
      </dgm:t>
    </dgm:pt>
    <dgm:pt modelId="{0BCB4FD0-6BDA-4784-9AAF-8C86AA58FB6D}">
      <dgm:prSet/>
      <dgm:spPr/>
      <dgm:t>
        <a:bodyPr/>
        <a:lstStyle/>
        <a:p>
          <a:pPr rtl="0"/>
          <a:r>
            <a:rPr lang="zh-CN" smtClean="0"/>
            <a:t>直射光</a:t>
          </a:r>
          <a:endParaRPr lang="zh-CN"/>
        </a:p>
      </dgm:t>
    </dgm:pt>
    <dgm:pt modelId="{46DCB434-46F4-4976-89DA-B6BFF2F7B26C}" type="parTrans" cxnId="{D3A786A7-BCDA-4547-8112-C954B26179F0}">
      <dgm:prSet/>
      <dgm:spPr/>
      <dgm:t>
        <a:bodyPr/>
        <a:lstStyle/>
        <a:p>
          <a:endParaRPr lang="zh-CN" altLang="en-US"/>
        </a:p>
      </dgm:t>
    </dgm:pt>
    <dgm:pt modelId="{92CF6DE4-915D-412D-B7A0-7263F4C3D51B}" type="sibTrans" cxnId="{D3A786A7-BCDA-4547-8112-C954B26179F0}">
      <dgm:prSet/>
      <dgm:spPr/>
      <dgm:t>
        <a:bodyPr/>
        <a:lstStyle/>
        <a:p>
          <a:endParaRPr lang="zh-CN" altLang="en-US"/>
        </a:p>
      </dgm:t>
    </dgm:pt>
    <dgm:pt modelId="{E566347B-D4E8-4561-ACD1-2D7E73EADC90}">
      <dgm:prSet/>
      <dgm:spPr/>
      <dgm:t>
        <a:bodyPr/>
        <a:lstStyle/>
        <a:p>
          <a:pPr rtl="0"/>
          <a:r>
            <a:rPr lang="zh-CN" smtClean="0"/>
            <a:t>反射光</a:t>
          </a:r>
          <a:endParaRPr lang="zh-CN"/>
        </a:p>
      </dgm:t>
    </dgm:pt>
    <dgm:pt modelId="{0493D83F-9900-4AD2-A0F5-C0C61DD51F87}" type="parTrans" cxnId="{F8EB8FC2-3BFA-4D15-91CF-0572709CAAAD}">
      <dgm:prSet/>
      <dgm:spPr/>
      <dgm:t>
        <a:bodyPr/>
        <a:lstStyle/>
        <a:p>
          <a:endParaRPr lang="zh-CN" altLang="en-US"/>
        </a:p>
      </dgm:t>
    </dgm:pt>
    <dgm:pt modelId="{D69775DD-6453-4814-A94A-37491953C8F7}" type="sibTrans" cxnId="{F8EB8FC2-3BFA-4D15-91CF-0572709CAAAD}">
      <dgm:prSet/>
      <dgm:spPr/>
      <dgm:t>
        <a:bodyPr/>
        <a:lstStyle/>
        <a:p>
          <a:endParaRPr lang="zh-CN" altLang="en-US"/>
        </a:p>
      </dgm:t>
    </dgm:pt>
    <dgm:pt modelId="{DF515E47-F3E2-4A47-A7FD-CD02659B8D9E}">
      <dgm:prSet/>
      <dgm:spPr/>
      <dgm:t>
        <a:bodyPr/>
        <a:lstStyle/>
        <a:p>
          <a:pPr rtl="0"/>
          <a:r>
            <a:rPr lang="zh-CN" smtClean="0"/>
            <a:t>漫射光</a:t>
          </a:r>
          <a:endParaRPr lang="zh-CN"/>
        </a:p>
      </dgm:t>
    </dgm:pt>
    <dgm:pt modelId="{B4F6F230-A242-46C9-B15B-034E962C4C7D}" type="parTrans" cxnId="{BCAB8E14-3E97-4D21-B4A9-C5AD72573F48}">
      <dgm:prSet/>
      <dgm:spPr/>
      <dgm:t>
        <a:bodyPr/>
        <a:lstStyle/>
        <a:p>
          <a:endParaRPr lang="zh-CN" altLang="en-US"/>
        </a:p>
      </dgm:t>
    </dgm:pt>
    <dgm:pt modelId="{E52F4C48-E625-4BFD-9E30-741C381B0C56}" type="sibTrans" cxnId="{BCAB8E14-3E97-4D21-B4A9-C5AD72573F48}">
      <dgm:prSet/>
      <dgm:spPr/>
      <dgm:t>
        <a:bodyPr/>
        <a:lstStyle/>
        <a:p>
          <a:endParaRPr lang="zh-CN" altLang="en-US"/>
        </a:p>
      </dgm:t>
    </dgm:pt>
    <dgm:pt modelId="{9D891CBB-18BB-4C08-BC0F-F26252EB427C}" type="pres">
      <dgm:prSet presAssocID="{B9B3D240-E0A9-4A34-81D1-C00F44D714E7}" presName="Name0" presStyleCnt="0">
        <dgm:presLayoutVars>
          <dgm:chPref val="3"/>
          <dgm:dir/>
          <dgm:animLvl val="lvl"/>
          <dgm:resizeHandles/>
        </dgm:presLayoutVars>
      </dgm:prSet>
      <dgm:spPr/>
    </dgm:pt>
    <dgm:pt modelId="{9F5F67AB-2883-4F0A-BA50-5CD727A3DD39}" type="pres">
      <dgm:prSet presAssocID="{0BCB4FD0-6BDA-4784-9AAF-8C86AA58FB6D}" presName="horFlow" presStyleCnt="0"/>
      <dgm:spPr/>
    </dgm:pt>
    <dgm:pt modelId="{E06E9BCA-0049-4970-944A-F4CE5CCBDD16}" type="pres">
      <dgm:prSet presAssocID="{0BCB4FD0-6BDA-4784-9AAF-8C86AA58FB6D}" presName="bigChev" presStyleLbl="node1" presStyleIdx="0" presStyleCnt="3"/>
      <dgm:spPr/>
    </dgm:pt>
    <dgm:pt modelId="{DBD35FA1-108B-466B-90FC-8F0441B398C4}" type="pres">
      <dgm:prSet presAssocID="{0BCB4FD0-6BDA-4784-9AAF-8C86AA58FB6D}" presName="vSp" presStyleCnt="0"/>
      <dgm:spPr/>
    </dgm:pt>
    <dgm:pt modelId="{AD43CA37-819D-474C-AC01-C553863FE516}" type="pres">
      <dgm:prSet presAssocID="{E566347B-D4E8-4561-ACD1-2D7E73EADC90}" presName="horFlow" presStyleCnt="0"/>
      <dgm:spPr/>
    </dgm:pt>
    <dgm:pt modelId="{310384AF-AA61-4132-AEA9-1414D860DCAD}" type="pres">
      <dgm:prSet presAssocID="{E566347B-D4E8-4561-ACD1-2D7E73EADC90}" presName="bigChev" presStyleLbl="node1" presStyleIdx="1" presStyleCnt="3"/>
      <dgm:spPr/>
    </dgm:pt>
    <dgm:pt modelId="{B8FBA4EE-7500-4D84-A039-4CB7CE71BACD}" type="pres">
      <dgm:prSet presAssocID="{E566347B-D4E8-4561-ACD1-2D7E73EADC90}" presName="vSp" presStyleCnt="0"/>
      <dgm:spPr/>
    </dgm:pt>
    <dgm:pt modelId="{7B78BF40-6EE0-4F86-9D0B-069730C50BCA}" type="pres">
      <dgm:prSet presAssocID="{DF515E47-F3E2-4A47-A7FD-CD02659B8D9E}" presName="horFlow" presStyleCnt="0"/>
      <dgm:spPr/>
    </dgm:pt>
    <dgm:pt modelId="{116DCAA8-3688-4FC1-A590-490825372164}" type="pres">
      <dgm:prSet presAssocID="{DF515E47-F3E2-4A47-A7FD-CD02659B8D9E}" presName="bigChev" presStyleLbl="node1" presStyleIdx="2" presStyleCnt="3"/>
      <dgm:spPr/>
    </dgm:pt>
  </dgm:ptLst>
  <dgm:cxnLst>
    <dgm:cxn modelId="{D3A786A7-BCDA-4547-8112-C954B26179F0}" srcId="{B9B3D240-E0A9-4A34-81D1-C00F44D714E7}" destId="{0BCB4FD0-6BDA-4784-9AAF-8C86AA58FB6D}" srcOrd="0" destOrd="0" parTransId="{46DCB434-46F4-4976-89DA-B6BFF2F7B26C}" sibTransId="{92CF6DE4-915D-412D-B7A0-7263F4C3D51B}"/>
    <dgm:cxn modelId="{A854779F-22B9-4FA8-9DD4-6B84BC764733}" type="presOf" srcId="{0BCB4FD0-6BDA-4784-9AAF-8C86AA58FB6D}" destId="{E06E9BCA-0049-4970-944A-F4CE5CCBDD16}" srcOrd="0" destOrd="0" presId="urn:microsoft.com/office/officeart/2005/8/layout/lProcess3"/>
    <dgm:cxn modelId="{BCAB8E14-3E97-4D21-B4A9-C5AD72573F48}" srcId="{B9B3D240-E0A9-4A34-81D1-C00F44D714E7}" destId="{DF515E47-F3E2-4A47-A7FD-CD02659B8D9E}" srcOrd="2" destOrd="0" parTransId="{B4F6F230-A242-46C9-B15B-034E962C4C7D}" sibTransId="{E52F4C48-E625-4BFD-9E30-741C381B0C56}"/>
    <dgm:cxn modelId="{A7A06D42-DDA6-411C-8A0B-B5BE6FCAAB0E}" type="presOf" srcId="{B9B3D240-E0A9-4A34-81D1-C00F44D714E7}" destId="{9D891CBB-18BB-4C08-BC0F-F26252EB427C}" srcOrd="0" destOrd="0" presId="urn:microsoft.com/office/officeart/2005/8/layout/lProcess3"/>
    <dgm:cxn modelId="{F8EB8FC2-3BFA-4D15-91CF-0572709CAAAD}" srcId="{B9B3D240-E0A9-4A34-81D1-C00F44D714E7}" destId="{E566347B-D4E8-4561-ACD1-2D7E73EADC90}" srcOrd="1" destOrd="0" parTransId="{0493D83F-9900-4AD2-A0F5-C0C61DD51F87}" sibTransId="{D69775DD-6453-4814-A94A-37491953C8F7}"/>
    <dgm:cxn modelId="{4D6C82AB-8848-4097-BB67-473F46545D70}" type="presOf" srcId="{DF515E47-F3E2-4A47-A7FD-CD02659B8D9E}" destId="{116DCAA8-3688-4FC1-A590-490825372164}" srcOrd="0" destOrd="0" presId="urn:microsoft.com/office/officeart/2005/8/layout/lProcess3"/>
    <dgm:cxn modelId="{BB8D30DD-73C8-46D2-9AAE-9BDA30766E89}" type="presOf" srcId="{E566347B-D4E8-4561-ACD1-2D7E73EADC90}" destId="{310384AF-AA61-4132-AEA9-1414D860DCAD}" srcOrd="0" destOrd="0" presId="urn:microsoft.com/office/officeart/2005/8/layout/lProcess3"/>
    <dgm:cxn modelId="{96F05728-3E8E-4667-B3D6-B8EC3C21A35C}" type="presParOf" srcId="{9D891CBB-18BB-4C08-BC0F-F26252EB427C}" destId="{9F5F67AB-2883-4F0A-BA50-5CD727A3DD39}" srcOrd="0" destOrd="0" presId="urn:microsoft.com/office/officeart/2005/8/layout/lProcess3"/>
    <dgm:cxn modelId="{2BBDE130-DD49-4AAE-A630-D0DF3D304E27}" type="presParOf" srcId="{9F5F67AB-2883-4F0A-BA50-5CD727A3DD39}" destId="{E06E9BCA-0049-4970-944A-F4CE5CCBDD16}" srcOrd="0" destOrd="0" presId="urn:microsoft.com/office/officeart/2005/8/layout/lProcess3"/>
    <dgm:cxn modelId="{3FAA9F73-48B4-4F2C-A2B0-AE9DD790A9EB}" type="presParOf" srcId="{9D891CBB-18BB-4C08-BC0F-F26252EB427C}" destId="{DBD35FA1-108B-466B-90FC-8F0441B398C4}" srcOrd="1" destOrd="0" presId="urn:microsoft.com/office/officeart/2005/8/layout/lProcess3"/>
    <dgm:cxn modelId="{09752438-05B0-4541-980A-6A3725FFC14A}" type="presParOf" srcId="{9D891CBB-18BB-4C08-BC0F-F26252EB427C}" destId="{AD43CA37-819D-474C-AC01-C553863FE516}" srcOrd="2" destOrd="0" presId="urn:microsoft.com/office/officeart/2005/8/layout/lProcess3"/>
    <dgm:cxn modelId="{947F5306-CD5B-4D8A-9984-66BE771C2ED6}" type="presParOf" srcId="{AD43CA37-819D-474C-AC01-C553863FE516}" destId="{310384AF-AA61-4132-AEA9-1414D860DCAD}" srcOrd="0" destOrd="0" presId="urn:microsoft.com/office/officeart/2005/8/layout/lProcess3"/>
    <dgm:cxn modelId="{28D814F5-02DD-4810-AE49-68B8050906E2}" type="presParOf" srcId="{9D891CBB-18BB-4C08-BC0F-F26252EB427C}" destId="{B8FBA4EE-7500-4D84-A039-4CB7CE71BACD}" srcOrd="3" destOrd="0" presId="urn:microsoft.com/office/officeart/2005/8/layout/lProcess3"/>
    <dgm:cxn modelId="{231739EF-8D51-4269-A7B3-56CC9E7731EB}" type="presParOf" srcId="{9D891CBB-18BB-4C08-BC0F-F26252EB427C}" destId="{7B78BF40-6EE0-4F86-9D0B-069730C50BCA}" srcOrd="4" destOrd="0" presId="urn:microsoft.com/office/officeart/2005/8/layout/lProcess3"/>
    <dgm:cxn modelId="{9E1D1E56-EE38-443C-BA8D-FB4F67148DA6}" type="presParOf" srcId="{7B78BF40-6EE0-4F86-9D0B-069730C50BCA}" destId="{116DCAA8-3688-4FC1-A590-490825372164}" srcOrd="0" destOrd="0" presId="urn:microsoft.com/office/officeart/2005/8/layout/l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617E9E09-A23F-415B-B740-4734DF8D8710}" type="doc">
      <dgm:prSet loTypeId="urn:microsoft.com/office/officeart/2005/8/layout/hList6" loCatId="list" qsTypeId="urn:microsoft.com/office/officeart/2005/8/quickstyle/simple1" qsCatId="simple" csTypeId="urn:microsoft.com/office/officeart/2005/8/colors/colorful2" csCatId="colorful"/>
      <dgm:spPr/>
      <dgm:t>
        <a:bodyPr/>
        <a:lstStyle/>
        <a:p>
          <a:endParaRPr lang="zh-CN" altLang="en-US"/>
        </a:p>
      </dgm:t>
    </dgm:pt>
    <dgm:pt modelId="{E758A2E7-860B-484B-BF6C-B1BD362DB42B}">
      <dgm:prSet/>
      <dgm:spPr/>
      <dgm:t>
        <a:bodyPr/>
        <a:lstStyle/>
        <a:p>
          <a:pPr rtl="0"/>
          <a:r>
            <a:rPr lang="zh-CN" smtClean="0"/>
            <a:t>（</a:t>
          </a:r>
          <a:r>
            <a:rPr lang="en-US" smtClean="0"/>
            <a:t>1</a:t>
          </a:r>
          <a:r>
            <a:rPr lang="zh-CN" smtClean="0"/>
            <a:t>）直接照明方式</a:t>
          </a:r>
          <a:endParaRPr lang="zh-CN"/>
        </a:p>
      </dgm:t>
    </dgm:pt>
    <dgm:pt modelId="{AE0B8253-B729-41D6-8C4B-645BD4709A9F}" type="parTrans" cxnId="{EC7C8C03-FE45-4720-875F-D67D816340DE}">
      <dgm:prSet/>
      <dgm:spPr/>
      <dgm:t>
        <a:bodyPr/>
        <a:lstStyle/>
        <a:p>
          <a:endParaRPr lang="zh-CN" altLang="en-US"/>
        </a:p>
      </dgm:t>
    </dgm:pt>
    <dgm:pt modelId="{17E40F73-6464-425D-98D7-B00C332A235F}" type="sibTrans" cxnId="{EC7C8C03-FE45-4720-875F-D67D816340DE}">
      <dgm:prSet/>
      <dgm:spPr/>
      <dgm:t>
        <a:bodyPr/>
        <a:lstStyle/>
        <a:p>
          <a:endParaRPr lang="zh-CN" altLang="en-US"/>
        </a:p>
      </dgm:t>
    </dgm:pt>
    <dgm:pt modelId="{1ED19ADC-2B62-4236-96C7-B26ACBAEDB27}">
      <dgm:prSet/>
      <dgm:spPr/>
      <dgm:t>
        <a:bodyPr/>
        <a:lstStyle/>
        <a:p>
          <a:pPr rtl="0"/>
          <a:r>
            <a:rPr lang="zh-CN" smtClean="0"/>
            <a:t>（</a:t>
          </a:r>
          <a:r>
            <a:rPr lang="en-US" smtClean="0"/>
            <a:t>2</a:t>
          </a:r>
          <a:r>
            <a:rPr lang="zh-CN" smtClean="0"/>
            <a:t>）半直接照明方式</a:t>
          </a:r>
          <a:endParaRPr lang="zh-CN"/>
        </a:p>
      </dgm:t>
    </dgm:pt>
    <dgm:pt modelId="{8A18139D-F8AE-460C-81C4-A309A7E891BD}" type="parTrans" cxnId="{FA2808F9-3BFF-4406-A7F5-60B98A8431C6}">
      <dgm:prSet/>
      <dgm:spPr/>
      <dgm:t>
        <a:bodyPr/>
        <a:lstStyle/>
        <a:p>
          <a:endParaRPr lang="zh-CN" altLang="en-US"/>
        </a:p>
      </dgm:t>
    </dgm:pt>
    <dgm:pt modelId="{6BD58FA6-6D38-4A96-BE97-7EADF7EE0DF3}" type="sibTrans" cxnId="{FA2808F9-3BFF-4406-A7F5-60B98A8431C6}">
      <dgm:prSet/>
      <dgm:spPr/>
      <dgm:t>
        <a:bodyPr/>
        <a:lstStyle/>
        <a:p>
          <a:endParaRPr lang="zh-CN" altLang="en-US"/>
        </a:p>
      </dgm:t>
    </dgm:pt>
    <dgm:pt modelId="{4F5549F2-699F-49F5-9F3C-09DF41CD84B0}">
      <dgm:prSet/>
      <dgm:spPr/>
      <dgm:t>
        <a:bodyPr/>
        <a:lstStyle/>
        <a:p>
          <a:pPr rtl="0"/>
          <a:r>
            <a:rPr lang="zh-CN" smtClean="0"/>
            <a:t>（</a:t>
          </a:r>
          <a:r>
            <a:rPr lang="en-US" smtClean="0"/>
            <a:t>3</a:t>
          </a:r>
          <a:r>
            <a:rPr lang="zh-CN" smtClean="0"/>
            <a:t>）半间接照明方式</a:t>
          </a:r>
          <a:endParaRPr lang="zh-CN"/>
        </a:p>
      </dgm:t>
    </dgm:pt>
    <dgm:pt modelId="{5ADE217E-A4C3-45BE-A448-15F8A934DD38}" type="parTrans" cxnId="{ACD7154B-EDC9-4A79-8720-8632702EA8F1}">
      <dgm:prSet/>
      <dgm:spPr/>
      <dgm:t>
        <a:bodyPr/>
        <a:lstStyle/>
        <a:p>
          <a:endParaRPr lang="zh-CN" altLang="en-US"/>
        </a:p>
      </dgm:t>
    </dgm:pt>
    <dgm:pt modelId="{3C0043EF-901D-418C-8D4C-9F4861C021E1}" type="sibTrans" cxnId="{ACD7154B-EDC9-4A79-8720-8632702EA8F1}">
      <dgm:prSet/>
      <dgm:spPr/>
      <dgm:t>
        <a:bodyPr/>
        <a:lstStyle/>
        <a:p>
          <a:endParaRPr lang="zh-CN" altLang="en-US"/>
        </a:p>
      </dgm:t>
    </dgm:pt>
    <dgm:pt modelId="{D1AFDF18-96B1-432E-8F3D-06FE719C3F4C}">
      <dgm:prSet/>
      <dgm:spPr/>
      <dgm:t>
        <a:bodyPr/>
        <a:lstStyle/>
        <a:p>
          <a:pPr rtl="0"/>
          <a:r>
            <a:rPr lang="zh-CN" smtClean="0"/>
            <a:t>（</a:t>
          </a:r>
          <a:r>
            <a:rPr lang="en-US" smtClean="0"/>
            <a:t>4</a:t>
          </a:r>
          <a:r>
            <a:rPr lang="zh-CN" smtClean="0"/>
            <a:t>）间接照明方式</a:t>
          </a:r>
          <a:endParaRPr lang="zh-CN"/>
        </a:p>
      </dgm:t>
    </dgm:pt>
    <dgm:pt modelId="{8374C3E4-2903-48AC-8E3E-B3FEEE4A70C8}" type="parTrans" cxnId="{BB4D40DA-563C-4B8E-8DF9-3E023C6C63B8}">
      <dgm:prSet/>
      <dgm:spPr/>
      <dgm:t>
        <a:bodyPr/>
        <a:lstStyle/>
        <a:p>
          <a:endParaRPr lang="zh-CN" altLang="en-US"/>
        </a:p>
      </dgm:t>
    </dgm:pt>
    <dgm:pt modelId="{2C638097-C90F-4948-B04F-C904679C3AAC}" type="sibTrans" cxnId="{BB4D40DA-563C-4B8E-8DF9-3E023C6C63B8}">
      <dgm:prSet/>
      <dgm:spPr/>
      <dgm:t>
        <a:bodyPr/>
        <a:lstStyle/>
        <a:p>
          <a:endParaRPr lang="zh-CN" altLang="en-US"/>
        </a:p>
      </dgm:t>
    </dgm:pt>
    <dgm:pt modelId="{04040800-2010-4984-9D6C-EA06F9055816}">
      <dgm:prSet/>
      <dgm:spPr/>
      <dgm:t>
        <a:bodyPr/>
        <a:lstStyle/>
        <a:p>
          <a:pPr rtl="0"/>
          <a:r>
            <a:rPr lang="zh-CN" smtClean="0"/>
            <a:t>（</a:t>
          </a:r>
          <a:r>
            <a:rPr lang="en-US" smtClean="0"/>
            <a:t>5</a:t>
          </a:r>
          <a:r>
            <a:rPr lang="zh-CN" smtClean="0"/>
            <a:t>）漫射照明方式</a:t>
          </a:r>
          <a:endParaRPr lang="zh-CN"/>
        </a:p>
      </dgm:t>
    </dgm:pt>
    <dgm:pt modelId="{D3E670D4-A1AB-41A4-8585-172755000EC0}" type="parTrans" cxnId="{545C77F7-2363-443D-BB86-EB17D62EAA97}">
      <dgm:prSet/>
      <dgm:spPr/>
      <dgm:t>
        <a:bodyPr/>
        <a:lstStyle/>
        <a:p>
          <a:endParaRPr lang="zh-CN" altLang="en-US"/>
        </a:p>
      </dgm:t>
    </dgm:pt>
    <dgm:pt modelId="{41CE96A9-87C1-4AFD-BD42-B08CE14F270C}" type="sibTrans" cxnId="{545C77F7-2363-443D-BB86-EB17D62EAA97}">
      <dgm:prSet/>
      <dgm:spPr/>
      <dgm:t>
        <a:bodyPr/>
        <a:lstStyle/>
        <a:p>
          <a:endParaRPr lang="zh-CN" altLang="en-US"/>
        </a:p>
      </dgm:t>
    </dgm:pt>
    <dgm:pt modelId="{81B1144F-F9DD-4B34-8F38-5374254EA31D}" type="pres">
      <dgm:prSet presAssocID="{617E9E09-A23F-415B-B740-4734DF8D8710}" presName="Name0" presStyleCnt="0">
        <dgm:presLayoutVars>
          <dgm:dir/>
          <dgm:resizeHandles val="exact"/>
        </dgm:presLayoutVars>
      </dgm:prSet>
      <dgm:spPr/>
    </dgm:pt>
    <dgm:pt modelId="{9098CE7A-1A16-4F42-870C-14670A271689}" type="pres">
      <dgm:prSet presAssocID="{E758A2E7-860B-484B-BF6C-B1BD362DB42B}" presName="node" presStyleLbl="node1" presStyleIdx="0" presStyleCnt="5">
        <dgm:presLayoutVars>
          <dgm:bulletEnabled val="1"/>
        </dgm:presLayoutVars>
      </dgm:prSet>
      <dgm:spPr/>
    </dgm:pt>
    <dgm:pt modelId="{488838DD-EF1C-4950-94B2-A99AF68DDA1B}" type="pres">
      <dgm:prSet presAssocID="{17E40F73-6464-425D-98D7-B00C332A235F}" presName="sibTrans" presStyleCnt="0"/>
      <dgm:spPr/>
    </dgm:pt>
    <dgm:pt modelId="{F1831C93-B312-498B-BB56-E7FA25FAD0DC}" type="pres">
      <dgm:prSet presAssocID="{1ED19ADC-2B62-4236-96C7-B26ACBAEDB27}" presName="node" presStyleLbl="node1" presStyleIdx="1" presStyleCnt="5">
        <dgm:presLayoutVars>
          <dgm:bulletEnabled val="1"/>
        </dgm:presLayoutVars>
      </dgm:prSet>
      <dgm:spPr/>
    </dgm:pt>
    <dgm:pt modelId="{9746FC96-2A6B-4963-AB48-7130F9FCC227}" type="pres">
      <dgm:prSet presAssocID="{6BD58FA6-6D38-4A96-BE97-7EADF7EE0DF3}" presName="sibTrans" presStyleCnt="0"/>
      <dgm:spPr/>
    </dgm:pt>
    <dgm:pt modelId="{5673EA5D-E59A-4154-AF35-63D5F01FCE80}" type="pres">
      <dgm:prSet presAssocID="{4F5549F2-699F-49F5-9F3C-09DF41CD84B0}" presName="node" presStyleLbl="node1" presStyleIdx="2" presStyleCnt="5">
        <dgm:presLayoutVars>
          <dgm:bulletEnabled val="1"/>
        </dgm:presLayoutVars>
      </dgm:prSet>
      <dgm:spPr/>
    </dgm:pt>
    <dgm:pt modelId="{AAAFBD35-5CE7-4FDD-A51E-8A1189E6685A}" type="pres">
      <dgm:prSet presAssocID="{3C0043EF-901D-418C-8D4C-9F4861C021E1}" presName="sibTrans" presStyleCnt="0"/>
      <dgm:spPr/>
    </dgm:pt>
    <dgm:pt modelId="{BE65BB2B-C0CA-4AD3-B804-82FCD8575B1E}" type="pres">
      <dgm:prSet presAssocID="{D1AFDF18-96B1-432E-8F3D-06FE719C3F4C}" presName="node" presStyleLbl="node1" presStyleIdx="3" presStyleCnt="5">
        <dgm:presLayoutVars>
          <dgm:bulletEnabled val="1"/>
        </dgm:presLayoutVars>
      </dgm:prSet>
      <dgm:spPr/>
    </dgm:pt>
    <dgm:pt modelId="{88BAF0AE-997A-4061-A4FA-5A3DB4635EAE}" type="pres">
      <dgm:prSet presAssocID="{2C638097-C90F-4948-B04F-C904679C3AAC}" presName="sibTrans" presStyleCnt="0"/>
      <dgm:spPr/>
    </dgm:pt>
    <dgm:pt modelId="{4C9411FB-FD0C-4974-908A-508A80CB8B62}" type="pres">
      <dgm:prSet presAssocID="{04040800-2010-4984-9D6C-EA06F9055816}" presName="node" presStyleLbl="node1" presStyleIdx="4" presStyleCnt="5">
        <dgm:presLayoutVars>
          <dgm:bulletEnabled val="1"/>
        </dgm:presLayoutVars>
      </dgm:prSet>
      <dgm:spPr/>
    </dgm:pt>
  </dgm:ptLst>
  <dgm:cxnLst>
    <dgm:cxn modelId="{A1E7645B-3F84-4AC4-A798-A3B0A0FF4DED}" type="presOf" srcId="{D1AFDF18-96B1-432E-8F3D-06FE719C3F4C}" destId="{BE65BB2B-C0CA-4AD3-B804-82FCD8575B1E}" srcOrd="0" destOrd="0" presId="urn:microsoft.com/office/officeart/2005/8/layout/hList6"/>
    <dgm:cxn modelId="{FA2808F9-3BFF-4406-A7F5-60B98A8431C6}" srcId="{617E9E09-A23F-415B-B740-4734DF8D8710}" destId="{1ED19ADC-2B62-4236-96C7-B26ACBAEDB27}" srcOrd="1" destOrd="0" parTransId="{8A18139D-F8AE-460C-81C4-A309A7E891BD}" sibTransId="{6BD58FA6-6D38-4A96-BE97-7EADF7EE0DF3}"/>
    <dgm:cxn modelId="{9D1196E9-3893-4B4F-AA45-43BF97A4D549}" type="presOf" srcId="{E758A2E7-860B-484B-BF6C-B1BD362DB42B}" destId="{9098CE7A-1A16-4F42-870C-14670A271689}" srcOrd="0" destOrd="0" presId="urn:microsoft.com/office/officeart/2005/8/layout/hList6"/>
    <dgm:cxn modelId="{545C77F7-2363-443D-BB86-EB17D62EAA97}" srcId="{617E9E09-A23F-415B-B740-4734DF8D8710}" destId="{04040800-2010-4984-9D6C-EA06F9055816}" srcOrd="4" destOrd="0" parTransId="{D3E670D4-A1AB-41A4-8585-172755000EC0}" sibTransId="{41CE96A9-87C1-4AFD-BD42-B08CE14F270C}"/>
    <dgm:cxn modelId="{5FB74108-C6D8-4B25-8F89-2271ABA9A5C0}" type="presOf" srcId="{617E9E09-A23F-415B-B740-4734DF8D8710}" destId="{81B1144F-F9DD-4B34-8F38-5374254EA31D}" srcOrd="0" destOrd="0" presId="urn:microsoft.com/office/officeart/2005/8/layout/hList6"/>
    <dgm:cxn modelId="{039940A5-9410-409D-97BE-2DA853397B58}" type="presOf" srcId="{1ED19ADC-2B62-4236-96C7-B26ACBAEDB27}" destId="{F1831C93-B312-498B-BB56-E7FA25FAD0DC}" srcOrd="0" destOrd="0" presId="urn:microsoft.com/office/officeart/2005/8/layout/hList6"/>
    <dgm:cxn modelId="{EC7C8C03-FE45-4720-875F-D67D816340DE}" srcId="{617E9E09-A23F-415B-B740-4734DF8D8710}" destId="{E758A2E7-860B-484B-BF6C-B1BD362DB42B}" srcOrd="0" destOrd="0" parTransId="{AE0B8253-B729-41D6-8C4B-645BD4709A9F}" sibTransId="{17E40F73-6464-425D-98D7-B00C332A235F}"/>
    <dgm:cxn modelId="{FCD4127A-398C-471D-A903-9175A62A8B11}" type="presOf" srcId="{04040800-2010-4984-9D6C-EA06F9055816}" destId="{4C9411FB-FD0C-4974-908A-508A80CB8B62}" srcOrd="0" destOrd="0" presId="urn:microsoft.com/office/officeart/2005/8/layout/hList6"/>
    <dgm:cxn modelId="{BB4D40DA-563C-4B8E-8DF9-3E023C6C63B8}" srcId="{617E9E09-A23F-415B-B740-4734DF8D8710}" destId="{D1AFDF18-96B1-432E-8F3D-06FE719C3F4C}" srcOrd="3" destOrd="0" parTransId="{8374C3E4-2903-48AC-8E3E-B3FEEE4A70C8}" sibTransId="{2C638097-C90F-4948-B04F-C904679C3AAC}"/>
    <dgm:cxn modelId="{EE0A4079-713E-42D7-AB2A-B1D287ED9886}" type="presOf" srcId="{4F5549F2-699F-49F5-9F3C-09DF41CD84B0}" destId="{5673EA5D-E59A-4154-AF35-63D5F01FCE80}" srcOrd="0" destOrd="0" presId="urn:microsoft.com/office/officeart/2005/8/layout/hList6"/>
    <dgm:cxn modelId="{ACD7154B-EDC9-4A79-8720-8632702EA8F1}" srcId="{617E9E09-A23F-415B-B740-4734DF8D8710}" destId="{4F5549F2-699F-49F5-9F3C-09DF41CD84B0}" srcOrd="2" destOrd="0" parTransId="{5ADE217E-A4C3-45BE-A448-15F8A934DD38}" sibTransId="{3C0043EF-901D-418C-8D4C-9F4861C021E1}"/>
    <dgm:cxn modelId="{37F41463-36C4-4700-9B5A-70C3FB17581B}" type="presParOf" srcId="{81B1144F-F9DD-4B34-8F38-5374254EA31D}" destId="{9098CE7A-1A16-4F42-870C-14670A271689}" srcOrd="0" destOrd="0" presId="urn:microsoft.com/office/officeart/2005/8/layout/hList6"/>
    <dgm:cxn modelId="{6EEFFF09-6925-4167-A712-3B78CAC3A4C0}" type="presParOf" srcId="{81B1144F-F9DD-4B34-8F38-5374254EA31D}" destId="{488838DD-EF1C-4950-94B2-A99AF68DDA1B}" srcOrd="1" destOrd="0" presId="urn:microsoft.com/office/officeart/2005/8/layout/hList6"/>
    <dgm:cxn modelId="{475D631B-145E-40F6-8209-D8E67CDB7657}" type="presParOf" srcId="{81B1144F-F9DD-4B34-8F38-5374254EA31D}" destId="{F1831C93-B312-498B-BB56-E7FA25FAD0DC}" srcOrd="2" destOrd="0" presId="urn:microsoft.com/office/officeart/2005/8/layout/hList6"/>
    <dgm:cxn modelId="{9357763D-64B0-40CC-B244-3B4C6D8BBBD1}" type="presParOf" srcId="{81B1144F-F9DD-4B34-8F38-5374254EA31D}" destId="{9746FC96-2A6B-4963-AB48-7130F9FCC227}" srcOrd="3" destOrd="0" presId="urn:microsoft.com/office/officeart/2005/8/layout/hList6"/>
    <dgm:cxn modelId="{EA7F73E3-6AC1-420A-963C-3E872BFD5FA9}" type="presParOf" srcId="{81B1144F-F9DD-4B34-8F38-5374254EA31D}" destId="{5673EA5D-E59A-4154-AF35-63D5F01FCE80}" srcOrd="4" destOrd="0" presId="urn:microsoft.com/office/officeart/2005/8/layout/hList6"/>
    <dgm:cxn modelId="{690C18FB-9CA7-440C-8805-8A43BEA2549C}" type="presParOf" srcId="{81B1144F-F9DD-4B34-8F38-5374254EA31D}" destId="{AAAFBD35-5CE7-4FDD-A51E-8A1189E6685A}" srcOrd="5" destOrd="0" presId="urn:microsoft.com/office/officeart/2005/8/layout/hList6"/>
    <dgm:cxn modelId="{6C8EE1E3-E49A-4B79-BC5C-B3EC0FA259B5}" type="presParOf" srcId="{81B1144F-F9DD-4B34-8F38-5374254EA31D}" destId="{BE65BB2B-C0CA-4AD3-B804-82FCD8575B1E}" srcOrd="6" destOrd="0" presId="urn:microsoft.com/office/officeart/2005/8/layout/hList6"/>
    <dgm:cxn modelId="{74417298-7524-4BDE-93ED-FF0B7DF4E1E2}" type="presParOf" srcId="{81B1144F-F9DD-4B34-8F38-5374254EA31D}" destId="{88BAF0AE-997A-4061-A4FA-5A3DB4635EAE}" srcOrd="7" destOrd="0" presId="urn:microsoft.com/office/officeart/2005/8/layout/hList6"/>
    <dgm:cxn modelId="{08EA9E22-2093-49DF-A404-CD8619140852}" type="presParOf" srcId="{81B1144F-F9DD-4B34-8F38-5374254EA31D}" destId="{4C9411FB-FD0C-4974-908A-508A80CB8B62}" srcOrd="8" destOrd="0" presId="urn:microsoft.com/office/officeart/2005/8/layout/h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2B5583E5-AAE2-4BF6-B77E-2AC90B82E687}" type="doc">
      <dgm:prSet loTypeId="urn:microsoft.com/office/officeart/2008/layout/VerticalAccentList" loCatId="list" qsTypeId="urn:microsoft.com/office/officeart/2005/8/quickstyle/simple1" qsCatId="simple" csTypeId="urn:microsoft.com/office/officeart/2005/8/colors/colorful3" csCatId="colorful"/>
      <dgm:spPr/>
      <dgm:t>
        <a:bodyPr/>
        <a:lstStyle/>
        <a:p>
          <a:endParaRPr lang="zh-CN" altLang="en-US"/>
        </a:p>
      </dgm:t>
    </dgm:pt>
    <dgm:pt modelId="{E20A119C-44BD-4DE4-967D-1E0C273F784A}">
      <dgm:prSet custT="1"/>
      <dgm:spPr/>
      <dgm:t>
        <a:bodyPr/>
        <a:lstStyle/>
        <a:p>
          <a:pPr algn="ctr" rtl="0"/>
          <a:r>
            <a:rPr lang="zh-CN" altLang="en-US" sz="1800" dirty="0" smtClean="0"/>
            <a:t>色彩配置的原理</a:t>
          </a:r>
          <a:endParaRPr lang="zh-CN" altLang="en-US" sz="1800" dirty="0"/>
        </a:p>
      </dgm:t>
    </dgm:pt>
    <dgm:pt modelId="{5869CF7B-8720-4865-AEE5-140B015FE01B}" type="parTrans" cxnId="{6AEDFAE1-17D7-44CE-8747-505FE3C36D54}">
      <dgm:prSet/>
      <dgm:spPr/>
      <dgm:t>
        <a:bodyPr/>
        <a:lstStyle/>
        <a:p>
          <a:endParaRPr lang="zh-CN" altLang="en-US"/>
        </a:p>
      </dgm:t>
    </dgm:pt>
    <dgm:pt modelId="{6292AE37-254D-4C16-9FDD-3C33F43452F5}" type="sibTrans" cxnId="{6AEDFAE1-17D7-44CE-8747-505FE3C36D54}">
      <dgm:prSet/>
      <dgm:spPr/>
      <dgm:t>
        <a:bodyPr/>
        <a:lstStyle/>
        <a:p>
          <a:endParaRPr lang="zh-CN" altLang="en-US"/>
        </a:p>
      </dgm:t>
    </dgm:pt>
    <dgm:pt modelId="{40447DE6-88DA-41B7-A24D-7755B3E3AFA9}">
      <dgm:prSet/>
      <dgm:spPr/>
      <dgm:t>
        <a:bodyPr/>
        <a:lstStyle/>
        <a:p>
          <a:pPr rtl="0"/>
          <a:r>
            <a:rPr lang="zh-CN" smtClean="0"/>
            <a:t>①同一性原则。</a:t>
          </a:r>
          <a:endParaRPr lang="zh-CN"/>
        </a:p>
      </dgm:t>
    </dgm:pt>
    <dgm:pt modelId="{3E661FE1-D17E-4BEC-81F0-C179FAECF727}" type="parTrans" cxnId="{119DB498-91AC-4B9A-9B84-E4ADB901B10E}">
      <dgm:prSet/>
      <dgm:spPr/>
      <dgm:t>
        <a:bodyPr/>
        <a:lstStyle/>
        <a:p>
          <a:endParaRPr lang="zh-CN" altLang="en-US"/>
        </a:p>
      </dgm:t>
    </dgm:pt>
    <dgm:pt modelId="{861DC91F-8FEF-43EC-BB8F-F6D28CDE4A60}" type="sibTrans" cxnId="{119DB498-91AC-4B9A-9B84-E4ADB901B10E}">
      <dgm:prSet/>
      <dgm:spPr/>
      <dgm:t>
        <a:bodyPr/>
        <a:lstStyle/>
        <a:p>
          <a:endParaRPr lang="zh-CN" altLang="en-US"/>
        </a:p>
      </dgm:t>
    </dgm:pt>
    <dgm:pt modelId="{2F377201-0061-457C-B760-7F13617ABC65}">
      <dgm:prSet/>
      <dgm:spPr/>
      <dgm:t>
        <a:bodyPr/>
        <a:lstStyle/>
        <a:p>
          <a:pPr rtl="0"/>
          <a:r>
            <a:rPr lang="zh-CN" smtClean="0"/>
            <a:t>②连续性原则。</a:t>
          </a:r>
          <a:endParaRPr lang="zh-CN"/>
        </a:p>
      </dgm:t>
    </dgm:pt>
    <dgm:pt modelId="{10277EF4-BE2A-41F8-859D-5A107EEB6438}" type="parTrans" cxnId="{F87CCDAD-5072-4203-80C5-4C205C066FA6}">
      <dgm:prSet/>
      <dgm:spPr/>
      <dgm:t>
        <a:bodyPr/>
        <a:lstStyle/>
        <a:p>
          <a:endParaRPr lang="zh-CN" altLang="en-US"/>
        </a:p>
      </dgm:t>
    </dgm:pt>
    <dgm:pt modelId="{145B263A-CB27-4250-97C4-B793B3B298C2}" type="sibTrans" cxnId="{F87CCDAD-5072-4203-80C5-4C205C066FA6}">
      <dgm:prSet/>
      <dgm:spPr/>
      <dgm:t>
        <a:bodyPr/>
        <a:lstStyle/>
        <a:p>
          <a:endParaRPr lang="zh-CN" altLang="en-US"/>
        </a:p>
      </dgm:t>
    </dgm:pt>
    <dgm:pt modelId="{D318ACCA-D239-4343-BB6A-3DA258AD4B9A}">
      <dgm:prSet/>
      <dgm:spPr/>
      <dgm:t>
        <a:bodyPr/>
        <a:lstStyle/>
        <a:p>
          <a:pPr rtl="0"/>
          <a:r>
            <a:rPr lang="zh-CN" smtClean="0"/>
            <a:t>③对比原则。</a:t>
          </a:r>
          <a:endParaRPr lang="zh-CN"/>
        </a:p>
      </dgm:t>
    </dgm:pt>
    <dgm:pt modelId="{FB082F5B-95F4-41BD-8AF2-D743AEB18ACA}" type="parTrans" cxnId="{9CE0AE12-506D-4905-8107-AE72DF58D829}">
      <dgm:prSet/>
      <dgm:spPr/>
      <dgm:t>
        <a:bodyPr/>
        <a:lstStyle/>
        <a:p>
          <a:endParaRPr lang="zh-CN" altLang="en-US"/>
        </a:p>
      </dgm:t>
    </dgm:pt>
    <dgm:pt modelId="{126B2D29-89EC-434B-A5E8-EA12EF9E632D}" type="sibTrans" cxnId="{9CE0AE12-506D-4905-8107-AE72DF58D829}">
      <dgm:prSet/>
      <dgm:spPr/>
      <dgm:t>
        <a:bodyPr/>
        <a:lstStyle/>
        <a:p>
          <a:endParaRPr lang="zh-CN" altLang="en-US"/>
        </a:p>
      </dgm:t>
    </dgm:pt>
    <dgm:pt modelId="{04F73EFC-7517-4947-B5B6-C36075D60A67}" type="pres">
      <dgm:prSet presAssocID="{2B5583E5-AAE2-4BF6-B77E-2AC90B82E687}" presName="Name0" presStyleCnt="0">
        <dgm:presLayoutVars>
          <dgm:chMax/>
          <dgm:chPref/>
          <dgm:dir/>
        </dgm:presLayoutVars>
      </dgm:prSet>
      <dgm:spPr/>
    </dgm:pt>
    <dgm:pt modelId="{1EB5C5CD-B4B7-4DEB-ADBC-004BD0BE3DC0}" type="pres">
      <dgm:prSet presAssocID="{E20A119C-44BD-4DE4-967D-1E0C273F784A}" presName="parenttextcomposite" presStyleCnt="0"/>
      <dgm:spPr/>
    </dgm:pt>
    <dgm:pt modelId="{FEDE7BBB-6769-46C9-B0E4-416DF08088A7}" type="pres">
      <dgm:prSet presAssocID="{E20A119C-44BD-4DE4-967D-1E0C273F784A}" presName="parenttext" presStyleLbl="revTx" presStyleIdx="0" presStyleCnt="4">
        <dgm:presLayoutVars>
          <dgm:chMax/>
          <dgm:chPref val="2"/>
          <dgm:bulletEnabled val="1"/>
        </dgm:presLayoutVars>
      </dgm:prSet>
      <dgm:spPr/>
    </dgm:pt>
    <dgm:pt modelId="{3B2C5E97-8632-4DB8-BAD0-E4ECB854D983}" type="pres">
      <dgm:prSet presAssocID="{E20A119C-44BD-4DE4-967D-1E0C273F784A}" presName="parallelogramComposite" presStyleCnt="0"/>
      <dgm:spPr/>
    </dgm:pt>
    <dgm:pt modelId="{5D0B1997-4B26-4C19-8BD4-125794D32F47}" type="pres">
      <dgm:prSet presAssocID="{E20A119C-44BD-4DE4-967D-1E0C273F784A}" presName="parallelogram1" presStyleLbl="alignNode1" presStyleIdx="0" presStyleCnt="28"/>
      <dgm:spPr/>
    </dgm:pt>
    <dgm:pt modelId="{49C483BE-3C26-4E5A-BB5A-2DD443C2881F}" type="pres">
      <dgm:prSet presAssocID="{E20A119C-44BD-4DE4-967D-1E0C273F784A}" presName="parallelogram2" presStyleLbl="alignNode1" presStyleIdx="1" presStyleCnt="28"/>
      <dgm:spPr/>
    </dgm:pt>
    <dgm:pt modelId="{87D3116B-0DC9-45B5-888B-677BCA4CF3A7}" type="pres">
      <dgm:prSet presAssocID="{E20A119C-44BD-4DE4-967D-1E0C273F784A}" presName="parallelogram3" presStyleLbl="alignNode1" presStyleIdx="2" presStyleCnt="28"/>
      <dgm:spPr/>
    </dgm:pt>
    <dgm:pt modelId="{89C70EAB-BF07-4CAF-8024-FC96AC9E903F}" type="pres">
      <dgm:prSet presAssocID="{E20A119C-44BD-4DE4-967D-1E0C273F784A}" presName="parallelogram4" presStyleLbl="alignNode1" presStyleIdx="3" presStyleCnt="28"/>
      <dgm:spPr/>
    </dgm:pt>
    <dgm:pt modelId="{DAA9D68E-0010-4456-B56E-4FAC158DE490}" type="pres">
      <dgm:prSet presAssocID="{E20A119C-44BD-4DE4-967D-1E0C273F784A}" presName="parallelogram5" presStyleLbl="alignNode1" presStyleIdx="4" presStyleCnt="28"/>
      <dgm:spPr/>
    </dgm:pt>
    <dgm:pt modelId="{FFA159BE-7A0D-459D-BCA0-C9EAC7347199}" type="pres">
      <dgm:prSet presAssocID="{E20A119C-44BD-4DE4-967D-1E0C273F784A}" presName="parallelogram6" presStyleLbl="alignNode1" presStyleIdx="5" presStyleCnt="28"/>
      <dgm:spPr/>
    </dgm:pt>
    <dgm:pt modelId="{AE3AF695-C5D7-4EEC-8C89-7EBE04EB2944}" type="pres">
      <dgm:prSet presAssocID="{E20A119C-44BD-4DE4-967D-1E0C273F784A}" presName="parallelogram7" presStyleLbl="alignNode1" presStyleIdx="6" presStyleCnt="28"/>
      <dgm:spPr/>
    </dgm:pt>
    <dgm:pt modelId="{310DDC37-7EE8-4B59-BAD6-F81D54B24CD0}" type="pres">
      <dgm:prSet presAssocID="{6292AE37-254D-4C16-9FDD-3C33F43452F5}" presName="sibTrans" presStyleCnt="0"/>
      <dgm:spPr/>
    </dgm:pt>
    <dgm:pt modelId="{023D4DA9-9EA3-4CBE-83E0-607359A87EB5}" type="pres">
      <dgm:prSet presAssocID="{40447DE6-88DA-41B7-A24D-7755B3E3AFA9}" presName="parenttextcomposite" presStyleCnt="0"/>
      <dgm:spPr/>
    </dgm:pt>
    <dgm:pt modelId="{E3F8438B-0348-4507-A61D-522E01DE0C42}" type="pres">
      <dgm:prSet presAssocID="{40447DE6-88DA-41B7-A24D-7755B3E3AFA9}" presName="parenttext" presStyleLbl="revTx" presStyleIdx="1" presStyleCnt="4">
        <dgm:presLayoutVars>
          <dgm:chMax/>
          <dgm:chPref val="2"/>
          <dgm:bulletEnabled val="1"/>
        </dgm:presLayoutVars>
      </dgm:prSet>
      <dgm:spPr/>
    </dgm:pt>
    <dgm:pt modelId="{D4AE8A61-E159-4A35-93FC-D6B99DF12858}" type="pres">
      <dgm:prSet presAssocID="{40447DE6-88DA-41B7-A24D-7755B3E3AFA9}" presName="parallelogramComposite" presStyleCnt="0"/>
      <dgm:spPr/>
    </dgm:pt>
    <dgm:pt modelId="{9F707123-5CBC-4771-BEDA-0155E0C52AB0}" type="pres">
      <dgm:prSet presAssocID="{40447DE6-88DA-41B7-A24D-7755B3E3AFA9}" presName="parallelogram1" presStyleLbl="alignNode1" presStyleIdx="7" presStyleCnt="28"/>
      <dgm:spPr/>
    </dgm:pt>
    <dgm:pt modelId="{50A1205A-8C97-48BF-97F9-332A5E76E7FD}" type="pres">
      <dgm:prSet presAssocID="{40447DE6-88DA-41B7-A24D-7755B3E3AFA9}" presName="parallelogram2" presStyleLbl="alignNode1" presStyleIdx="8" presStyleCnt="28"/>
      <dgm:spPr/>
    </dgm:pt>
    <dgm:pt modelId="{8EB8E2D7-39AD-4EA0-B9AC-A8445E49809D}" type="pres">
      <dgm:prSet presAssocID="{40447DE6-88DA-41B7-A24D-7755B3E3AFA9}" presName="parallelogram3" presStyleLbl="alignNode1" presStyleIdx="9" presStyleCnt="28"/>
      <dgm:spPr/>
    </dgm:pt>
    <dgm:pt modelId="{66358298-0E2D-4386-AB91-E255BE060C68}" type="pres">
      <dgm:prSet presAssocID="{40447DE6-88DA-41B7-A24D-7755B3E3AFA9}" presName="parallelogram4" presStyleLbl="alignNode1" presStyleIdx="10" presStyleCnt="28"/>
      <dgm:spPr/>
    </dgm:pt>
    <dgm:pt modelId="{00C887E5-F9C5-48B4-B3AF-649F999473C6}" type="pres">
      <dgm:prSet presAssocID="{40447DE6-88DA-41B7-A24D-7755B3E3AFA9}" presName="parallelogram5" presStyleLbl="alignNode1" presStyleIdx="11" presStyleCnt="28"/>
      <dgm:spPr/>
    </dgm:pt>
    <dgm:pt modelId="{4580E8D1-636A-4503-9CAF-FA3FEBCF15FD}" type="pres">
      <dgm:prSet presAssocID="{40447DE6-88DA-41B7-A24D-7755B3E3AFA9}" presName="parallelogram6" presStyleLbl="alignNode1" presStyleIdx="12" presStyleCnt="28"/>
      <dgm:spPr/>
    </dgm:pt>
    <dgm:pt modelId="{F65CCD44-53A9-4BE0-8AA3-F6DBF260E50A}" type="pres">
      <dgm:prSet presAssocID="{40447DE6-88DA-41B7-A24D-7755B3E3AFA9}" presName="parallelogram7" presStyleLbl="alignNode1" presStyleIdx="13" presStyleCnt="28"/>
      <dgm:spPr/>
    </dgm:pt>
    <dgm:pt modelId="{9A2EDB81-CFA6-429D-B159-0912D41E05EE}" type="pres">
      <dgm:prSet presAssocID="{861DC91F-8FEF-43EC-BB8F-F6D28CDE4A60}" presName="sibTrans" presStyleCnt="0"/>
      <dgm:spPr/>
    </dgm:pt>
    <dgm:pt modelId="{03F356B7-3219-48A2-9C39-13DEC09EF820}" type="pres">
      <dgm:prSet presAssocID="{2F377201-0061-457C-B760-7F13617ABC65}" presName="parenttextcomposite" presStyleCnt="0"/>
      <dgm:spPr/>
    </dgm:pt>
    <dgm:pt modelId="{B6F3F94A-3E21-4CE3-85D2-D7C989FF6E20}" type="pres">
      <dgm:prSet presAssocID="{2F377201-0061-457C-B760-7F13617ABC65}" presName="parenttext" presStyleLbl="revTx" presStyleIdx="2" presStyleCnt="4">
        <dgm:presLayoutVars>
          <dgm:chMax/>
          <dgm:chPref val="2"/>
          <dgm:bulletEnabled val="1"/>
        </dgm:presLayoutVars>
      </dgm:prSet>
      <dgm:spPr/>
    </dgm:pt>
    <dgm:pt modelId="{18715B6D-83BD-4025-A3E4-CF98CF85E3F8}" type="pres">
      <dgm:prSet presAssocID="{2F377201-0061-457C-B760-7F13617ABC65}" presName="parallelogramComposite" presStyleCnt="0"/>
      <dgm:spPr/>
    </dgm:pt>
    <dgm:pt modelId="{E1D17018-B7DC-4A3B-A04C-A2F21851AA99}" type="pres">
      <dgm:prSet presAssocID="{2F377201-0061-457C-B760-7F13617ABC65}" presName="parallelogram1" presStyleLbl="alignNode1" presStyleIdx="14" presStyleCnt="28"/>
      <dgm:spPr/>
    </dgm:pt>
    <dgm:pt modelId="{39ECA8B3-0DD3-4226-A23A-D9FA1147C6A9}" type="pres">
      <dgm:prSet presAssocID="{2F377201-0061-457C-B760-7F13617ABC65}" presName="parallelogram2" presStyleLbl="alignNode1" presStyleIdx="15" presStyleCnt="28"/>
      <dgm:spPr/>
    </dgm:pt>
    <dgm:pt modelId="{36D5A4B7-AC24-450A-BB95-A5A0F444FDA3}" type="pres">
      <dgm:prSet presAssocID="{2F377201-0061-457C-B760-7F13617ABC65}" presName="parallelogram3" presStyleLbl="alignNode1" presStyleIdx="16" presStyleCnt="28"/>
      <dgm:spPr/>
    </dgm:pt>
    <dgm:pt modelId="{A93B2445-753E-4F8F-8C4D-0B048A6FF711}" type="pres">
      <dgm:prSet presAssocID="{2F377201-0061-457C-B760-7F13617ABC65}" presName="parallelogram4" presStyleLbl="alignNode1" presStyleIdx="17" presStyleCnt="28"/>
      <dgm:spPr/>
    </dgm:pt>
    <dgm:pt modelId="{FD04E2DB-2D39-4A3D-AF45-B72DEE624D68}" type="pres">
      <dgm:prSet presAssocID="{2F377201-0061-457C-B760-7F13617ABC65}" presName="parallelogram5" presStyleLbl="alignNode1" presStyleIdx="18" presStyleCnt="28"/>
      <dgm:spPr/>
    </dgm:pt>
    <dgm:pt modelId="{DC122AEE-D5DE-4C42-9D84-BCE7FD549C14}" type="pres">
      <dgm:prSet presAssocID="{2F377201-0061-457C-B760-7F13617ABC65}" presName="parallelogram6" presStyleLbl="alignNode1" presStyleIdx="19" presStyleCnt="28"/>
      <dgm:spPr/>
    </dgm:pt>
    <dgm:pt modelId="{3C242DA9-7E1C-449B-BCE5-E9A1A92DCF4F}" type="pres">
      <dgm:prSet presAssocID="{2F377201-0061-457C-B760-7F13617ABC65}" presName="parallelogram7" presStyleLbl="alignNode1" presStyleIdx="20" presStyleCnt="28"/>
      <dgm:spPr/>
    </dgm:pt>
    <dgm:pt modelId="{24BA4484-6ADF-49F8-A583-F15C36DBD865}" type="pres">
      <dgm:prSet presAssocID="{145B263A-CB27-4250-97C4-B793B3B298C2}" presName="sibTrans" presStyleCnt="0"/>
      <dgm:spPr/>
    </dgm:pt>
    <dgm:pt modelId="{AABDB9B8-4799-453D-9338-2CC638AF502D}" type="pres">
      <dgm:prSet presAssocID="{D318ACCA-D239-4343-BB6A-3DA258AD4B9A}" presName="parenttextcomposite" presStyleCnt="0"/>
      <dgm:spPr/>
    </dgm:pt>
    <dgm:pt modelId="{928A08FC-8AA3-40BE-9780-E057CC6373DD}" type="pres">
      <dgm:prSet presAssocID="{D318ACCA-D239-4343-BB6A-3DA258AD4B9A}" presName="parenttext" presStyleLbl="revTx" presStyleIdx="3" presStyleCnt="4">
        <dgm:presLayoutVars>
          <dgm:chMax/>
          <dgm:chPref val="2"/>
          <dgm:bulletEnabled val="1"/>
        </dgm:presLayoutVars>
      </dgm:prSet>
      <dgm:spPr/>
    </dgm:pt>
    <dgm:pt modelId="{AC75CF04-5AA9-4BEB-B881-F32219902D4F}" type="pres">
      <dgm:prSet presAssocID="{D318ACCA-D239-4343-BB6A-3DA258AD4B9A}" presName="parallelogramComposite" presStyleCnt="0"/>
      <dgm:spPr/>
    </dgm:pt>
    <dgm:pt modelId="{B9D20F0E-D406-437A-8972-A96BE31E5E7D}" type="pres">
      <dgm:prSet presAssocID="{D318ACCA-D239-4343-BB6A-3DA258AD4B9A}" presName="parallelogram1" presStyleLbl="alignNode1" presStyleIdx="21" presStyleCnt="28"/>
      <dgm:spPr/>
    </dgm:pt>
    <dgm:pt modelId="{42807561-A8A2-42F8-BD63-E576D674FAD6}" type="pres">
      <dgm:prSet presAssocID="{D318ACCA-D239-4343-BB6A-3DA258AD4B9A}" presName="parallelogram2" presStyleLbl="alignNode1" presStyleIdx="22" presStyleCnt="28"/>
      <dgm:spPr/>
    </dgm:pt>
    <dgm:pt modelId="{2DBC9396-7192-42DD-AD49-4662D1EF8E90}" type="pres">
      <dgm:prSet presAssocID="{D318ACCA-D239-4343-BB6A-3DA258AD4B9A}" presName="parallelogram3" presStyleLbl="alignNode1" presStyleIdx="23" presStyleCnt="28"/>
      <dgm:spPr/>
    </dgm:pt>
    <dgm:pt modelId="{3067DDC7-4CB5-4E79-93C3-40F365A90F42}" type="pres">
      <dgm:prSet presAssocID="{D318ACCA-D239-4343-BB6A-3DA258AD4B9A}" presName="parallelogram4" presStyleLbl="alignNode1" presStyleIdx="24" presStyleCnt="28"/>
      <dgm:spPr/>
    </dgm:pt>
    <dgm:pt modelId="{7259B987-0AE0-4011-A463-B2129CBEC20C}" type="pres">
      <dgm:prSet presAssocID="{D318ACCA-D239-4343-BB6A-3DA258AD4B9A}" presName="parallelogram5" presStyleLbl="alignNode1" presStyleIdx="25" presStyleCnt="28"/>
      <dgm:spPr/>
    </dgm:pt>
    <dgm:pt modelId="{8001B2E1-8613-4F1F-B04F-0B82D3790837}" type="pres">
      <dgm:prSet presAssocID="{D318ACCA-D239-4343-BB6A-3DA258AD4B9A}" presName="parallelogram6" presStyleLbl="alignNode1" presStyleIdx="26" presStyleCnt="28"/>
      <dgm:spPr/>
    </dgm:pt>
    <dgm:pt modelId="{98E8E946-C0CF-4E70-AF02-FCE3E6EF89DA}" type="pres">
      <dgm:prSet presAssocID="{D318ACCA-D239-4343-BB6A-3DA258AD4B9A}" presName="parallelogram7" presStyleLbl="alignNode1" presStyleIdx="27" presStyleCnt="28"/>
      <dgm:spPr/>
    </dgm:pt>
  </dgm:ptLst>
  <dgm:cxnLst>
    <dgm:cxn modelId="{6AEDFAE1-17D7-44CE-8747-505FE3C36D54}" srcId="{2B5583E5-AAE2-4BF6-B77E-2AC90B82E687}" destId="{E20A119C-44BD-4DE4-967D-1E0C273F784A}" srcOrd="0" destOrd="0" parTransId="{5869CF7B-8720-4865-AEE5-140B015FE01B}" sibTransId="{6292AE37-254D-4C16-9FDD-3C33F43452F5}"/>
    <dgm:cxn modelId="{336FDC37-5D08-41F5-9F67-AFF31921DBFE}" type="presOf" srcId="{2F377201-0061-457C-B760-7F13617ABC65}" destId="{B6F3F94A-3E21-4CE3-85D2-D7C989FF6E20}" srcOrd="0" destOrd="0" presId="urn:microsoft.com/office/officeart/2008/layout/VerticalAccentList"/>
    <dgm:cxn modelId="{F87CCDAD-5072-4203-80C5-4C205C066FA6}" srcId="{2B5583E5-AAE2-4BF6-B77E-2AC90B82E687}" destId="{2F377201-0061-457C-B760-7F13617ABC65}" srcOrd="2" destOrd="0" parTransId="{10277EF4-BE2A-41F8-859D-5A107EEB6438}" sibTransId="{145B263A-CB27-4250-97C4-B793B3B298C2}"/>
    <dgm:cxn modelId="{9CE0AE12-506D-4905-8107-AE72DF58D829}" srcId="{2B5583E5-AAE2-4BF6-B77E-2AC90B82E687}" destId="{D318ACCA-D239-4343-BB6A-3DA258AD4B9A}" srcOrd="3" destOrd="0" parTransId="{FB082F5B-95F4-41BD-8AF2-D743AEB18ACA}" sibTransId="{126B2D29-89EC-434B-A5E8-EA12EF9E632D}"/>
    <dgm:cxn modelId="{2C2C940C-6E70-43C5-951B-0365C9434DD0}" type="presOf" srcId="{E20A119C-44BD-4DE4-967D-1E0C273F784A}" destId="{FEDE7BBB-6769-46C9-B0E4-416DF08088A7}" srcOrd="0" destOrd="0" presId="urn:microsoft.com/office/officeart/2008/layout/VerticalAccentList"/>
    <dgm:cxn modelId="{D2370036-4BCA-4ED9-80C9-4D9F589D57B9}" type="presOf" srcId="{40447DE6-88DA-41B7-A24D-7755B3E3AFA9}" destId="{E3F8438B-0348-4507-A61D-522E01DE0C42}" srcOrd="0" destOrd="0" presId="urn:microsoft.com/office/officeart/2008/layout/VerticalAccentList"/>
    <dgm:cxn modelId="{119DB498-91AC-4B9A-9B84-E4ADB901B10E}" srcId="{2B5583E5-AAE2-4BF6-B77E-2AC90B82E687}" destId="{40447DE6-88DA-41B7-A24D-7755B3E3AFA9}" srcOrd="1" destOrd="0" parTransId="{3E661FE1-D17E-4BEC-81F0-C179FAECF727}" sibTransId="{861DC91F-8FEF-43EC-BB8F-F6D28CDE4A60}"/>
    <dgm:cxn modelId="{E1392B1E-A696-4B39-B6A5-F33F29FB4320}" type="presOf" srcId="{D318ACCA-D239-4343-BB6A-3DA258AD4B9A}" destId="{928A08FC-8AA3-40BE-9780-E057CC6373DD}" srcOrd="0" destOrd="0" presId="urn:microsoft.com/office/officeart/2008/layout/VerticalAccentList"/>
    <dgm:cxn modelId="{57B1678B-AE90-4C99-BE3C-CD4C5E55B0F6}" type="presOf" srcId="{2B5583E5-AAE2-4BF6-B77E-2AC90B82E687}" destId="{04F73EFC-7517-4947-B5B6-C36075D60A67}" srcOrd="0" destOrd="0" presId="urn:microsoft.com/office/officeart/2008/layout/VerticalAccentList"/>
    <dgm:cxn modelId="{D6D4EB95-C3CE-4FE4-9C13-A63253F69648}" type="presParOf" srcId="{04F73EFC-7517-4947-B5B6-C36075D60A67}" destId="{1EB5C5CD-B4B7-4DEB-ADBC-004BD0BE3DC0}" srcOrd="0" destOrd="0" presId="urn:microsoft.com/office/officeart/2008/layout/VerticalAccentList"/>
    <dgm:cxn modelId="{3D7C1970-445A-4ACD-B676-B708FBAB387E}" type="presParOf" srcId="{1EB5C5CD-B4B7-4DEB-ADBC-004BD0BE3DC0}" destId="{FEDE7BBB-6769-46C9-B0E4-416DF08088A7}" srcOrd="0" destOrd="0" presId="urn:microsoft.com/office/officeart/2008/layout/VerticalAccentList"/>
    <dgm:cxn modelId="{27F7C8CA-FFF4-4848-926A-E1D14BB8E7B0}" type="presParOf" srcId="{04F73EFC-7517-4947-B5B6-C36075D60A67}" destId="{3B2C5E97-8632-4DB8-BAD0-E4ECB854D983}" srcOrd="1" destOrd="0" presId="urn:microsoft.com/office/officeart/2008/layout/VerticalAccentList"/>
    <dgm:cxn modelId="{76F8A51B-A113-4382-A2C9-709E72A12DD5}" type="presParOf" srcId="{3B2C5E97-8632-4DB8-BAD0-E4ECB854D983}" destId="{5D0B1997-4B26-4C19-8BD4-125794D32F47}" srcOrd="0" destOrd="0" presId="urn:microsoft.com/office/officeart/2008/layout/VerticalAccentList"/>
    <dgm:cxn modelId="{87A6D019-8C4D-45C9-B164-ABB2F145B755}" type="presParOf" srcId="{3B2C5E97-8632-4DB8-BAD0-E4ECB854D983}" destId="{49C483BE-3C26-4E5A-BB5A-2DD443C2881F}" srcOrd="1" destOrd="0" presId="urn:microsoft.com/office/officeart/2008/layout/VerticalAccentList"/>
    <dgm:cxn modelId="{21B5152D-FAB3-4198-A822-12931B17FA2C}" type="presParOf" srcId="{3B2C5E97-8632-4DB8-BAD0-E4ECB854D983}" destId="{87D3116B-0DC9-45B5-888B-677BCA4CF3A7}" srcOrd="2" destOrd="0" presId="urn:microsoft.com/office/officeart/2008/layout/VerticalAccentList"/>
    <dgm:cxn modelId="{48605BCA-FDAC-42B1-910E-DE50EBCEB001}" type="presParOf" srcId="{3B2C5E97-8632-4DB8-BAD0-E4ECB854D983}" destId="{89C70EAB-BF07-4CAF-8024-FC96AC9E903F}" srcOrd="3" destOrd="0" presId="urn:microsoft.com/office/officeart/2008/layout/VerticalAccentList"/>
    <dgm:cxn modelId="{C6D179DA-2A06-402D-B1D1-4D51E12DFE87}" type="presParOf" srcId="{3B2C5E97-8632-4DB8-BAD0-E4ECB854D983}" destId="{DAA9D68E-0010-4456-B56E-4FAC158DE490}" srcOrd="4" destOrd="0" presId="urn:microsoft.com/office/officeart/2008/layout/VerticalAccentList"/>
    <dgm:cxn modelId="{E1E44733-F220-49BF-8C77-06412C1C67C2}" type="presParOf" srcId="{3B2C5E97-8632-4DB8-BAD0-E4ECB854D983}" destId="{FFA159BE-7A0D-459D-BCA0-C9EAC7347199}" srcOrd="5" destOrd="0" presId="urn:microsoft.com/office/officeart/2008/layout/VerticalAccentList"/>
    <dgm:cxn modelId="{423C6AF8-024E-4819-9520-44F56D00D38E}" type="presParOf" srcId="{3B2C5E97-8632-4DB8-BAD0-E4ECB854D983}" destId="{AE3AF695-C5D7-4EEC-8C89-7EBE04EB2944}" srcOrd="6" destOrd="0" presId="urn:microsoft.com/office/officeart/2008/layout/VerticalAccentList"/>
    <dgm:cxn modelId="{B8540A39-40B2-4198-8AD7-92DDF96E4583}" type="presParOf" srcId="{04F73EFC-7517-4947-B5B6-C36075D60A67}" destId="{310DDC37-7EE8-4B59-BAD6-F81D54B24CD0}" srcOrd="2" destOrd="0" presId="urn:microsoft.com/office/officeart/2008/layout/VerticalAccentList"/>
    <dgm:cxn modelId="{9A778F2E-802D-4118-AC0B-9023651A078E}" type="presParOf" srcId="{04F73EFC-7517-4947-B5B6-C36075D60A67}" destId="{023D4DA9-9EA3-4CBE-83E0-607359A87EB5}" srcOrd="3" destOrd="0" presId="urn:microsoft.com/office/officeart/2008/layout/VerticalAccentList"/>
    <dgm:cxn modelId="{C2FC0B40-CFC6-4795-9D51-1EA9F2A768FB}" type="presParOf" srcId="{023D4DA9-9EA3-4CBE-83E0-607359A87EB5}" destId="{E3F8438B-0348-4507-A61D-522E01DE0C42}" srcOrd="0" destOrd="0" presId="urn:microsoft.com/office/officeart/2008/layout/VerticalAccentList"/>
    <dgm:cxn modelId="{027EAFDD-32EC-41E4-B675-FF4B0045FCEE}" type="presParOf" srcId="{04F73EFC-7517-4947-B5B6-C36075D60A67}" destId="{D4AE8A61-E159-4A35-93FC-D6B99DF12858}" srcOrd="4" destOrd="0" presId="urn:microsoft.com/office/officeart/2008/layout/VerticalAccentList"/>
    <dgm:cxn modelId="{79A56CD9-12FD-4D01-828A-587CF587F347}" type="presParOf" srcId="{D4AE8A61-E159-4A35-93FC-D6B99DF12858}" destId="{9F707123-5CBC-4771-BEDA-0155E0C52AB0}" srcOrd="0" destOrd="0" presId="urn:microsoft.com/office/officeart/2008/layout/VerticalAccentList"/>
    <dgm:cxn modelId="{75328058-104D-4ABA-8FEE-9930F6300A25}" type="presParOf" srcId="{D4AE8A61-E159-4A35-93FC-D6B99DF12858}" destId="{50A1205A-8C97-48BF-97F9-332A5E76E7FD}" srcOrd="1" destOrd="0" presId="urn:microsoft.com/office/officeart/2008/layout/VerticalAccentList"/>
    <dgm:cxn modelId="{E42DB0AA-3FC3-4CA2-B2B0-2AEAF7BF2B5B}" type="presParOf" srcId="{D4AE8A61-E159-4A35-93FC-D6B99DF12858}" destId="{8EB8E2D7-39AD-4EA0-B9AC-A8445E49809D}" srcOrd="2" destOrd="0" presId="urn:microsoft.com/office/officeart/2008/layout/VerticalAccentList"/>
    <dgm:cxn modelId="{0DCC0B9F-3439-47B9-9701-746FC5EE26F6}" type="presParOf" srcId="{D4AE8A61-E159-4A35-93FC-D6B99DF12858}" destId="{66358298-0E2D-4386-AB91-E255BE060C68}" srcOrd="3" destOrd="0" presId="urn:microsoft.com/office/officeart/2008/layout/VerticalAccentList"/>
    <dgm:cxn modelId="{080F8099-4D35-47C1-8EB7-E57B8EBC2F21}" type="presParOf" srcId="{D4AE8A61-E159-4A35-93FC-D6B99DF12858}" destId="{00C887E5-F9C5-48B4-B3AF-649F999473C6}" srcOrd="4" destOrd="0" presId="urn:microsoft.com/office/officeart/2008/layout/VerticalAccentList"/>
    <dgm:cxn modelId="{71AABF39-7F31-46CF-8CCC-FAF76D12EA10}" type="presParOf" srcId="{D4AE8A61-E159-4A35-93FC-D6B99DF12858}" destId="{4580E8D1-636A-4503-9CAF-FA3FEBCF15FD}" srcOrd="5" destOrd="0" presId="urn:microsoft.com/office/officeart/2008/layout/VerticalAccentList"/>
    <dgm:cxn modelId="{F0FA8266-01FD-4D4D-A796-9ED78F751773}" type="presParOf" srcId="{D4AE8A61-E159-4A35-93FC-D6B99DF12858}" destId="{F65CCD44-53A9-4BE0-8AA3-F6DBF260E50A}" srcOrd="6" destOrd="0" presId="urn:microsoft.com/office/officeart/2008/layout/VerticalAccentList"/>
    <dgm:cxn modelId="{33166E5E-BBD3-48A3-A1CB-82AD9972E8BC}" type="presParOf" srcId="{04F73EFC-7517-4947-B5B6-C36075D60A67}" destId="{9A2EDB81-CFA6-429D-B159-0912D41E05EE}" srcOrd="5" destOrd="0" presId="urn:microsoft.com/office/officeart/2008/layout/VerticalAccentList"/>
    <dgm:cxn modelId="{D990BC20-E2A1-42B5-8F2E-B95D6308AD64}" type="presParOf" srcId="{04F73EFC-7517-4947-B5B6-C36075D60A67}" destId="{03F356B7-3219-48A2-9C39-13DEC09EF820}" srcOrd="6" destOrd="0" presId="urn:microsoft.com/office/officeart/2008/layout/VerticalAccentList"/>
    <dgm:cxn modelId="{07CD976C-7E20-4646-A4AE-277E6B823C43}" type="presParOf" srcId="{03F356B7-3219-48A2-9C39-13DEC09EF820}" destId="{B6F3F94A-3E21-4CE3-85D2-D7C989FF6E20}" srcOrd="0" destOrd="0" presId="urn:microsoft.com/office/officeart/2008/layout/VerticalAccentList"/>
    <dgm:cxn modelId="{34B7187C-176B-4360-95CB-8037733EF1AF}" type="presParOf" srcId="{04F73EFC-7517-4947-B5B6-C36075D60A67}" destId="{18715B6D-83BD-4025-A3E4-CF98CF85E3F8}" srcOrd="7" destOrd="0" presId="urn:microsoft.com/office/officeart/2008/layout/VerticalAccentList"/>
    <dgm:cxn modelId="{D799B630-5B14-4DCB-8993-9ED57325FA27}" type="presParOf" srcId="{18715B6D-83BD-4025-A3E4-CF98CF85E3F8}" destId="{E1D17018-B7DC-4A3B-A04C-A2F21851AA99}" srcOrd="0" destOrd="0" presId="urn:microsoft.com/office/officeart/2008/layout/VerticalAccentList"/>
    <dgm:cxn modelId="{C229D036-2AAA-4721-BB86-9A7AE51DB91C}" type="presParOf" srcId="{18715B6D-83BD-4025-A3E4-CF98CF85E3F8}" destId="{39ECA8B3-0DD3-4226-A23A-D9FA1147C6A9}" srcOrd="1" destOrd="0" presId="urn:microsoft.com/office/officeart/2008/layout/VerticalAccentList"/>
    <dgm:cxn modelId="{19FE335C-C6C8-465F-9CD1-A8917E1F9CAA}" type="presParOf" srcId="{18715B6D-83BD-4025-A3E4-CF98CF85E3F8}" destId="{36D5A4B7-AC24-450A-BB95-A5A0F444FDA3}" srcOrd="2" destOrd="0" presId="urn:microsoft.com/office/officeart/2008/layout/VerticalAccentList"/>
    <dgm:cxn modelId="{5789D074-EB89-4278-A84C-B4D3FC98BEA0}" type="presParOf" srcId="{18715B6D-83BD-4025-A3E4-CF98CF85E3F8}" destId="{A93B2445-753E-4F8F-8C4D-0B048A6FF711}" srcOrd="3" destOrd="0" presId="urn:microsoft.com/office/officeart/2008/layout/VerticalAccentList"/>
    <dgm:cxn modelId="{E42AF6D9-F39B-47BB-AAD9-C7A4A20E5289}" type="presParOf" srcId="{18715B6D-83BD-4025-A3E4-CF98CF85E3F8}" destId="{FD04E2DB-2D39-4A3D-AF45-B72DEE624D68}" srcOrd="4" destOrd="0" presId="urn:microsoft.com/office/officeart/2008/layout/VerticalAccentList"/>
    <dgm:cxn modelId="{979769AF-0552-45D5-A2B8-A1CB0DC2D022}" type="presParOf" srcId="{18715B6D-83BD-4025-A3E4-CF98CF85E3F8}" destId="{DC122AEE-D5DE-4C42-9D84-BCE7FD549C14}" srcOrd="5" destOrd="0" presId="urn:microsoft.com/office/officeart/2008/layout/VerticalAccentList"/>
    <dgm:cxn modelId="{E24D42A3-A5F8-4A85-A0C6-D7B225BFC2F2}" type="presParOf" srcId="{18715B6D-83BD-4025-A3E4-CF98CF85E3F8}" destId="{3C242DA9-7E1C-449B-BCE5-E9A1A92DCF4F}" srcOrd="6" destOrd="0" presId="urn:microsoft.com/office/officeart/2008/layout/VerticalAccentList"/>
    <dgm:cxn modelId="{9B67ACEE-8694-46B3-9B7D-63CA59A526A4}" type="presParOf" srcId="{04F73EFC-7517-4947-B5B6-C36075D60A67}" destId="{24BA4484-6ADF-49F8-A583-F15C36DBD865}" srcOrd="8" destOrd="0" presId="urn:microsoft.com/office/officeart/2008/layout/VerticalAccentList"/>
    <dgm:cxn modelId="{233B18C6-7C38-40EA-80CB-C0F8E3CCEA70}" type="presParOf" srcId="{04F73EFC-7517-4947-B5B6-C36075D60A67}" destId="{AABDB9B8-4799-453D-9338-2CC638AF502D}" srcOrd="9" destOrd="0" presId="urn:microsoft.com/office/officeart/2008/layout/VerticalAccentList"/>
    <dgm:cxn modelId="{620C0ABE-AFAA-4650-97F2-3978DE678117}" type="presParOf" srcId="{AABDB9B8-4799-453D-9338-2CC638AF502D}" destId="{928A08FC-8AA3-40BE-9780-E057CC6373DD}" srcOrd="0" destOrd="0" presId="urn:microsoft.com/office/officeart/2008/layout/VerticalAccentList"/>
    <dgm:cxn modelId="{BBA90435-804B-4B35-864E-FD3FF8B41DFB}" type="presParOf" srcId="{04F73EFC-7517-4947-B5B6-C36075D60A67}" destId="{AC75CF04-5AA9-4BEB-B881-F32219902D4F}" srcOrd="10" destOrd="0" presId="urn:microsoft.com/office/officeart/2008/layout/VerticalAccentList"/>
    <dgm:cxn modelId="{D25933D7-5E3C-43EB-ACA0-F2051C4104C1}" type="presParOf" srcId="{AC75CF04-5AA9-4BEB-B881-F32219902D4F}" destId="{B9D20F0E-D406-437A-8972-A96BE31E5E7D}" srcOrd="0" destOrd="0" presId="urn:microsoft.com/office/officeart/2008/layout/VerticalAccentList"/>
    <dgm:cxn modelId="{B1204013-FA7B-4FA5-BC57-7C2E1A29CE07}" type="presParOf" srcId="{AC75CF04-5AA9-4BEB-B881-F32219902D4F}" destId="{42807561-A8A2-42F8-BD63-E576D674FAD6}" srcOrd="1" destOrd="0" presId="urn:microsoft.com/office/officeart/2008/layout/VerticalAccentList"/>
    <dgm:cxn modelId="{FB7746C0-D561-452C-ADAF-CF3F574673E8}" type="presParOf" srcId="{AC75CF04-5AA9-4BEB-B881-F32219902D4F}" destId="{2DBC9396-7192-42DD-AD49-4662D1EF8E90}" srcOrd="2" destOrd="0" presId="urn:microsoft.com/office/officeart/2008/layout/VerticalAccentList"/>
    <dgm:cxn modelId="{FC834272-0B60-4719-8CBD-205B27DDC97F}" type="presParOf" srcId="{AC75CF04-5AA9-4BEB-B881-F32219902D4F}" destId="{3067DDC7-4CB5-4E79-93C3-40F365A90F42}" srcOrd="3" destOrd="0" presId="urn:microsoft.com/office/officeart/2008/layout/VerticalAccentList"/>
    <dgm:cxn modelId="{8C4D8245-031D-4E6F-ADA7-90846D53B5D1}" type="presParOf" srcId="{AC75CF04-5AA9-4BEB-B881-F32219902D4F}" destId="{7259B987-0AE0-4011-A463-B2129CBEC20C}" srcOrd="4" destOrd="0" presId="urn:microsoft.com/office/officeart/2008/layout/VerticalAccentList"/>
    <dgm:cxn modelId="{C80F6CCB-B0FD-427E-80A8-FA0CEC7B54B4}" type="presParOf" srcId="{AC75CF04-5AA9-4BEB-B881-F32219902D4F}" destId="{8001B2E1-8613-4F1F-B04F-0B82D3790837}" srcOrd="5" destOrd="0" presId="urn:microsoft.com/office/officeart/2008/layout/VerticalAccentList"/>
    <dgm:cxn modelId="{F3597FD3-EB7F-447C-8D5F-8F6825D0E05C}" type="presParOf" srcId="{AC75CF04-5AA9-4BEB-B881-F32219902D4F}" destId="{98E8E946-C0CF-4E70-AF02-FCE3E6EF89DA}" srcOrd="6"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1508243-1511-411A-B481-93EED3E3644D}" type="doc">
      <dgm:prSet loTypeId="urn:microsoft.com/office/officeart/2005/8/layout/hierarchy2" loCatId="hierarchy" qsTypeId="urn:microsoft.com/office/officeart/2005/8/quickstyle/simple1" qsCatId="simple" csTypeId="urn:microsoft.com/office/officeart/2005/8/colors/colorful5" csCatId="colorful" phldr="1"/>
      <dgm:spPr/>
      <dgm:t>
        <a:bodyPr/>
        <a:lstStyle/>
        <a:p>
          <a:endParaRPr lang="zh-CN" altLang="en-US"/>
        </a:p>
      </dgm:t>
    </dgm:pt>
    <dgm:pt modelId="{3D98A64F-66B8-4FA4-89AF-05323095CE80}">
      <dgm:prSet custT="1"/>
      <dgm:spPr/>
      <dgm:t>
        <a:bodyPr/>
        <a:lstStyle/>
        <a:p>
          <a:pPr rtl="0"/>
          <a:r>
            <a:rPr lang="zh-CN" sz="1800" smtClean="0"/>
            <a:t>（</a:t>
          </a:r>
          <a:r>
            <a:rPr lang="en-US" sz="1800" smtClean="0"/>
            <a:t>1</a:t>
          </a:r>
          <a:r>
            <a:rPr lang="zh-CN" sz="1800" smtClean="0"/>
            <a:t>） 巴洛克式</a:t>
          </a:r>
          <a:endParaRPr lang="zh-CN" sz="1800"/>
        </a:p>
      </dgm:t>
    </dgm:pt>
    <dgm:pt modelId="{647E1258-5FF6-45C5-A424-0BD4B2BB0307}" type="parTrans" cxnId="{53565760-1681-467B-9953-0786AEAA116D}">
      <dgm:prSet/>
      <dgm:spPr/>
      <dgm:t>
        <a:bodyPr/>
        <a:lstStyle/>
        <a:p>
          <a:endParaRPr lang="zh-CN" altLang="en-US"/>
        </a:p>
      </dgm:t>
    </dgm:pt>
    <dgm:pt modelId="{1E08764B-4287-4614-B4EF-C63498B0DF65}" type="sibTrans" cxnId="{53565760-1681-467B-9953-0786AEAA116D}">
      <dgm:prSet/>
      <dgm:spPr/>
      <dgm:t>
        <a:bodyPr/>
        <a:lstStyle/>
        <a:p>
          <a:endParaRPr lang="zh-CN" altLang="en-US"/>
        </a:p>
      </dgm:t>
    </dgm:pt>
    <dgm:pt modelId="{0EBA7289-14BB-4FC2-AFF3-CDBD1D826B0B}">
      <dgm:prSet custT="1"/>
      <dgm:spPr/>
      <dgm:t>
        <a:bodyPr/>
        <a:lstStyle/>
        <a:p>
          <a:pPr rtl="0"/>
          <a:r>
            <a:rPr lang="zh-CN" sz="1800" smtClean="0"/>
            <a:t>（</a:t>
          </a:r>
          <a:r>
            <a:rPr lang="en-US" sz="1800" smtClean="0"/>
            <a:t>2</a:t>
          </a:r>
          <a:r>
            <a:rPr lang="zh-CN" sz="1800" smtClean="0"/>
            <a:t>）洛可可式</a:t>
          </a:r>
          <a:endParaRPr lang="zh-CN" sz="1800"/>
        </a:p>
      </dgm:t>
    </dgm:pt>
    <dgm:pt modelId="{C823030A-EB9C-41F7-ADD5-DED3B8A73B10}" type="parTrans" cxnId="{ED8109DE-DFFD-4089-B016-B2E9F1DD04F5}">
      <dgm:prSet/>
      <dgm:spPr/>
      <dgm:t>
        <a:bodyPr/>
        <a:lstStyle/>
        <a:p>
          <a:endParaRPr lang="zh-CN" altLang="en-US"/>
        </a:p>
      </dgm:t>
    </dgm:pt>
    <dgm:pt modelId="{E65C9F7B-AC86-429D-9441-3573DB76255B}" type="sibTrans" cxnId="{ED8109DE-DFFD-4089-B016-B2E9F1DD04F5}">
      <dgm:prSet/>
      <dgm:spPr/>
      <dgm:t>
        <a:bodyPr/>
        <a:lstStyle/>
        <a:p>
          <a:endParaRPr lang="zh-CN" altLang="en-US"/>
        </a:p>
      </dgm:t>
    </dgm:pt>
    <dgm:pt modelId="{8A3F67FE-7CD5-453E-A630-863F52B0B950}">
      <dgm:prSet custT="1"/>
      <dgm:spPr/>
      <dgm:t>
        <a:bodyPr/>
        <a:lstStyle/>
        <a:p>
          <a:pPr rtl="0"/>
          <a:r>
            <a:rPr lang="zh-CN" sz="1800" smtClean="0"/>
            <a:t>（</a:t>
          </a:r>
          <a:r>
            <a:rPr lang="en-US" sz="1800" smtClean="0"/>
            <a:t>3</a:t>
          </a:r>
          <a:r>
            <a:rPr lang="zh-CN" sz="1800" smtClean="0"/>
            <a:t>）新古典风格</a:t>
          </a:r>
          <a:endParaRPr lang="zh-CN" sz="1800"/>
        </a:p>
      </dgm:t>
    </dgm:pt>
    <dgm:pt modelId="{D74C8E34-5B4D-4B33-947A-C5AEF97D5F12}" type="parTrans" cxnId="{6640705A-9270-4B48-B5E5-42650FDDD1F0}">
      <dgm:prSet/>
      <dgm:spPr/>
      <dgm:t>
        <a:bodyPr/>
        <a:lstStyle/>
        <a:p>
          <a:endParaRPr lang="zh-CN" altLang="en-US"/>
        </a:p>
      </dgm:t>
    </dgm:pt>
    <dgm:pt modelId="{7C5AA39B-EF6D-418B-9015-CBB337387574}" type="sibTrans" cxnId="{6640705A-9270-4B48-B5E5-42650FDDD1F0}">
      <dgm:prSet/>
      <dgm:spPr/>
      <dgm:t>
        <a:bodyPr/>
        <a:lstStyle/>
        <a:p>
          <a:endParaRPr lang="zh-CN" altLang="en-US"/>
        </a:p>
      </dgm:t>
    </dgm:pt>
    <dgm:pt modelId="{68676CE7-28B4-4154-9430-7B05FFF00A8D}">
      <dgm:prSet custT="1"/>
      <dgm:spPr/>
      <dgm:t>
        <a:bodyPr/>
        <a:lstStyle/>
        <a:p>
          <a:pPr rtl="0"/>
          <a:r>
            <a:rPr lang="zh-CN" sz="1800" smtClean="0"/>
            <a:t>（</a:t>
          </a:r>
          <a:r>
            <a:rPr lang="en-US" sz="1800" smtClean="0"/>
            <a:t>4</a:t>
          </a:r>
          <a:r>
            <a:rPr lang="zh-CN" sz="1800" smtClean="0"/>
            <a:t>）西班牙古典风格</a:t>
          </a:r>
          <a:endParaRPr lang="zh-CN" sz="1800"/>
        </a:p>
      </dgm:t>
    </dgm:pt>
    <dgm:pt modelId="{B9850919-6241-4842-855C-EF0D12BB7BA8}" type="parTrans" cxnId="{95DFBB36-95C2-4D50-A3FD-63AA9DD8A638}">
      <dgm:prSet/>
      <dgm:spPr/>
      <dgm:t>
        <a:bodyPr/>
        <a:lstStyle/>
        <a:p>
          <a:endParaRPr lang="zh-CN" altLang="en-US"/>
        </a:p>
      </dgm:t>
    </dgm:pt>
    <dgm:pt modelId="{877423E7-7E46-4480-9C82-6CE3F2C1F2EF}" type="sibTrans" cxnId="{95DFBB36-95C2-4D50-A3FD-63AA9DD8A638}">
      <dgm:prSet/>
      <dgm:spPr/>
      <dgm:t>
        <a:bodyPr/>
        <a:lstStyle/>
        <a:p>
          <a:endParaRPr lang="zh-CN" altLang="en-US"/>
        </a:p>
      </dgm:t>
    </dgm:pt>
    <dgm:pt modelId="{35DC2F23-DA29-4C55-AE8A-B4BB8C55874E}">
      <dgm:prSet custT="1"/>
      <dgm:spPr/>
      <dgm:t>
        <a:bodyPr/>
        <a:lstStyle/>
        <a:p>
          <a:pPr rtl="0"/>
          <a:r>
            <a:rPr lang="zh-CN" sz="1800" smtClean="0"/>
            <a:t>（</a:t>
          </a:r>
          <a:r>
            <a:rPr lang="en-US" sz="1800" smtClean="0"/>
            <a:t>5</a:t>
          </a:r>
          <a:r>
            <a:rPr lang="zh-CN" sz="1800" smtClean="0"/>
            <a:t>）英国古典风格</a:t>
          </a:r>
          <a:endParaRPr lang="zh-CN" sz="1800"/>
        </a:p>
      </dgm:t>
    </dgm:pt>
    <dgm:pt modelId="{DB2C8A2D-7B3A-43E6-86D8-73AA6B73C775}" type="parTrans" cxnId="{B3761406-D89F-472A-A848-23024D8A11B3}">
      <dgm:prSet/>
      <dgm:spPr/>
      <dgm:t>
        <a:bodyPr/>
        <a:lstStyle/>
        <a:p>
          <a:endParaRPr lang="zh-CN" altLang="en-US"/>
        </a:p>
      </dgm:t>
    </dgm:pt>
    <dgm:pt modelId="{211B7963-D76D-4E38-A25E-620D0904C215}" type="sibTrans" cxnId="{B3761406-D89F-472A-A848-23024D8A11B3}">
      <dgm:prSet/>
      <dgm:spPr/>
      <dgm:t>
        <a:bodyPr/>
        <a:lstStyle/>
        <a:p>
          <a:endParaRPr lang="zh-CN" altLang="en-US"/>
        </a:p>
      </dgm:t>
    </dgm:pt>
    <dgm:pt modelId="{209B9586-92CA-4CC5-B48B-3745E1A53079}">
      <dgm:prSet custT="1"/>
      <dgm:spPr/>
      <dgm:t>
        <a:bodyPr/>
        <a:lstStyle/>
        <a:p>
          <a:pPr rtl="0"/>
          <a:r>
            <a:rPr lang="zh-CN" sz="1800" smtClean="0"/>
            <a:t>（</a:t>
          </a:r>
          <a:r>
            <a:rPr lang="en-US" sz="1800" smtClean="0"/>
            <a:t>6</a:t>
          </a:r>
          <a:r>
            <a:rPr lang="zh-CN" sz="1800" smtClean="0"/>
            <a:t>）意大利新古典风格</a:t>
          </a:r>
          <a:endParaRPr lang="zh-CN" sz="1800"/>
        </a:p>
      </dgm:t>
    </dgm:pt>
    <dgm:pt modelId="{82EBA257-A356-48A9-9B36-B05A462A2C78}" type="parTrans" cxnId="{BEEDA736-172E-4FD5-829A-1183E4C2C112}">
      <dgm:prSet/>
      <dgm:spPr/>
      <dgm:t>
        <a:bodyPr/>
        <a:lstStyle/>
        <a:p>
          <a:endParaRPr lang="zh-CN" altLang="en-US"/>
        </a:p>
      </dgm:t>
    </dgm:pt>
    <dgm:pt modelId="{21C952E6-7CBE-4760-8F16-E856CC629A29}" type="sibTrans" cxnId="{BEEDA736-172E-4FD5-829A-1183E4C2C112}">
      <dgm:prSet/>
      <dgm:spPr/>
      <dgm:t>
        <a:bodyPr/>
        <a:lstStyle/>
        <a:p>
          <a:endParaRPr lang="zh-CN" altLang="en-US"/>
        </a:p>
      </dgm:t>
    </dgm:pt>
    <dgm:pt modelId="{DF98B030-62B7-45BD-92FF-89DE21EDDC29}">
      <dgm:prSet custT="1"/>
      <dgm:spPr/>
      <dgm:t>
        <a:bodyPr/>
        <a:lstStyle/>
        <a:p>
          <a:pPr rtl="0"/>
          <a:r>
            <a:rPr lang="zh-CN" sz="1800" smtClean="0"/>
            <a:t>（</a:t>
          </a:r>
          <a:r>
            <a:rPr lang="en-US" sz="1800" smtClean="0"/>
            <a:t>7</a:t>
          </a:r>
          <a:r>
            <a:rPr lang="zh-CN" sz="1800" smtClean="0"/>
            <a:t>）美国古典风格</a:t>
          </a:r>
          <a:endParaRPr lang="zh-CN" sz="1800"/>
        </a:p>
      </dgm:t>
    </dgm:pt>
    <dgm:pt modelId="{98E43F92-0BB5-4870-8DD8-D1AC788C50F6}" type="parTrans" cxnId="{0EF1355F-79F1-4FC6-997F-8EDFD456EE01}">
      <dgm:prSet/>
      <dgm:spPr/>
      <dgm:t>
        <a:bodyPr/>
        <a:lstStyle/>
        <a:p>
          <a:endParaRPr lang="zh-CN" altLang="en-US"/>
        </a:p>
      </dgm:t>
    </dgm:pt>
    <dgm:pt modelId="{C6A2AFB7-AE5A-4D83-A343-B6CCEE05656E}" type="sibTrans" cxnId="{0EF1355F-79F1-4FC6-997F-8EDFD456EE01}">
      <dgm:prSet/>
      <dgm:spPr/>
      <dgm:t>
        <a:bodyPr/>
        <a:lstStyle/>
        <a:p>
          <a:endParaRPr lang="zh-CN" altLang="en-US"/>
        </a:p>
      </dgm:t>
    </dgm:pt>
    <dgm:pt modelId="{DCCD365C-AA0C-4B81-9D59-057741A9E917}">
      <dgm:prSet custT="1"/>
      <dgm:spPr/>
      <dgm:t>
        <a:bodyPr/>
        <a:lstStyle/>
        <a:p>
          <a:pPr rtl="0"/>
          <a:r>
            <a:rPr lang="zh-CN" altLang="en-US" sz="1800" dirty="0" smtClean="0"/>
            <a:t>①殖民地式。</a:t>
          </a:r>
          <a:endParaRPr lang="zh-CN" altLang="en-US" sz="1800" dirty="0"/>
        </a:p>
      </dgm:t>
    </dgm:pt>
    <dgm:pt modelId="{8057B743-634C-49D8-98B8-92D147493C3C}" type="parTrans" cxnId="{A7F6A4ED-B44F-4850-A073-7B8DDA5FDD28}">
      <dgm:prSet custT="1"/>
      <dgm:spPr/>
      <dgm:t>
        <a:bodyPr/>
        <a:lstStyle/>
        <a:p>
          <a:endParaRPr lang="zh-CN" altLang="en-US" sz="1800"/>
        </a:p>
      </dgm:t>
    </dgm:pt>
    <dgm:pt modelId="{CB8C20CD-4B4D-45A3-80E8-D02CBC87552B}" type="sibTrans" cxnId="{A7F6A4ED-B44F-4850-A073-7B8DDA5FDD28}">
      <dgm:prSet/>
      <dgm:spPr/>
      <dgm:t>
        <a:bodyPr/>
        <a:lstStyle/>
        <a:p>
          <a:endParaRPr lang="zh-CN" altLang="en-US"/>
        </a:p>
      </dgm:t>
    </dgm:pt>
    <dgm:pt modelId="{A84C1978-AFCB-4BDA-8408-DB6D5EC83578}">
      <dgm:prSet custT="1"/>
      <dgm:spPr/>
      <dgm:t>
        <a:bodyPr/>
        <a:lstStyle/>
        <a:p>
          <a:pPr rtl="0"/>
          <a:r>
            <a:rPr lang="zh-CN" altLang="en-US" sz="1800" smtClean="0"/>
            <a:t>②联邦式。</a:t>
          </a:r>
          <a:endParaRPr lang="zh-CN" altLang="en-US" sz="1800"/>
        </a:p>
      </dgm:t>
    </dgm:pt>
    <dgm:pt modelId="{E47084E2-78AF-4036-868D-8CA65C196653}" type="parTrans" cxnId="{7C6412BA-2753-4AD9-ABDC-E837E237401A}">
      <dgm:prSet custT="1"/>
      <dgm:spPr/>
      <dgm:t>
        <a:bodyPr/>
        <a:lstStyle/>
        <a:p>
          <a:endParaRPr lang="zh-CN" altLang="en-US" sz="1800"/>
        </a:p>
      </dgm:t>
    </dgm:pt>
    <dgm:pt modelId="{14BCF11B-5074-4831-A41C-3DE631FB3E99}" type="sibTrans" cxnId="{7C6412BA-2753-4AD9-ABDC-E837E237401A}">
      <dgm:prSet/>
      <dgm:spPr/>
      <dgm:t>
        <a:bodyPr/>
        <a:lstStyle/>
        <a:p>
          <a:endParaRPr lang="zh-CN" altLang="en-US"/>
        </a:p>
      </dgm:t>
    </dgm:pt>
    <dgm:pt modelId="{3A5EE998-09E7-4AB0-A9E4-C9DC12E32D82}">
      <dgm:prSet custT="1"/>
      <dgm:spPr/>
      <dgm:t>
        <a:bodyPr/>
        <a:lstStyle/>
        <a:p>
          <a:pPr rtl="0"/>
          <a:r>
            <a:rPr lang="zh-CN" sz="1800" dirty="0" smtClean="0"/>
            <a:t>（</a:t>
          </a:r>
          <a:r>
            <a:rPr lang="en-US" sz="1800" dirty="0" smtClean="0"/>
            <a:t>8</a:t>
          </a:r>
          <a:r>
            <a:rPr lang="zh-CN" sz="1800" dirty="0" smtClean="0"/>
            <a:t>）简约风格</a:t>
          </a:r>
          <a:endParaRPr lang="zh-CN" sz="1800" dirty="0"/>
        </a:p>
      </dgm:t>
    </dgm:pt>
    <dgm:pt modelId="{78347154-4566-4F4E-80D0-B4E6D8729404}" type="parTrans" cxnId="{9333F655-6997-410A-9622-40341FCB8A7D}">
      <dgm:prSet/>
      <dgm:spPr/>
      <dgm:t>
        <a:bodyPr/>
        <a:lstStyle/>
        <a:p>
          <a:endParaRPr lang="zh-CN" altLang="en-US"/>
        </a:p>
      </dgm:t>
    </dgm:pt>
    <dgm:pt modelId="{5EC405FD-48A3-421B-A1A7-FADC1040A5C8}" type="sibTrans" cxnId="{9333F655-6997-410A-9622-40341FCB8A7D}">
      <dgm:prSet/>
      <dgm:spPr/>
      <dgm:t>
        <a:bodyPr/>
        <a:lstStyle/>
        <a:p>
          <a:endParaRPr lang="zh-CN" altLang="en-US"/>
        </a:p>
      </dgm:t>
    </dgm:pt>
    <dgm:pt modelId="{E9518A53-C7C0-4E60-8493-19B75B089684}" type="pres">
      <dgm:prSet presAssocID="{B1508243-1511-411A-B481-93EED3E3644D}" presName="diagram" presStyleCnt="0">
        <dgm:presLayoutVars>
          <dgm:chPref val="1"/>
          <dgm:dir/>
          <dgm:animOne val="branch"/>
          <dgm:animLvl val="lvl"/>
          <dgm:resizeHandles val="exact"/>
        </dgm:presLayoutVars>
      </dgm:prSet>
      <dgm:spPr/>
    </dgm:pt>
    <dgm:pt modelId="{EA09053E-B31D-4FFD-9A58-A330D95731FB}" type="pres">
      <dgm:prSet presAssocID="{3D98A64F-66B8-4FA4-89AF-05323095CE80}" presName="root1" presStyleCnt="0"/>
      <dgm:spPr/>
    </dgm:pt>
    <dgm:pt modelId="{62EF509D-8F39-44DC-8DA8-ED435118D583}" type="pres">
      <dgm:prSet presAssocID="{3D98A64F-66B8-4FA4-89AF-05323095CE80}" presName="LevelOneTextNode" presStyleLbl="node0" presStyleIdx="0" presStyleCnt="8" custScaleX="323838">
        <dgm:presLayoutVars>
          <dgm:chPref val="3"/>
        </dgm:presLayoutVars>
      </dgm:prSet>
      <dgm:spPr/>
    </dgm:pt>
    <dgm:pt modelId="{EF89B29C-A57E-47A4-9B9A-6741D8BF09F1}" type="pres">
      <dgm:prSet presAssocID="{3D98A64F-66B8-4FA4-89AF-05323095CE80}" presName="level2hierChild" presStyleCnt="0"/>
      <dgm:spPr/>
    </dgm:pt>
    <dgm:pt modelId="{493AFAC6-AB07-4055-833A-3FD8984BD0A3}" type="pres">
      <dgm:prSet presAssocID="{0EBA7289-14BB-4FC2-AFF3-CDBD1D826B0B}" presName="root1" presStyleCnt="0"/>
      <dgm:spPr/>
    </dgm:pt>
    <dgm:pt modelId="{0846B287-B1F2-46A9-90D6-7AA8087EFB7D}" type="pres">
      <dgm:prSet presAssocID="{0EBA7289-14BB-4FC2-AFF3-CDBD1D826B0B}" presName="LevelOneTextNode" presStyleLbl="node0" presStyleIdx="1" presStyleCnt="8" custScaleX="323838">
        <dgm:presLayoutVars>
          <dgm:chPref val="3"/>
        </dgm:presLayoutVars>
      </dgm:prSet>
      <dgm:spPr/>
    </dgm:pt>
    <dgm:pt modelId="{74DC6332-2BA9-4443-9DFE-763F8B3160D3}" type="pres">
      <dgm:prSet presAssocID="{0EBA7289-14BB-4FC2-AFF3-CDBD1D826B0B}" presName="level2hierChild" presStyleCnt="0"/>
      <dgm:spPr/>
    </dgm:pt>
    <dgm:pt modelId="{913D0263-712D-4BD6-A7A8-F7AFF373E0C6}" type="pres">
      <dgm:prSet presAssocID="{8A3F67FE-7CD5-453E-A630-863F52B0B950}" presName="root1" presStyleCnt="0"/>
      <dgm:spPr/>
    </dgm:pt>
    <dgm:pt modelId="{43524E30-5ACA-4652-9279-07A2A1F6291B}" type="pres">
      <dgm:prSet presAssocID="{8A3F67FE-7CD5-453E-A630-863F52B0B950}" presName="LevelOneTextNode" presStyleLbl="node0" presStyleIdx="2" presStyleCnt="8" custScaleX="323838">
        <dgm:presLayoutVars>
          <dgm:chPref val="3"/>
        </dgm:presLayoutVars>
      </dgm:prSet>
      <dgm:spPr/>
    </dgm:pt>
    <dgm:pt modelId="{AE721C9C-C520-4A39-B81C-65C6D0B53336}" type="pres">
      <dgm:prSet presAssocID="{8A3F67FE-7CD5-453E-A630-863F52B0B950}" presName="level2hierChild" presStyleCnt="0"/>
      <dgm:spPr/>
    </dgm:pt>
    <dgm:pt modelId="{6E523D44-2DEA-4694-A032-30E00129D537}" type="pres">
      <dgm:prSet presAssocID="{68676CE7-28B4-4154-9430-7B05FFF00A8D}" presName="root1" presStyleCnt="0"/>
      <dgm:spPr/>
    </dgm:pt>
    <dgm:pt modelId="{3EABBE0C-B3FE-49CE-8919-64C031BFCA2B}" type="pres">
      <dgm:prSet presAssocID="{68676CE7-28B4-4154-9430-7B05FFF00A8D}" presName="LevelOneTextNode" presStyleLbl="node0" presStyleIdx="3" presStyleCnt="8" custScaleX="323838">
        <dgm:presLayoutVars>
          <dgm:chPref val="3"/>
        </dgm:presLayoutVars>
      </dgm:prSet>
      <dgm:spPr/>
    </dgm:pt>
    <dgm:pt modelId="{B46BADFD-CD0A-4D41-BB91-90C1CED009CC}" type="pres">
      <dgm:prSet presAssocID="{68676CE7-28B4-4154-9430-7B05FFF00A8D}" presName="level2hierChild" presStyleCnt="0"/>
      <dgm:spPr/>
    </dgm:pt>
    <dgm:pt modelId="{3548710D-24BD-40F2-B68A-3A5E2A512455}" type="pres">
      <dgm:prSet presAssocID="{35DC2F23-DA29-4C55-AE8A-B4BB8C55874E}" presName="root1" presStyleCnt="0"/>
      <dgm:spPr/>
    </dgm:pt>
    <dgm:pt modelId="{34C7ED64-4C13-49E5-B4D2-EA822037555C}" type="pres">
      <dgm:prSet presAssocID="{35DC2F23-DA29-4C55-AE8A-B4BB8C55874E}" presName="LevelOneTextNode" presStyleLbl="node0" presStyleIdx="4" presStyleCnt="8" custScaleX="323838">
        <dgm:presLayoutVars>
          <dgm:chPref val="3"/>
        </dgm:presLayoutVars>
      </dgm:prSet>
      <dgm:spPr/>
    </dgm:pt>
    <dgm:pt modelId="{39A67720-89ED-41C4-81E6-521620E9EB80}" type="pres">
      <dgm:prSet presAssocID="{35DC2F23-DA29-4C55-AE8A-B4BB8C55874E}" presName="level2hierChild" presStyleCnt="0"/>
      <dgm:spPr/>
    </dgm:pt>
    <dgm:pt modelId="{982AD466-FCA3-43FC-AA1D-522668C30549}" type="pres">
      <dgm:prSet presAssocID="{209B9586-92CA-4CC5-B48B-3745E1A53079}" presName="root1" presStyleCnt="0"/>
      <dgm:spPr/>
    </dgm:pt>
    <dgm:pt modelId="{C45C5D6B-412E-4AF8-927E-CD60E43D50D9}" type="pres">
      <dgm:prSet presAssocID="{209B9586-92CA-4CC5-B48B-3745E1A53079}" presName="LevelOneTextNode" presStyleLbl="node0" presStyleIdx="5" presStyleCnt="8" custScaleX="323838">
        <dgm:presLayoutVars>
          <dgm:chPref val="3"/>
        </dgm:presLayoutVars>
      </dgm:prSet>
      <dgm:spPr/>
    </dgm:pt>
    <dgm:pt modelId="{7A0ABEB8-238E-43E6-B172-20C7DE19115F}" type="pres">
      <dgm:prSet presAssocID="{209B9586-92CA-4CC5-B48B-3745E1A53079}" presName="level2hierChild" presStyleCnt="0"/>
      <dgm:spPr/>
    </dgm:pt>
    <dgm:pt modelId="{93A786A1-6804-48D0-AEC5-4B4FD4AD4528}" type="pres">
      <dgm:prSet presAssocID="{DF98B030-62B7-45BD-92FF-89DE21EDDC29}" presName="root1" presStyleCnt="0"/>
      <dgm:spPr/>
    </dgm:pt>
    <dgm:pt modelId="{795516BA-4F1F-4CDF-9362-6619EAFD2E9E}" type="pres">
      <dgm:prSet presAssocID="{DF98B030-62B7-45BD-92FF-89DE21EDDC29}" presName="LevelOneTextNode" presStyleLbl="node0" presStyleIdx="6" presStyleCnt="8" custScaleX="323838">
        <dgm:presLayoutVars>
          <dgm:chPref val="3"/>
        </dgm:presLayoutVars>
      </dgm:prSet>
      <dgm:spPr/>
    </dgm:pt>
    <dgm:pt modelId="{4DEB2DAF-A4E2-46EB-BDAD-4FBCCE783A1B}" type="pres">
      <dgm:prSet presAssocID="{DF98B030-62B7-45BD-92FF-89DE21EDDC29}" presName="level2hierChild" presStyleCnt="0"/>
      <dgm:spPr/>
    </dgm:pt>
    <dgm:pt modelId="{62B6B2BF-0757-45ED-AC09-7A4723A05D20}" type="pres">
      <dgm:prSet presAssocID="{8057B743-634C-49D8-98B8-92D147493C3C}" presName="conn2-1" presStyleLbl="parChTrans1D2" presStyleIdx="0" presStyleCnt="2" custScaleX="2000000"/>
      <dgm:spPr/>
    </dgm:pt>
    <dgm:pt modelId="{0DDD2AB7-F537-410C-8D90-B5C028501666}" type="pres">
      <dgm:prSet presAssocID="{8057B743-634C-49D8-98B8-92D147493C3C}" presName="connTx" presStyleLbl="parChTrans1D2" presStyleIdx="0" presStyleCnt="2"/>
      <dgm:spPr/>
    </dgm:pt>
    <dgm:pt modelId="{3031340A-9F28-413D-BCE3-791A00638281}" type="pres">
      <dgm:prSet presAssocID="{DCCD365C-AA0C-4B81-9D59-057741A9E917}" presName="root2" presStyleCnt="0"/>
      <dgm:spPr/>
    </dgm:pt>
    <dgm:pt modelId="{8D39B346-7EC0-44FB-AF96-C4147BFC702C}" type="pres">
      <dgm:prSet presAssocID="{DCCD365C-AA0C-4B81-9D59-057741A9E917}" presName="LevelTwoTextNode" presStyleLbl="node2" presStyleIdx="0" presStyleCnt="2" custScaleX="183441">
        <dgm:presLayoutVars>
          <dgm:chPref val="3"/>
        </dgm:presLayoutVars>
      </dgm:prSet>
      <dgm:spPr/>
    </dgm:pt>
    <dgm:pt modelId="{D7E9C94D-1A73-4661-A398-19282F7CBA0C}" type="pres">
      <dgm:prSet presAssocID="{DCCD365C-AA0C-4B81-9D59-057741A9E917}" presName="level3hierChild" presStyleCnt="0"/>
      <dgm:spPr/>
    </dgm:pt>
    <dgm:pt modelId="{6A7E744D-DFBF-4F8A-8BCE-EB03BB04CAB5}" type="pres">
      <dgm:prSet presAssocID="{E47084E2-78AF-4036-868D-8CA65C196653}" presName="conn2-1" presStyleLbl="parChTrans1D2" presStyleIdx="1" presStyleCnt="2" custScaleX="2000000"/>
      <dgm:spPr/>
    </dgm:pt>
    <dgm:pt modelId="{2BFBCD47-5B1E-433F-B2AF-B81D79044949}" type="pres">
      <dgm:prSet presAssocID="{E47084E2-78AF-4036-868D-8CA65C196653}" presName="connTx" presStyleLbl="parChTrans1D2" presStyleIdx="1" presStyleCnt="2"/>
      <dgm:spPr/>
    </dgm:pt>
    <dgm:pt modelId="{83D4C89D-8FF1-4B47-BB20-A731EC66BC2F}" type="pres">
      <dgm:prSet presAssocID="{A84C1978-AFCB-4BDA-8408-DB6D5EC83578}" presName="root2" presStyleCnt="0"/>
      <dgm:spPr/>
    </dgm:pt>
    <dgm:pt modelId="{C59CBBF6-534A-4A2B-9D71-05313EEF92CE}" type="pres">
      <dgm:prSet presAssocID="{A84C1978-AFCB-4BDA-8408-DB6D5EC83578}" presName="LevelTwoTextNode" presStyleLbl="node2" presStyleIdx="1" presStyleCnt="2" custScaleX="183441">
        <dgm:presLayoutVars>
          <dgm:chPref val="3"/>
        </dgm:presLayoutVars>
      </dgm:prSet>
      <dgm:spPr/>
    </dgm:pt>
    <dgm:pt modelId="{741B6AF8-FBCA-4580-9D21-C35B3F4F0BBC}" type="pres">
      <dgm:prSet presAssocID="{A84C1978-AFCB-4BDA-8408-DB6D5EC83578}" presName="level3hierChild" presStyleCnt="0"/>
      <dgm:spPr/>
    </dgm:pt>
    <dgm:pt modelId="{FC331CBE-B64B-4EE0-A01C-E924CF9FCFF9}" type="pres">
      <dgm:prSet presAssocID="{3A5EE998-09E7-4AB0-A9E4-C9DC12E32D82}" presName="root1" presStyleCnt="0"/>
      <dgm:spPr/>
    </dgm:pt>
    <dgm:pt modelId="{E7EB38F3-65C8-4A10-8E99-E65D9BB6EAA9}" type="pres">
      <dgm:prSet presAssocID="{3A5EE998-09E7-4AB0-A9E4-C9DC12E32D82}" presName="LevelOneTextNode" presStyleLbl="node0" presStyleIdx="7" presStyleCnt="8" custScaleX="318092">
        <dgm:presLayoutVars>
          <dgm:chPref val="3"/>
        </dgm:presLayoutVars>
      </dgm:prSet>
      <dgm:spPr/>
    </dgm:pt>
    <dgm:pt modelId="{6D744976-4C33-4653-A939-618C8603B275}" type="pres">
      <dgm:prSet presAssocID="{3A5EE998-09E7-4AB0-A9E4-C9DC12E32D82}" presName="level2hierChild" presStyleCnt="0"/>
      <dgm:spPr/>
    </dgm:pt>
  </dgm:ptLst>
  <dgm:cxnLst>
    <dgm:cxn modelId="{A104FCCF-AD6C-49E4-B275-D391C9D6151B}" type="presOf" srcId="{209B9586-92CA-4CC5-B48B-3745E1A53079}" destId="{C45C5D6B-412E-4AF8-927E-CD60E43D50D9}" srcOrd="0" destOrd="0" presId="urn:microsoft.com/office/officeart/2005/8/layout/hierarchy2"/>
    <dgm:cxn modelId="{FF72FE77-6902-46DD-BB0A-7B99A4F70CAC}" type="presOf" srcId="{DF98B030-62B7-45BD-92FF-89DE21EDDC29}" destId="{795516BA-4F1F-4CDF-9362-6619EAFD2E9E}" srcOrd="0" destOrd="0" presId="urn:microsoft.com/office/officeart/2005/8/layout/hierarchy2"/>
    <dgm:cxn modelId="{6B1972ED-0F23-47A3-8ABB-D2BED76912E6}" type="presOf" srcId="{DCCD365C-AA0C-4B81-9D59-057741A9E917}" destId="{8D39B346-7EC0-44FB-AF96-C4147BFC702C}" srcOrd="0" destOrd="0" presId="urn:microsoft.com/office/officeart/2005/8/layout/hierarchy2"/>
    <dgm:cxn modelId="{571C4762-296F-4557-9026-1AFDA7D88239}" type="presOf" srcId="{8057B743-634C-49D8-98B8-92D147493C3C}" destId="{0DDD2AB7-F537-410C-8D90-B5C028501666}" srcOrd="1" destOrd="0" presId="urn:microsoft.com/office/officeart/2005/8/layout/hierarchy2"/>
    <dgm:cxn modelId="{F875B23B-0106-411F-A7C2-C8DD26269FC8}" type="presOf" srcId="{E47084E2-78AF-4036-868D-8CA65C196653}" destId="{2BFBCD47-5B1E-433F-B2AF-B81D79044949}" srcOrd="1" destOrd="0" presId="urn:microsoft.com/office/officeart/2005/8/layout/hierarchy2"/>
    <dgm:cxn modelId="{BEEDA736-172E-4FD5-829A-1183E4C2C112}" srcId="{B1508243-1511-411A-B481-93EED3E3644D}" destId="{209B9586-92CA-4CC5-B48B-3745E1A53079}" srcOrd="5" destOrd="0" parTransId="{82EBA257-A356-48A9-9B36-B05A462A2C78}" sibTransId="{21C952E6-7CBE-4760-8F16-E856CC629A29}"/>
    <dgm:cxn modelId="{7C6412BA-2753-4AD9-ABDC-E837E237401A}" srcId="{DF98B030-62B7-45BD-92FF-89DE21EDDC29}" destId="{A84C1978-AFCB-4BDA-8408-DB6D5EC83578}" srcOrd="1" destOrd="0" parTransId="{E47084E2-78AF-4036-868D-8CA65C196653}" sibTransId="{14BCF11B-5074-4831-A41C-3DE631FB3E99}"/>
    <dgm:cxn modelId="{F50D90C1-2E49-4D82-8220-A971ED165B08}" type="presOf" srcId="{8057B743-634C-49D8-98B8-92D147493C3C}" destId="{62B6B2BF-0757-45ED-AC09-7A4723A05D20}" srcOrd="0" destOrd="0" presId="urn:microsoft.com/office/officeart/2005/8/layout/hierarchy2"/>
    <dgm:cxn modelId="{EA19D4CD-C6BC-4D41-819A-6EBD01872D92}" type="presOf" srcId="{0EBA7289-14BB-4FC2-AFF3-CDBD1D826B0B}" destId="{0846B287-B1F2-46A9-90D6-7AA8087EFB7D}" srcOrd="0" destOrd="0" presId="urn:microsoft.com/office/officeart/2005/8/layout/hierarchy2"/>
    <dgm:cxn modelId="{95DFBB36-95C2-4D50-A3FD-63AA9DD8A638}" srcId="{B1508243-1511-411A-B481-93EED3E3644D}" destId="{68676CE7-28B4-4154-9430-7B05FFF00A8D}" srcOrd="3" destOrd="0" parTransId="{B9850919-6241-4842-855C-EF0D12BB7BA8}" sibTransId="{877423E7-7E46-4480-9C82-6CE3F2C1F2EF}"/>
    <dgm:cxn modelId="{0EF1355F-79F1-4FC6-997F-8EDFD456EE01}" srcId="{B1508243-1511-411A-B481-93EED3E3644D}" destId="{DF98B030-62B7-45BD-92FF-89DE21EDDC29}" srcOrd="6" destOrd="0" parTransId="{98E43F92-0BB5-4870-8DD8-D1AC788C50F6}" sibTransId="{C6A2AFB7-AE5A-4D83-A343-B6CCEE05656E}"/>
    <dgm:cxn modelId="{9333F655-6997-410A-9622-40341FCB8A7D}" srcId="{B1508243-1511-411A-B481-93EED3E3644D}" destId="{3A5EE998-09E7-4AB0-A9E4-C9DC12E32D82}" srcOrd="7" destOrd="0" parTransId="{78347154-4566-4F4E-80D0-B4E6D8729404}" sibTransId="{5EC405FD-48A3-421B-A1A7-FADC1040A5C8}"/>
    <dgm:cxn modelId="{CBBF4FF7-1E99-4457-94B0-A5B9C8FA43CC}" type="presOf" srcId="{3A5EE998-09E7-4AB0-A9E4-C9DC12E32D82}" destId="{E7EB38F3-65C8-4A10-8E99-E65D9BB6EAA9}" srcOrd="0" destOrd="0" presId="urn:microsoft.com/office/officeart/2005/8/layout/hierarchy2"/>
    <dgm:cxn modelId="{F5211CC8-CC90-4BF3-888C-D76E9F2452FE}" type="presOf" srcId="{8A3F67FE-7CD5-453E-A630-863F52B0B950}" destId="{43524E30-5ACA-4652-9279-07A2A1F6291B}" srcOrd="0" destOrd="0" presId="urn:microsoft.com/office/officeart/2005/8/layout/hierarchy2"/>
    <dgm:cxn modelId="{5CFC5644-B540-416A-BB75-7FD829D4BDB2}" type="presOf" srcId="{E47084E2-78AF-4036-868D-8CA65C196653}" destId="{6A7E744D-DFBF-4F8A-8BCE-EB03BB04CAB5}" srcOrd="0" destOrd="0" presId="urn:microsoft.com/office/officeart/2005/8/layout/hierarchy2"/>
    <dgm:cxn modelId="{02B9FC09-2E6B-43C0-9C0A-DF5F2EA9A11D}" type="presOf" srcId="{3D98A64F-66B8-4FA4-89AF-05323095CE80}" destId="{62EF509D-8F39-44DC-8DA8-ED435118D583}" srcOrd="0" destOrd="0" presId="urn:microsoft.com/office/officeart/2005/8/layout/hierarchy2"/>
    <dgm:cxn modelId="{ED8109DE-DFFD-4089-B016-B2E9F1DD04F5}" srcId="{B1508243-1511-411A-B481-93EED3E3644D}" destId="{0EBA7289-14BB-4FC2-AFF3-CDBD1D826B0B}" srcOrd="1" destOrd="0" parTransId="{C823030A-EB9C-41F7-ADD5-DED3B8A73B10}" sibTransId="{E65C9F7B-AC86-429D-9441-3573DB76255B}"/>
    <dgm:cxn modelId="{09D23583-B1A4-4BCB-939F-DCBCC9BCB226}" type="presOf" srcId="{A84C1978-AFCB-4BDA-8408-DB6D5EC83578}" destId="{C59CBBF6-534A-4A2B-9D71-05313EEF92CE}" srcOrd="0" destOrd="0" presId="urn:microsoft.com/office/officeart/2005/8/layout/hierarchy2"/>
    <dgm:cxn modelId="{A7F6A4ED-B44F-4850-A073-7B8DDA5FDD28}" srcId="{DF98B030-62B7-45BD-92FF-89DE21EDDC29}" destId="{DCCD365C-AA0C-4B81-9D59-057741A9E917}" srcOrd="0" destOrd="0" parTransId="{8057B743-634C-49D8-98B8-92D147493C3C}" sibTransId="{CB8C20CD-4B4D-45A3-80E8-D02CBC87552B}"/>
    <dgm:cxn modelId="{2EF8A1EA-F76B-4934-8B1F-3D5936AF3D07}" type="presOf" srcId="{35DC2F23-DA29-4C55-AE8A-B4BB8C55874E}" destId="{34C7ED64-4C13-49E5-B4D2-EA822037555C}" srcOrd="0" destOrd="0" presId="urn:microsoft.com/office/officeart/2005/8/layout/hierarchy2"/>
    <dgm:cxn modelId="{6640705A-9270-4B48-B5E5-42650FDDD1F0}" srcId="{B1508243-1511-411A-B481-93EED3E3644D}" destId="{8A3F67FE-7CD5-453E-A630-863F52B0B950}" srcOrd="2" destOrd="0" parTransId="{D74C8E34-5B4D-4B33-947A-C5AEF97D5F12}" sibTransId="{7C5AA39B-EF6D-418B-9015-CBB337387574}"/>
    <dgm:cxn modelId="{B3761406-D89F-472A-A848-23024D8A11B3}" srcId="{B1508243-1511-411A-B481-93EED3E3644D}" destId="{35DC2F23-DA29-4C55-AE8A-B4BB8C55874E}" srcOrd="4" destOrd="0" parTransId="{DB2C8A2D-7B3A-43E6-86D8-73AA6B73C775}" sibTransId="{211B7963-D76D-4E38-A25E-620D0904C215}"/>
    <dgm:cxn modelId="{DEED79CE-A3EB-444A-9911-48BFDEEF577A}" type="presOf" srcId="{B1508243-1511-411A-B481-93EED3E3644D}" destId="{E9518A53-C7C0-4E60-8493-19B75B089684}" srcOrd="0" destOrd="0" presId="urn:microsoft.com/office/officeart/2005/8/layout/hierarchy2"/>
    <dgm:cxn modelId="{BB34CA33-ED03-430E-8945-67DE08503EBF}" type="presOf" srcId="{68676CE7-28B4-4154-9430-7B05FFF00A8D}" destId="{3EABBE0C-B3FE-49CE-8919-64C031BFCA2B}" srcOrd="0" destOrd="0" presId="urn:microsoft.com/office/officeart/2005/8/layout/hierarchy2"/>
    <dgm:cxn modelId="{53565760-1681-467B-9953-0786AEAA116D}" srcId="{B1508243-1511-411A-B481-93EED3E3644D}" destId="{3D98A64F-66B8-4FA4-89AF-05323095CE80}" srcOrd="0" destOrd="0" parTransId="{647E1258-5FF6-45C5-A424-0BD4B2BB0307}" sibTransId="{1E08764B-4287-4614-B4EF-C63498B0DF65}"/>
    <dgm:cxn modelId="{79A55870-EAD9-43D1-9EA1-BA4FD420117B}" type="presParOf" srcId="{E9518A53-C7C0-4E60-8493-19B75B089684}" destId="{EA09053E-B31D-4FFD-9A58-A330D95731FB}" srcOrd="0" destOrd="0" presId="urn:microsoft.com/office/officeart/2005/8/layout/hierarchy2"/>
    <dgm:cxn modelId="{DE8AC17F-AD47-4236-8548-FACD7917A221}" type="presParOf" srcId="{EA09053E-B31D-4FFD-9A58-A330D95731FB}" destId="{62EF509D-8F39-44DC-8DA8-ED435118D583}" srcOrd="0" destOrd="0" presId="urn:microsoft.com/office/officeart/2005/8/layout/hierarchy2"/>
    <dgm:cxn modelId="{3F7D47AB-B031-4114-A8C9-AC2C2FC3F742}" type="presParOf" srcId="{EA09053E-B31D-4FFD-9A58-A330D95731FB}" destId="{EF89B29C-A57E-47A4-9B9A-6741D8BF09F1}" srcOrd="1" destOrd="0" presId="urn:microsoft.com/office/officeart/2005/8/layout/hierarchy2"/>
    <dgm:cxn modelId="{79E3E033-2DEE-48B9-9C25-4755E709FB51}" type="presParOf" srcId="{E9518A53-C7C0-4E60-8493-19B75B089684}" destId="{493AFAC6-AB07-4055-833A-3FD8984BD0A3}" srcOrd="1" destOrd="0" presId="urn:microsoft.com/office/officeart/2005/8/layout/hierarchy2"/>
    <dgm:cxn modelId="{80E45576-C684-4F8B-B0E2-F4FB83037FF8}" type="presParOf" srcId="{493AFAC6-AB07-4055-833A-3FD8984BD0A3}" destId="{0846B287-B1F2-46A9-90D6-7AA8087EFB7D}" srcOrd="0" destOrd="0" presId="urn:microsoft.com/office/officeart/2005/8/layout/hierarchy2"/>
    <dgm:cxn modelId="{FDE7A70A-C586-4387-9BC9-732F85B46632}" type="presParOf" srcId="{493AFAC6-AB07-4055-833A-3FD8984BD0A3}" destId="{74DC6332-2BA9-4443-9DFE-763F8B3160D3}" srcOrd="1" destOrd="0" presId="urn:microsoft.com/office/officeart/2005/8/layout/hierarchy2"/>
    <dgm:cxn modelId="{003903C0-94EF-47F2-ACFB-102112D5ACB0}" type="presParOf" srcId="{E9518A53-C7C0-4E60-8493-19B75B089684}" destId="{913D0263-712D-4BD6-A7A8-F7AFF373E0C6}" srcOrd="2" destOrd="0" presId="urn:microsoft.com/office/officeart/2005/8/layout/hierarchy2"/>
    <dgm:cxn modelId="{3A1FAF17-7C42-482A-96E1-B90AEDA64036}" type="presParOf" srcId="{913D0263-712D-4BD6-A7A8-F7AFF373E0C6}" destId="{43524E30-5ACA-4652-9279-07A2A1F6291B}" srcOrd="0" destOrd="0" presId="urn:microsoft.com/office/officeart/2005/8/layout/hierarchy2"/>
    <dgm:cxn modelId="{74665597-BE68-4FA7-91B1-02CF37DBD7C2}" type="presParOf" srcId="{913D0263-712D-4BD6-A7A8-F7AFF373E0C6}" destId="{AE721C9C-C520-4A39-B81C-65C6D0B53336}" srcOrd="1" destOrd="0" presId="urn:microsoft.com/office/officeart/2005/8/layout/hierarchy2"/>
    <dgm:cxn modelId="{9138D91E-A1B7-4C84-B492-1E6FD5F73FDD}" type="presParOf" srcId="{E9518A53-C7C0-4E60-8493-19B75B089684}" destId="{6E523D44-2DEA-4694-A032-30E00129D537}" srcOrd="3" destOrd="0" presId="urn:microsoft.com/office/officeart/2005/8/layout/hierarchy2"/>
    <dgm:cxn modelId="{03562DE8-1965-4CB0-899D-FB4E99A69F03}" type="presParOf" srcId="{6E523D44-2DEA-4694-A032-30E00129D537}" destId="{3EABBE0C-B3FE-49CE-8919-64C031BFCA2B}" srcOrd="0" destOrd="0" presId="urn:microsoft.com/office/officeart/2005/8/layout/hierarchy2"/>
    <dgm:cxn modelId="{6475D58E-F58A-401B-BCBB-45EDCC5D659D}" type="presParOf" srcId="{6E523D44-2DEA-4694-A032-30E00129D537}" destId="{B46BADFD-CD0A-4D41-BB91-90C1CED009CC}" srcOrd="1" destOrd="0" presId="urn:microsoft.com/office/officeart/2005/8/layout/hierarchy2"/>
    <dgm:cxn modelId="{2EFA2150-FB07-4040-A053-B265E634551E}" type="presParOf" srcId="{E9518A53-C7C0-4E60-8493-19B75B089684}" destId="{3548710D-24BD-40F2-B68A-3A5E2A512455}" srcOrd="4" destOrd="0" presId="urn:microsoft.com/office/officeart/2005/8/layout/hierarchy2"/>
    <dgm:cxn modelId="{47BEC307-1B9B-46B1-9EBD-4D4F0F36385F}" type="presParOf" srcId="{3548710D-24BD-40F2-B68A-3A5E2A512455}" destId="{34C7ED64-4C13-49E5-B4D2-EA822037555C}" srcOrd="0" destOrd="0" presId="urn:microsoft.com/office/officeart/2005/8/layout/hierarchy2"/>
    <dgm:cxn modelId="{1AE45B74-B3ED-4FD1-AEA5-AD854BB88E19}" type="presParOf" srcId="{3548710D-24BD-40F2-B68A-3A5E2A512455}" destId="{39A67720-89ED-41C4-81E6-521620E9EB80}" srcOrd="1" destOrd="0" presId="urn:microsoft.com/office/officeart/2005/8/layout/hierarchy2"/>
    <dgm:cxn modelId="{3C9383C3-A6E4-47C0-89B0-91DF81EB9C88}" type="presParOf" srcId="{E9518A53-C7C0-4E60-8493-19B75B089684}" destId="{982AD466-FCA3-43FC-AA1D-522668C30549}" srcOrd="5" destOrd="0" presId="urn:microsoft.com/office/officeart/2005/8/layout/hierarchy2"/>
    <dgm:cxn modelId="{7149A9D7-077E-40E1-9D34-7991991A9A8F}" type="presParOf" srcId="{982AD466-FCA3-43FC-AA1D-522668C30549}" destId="{C45C5D6B-412E-4AF8-927E-CD60E43D50D9}" srcOrd="0" destOrd="0" presId="urn:microsoft.com/office/officeart/2005/8/layout/hierarchy2"/>
    <dgm:cxn modelId="{9E4D81D9-EDC9-4A1C-B3EF-4E5CE480B54E}" type="presParOf" srcId="{982AD466-FCA3-43FC-AA1D-522668C30549}" destId="{7A0ABEB8-238E-43E6-B172-20C7DE19115F}" srcOrd="1" destOrd="0" presId="urn:microsoft.com/office/officeart/2005/8/layout/hierarchy2"/>
    <dgm:cxn modelId="{8BEB7718-D4FB-4F1C-9E19-5BD976DD8B41}" type="presParOf" srcId="{E9518A53-C7C0-4E60-8493-19B75B089684}" destId="{93A786A1-6804-48D0-AEC5-4B4FD4AD4528}" srcOrd="6" destOrd="0" presId="urn:microsoft.com/office/officeart/2005/8/layout/hierarchy2"/>
    <dgm:cxn modelId="{3A381A95-77E7-46B1-9B75-5E68EE2EDFB4}" type="presParOf" srcId="{93A786A1-6804-48D0-AEC5-4B4FD4AD4528}" destId="{795516BA-4F1F-4CDF-9362-6619EAFD2E9E}" srcOrd="0" destOrd="0" presId="urn:microsoft.com/office/officeart/2005/8/layout/hierarchy2"/>
    <dgm:cxn modelId="{9144BBD0-49AF-4151-A2F1-11E80C937F4C}" type="presParOf" srcId="{93A786A1-6804-48D0-AEC5-4B4FD4AD4528}" destId="{4DEB2DAF-A4E2-46EB-BDAD-4FBCCE783A1B}" srcOrd="1" destOrd="0" presId="urn:microsoft.com/office/officeart/2005/8/layout/hierarchy2"/>
    <dgm:cxn modelId="{21FAF54F-1097-4023-9782-2952310F8C78}" type="presParOf" srcId="{4DEB2DAF-A4E2-46EB-BDAD-4FBCCE783A1B}" destId="{62B6B2BF-0757-45ED-AC09-7A4723A05D20}" srcOrd="0" destOrd="0" presId="urn:microsoft.com/office/officeart/2005/8/layout/hierarchy2"/>
    <dgm:cxn modelId="{EC6BDE80-C18E-4BDC-9B80-286528A9625C}" type="presParOf" srcId="{62B6B2BF-0757-45ED-AC09-7A4723A05D20}" destId="{0DDD2AB7-F537-410C-8D90-B5C028501666}" srcOrd="0" destOrd="0" presId="urn:microsoft.com/office/officeart/2005/8/layout/hierarchy2"/>
    <dgm:cxn modelId="{5CB8DFF6-8FF5-4CCF-9DB4-5013D69D3415}" type="presParOf" srcId="{4DEB2DAF-A4E2-46EB-BDAD-4FBCCE783A1B}" destId="{3031340A-9F28-413D-BCE3-791A00638281}" srcOrd="1" destOrd="0" presId="urn:microsoft.com/office/officeart/2005/8/layout/hierarchy2"/>
    <dgm:cxn modelId="{676120D9-3708-4F4C-9EBD-3F410ECD39FD}" type="presParOf" srcId="{3031340A-9F28-413D-BCE3-791A00638281}" destId="{8D39B346-7EC0-44FB-AF96-C4147BFC702C}" srcOrd="0" destOrd="0" presId="urn:microsoft.com/office/officeart/2005/8/layout/hierarchy2"/>
    <dgm:cxn modelId="{F63E4A3B-12EA-4954-B471-FCCA8C02ADE6}" type="presParOf" srcId="{3031340A-9F28-413D-BCE3-791A00638281}" destId="{D7E9C94D-1A73-4661-A398-19282F7CBA0C}" srcOrd="1" destOrd="0" presId="urn:microsoft.com/office/officeart/2005/8/layout/hierarchy2"/>
    <dgm:cxn modelId="{AC1B18E5-52CF-4F7F-8A40-2B7D10E3CF9F}" type="presParOf" srcId="{4DEB2DAF-A4E2-46EB-BDAD-4FBCCE783A1B}" destId="{6A7E744D-DFBF-4F8A-8BCE-EB03BB04CAB5}" srcOrd="2" destOrd="0" presId="urn:microsoft.com/office/officeart/2005/8/layout/hierarchy2"/>
    <dgm:cxn modelId="{3FBC4C9A-1350-40EC-9A88-21D9D6C4A40C}" type="presParOf" srcId="{6A7E744D-DFBF-4F8A-8BCE-EB03BB04CAB5}" destId="{2BFBCD47-5B1E-433F-B2AF-B81D79044949}" srcOrd="0" destOrd="0" presId="urn:microsoft.com/office/officeart/2005/8/layout/hierarchy2"/>
    <dgm:cxn modelId="{EF4F1C49-7AF5-42CC-88D0-FDC3E03A1B73}" type="presParOf" srcId="{4DEB2DAF-A4E2-46EB-BDAD-4FBCCE783A1B}" destId="{83D4C89D-8FF1-4B47-BB20-A731EC66BC2F}" srcOrd="3" destOrd="0" presId="urn:microsoft.com/office/officeart/2005/8/layout/hierarchy2"/>
    <dgm:cxn modelId="{05146CE7-D1A5-4E60-811D-20903B14D0F8}" type="presParOf" srcId="{83D4C89D-8FF1-4B47-BB20-A731EC66BC2F}" destId="{C59CBBF6-534A-4A2B-9D71-05313EEF92CE}" srcOrd="0" destOrd="0" presId="urn:microsoft.com/office/officeart/2005/8/layout/hierarchy2"/>
    <dgm:cxn modelId="{A07785BC-F867-42BF-AC94-9C843253BC5E}" type="presParOf" srcId="{83D4C89D-8FF1-4B47-BB20-A731EC66BC2F}" destId="{741B6AF8-FBCA-4580-9D21-C35B3F4F0BBC}" srcOrd="1" destOrd="0" presId="urn:microsoft.com/office/officeart/2005/8/layout/hierarchy2"/>
    <dgm:cxn modelId="{88D2D853-25FD-4C16-A477-57D505B0286A}" type="presParOf" srcId="{E9518A53-C7C0-4E60-8493-19B75B089684}" destId="{FC331CBE-B64B-4EE0-A01C-E924CF9FCFF9}" srcOrd="7" destOrd="0" presId="urn:microsoft.com/office/officeart/2005/8/layout/hierarchy2"/>
    <dgm:cxn modelId="{5BC26116-7D06-4729-B9A7-1F943BE991F0}" type="presParOf" srcId="{FC331CBE-B64B-4EE0-A01C-E924CF9FCFF9}" destId="{E7EB38F3-65C8-4A10-8E99-E65D9BB6EAA9}" srcOrd="0" destOrd="0" presId="urn:microsoft.com/office/officeart/2005/8/layout/hierarchy2"/>
    <dgm:cxn modelId="{975B45A7-06CA-41E4-9D9A-5018F71B5768}" type="presParOf" srcId="{FC331CBE-B64B-4EE0-A01C-E924CF9FCFF9}" destId="{6D744976-4C33-4653-A939-618C8603B275}"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7B25F38-A5FA-43AE-B545-5555D31BC69A}" type="doc">
      <dgm:prSet loTypeId="urn:microsoft.com/office/officeart/2005/8/layout/matrix3" loCatId="matrix" qsTypeId="urn:microsoft.com/office/officeart/2005/8/quickstyle/simple1" qsCatId="simple" csTypeId="urn:microsoft.com/office/officeart/2005/8/colors/colorful3" csCatId="colorful"/>
      <dgm:spPr/>
      <dgm:t>
        <a:bodyPr/>
        <a:lstStyle/>
        <a:p>
          <a:endParaRPr lang="zh-CN" altLang="en-US"/>
        </a:p>
      </dgm:t>
    </dgm:pt>
    <dgm:pt modelId="{36A937FF-E63E-49E8-AD09-C93E81960D53}">
      <dgm:prSet/>
      <dgm:spPr/>
      <dgm:t>
        <a:bodyPr/>
        <a:lstStyle/>
        <a:p>
          <a:pPr rtl="0"/>
          <a:r>
            <a:rPr lang="zh-CN" smtClean="0"/>
            <a:t>（</a:t>
          </a:r>
          <a:r>
            <a:rPr lang="en-US" smtClean="0"/>
            <a:t>1</a:t>
          </a:r>
          <a:r>
            <a:rPr lang="zh-CN" smtClean="0"/>
            <a:t>）坐卧类家具。</a:t>
          </a:r>
          <a:endParaRPr lang="zh-CN"/>
        </a:p>
      </dgm:t>
    </dgm:pt>
    <dgm:pt modelId="{1ACA595E-0F38-4747-B4D2-E0539B029294}" type="parTrans" cxnId="{ED6683A3-F0D5-4C15-90F4-567BDD44406E}">
      <dgm:prSet/>
      <dgm:spPr/>
      <dgm:t>
        <a:bodyPr/>
        <a:lstStyle/>
        <a:p>
          <a:endParaRPr lang="zh-CN" altLang="en-US"/>
        </a:p>
      </dgm:t>
    </dgm:pt>
    <dgm:pt modelId="{66346F4C-38BC-4ABB-991D-FAEA6B4C409E}" type="sibTrans" cxnId="{ED6683A3-F0D5-4C15-90F4-567BDD44406E}">
      <dgm:prSet/>
      <dgm:spPr/>
      <dgm:t>
        <a:bodyPr/>
        <a:lstStyle/>
        <a:p>
          <a:endParaRPr lang="zh-CN" altLang="en-US"/>
        </a:p>
      </dgm:t>
    </dgm:pt>
    <dgm:pt modelId="{91EE4C4D-A2DF-4743-8C57-2E2B2612973E}">
      <dgm:prSet/>
      <dgm:spPr/>
      <dgm:t>
        <a:bodyPr/>
        <a:lstStyle/>
        <a:p>
          <a:pPr rtl="0"/>
          <a:r>
            <a:rPr lang="zh-CN" smtClean="0"/>
            <a:t>（</a:t>
          </a:r>
          <a:r>
            <a:rPr lang="en-US" smtClean="0"/>
            <a:t>2</a:t>
          </a:r>
          <a:r>
            <a:rPr lang="zh-CN" smtClean="0"/>
            <a:t>）桌台类家具。</a:t>
          </a:r>
          <a:endParaRPr lang="zh-CN"/>
        </a:p>
      </dgm:t>
    </dgm:pt>
    <dgm:pt modelId="{5F708642-BB7E-420E-9463-9FE5DBB96A23}" type="parTrans" cxnId="{72F2EF5D-9924-4BB5-BE62-E5F13F65D6AD}">
      <dgm:prSet/>
      <dgm:spPr/>
      <dgm:t>
        <a:bodyPr/>
        <a:lstStyle/>
        <a:p>
          <a:endParaRPr lang="zh-CN" altLang="en-US"/>
        </a:p>
      </dgm:t>
    </dgm:pt>
    <dgm:pt modelId="{724AE11E-0836-49C6-9858-8E363B926958}" type="sibTrans" cxnId="{72F2EF5D-9924-4BB5-BE62-E5F13F65D6AD}">
      <dgm:prSet/>
      <dgm:spPr/>
      <dgm:t>
        <a:bodyPr/>
        <a:lstStyle/>
        <a:p>
          <a:endParaRPr lang="zh-CN" altLang="en-US"/>
        </a:p>
      </dgm:t>
    </dgm:pt>
    <dgm:pt modelId="{A54C345D-30A2-4A87-AE00-8F30BCDF9510}">
      <dgm:prSet/>
      <dgm:spPr/>
      <dgm:t>
        <a:bodyPr/>
        <a:lstStyle/>
        <a:p>
          <a:pPr rtl="0"/>
          <a:r>
            <a:rPr lang="zh-CN" smtClean="0"/>
            <a:t>（</a:t>
          </a:r>
          <a:r>
            <a:rPr lang="en-US" smtClean="0"/>
            <a:t>3</a:t>
          </a:r>
          <a:r>
            <a:rPr lang="zh-CN" smtClean="0"/>
            <a:t>）储物类家具。</a:t>
          </a:r>
          <a:endParaRPr lang="zh-CN"/>
        </a:p>
      </dgm:t>
    </dgm:pt>
    <dgm:pt modelId="{46CE920E-DDF3-4AA5-808B-69D8C99B41B7}" type="parTrans" cxnId="{0F3EB17A-595E-49AB-98D8-D0053640537D}">
      <dgm:prSet/>
      <dgm:spPr/>
      <dgm:t>
        <a:bodyPr/>
        <a:lstStyle/>
        <a:p>
          <a:endParaRPr lang="zh-CN" altLang="en-US"/>
        </a:p>
      </dgm:t>
    </dgm:pt>
    <dgm:pt modelId="{A6878454-9D9D-4640-BFE5-5F8841582679}" type="sibTrans" cxnId="{0F3EB17A-595E-49AB-98D8-D0053640537D}">
      <dgm:prSet/>
      <dgm:spPr/>
      <dgm:t>
        <a:bodyPr/>
        <a:lstStyle/>
        <a:p>
          <a:endParaRPr lang="zh-CN" altLang="en-US"/>
        </a:p>
      </dgm:t>
    </dgm:pt>
    <dgm:pt modelId="{0019B41D-8974-4B07-8BA5-489C04CB4210}">
      <dgm:prSet/>
      <dgm:spPr/>
      <dgm:t>
        <a:bodyPr/>
        <a:lstStyle/>
        <a:p>
          <a:pPr rtl="0"/>
          <a:r>
            <a:rPr lang="zh-CN" smtClean="0"/>
            <a:t>（</a:t>
          </a:r>
          <a:r>
            <a:rPr lang="en-US" smtClean="0"/>
            <a:t>4</a:t>
          </a:r>
          <a:r>
            <a:rPr lang="zh-CN" smtClean="0"/>
            <a:t>）装饰类家具。</a:t>
          </a:r>
          <a:endParaRPr lang="zh-CN"/>
        </a:p>
      </dgm:t>
    </dgm:pt>
    <dgm:pt modelId="{AC6574A8-3DAC-4EB3-933C-8C2604FF9CB6}" type="parTrans" cxnId="{77EA413E-AB8B-44F1-A3F7-CD1597C0E8C0}">
      <dgm:prSet/>
      <dgm:spPr/>
      <dgm:t>
        <a:bodyPr/>
        <a:lstStyle/>
        <a:p>
          <a:endParaRPr lang="zh-CN" altLang="en-US"/>
        </a:p>
      </dgm:t>
    </dgm:pt>
    <dgm:pt modelId="{6A48AA54-0D23-4976-A470-2B0F0BC9BC7B}" type="sibTrans" cxnId="{77EA413E-AB8B-44F1-A3F7-CD1597C0E8C0}">
      <dgm:prSet/>
      <dgm:spPr/>
      <dgm:t>
        <a:bodyPr/>
        <a:lstStyle/>
        <a:p>
          <a:endParaRPr lang="zh-CN" altLang="en-US"/>
        </a:p>
      </dgm:t>
    </dgm:pt>
    <dgm:pt modelId="{AA1696EC-D5AD-4BCF-A8C5-02AC252C24BF}" type="pres">
      <dgm:prSet presAssocID="{67B25F38-A5FA-43AE-B545-5555D31BC69A}" presName="matrix" presStyleCnt="0">
        <dgm:presLayoutVars>
          <dgm:chMax val="1"/>
          <dgm:dir/>
          <dgm:resizeHandles val="exact"/>
        </dgm:presLayoutVars>
      </dgm:prSet>
      <dgm:spPr/>
    </dgm:pt>
    <dgm:pt modelId="{CAE19B0F-6E21-42FC-BFF4-821E2916359B}" type="pres">
      <dgm:prSet presAssocID="{67B25F38-A5FA-43AE-B545-5555D31BC69A}" presName="diamond" presStyleLbl="bgShp" presStyleIdx="0" presStyleCnt="1"/>
      <dgm:spPr/>
    </dgm:pt>
    <dgm:pt modelId="{F5440C59-E9FE-454D-A2FA-EFAEE3DE72C3}" type="pres">
      <dgm:prSet presAssocID="{67B25F38-A5FA-43AE-B545-5555D31BC69A}" presName="quad1" presStyleLbl="node1" presStyleIdx="0" presStyleCnt="4">
        <dgm:presLayoutVars>
          <dgm:chMax val="0"/>
          <dgm:chPref val="0"/>
          <dgm:bulletEnabled val="1"/>
        </dgm:presLayoutVars>
      </dgm:prSet>
      <dgm:spPr/>
    </dgm:pt>
    <dgm:pt modelId="{41EDCA04-0329-458F-95D6-ED5D77B0EF9A}" type="pres">
      <dgm:prSet presAssocID="{67B25F38-A5FA-43AE-B545-5555D31BC69A}" presName="quad2" presStyleLbl="node1" presStyleIdx="1" presStyleCnt="4">
        <dgm:presLayoutVars>
          <dgm:chMax val="0"/>
          <dgm:chPref val="0"/>
          <dgm:bulletEnabled val="1"/>
        </dgm:presLayoutVars>
      </dgm:prSet>
      <dgm:spPr/>
    </dgm:pt>
    <dgm:pt modelId="{0B0A70A4-1FD1-4008-97C1-981D6DE5AF5F}" type="pres">
      <dgm:prSet presAssocID="{67B25F38-A5FA-43AE-B545-5555D31BC69A}" presName="quad3" presStyleLbl="node1" presStyleIdx="2" presStyleCnt="4">
        <dgm:presLayoutVars>
          <dgm:chMax val="0"/>
          <dgm:chPref val="0"/>
          <dgm:bulletEnabled val="1"/>
        </dgm:presLayoutVars>
      </dgm:prSet>
      <dgm:spPr/>
    </dgm:pt>
    <dgm:pt modelId="{4FB3C3CB-CC5E-4C65-96D1-0BF2D9B6EB82}" type="pres">
      <dgm:prSet presAssocID="{67B25F38-A5FA-43AE-B545-5555D31BC69A}" presName="quad4" presStyleLbl="node1" presStyleIdx="3" presStyleCnt="4">
        <dgm:presLayoutVars>
          <dgm:chMax val="0"/>
          <dgm:chPref val="0"/>
          <dgm:bulletEnabled val="1"/>
        </dgm:presLayoutVars>
      </dgm:prSet>
      <dgm:spPr/>
    </dgm:pt>
  </dgm:ptLst>
  <dgm:cxnLst>
    <dgm:cxn modelId="{0D258644-538A-49BE-9818-54090A79274E}" type="presOf" srcId="{A54C345D-30A2-4A87-AE00-8F30BCDF9510}" destId="{0B0A70A4-1FD1-4008-97C1-981D6DE5AF5F}" srcOrd="0" destOrd="0" presId="urn:microsoft.com/office/officeart/2005/8/layout/matrix3"/>
    <dgm:cxn modelId="{72F2EF5D-9924-4BB5-BE62-E5F13F65D6AD}" srcId="{67B25F38-A5FA-43AE-B545-5555D31BC69A}" destId="{91EE4C4D-A2DF-4743-8C57-2E2B2612973E}" srcOrd="1" destOrd="0" parTransId="{5F708642-BB7E-420E-9463-9FE5DBB96A23}" sibTransId="{724AE11E-0836-49C6-9858-8E363B926958}"/>
    <dgm:cxn modelId="{1323815F-FE79-4244-AD38-01AF629FE6A9}" type="presOf" srcId="{91EE4C4D-A2DF-4743-8C57-2E2B2612973E}" destId="{41EDCA04-0329-458F-95D6-ED5D77B0EF9A}" srcOrd="0" destOrd="0" presId="urn:microsoft.com/office/officeart/2005/8/layout/matrix3"/>
    <dgm:cxn modelId="{00F25423-6D01-4626-A4BD-DB9372B92F30}" type="presOf" srcId="{0019B41D-8974-4B07-8BA5-489C04CB4210}" destId="{4FB3C3CB-CC5E-4C65-96D1-0BF2D9B6EB82}" srcOrd="0" destOrd="0" presId="urn:microsoft.com/office/officeart/2005/8/layout/matrix3"/>
    <dgm:cxn modelId="{ED6683A3-F0D5-4C15-90F4-567BDD44406E}" srcId="{67B25F38-A5FA-43AE-B545-5555D31BC69A}" destId="{36A937FF-E63E-49E8-AD09-C93E81960D53}" srcOrd="0" destOrd="0" parTransId="{1ACA595E-0F38-4747-B4D2-E0539B029294}" sibTransId="{66346F4C-38BC-4ABB-991D-FAEA6B4C409E}"/>
    <dgm:cxn modelId="{0F3EB17A-595E-49AB-98D8-D0053640537D}" srcId="{67B25F38-A5FA-43AE-B545-5555D31BC69A}" destId="{A54C345D-30A2-4A87-AE00-8F30BCDF9510}" srcOrd="2" destOrd="0" parTransId="{46CE920E-DDF3-4AA5-808B-69D8C99B41B7}" sibTransId="{A6878454-9D9D-4640-BFE5-5F8841582679}"/>
    <dgm:cxn modelId="{77EA413E-AB8B-44F1-A3F7-CD1597C0E8C0}" srcId="{67B25F38-A5FA-43AE-B545-5555D31BC69A}" destId="{0019B41D-8974-4B07-8BA5-489C04CB4210}" srcOrd="3" destOrd="0" parTransId="{AC6574A8-3DAC-4EB3-933C-8C2604FF9CB6}" sibTransId="{6A48AA54-0D23-4976-A470-2B0F0BC9BC7B}"/>
    <dgm:cxn modelId="{A944EA56-A257-4A4C-9588-39A2A3A06812}" type="presOf" srcId="{67B25F38-A5FA-43AE-B545-5555D31BC69A}" destId="{AA1696EC-D5AD-4BCF-A8C5-02AC252C24BF}" srcOrd="0" destOrd="0" presId="urn:microsoft.com/office/officeart/2005/8/layout/matrix3"/>
    <dgm:cxn modelId="{0F5CE514-8A46-4271-B992-697EF640B778}" type="presOf" srcId="{36A937FF-E63E-49E8-AD09-C93E81960D53}" destId="{F5440C59-E9FE-454D-A2FA-EFAEE3DE72C3}" srcOrd="0" destOrd="0" presId="urn:microsoft.com/office/officeart/2005/8/layout/matrix3"/>
    <dgm:cxn modelId="{5C83F88F-FC0B-4B25-88DD-CF586DD3888E}" type="presParOf" srcId="{AA1696EC-D5AD-4BCF-A8C5-02AC252C24BF}" destId="{CAE19B0F-6E21-42FC-BFF4-821E2916359B}" srcOrd="0" destOrd="0" presId="urn:microsoft.com/office/officeart/2005/8/layout/matrix3"/>
    <dgm:cxn modelId="{99638F59-8B45-491C-8C35-652E645AAD0E}" type="presParOf" srcId="{AA1696EC-D5AD-4BCF-A8C5-02AC252C24BF}" destId="{F5440C59-E9FE-454D-A2FA-EFAEE3DE72C3}" srcOrd="1" destOrd="0" presId="urn:microsoft.com/office/officeart/2005/8/layout/matrix3"/>
    <dgm:cxn modelId="{7FBB572E-E3D6-404D-AF9A-55A6D53E64E1}" type="presParOf" srcId="{AA1696EC-D5AD-4BCF-A8C5-02AC252C24BF}" destId="{41EDCA04-0329-458F-95D6-ED5D77B0EF9A}" srcOrd="2" destOrd="0" presId="urn:microsoft.com/office/officeart/2005/8/layout/matrix3"/>
    <dgm:cxn modelId="{1C0636EF-180D-42FE-94A1-758BEA3D52E4}" type="presParOf" srcId="{AA1696EC-D5AD-4BCF-A8C5-02AC252C24BF}" destId="{0B0A70A4-1FD1-4008-97C1-981D6DE5AF5F}" srcOrd="3" destOrd="0" presId="urn:microsoft.com/office/officeart/2005/8/layout/matrix3"/>
    <dgm:cxn modelId="{5901C524-62DC-4529-90AA-7D2B2EDD8033}" type="presParOf" srcId="{AA1696EC-D5AD-4BCF-A8C5-02AC252C24BF}" destId="{4FB3C3CB-CC5E-4C65-96D1-0BF2D9B6EB82}" srcOrd="4" destOrd="0" presId="urn:microsoft.com/office/officeart/2005/8/layout/matrix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6E0D210-6183-4EC5-9ECF-9D5761FB26C3}" type="doc">
      <dgm:prSet loTypeId="urn:microsoft.com/office/officeart/2011/layout/CircleProcess" loCatId="process" qsTypeId="urn:microsoft.com/office/officeart/2005/8/quickstyle/simple1" qsCatId="simple" csTypeId="urn:microsoft.com/office/officeart/2005/8/colors/colorful3" csCatId="colorful" phldr="1"/>
      <dgm:spPr/>
      <dgm:t>
        <a:bodyPr/>
        <a:lstStyle/>
        <a:p>
          <a:endParaRPr lang="zh-CN" altLang="en-US"/>
        </a:p>
      </dgm:t>
    </dgm:pt>
    <dgm:pt modelId="{86D3D47C-D371-4F1F-929E-EB229747FE47}">
      <dgm:prSet/>
      <dgm:spPr/>
      <dgm:t>
        <a:bodyPr/>
        <a:lstStyle/>
        <a:p>
          <a:pPr rtl="0"/>
          <a:r>
            <a:rPr lang="zh-CN" dirty="0" smtClean="0"/>
            <a:t>（</a:t>
          </a:r>
          <a:r>
            <a:rPr lang="en-US" dirty="0" smtClean="0"/>
            <a:t>1</a:t>
          </a:r>
          <a:r>
            <a:rPr lang="zh-CN" dirty="0" smtClean="0"/>
            <a:t>）木质家具。</a:t>
          </a:r>
          <a:endParaRPr lang="zh-CN" dirty="0"/>
        </a:p>
      </dgm:t>
    </dgm:pt>
    <dgm:pt modelId="{BF7C6F93-AEFC-487A-8418-FCA3B1E5E96B}" type="parTrans" cxnId="{1C6CCE49-273A-41C7-9368-415B346BC672}">
      <dgm:prSet/>
      <dgm:spPr/>
      <dgm:t>
        <a:bodyPr/>
        <a:lstStyle/>
        <a:p>
          <a:endParaRPr lang="zh-CN" altLang="en-US"/>
        </a:p>
      </dgm:t>
    </dgm:pt>
    <dgm:pt modelId="{9D84355A-59A3-4C03-96A7-98D21268ADC7}" type="sibTrans" cxnId="{1C6CCE49-273A-41C7-9368-415B346BC672}">
      <dgm:prSet/>
      <dgm:spPr/>
      <dgm:t>
        <a:bodyPr/>
        <a:lstStyle/>
        <a:p>
          <a:endParaRPr lang="zh-CN" altLang="en-US"/>
        </a:p>
      </dgm:t>
    </dgm:pt>
    <dgm:pt modelId="{AB022951-DDF8-47C3-AB5A-2896ABA29FAA}">
      <dgm:prSet/>
      <dgm:spPr/>
      <dgm:t>
        <a:bodyPr/>
        <a:lstStyle/>
        <a:p>
          <a:pPr rtl="0"/>
          <a:r>
            <a:rPr lang="zh-CN" dirty="0" smtClean="0"/>
            <a:t>（</a:t>
          </a:r>
          <a:r>
            <a:rPr lang="en-US" dirty="0" smtClean="0"/>
            <a:t>2</a:t>
          </a:r>
          <a:r>
            <a:rPr lang="zh-CN" dirty="0" smtClean="0"/>
            <a:t>）竹藤家具。</a:t>
          </a:r>
          <a:endParaRPr lang="zh-CN" dirty="0"/>
        </a:p>
      </dgm:t>
    </dgm:pt>
    <dgm:pt modelId="{DCD97A39-B7FE-41A7-811F-54C993C1ABE2}" type="parTrans" cxnId="{B6C43143-D11F-4F17-BBE6-E001A3285757}">
      <dgm:prSet/>
      <dgm:spPr/>
      <dgm:t>
        <a:bodyPr/>
        <a:lstStyle/>
        <a:p>
          <a:endParaRPr lang="zh-CN" altLang="en-US"/>
        </a:p>
      </dgm:t>
    </dgm:pt>
    <dgm:pt modelId="{A1ED01E1-7110-482B-9970-AAABDDC94143}" type="sibTrans" cxnId="{B6C43143-D11F-4F17-BBE6-E001A3285757}">
      <dgm:prSet/>
      <dgm:spPr/>
      <dgm:t>
        <a:bodyPr/>
        <a:lstStyle/>
        <a:p>
          <a:endParaRPr lang="zh-CN" altLang="en-US"/>
        </a:p>
      </dgm:t>
    </dgm:pt>
    <dgm:pt modelId="{CB086AB7-9E63-47CD-BE1D-B51177FF4D1B}">
      <dgm:prSet/>
      <dgm:spPr/>
      <dgm:t>
        <a:bodyPr/>
        <a:lstStyle/>
        <a:p>
          <a:pPr rtl="0"/>
          <a:r>
            <a:rPr lang="zh-CN" dirty="0" smtClean="0"/>
            <a:t>（</a:t>
          </a:r>
          <a:r>
            <a:rPr lang="en-US" dirty="0" smtClean="0"/>
            <a:t>3</a:t>
          </a:r>
          <a:r>
            <a:rPr lang="zh-CN" dirty="0" smtClean="0"/>
            <a:t>）金属家具。</a:t>
          </a:r>
          <a:endParaRPr lang="zh-CN" dirty="0"/>
        </a:p>
      </dgm:t>
    </dgm:pt>
    <dgm:pt modelId="{E22B4911-BFA3-4A73-A8DA-396087E9DE7D}" type="parTrans" cxnId="{4A0D63CD-157B-4A6A-B98E-43CD3152B5B4}">
      <dgm:prSet/>
      <dgm:spPr/>
      <dgm:t>
        <a:bodyPr/>
        <a:lstStyle/>
        <a:p>
          <a:endParaRPr lang="zh-CN" altLang="en-US"/>
        </a:p>
      </dgm:t>
    </dgm:pt>
    <dgm:pt modelId="{AA65F951-2366-44E4-B165-855903E099DF}" type="sibTrans" cxnId="{4A0D63CD-157B-4A6A-B98E-43CD3152B5B4}">
      <dgm:prSet/>
      <dgm:spPr/>
      <dgm:t>
        <a:bodyPr/>
        <a:lstStyle/>
        <a:p>
          <a:endParaRPr lang="zh-CN" altLang="en-US"/>
        </a:p>
      </dgm:t>
    </dgm:pt>
    <dgm:pt modelId="{F71A7F81-BE4B-4913-B9A4-F19853ED9D2A}">
      <dgm:prSet/>
      <dgm:spPr/>
      <dgm:t>
        <a:bodyPr/>
        <a:lstStyle/>
        <a:p>
          <a:pPr rtl="0"/>
          <a:r>
            <a:rPr lang="zh-CN" dirty="0" smtClean="0"/>
            <a:t>（</a:t>
          </a:r>
          <a:r>
            <a:rPr lang="en-US" dirty="0" smtClean="0"/>
            <a:t>4</a:t>
          </a:r>
          <a:r>
            <a:rPr lang="zh-CN" dirty="0" smtClean="0"/>
            <a:t>）塑料家具。</a:t>
          </a:r>
          <a:endParaRPr lang="zh-CN" dirty="0"/>
        </a:p>
      </dgm:t>
    </dgm:pt>
    <dgm:pt modelId="{C503B930-492B-495E-880B-B63B7A1798AE}" type="parTrans" cxnId="{880898FC-7ECB-4D3B-BD28-C99163B7A70E}">
      <dgm:prSet/>
      <dgm:spPr/>
      <dgm:t>
        <a:bodyPr/>
        <a:lstStyle/>
        <a:p>
          <a:endParaRPr lang="zh-CN" altLang="en-US"/>
        </a:p>
      </dgm:t>
    </dgm:pt>
    <dgm:pt modelId="{6260C06D-DD92-4CD3-9499-90075542DB05}" type="sibTrans" cxnId="{880898FC-7ECB-4D3B-BD28-C99163B7A70E}">
      <dgm:prSet/>
      <dgm:spPr/>
      <dgm:t>
        <a:bodyPr/>
        <a:lstStyle/>
        <a:p>
          <a:endParaRPr lang="zh-CN" altLang="en-US"/>
        </a:p>
      </dgm:t>
    </dgm:pt>
    <dgm:pt modelId="{2DE1188A-A56D-449E-B862-1605F8130485}">
      <dgm:prSet/>
      <dgm:spPr/>
      <dgm:t>
        <a:bodyPr/>
        <a:lstStyle/>
        <a:p>
          <a:pPr rtl="0"/>
          <a:r>
            <a:rPr lang="zh-CN" dirty="0" smtClean="0"/>
            <a:t>（</a:t>
          </a:r>
          <a:r>
            <a:rPr lang="en-US" dirty="0" smtClean="0"/>
            <a:t>5</a:t>
          </a:r>
          <a:r>
            <a:rPr lang="zh-CN" dirty="0" smtClean="0"/>
            <a:t>）软垫家具。</a:t>
          </a:r>
          <a:endParaRPr lang="zh-CN" dirty="0"/>
        </a:p>
      </dgm:t>
    </dgm:pt>
    <dgm:pt modelId="{54317E2C-6D4A-4C11-87E5-461735665756}" type="parTrans" cxnId="{FCE0E349-CC89-4873-A27F-6651F33809CF}">
      <dgm:prSet/>
      <dgm:spPr/>
      <dgm:t>
        <a:bodyPr/>
        <a:lstStyle/>
        <a:p>
          <a:endParaRPr lang="zh-CN" altLang="en-US"/>
        </a:p>
      </dgm:t>
    </dgm:pt>
    <dgm:pt modelId="{C5FEE570-6C6B-485F-BBFB-5278588021E6}" type="sibTrans" cxnId="{FCE0E349-CC89-4873-A27F-6651F33809CF}">
      <dgm:prSet/>
      <dgm:spPr/>
      <dgm:t>
        <a:bodyPr/>
        <a:lstStyle/>
        <a:p>
          <a:endParaRPr lang="zh-CN" altLang="en-US"/>
        </a:p>
      </dgm:t>
    </dgm:pt>
    <dgm:pt modelId="{36E3A987-DF38-4430-88C8-B15FF01E3E83}">
      <dgm:prSet/>
      <dgm:spPr/>
      <dgm:t>
        <a:bodyPr/>
        <a:lstStyle/>
        <a:p>
          <a:pPr rtl="0"/>
          <a:r>
            <a:rPr lang="zh-CN" dirty="0" smtClean="0"/>
            <a:t>（</a:t>
          </a:r>
          <a:r>
            <a:rPr lang="en-US" dirty="0" smtClean="0"/>
            <a:t>6</a:t>
          </a:r>
          <a:r>
            <a:rPr lang="zh-CN" dirty="0" smtClean="0"/>
            <a:t>）玻璃家具。　</a:t>
          </a:r>
          <a:endParaRPr lang="zh-CN" dirty="0"/>
        </a:p>
      </dgm:t>
    </dgm:pt>
    <dgm:pt modelId="{B35236BD-5E5B-4249-B260-AE4E760CCFDB}" type="parTrans" cxnId="{A9B132F3-8E4D-45B7-AB70-FFEE1EBBD237}">
      <dgm:prSet/>
      <dgm:spPr/>
      <dgm:t>
        <a:bodyPr/>
        <a:lstStyle/>
        <a:p>
          <a:endParaRPr lang="zh-CN" altLang="en-US"/>
        </a:p>
      </dgm:t>
    </dgm:pt>
    <dgm:pt modelId="{2BCEAD8D-8E2D-4603-B08C-7D24E1F8978A}" type="sibTrans" cxnId="{A9B132F3-8E4D-45B7-AB70-FFEE1EBBD237}">
      <dgm:prSet/>
      <dgm:spPr/>
      <dgm:t>
        <a:bodyPr/>
        <a:lstStyle/>
        <a:p>
          <a:endParaRPr lang="zh-CN" altLang="en-US"/>
        </a:p>
      </dgm:t>
    </dgm:pt>
    <dgm:pt modelId="{913882EC-55D8-473E-894C-5257A375B746}" type="pres">
      <dgm:prSet presAssocID="{56E0D210-6183-4EC5-9ECF-9D5761FB26C3}" presName="Name0" presStyleCnt="0">
        <dgm:presLayoutVars>
          <dgm:chMax val="11"/>
          <dgm:chPref val="11"/>
          <dgm:dir/>
          <dgm:resizeHandles/>
        </dgm:presLayoutVars>
      </dgm:prSet>
      <dgm:spPr/>
    </dgm:pt>
    <dgm:pt modelId="{B451049B-7425-42A4-B3FF-822C1334B019}" type="pres">
      <dgm:prSet presAssocID="{36E3A987-DF38-4430-88C8-B15FF01E3E83}" presName="Accent6" presStyleCnt="0"/>
      <dgm:spPr/>
    </dgm:pt>
    <dgm:pt modelId="{5B3C7D88-407E-4830-941A-937CDC04B56B}" type="pres">
      <dgm:prSet presAssocID="{36E3A987-DF38-4430-88C8-B15FF01E3E83}" presName="Accent" presStyleLbl="node1" presStyleIdx="0" presStyleCnt="6"/>
      <dgm:spPr/>
    </dgm:pt>
    <dgm:pt modelId="{66DC1579-288C-4D56-B4B4-A61A07F86C25}" type="pres">
      <dgm:prSet presAssocID="{36E3A987-DF38-4430-88C8-B15FF01E3E83}" presName="ParentBackground6" presStyleCnt="0"/>
      <dgm:spPr/>
    </dgm:pt>
    <dgm:pt modelId="{F7594F70-3DBD-458B-8334-78ABE14F9A34}" type="pres">
      <dgm:prSet presAssocID="{36E3A987-DF38-4430-88C8-B15FF01E3E83}" presName="ParentBackground" presStyleLbl="fgAcc1" presStyleIdx="0" presStyleCnt="6"/>
      <dgm:spPr/>
    </dgm:pt>
    <dgm:pt modelId="{91E2D9EE-BC15-4372-AA09-73D745121D2F}" type="pres">
      <dgm:prSet presAssocID="{36E3A987-DF38-4430-88C8-B15FF01E3E83}" presName="Parent6" presStyleLbl="revTx" presStyleIdx="0" presStyleCnt="0">
        <dgm:presLayoutVars>
          <dgm:chMax val="1"/>
          <dgm:chPref val="1"/>
          <dgm:bulletEnabled val="1"/>
        </dgm:presLayoutVars>
      </dgm:prSet>
      <dgm:spPr/>
    </dgm:pt>
    <dgm:pt modelId="{E8A6E495-D4B0-471F-B91F-D18637189819}" type="pres">
      <dgm:prSet presAssocID="{2DE1188A-A56D-449E-B862-1605F8130485}" presName="Accent5" presStyleCnt="0"/>
      <dgm:spPr/>
    </dgm:pt>
    <dgm:pt modelId="{EFD24A45-AF4D-4C8C-BEEB-BC15AA5F8F60}" type="pres">
      <dgm:prSet presAssocID="{2DE1188A-A56D-449E-B862-1605F8130485}" presName="Accent" presStyleLbl="node1" presStyleIdx="1" presStyleCnt="6"/>
      <dgm:spPr/>
    </dgm:pt>
    <dgm:pt modelId="{0712E84D-F19B-4C72-86A4-F9F5F88C0650}" type="pres">
      <dgm:prSet presAssocID="{2DE1188A-A56D-449E-B862-1605F8130485}" presName="ParentBackground5" presStyleCnt="0"/>
      <dgm:spPr/>
    </dgm:pt>
    <dgm:pt modelId="{8E7DF3DB-287C-454A-BF21-83C315FADF25}" type="pres">
      <dgm:prSet presAssocID="{2DE1188A-A56D-449E-B862-1605F8130485}" presName="ParentBackground" presStyleLbl="fgAcc1" presStyleIdx="1" presStyleCnt="6"/>
      <dgm:spPr/>
    </dgm:pt>
    <dgm:pt modelId="{83282D81-0B73-4C01-AF4B-A8EAF2057A02}" type="pres">
      <dgm:prSet presAssocID="{2DE1188A-A56D-449E-B862-1605F8130485}" presName="Parent5" presStyleLbl="revTx" presStyleIdx="0" presStyleCnt="0">
        <dgm:presLayoutVars>
          <dgm:chMax val="1"/>
          <dgm:chPref val="1"/>
          <dgm:bulletEnabled val="1"/>
        </dgm:presLayoutVars>
      </dgm:prSet>
      <dgm:spPr/>
    </dgm:pt>
    <dgm:pt modelId="{5AACA9D6-36B5-473D-A690-D79CB8EDB3E1}" type="pres">
      <dgm:prSet presAssocID="{F71A7F81-BE4B-4913-B9A4-F19853ED9D2A}" presName="Accent4" presStyleCnt="0"/>
      <dgm:spPr/>
    </dgm:pt>
    <dgm:pt modelId="{D7AE7F49-B946-4DC1-9AD3-B1544B63A504}" type="pres">
      <dgm:prSet presAssocID="{F71A7F81-BE4B-4913-B9A4-F19853ED9D2A}" presName="Accent" presStyleLbl="node1" presStyleIdx="2" presStyleCnt="6"/>
      <dgm:spPr/>
    </dgm:pt>
    <dgm:pt modelId="{4A967EA1-FA71-486E-8047-46117DAA9FA3}" type="pres">
      <dgm:prSet presAssocID="{F71A7F81-BE4B-4913-B9A4-F19853ED9D2A}" presName="ParentBackground4" presStyleCnt="0"/>
      <dgm:spPr/>
    </dgm:pt>
    <dgm:pt modelId="{5D316294-71D5-4DC5-9DF3-CC1AB6F724A5}" type="pres">
      <dgm:prSet presAssocID="{F71A7F81-BE4B-4913-B9A4-F19853ED9D2A}" presName="ParentBackground" presStyleLbl="fgAcc1" presStyleIdx="2" presStyleCnt="6"/>
      <dgm:spPr/>
    </dgm:pt>
    <dgm:pt modelId="{03F971EC-BD35-4080-BF9A-48F845E02FE2}" type="pres">
      <dgm:prSet presAssocID="{F71A7F81-BE4B-4913-B9A4-F19853ED9D2A}" presName="Parent4" presStyleLbl="revTx" presStyleIdx="0" presStyleCnt="0">
        <dgm:presLayoutVars>
          <dgm:chMax val="1"/>
          <dgm:chPref val="1"/>
          <dgm:bulletEnabled val="1"/>
        </dgm:presLayoutVars>
      </dgm:prSet>
      <dgm:spPr/>
    </dgm:pt>
    <dgm:pt modelId="{60E75819-BC8A-4014-8145-857E8585DE64}" type="pres">
      <dgm:prSet presAssocID="{CB086AB7-9E63-47CD-BE1D-B51177FF4D1B}" presName="Accent3" presStyleCnt="0"/>
      <dgm:spPr/>
    </dgm:pt>
    <dgm:pt modelId="{99F7B304-85DF-46A1-81A3-574F043B3CCF}" type="pres">
      <dgm:prSet presAssocID="{CB086AB7-9E63-47CD-BE1D-B51177FF4D1B}" presName="Accent" presStyleLbl="node1" presStyleIdx="3" presStyleCnt="6"/>
      <dgm:spPr/>
    </dgm:pt>
    <dgm:pt modelId="{DC7DD987-863B-4965-8E33-6391215C0E7D}" type="pres">
      <dgm:prSet presAssocID="{CB086AB7-9E63-47CD-BE1D-B51177FF4D1B}" presName="ParentBackground3" presStyleCnt="0"/>
      <dgm:spPr/>
    </dgm:pt>
    <dgm:pt modelId="{3C1FE322-13A1-4D31-A1DA-45B69B6125A5}" type="pres">
      <dgm:prSet presAssocID="{CB086AB7-9E63-47CD-BE1D-B51177FF4D1B}" presName="ParentBackground" presStyleLbl="fgAcc1" presStyleIdx="3" presStyleCnt="6"/>
      <dgm:spPr/>
    </dgm:pt>
    <dgm:pt modelId="{272D6F57-9A3C-47B9-993D-5CFD9954D60A}" type="pres">
      <dgm:prSet presAssocID="{CB086AB7-9E63-47CD-BE1D-B51177FF4D1B}" presName="Parent3" presStyleLbl="revTx" presStyleIdx="0" presStyleCnt="0">
        <dgm:presLayoutVars>
          <dgm:chMax val="1"/>
          <dgm:chPref val="1"/>
          <dgm:bulletEnabled val="1"/>
        </dgm:presLayoutVars>
      </dgm:prSet>
      <dgm:spPr/>
    </dgm:pt>
    <dgm:pt modelId="{2C0AE63B-EAA4-4D2B-8049-7C16C33D8B33}" type="pres">
      <dgm:prSet presAssocID="{AB022951-DDF8-47C3-AB5A-2896ABA29FAA}" presName="Accent2" presStyleCnt="0"/>
      <dgm:spPr/>
    </dgm:pt>
    <dgm:pt modelId="{05581B91-D20A-48D1-8C36-9CBB14AA38D4}" type="pres">
      <dgm:prSet presAssocID="{AB022951-DDF8-47C3-AB5A-2896ABA29FAA}" presName="Accent" presStyleLbl="node1" presStyleIdx="4" presStyleCnt="6"/>
      <dgm:spPr/>
    </dgm:pt>
    <dgm:pt modelId="{4CA4B949-29D7-4C7E-B95E-F329D24DA409}" type="pres">
      <dgm:prSet presAssocID="{AB022951-DDF8-47C3-AB5A-2896ABA29FAA}" presName="ParentBackground2" presStyleCnt="0"/>
      <dgm:spPr/>
    </dgm:pt>
    <dgm:pt modelId="{7C60401E-B613-42CB-B1D0-6C64E5D6FEC9}" type="pres">
      <dgm:prSet presAssocID="{AB022951-DDF8-47C3-AB5A-2896ABA29FAA}" presName="ParentBackground" presStyleLbl="fgAcc1" presStyleIdx="4" presStyleCnt="6"/>
      <dgm:spPr/>
    </dgm:pt>
    <dgm:pt modelId="{E8E1CD8E-BC2A-4CEF-8691-9DAB257E8E68}" type="pres">
      <dgm:prSet presAssocID="{AB022951-DDF8-47C3-AB5A-2896ABA29FAA}" presName="Parent2" presStyleLbl="revTx" presStyleIdx="0" presStyleCnt="0">
        <dgm:presLayoutVars>
          <dgm:chMax val="1"/>
          <dgm:chPref val="1"/>
          <dgm:bulletEnabled val="1"/>
        </dgm:presLayoutVars>
      </dgm:prSet>
      <dgm:spPr/>
    </dgm:pt>
    <dgm:pt modelId="{5A0ADB3E-E075-410B-AD9A-4E6910104AB2}" type="pres">
      <dgm:prSet presAssocID="{86D3D47C-D371-4F1F-929E-EB229747FE47}" presName="Accent1" presStyleCnt="0"/>
      <dgm:spPr/>
    </dgm:pt>
    <dgm:pt modelId="{BD4EAA5E-6655-470D-B5E7-CA01D07E8FE4}" type="pres">
      <dgm:prSet presAssocID="{86D3D47C-D371-4F1F-929E-EB229747FE47}" presName="Accent" presStyleLbl="node1" presStyleIdx="5" presStyleCnt="6"/>
      <dgm:spPr/>
    </dgm:pt>
    <dgm:pt modelId="{3359BC7B-A908-45B7-B802-8EF86FFA75AE}" type="pres">
      <dgm:prSet presAssocID="{86D3D47C-D371-4F1F-929E-EB229747FE47}" presName="ParentBackground1" presStyleCnt="0"/>
      <dgm:spPr/>
    </dgm:pt>
    <dgm:pt modelId="{24DF967D-DE62-4923-A926-A5244A44E486}" type="pres">
      <dgm:prSet presAssocID="{86D3D47C-D371-4F1F-929E-EB229747FE47}" presName="ParentBackground" presStyleLbl="fgAcc1" presStyleIdx="5" presStyleCnt="6"/>
      <dgm:spPr/>
    </dgm:pt>
    <dgm:pt modelId="{474F0434-39EE-47FF-90B0-BE5EC09F8CAF}" type="pres">
      <dgm:prSet presAssocID="{86D3D47C-D371-4F1F-929E-EB229747FE47}" presName="Parent1" presStyleLbl="revTx" presStyleIdx="0" presStyleCnt="0">
        <dgm:presLayoutVars>
          <dgm:chMax val="1"/>
          <dgm:chPref val="1"/>
          <dgm:bulletEnabled val="1"/>
        </dgm:presLayoutVars>
      </dgm:prSet>
      <dgm:spPr/>
    </dgm:pt>
  </dgm:ptLst>
  <dgm:cxnLst>
    <dgm:cxn modelId="{CF2B32D3-2CCF-4273-98E4-D7E202F50B8D}" type="presOf" srcId="{2DE1188A-A56D-449E-B862-1605F8130485}" destId="{83282D81-0B73-4C01-AF4B-A8EAF2057A02}" srcOrd="1" destOrd="0" presId="urn:microsoft.com/office/officeart/2011/layout/CircleProcess"/>
    <dgm:cxn modelId="{A9B132F3-8E4D-45B7-AB70-FFEE1EBBD237}" srcId="{56E0D210-6183-4EC5-9ECF-9D5761FB26C3}" destId="{36E3A987-DF38-4430-88C8-B15FF01E3E83}" srcOrd="5" destOrd="0" parTransId="{B35236BD-5E5B-4249-B260-AE4E760CCFDB}" sibTransId="{2BCEAD8D-8E2D-4603-B08C-7D24E1F8978A}"/>
    <dgm:cxn modelId="{1C6CCE49-273A-41C7-9368-415B346BC672}" srcId="{56E0D210-6183-4EC5-9ECF-9D5761FB26C3}" destId="{86D3D47C-D371-4F1F-929E-EB229747FE47}" srcOrd="0" destOrd="0" parTransId="{BF7C6F93-AEFC-487A-8418-FCA3B1E5E96B}" sibTransId="{9D84355A-59A3-4C03-96A7-98D21268ADC7}"/>
    <dgm:cxn modelId="{F1A153C3-620E-4F75-B1B8-B417D778255D}" type="presOf" srcId="{86D3D47C-D371-4F1F-929E-EB229747FE47}" destId="{474F0434-39EE-47FF-90B0-BE5EC09F8CAF}" srcOrd="1" destOrd="0" presId="urn:microsoft.com/office/officeart/2011/layout/CircleProcess"/>
    <dgm:cxn modelId="{5AB415A6-AC45-4D99-93B4-F633CC327931}" type="presOf" srcId="{CB086AB7-9E63-47CD-BE1D-B51177FF4D1B}" destId="{3C1FE322-13A1-4D31-A1DA-45B69B6125A5}" srcOrd="0" destOrd="0" presId="urn:microsoft.com/office/officeart/2011/layout/CircleProcess"/>
    <dgm:cxn modelId="{8F78F4DD-57B4-452E-B896-0CCE4C3A5909}" type="presOf" srcId="{CB086AB7-9E63-47CD-BE1D-B51177FF4D1B}" destId="{272D6F57-9A3C-47B9-993D-5CFD9954D60A}" srcOrd="1" destOrd="0" presId="urn:microsoft.com/office/officeart/2011/layout/CircleProcess"/>
    <dgm:cxn modelId="{39BD47E7-9A88-4673-B96D-8149CDB5C446}" type="presOf" srcId="{56E0D210-6183-4EC5-9ECF-9D5761FB26C3}" destId="{913882EC-55D8-473E-894C-5257A375B746}" srcOrd="0" destOrd="0" presId="urn:microsoft.com/office/officeart/2011/layout/CircleProcess"/>
    <dgm:cxn modelId="{9D12A935-8E1F-4993-86B6-C691F69E82F5}" type="presOf" srcId="{2DE1188A-A56D-449E-B862-1605F8130485}" destId="{8E7DF3DB-287C-454A-BF21-83C315FADF25}" srcOrd="0" destOrd="0" presId="urn:microsoft.com/office/officeart/2011/layout/CircleProcess"/>
    <dgm:cxn modelId="{4A0D63CD-157B-4A6A-B98E-43CD3152B5B4}" srcId="{56E0D210-6183-4EC5-9ECF-9D5761FB26C3}" destId="{CB086AB7-9E63-47CD-BE1D-B51177FF4D1B}" srcOrd="2" destOrd="0" parTransId="{E22B4911-BFA3-4A73-A8DA-396087E9DE7D}" sibTransId="{AA65F951-2366-44E4-B165-855903E099DF}"/>
    <dgm:cxn modelId="{F934D75A-0C74-4F3F-87C7-1791D7D46D15}" type="presOf" srcId="{36E3A987-DF38-4430-88C8-B15FF01E3E83}" destId="{F7594F70-3DBD-458B-8334-78ABE14F9A34}" srcOrd="0" destOrd="0" presId="urn:microsoft.com/office/officeart/2011/layout/CircleProcess"/>
    <dgm:cxn modelId="{880898FC-7ECB-4D3B-BD28-C99163B7A70E}" srcId="{56E0D210-6183-4EC5-9ECF-9D5761FB26C3}" destId="{F71A7F81-BE4B-4913-B9A4-F19853ED9D2A}" srcOrd="3" destOrd="0" parTransId="{C503B930-492B-495E-880B-B63B7A1798AE}" sibTransId="{6260C06D-DD92-4CD3-9499-90075542DB05}"/>
    <dgm:cxn modelId="{FCE0E349-CC89-4873-A27F-6651F33809CF}" srcId="{56E0D210-6183-4EC5-9ECF-9D5761FB26C3}" destId="{2DE1188A-A56D-449E-B862-1605F8130485}" srcOrd="4" destOrd="0" parTransId="{54317E2C-6D4A-4C11-87E5-461735665756}" sibTransId="{C5FEE570-6C6B-485F-BBFB-5278588021E6}"/>
    <dgm:cxn modelId="{C4D6C741-71FD-4B5C-AA49-D16A3B159739}" type="presOf" srcId="{F71A7F81-BE4B-4913-B9A4-F19853ED9D2A}" destId="{5D316294-71D5-4DC5-9DF3-CC1AB6F724A5}" srcOrd="0" destOrd="0" presId="urn:microsoft.com/office/officeart/2011/layout/CircleProcess"/>
    <dgm:cxn modelId="{041880AE-2C5B-4761-A549-D49D7F4D5407}" type="presOf" srcId="{86D3D47C-D371-4F1F-929E-EB229747FE47}" destId="{24DF967D-DE62-4923-A926-A5244A44E486}" srcOrd="0" destOrd="0" presId="urn:microsoft.com/office/officeart/2011/layout/CircleProcess"/>
    <dgm:cxn modelId="{9ED8218A-9B03-472D-9E15-238376D665EA}" type="presOf" srcId="{AB022951-DDF8-47C3-AB5A-2896ABA29FAA}" destId="{E8E1CD8E-BC2A-4CEF-8691-9DAB257E8E68}" srcOrd="1" destOrd="0" presId="urn:microsoft.com/office/officeart/2011/layout/CircleProcess"/>
    <dgm:cxn modelId="{1AA85A8E-AB7A-4819-BDC6-3F9A581C83DC}" type="presOf" srcId="{36E3A987-DF38-4430-88C8-B15FF01E3E83}" destId="{91E2D9EE-BC15-4372-AA09-73D745121D2F}" srcOrd="1" destOrd="0" presId="urn:microsoft.com/office/officeart/2011/layout/CircleProcess"/>
    <dgm:cxn modelId="{1995413B-2E30-4899-BDA9-AACC90D3184D}" type="presOf" srcId="{AB022951-DDF8-47C3-AB5A-2896ABA29FAA}" destId="{7C60401E-B613-42CB-B1D0-6C64E5D6FEC9}" srcOrd="0" destOrd="0" presId="urn:microsoft.com/office/officeart/2011/layout/CircleProcess"/>
    <dgm:cxn modelId="{CA3FC604-F843-49EF-B06F-79AE53C53EF5}" type="presOf" srcId="{F71A7F81-BE4B-4913-B9A4-F19853ED9D2A}" destId="{03F971EC-BD35-4080-BF9A-48F845E02FE2}" srcOrd="1" destOrd="0" presId="urn:microsoft.com/office/officeart/2011/layout/CircleProcess"/>
    <dgm:cxn modelId="{B6C43143-D11F-4F17-BBE6-E001A3285757}" srcId="{56E0D210-6183-4EC5-9ECF-9D5761FB26C3}" destId="{AB022951-DDF8-47C3-AB5A-2896ABA29FAA}" srcOrd="1" destOrd="0" parTransId="{DCD97A39-B7FE-41A7-811F-54C993C1ABE2}" sibTransId="{A1ED01E1-7110-482B-9970-AAABDDC94143}"/>
    <dgm:cxn modelId="{D3919B91-8EB4-4DFC-8922-406599418ECB}" type="presParOf" srcId="{913882EC-55D8-473E-894C-5257A375B746}" destId="{B451049B-7425-42A4-B3FF-822C1334B019}" srcOrd="0" destOrd="0" presId="urn:microsoft.com/office/officeart/2011/layout/CircleProcess"/>
    <dgm:cxn modelId="{8FE61990-C438-4155-BD7F-F319C80A741E}" type="presParOf" srcId="{B451049B-7425-42A4-B3FF-822C1334B019}" destId="{5B3C7D88-407E-4830-941A-937CDC04B56B}" srcOrd="0" destOrd="0" presId="urn:microsoft.com/office/officeart/2011/layout/CircleProcess"/>
    <dgm:cxn modelId="{792E8834-71FF-4CF2-9A9D-C607D6DF1435}" type="presParOf" srcId="{913882EC-55D8-473E-894C-5257A375B746}" destId="{66DC1579-288C-4D56-B4B4-A61A07F86C25}" srcOrd="1" destOrd="0" presId="urn:microsoft.com/office/officeart/2011/layout/CircleProcess"/>
    <dgm:cxn modelId="{24926495-A85C-436F-B030-07DC528C8EE2}" type="presParOf" srcId="{66DC1579-288C-4D56-B4B4-A61A07F86C25}" destId="{F7594F70-3DBD-458B-8334-78ABE14F9A34}" srcOrd="0" destOrd="0" presId="urn:microsoft.com/office/officeart/2011/layout/CircleProcess"/>
    <dgm:cxn modelId="{29027C09-B214-4BA1-8883-C6D7BAAC7F90}" type="presParOf" srcId="{913882EC-55D8-473E-894C-5257A375B746}" destId="{91E2D9EE-BC15-4372-AA09-73D745121D2F}" srcOrd="2" destOrd="0" presId="urn:microsoft.com/office/officeart/2011/layout/CircleProcess"/>
    <dgm:cxn modelId="{EDD49236-723F-4F23-ACCA-2A52EA3F6B12}" type="presParOf" srcId="{913882EC-55D8-473E-894C-5257A375B746}" destId="{E8A6E495-D4B0-471F-B91F-D18637189819}" srcOrd="3" destOrd="0" presId="urn:microsoft.com/office/officeart/2011/layout/CircleProcess"/>
    <dgm:cxn modelId="{6811927B-012C-4DEA-8277-89AB2E79EC71}" type="presParOf" srcId="{E8A6E495-D4B0-471F-B91F-D18637189819}" destId="{EFD24A45-AF4D-4C8C-BEEB-BC15AA5F8F60}" srcOrd="0" destOrd="0" presId="urn:microsoft.com/office/officeart/2011/layout/CircleProcess"/>
    <dgm:cxn modelId="{B8ACE9D7-0D33-46AB-9D20-B76CB2263954}" type="presParOf" srcId="{913882EC-55D8-473E-894C-5257A375B746}" destId="{0712E84D-F19B-4C72-86A4-F9F5F88C0650}" srcOrd="4" destOrd="0" presId="urn:microsoft.com/office/officeart/2011/layout/CircleProcess"/>
    <dgm:cxn modelId="{CA835F93-9858-4D84-B151-DD0F151B8A01}" type="presParOf" srcId="{0712E84D-F19B-4C72-86A4-F9F5F88C0650}" destId="{8E7DF3DB-287C-454A-BF21-83C315FADF25}" srcOrd="0" destOrd="0" presId="urn:microsoft.com/office/officeart/2011/layout/CircleProcess"/>
    <dgm:cxn modelId="{5D0DA3C3-C8EB-482D-B3A4-3295D89E5D50}" type="presParOf" srcId="{913882EC-55D8-473E-894C-5257A375B746}" destId="{83282D81-0B73-4C01-AF4B-A8EAF2057A02}" srcOrd="5" destOrd="0" presId="urn:microsoft.com/office/officeart/2011/layout/CircleProcess"/>
    <dgm:cxn modelId="{2568007C-7B7E-43CD-9850-D26B0EA7240D}" type="presParOf" srcId="{913882EC-55D8-473E-894C-5257A375B746}" destId="{5AACA9D6-36B5-473D-A690-D79CB8EDB3E1}" srcOrd="6" destOrd="0" presId="urn:microsoft.com/office/officeart/2011/layout/CircleProcess"/>
    <dgm:cxn modelId="{DEFF5BF7-91B5-42DD-A9E7-BF9BA9A47C40}" type="presParOf" srcId="{5AACA9D6-36B5-473D-A690-D79CB8EDB3E1}" destId="{D7AE7F49-B946-4DC1-9AD3-B1544B63A504}" srcOrd="0" destOrd="0" presId="urn:microsoft.com/office/officeart/2011/layout/CircleProcess"/>
    <dgm:cxn modelId="{6FB483F5-5F29-4E25-A520-F8326089ACC2}" type="presParOf" srcId="{913882EC-55D8-473E-894C-5257A375B746}" destId="{4A967EA1-FA71-486E-8047-46117DAA9FA3}" srcOrd="7" destOrd="0" presId="urn:microsoft.com/office/officeart/2011/layout/CircleProcess"/>
    <dgm:cxn modelId="{96B2AD58-0ECA-41B5-B21E-12C66600E81C}" type="presParOf" srcId="{4A967EA1-FA71-486E-8047-46117DAA9FA3}" destId="{5D316294-71D5-4DC5-9DF3-CC1AB6F724A5}" srcOrd="0" destOrd="0" presId="urn:microsoft.com/office/officeart/2011/layout/CircleProcess"/>
    <dgm:cxn modelId="{D38C6F58-B50E-421A-B2E0-4A353E0C3CB5}" type="presParOf" srcId="{913882EC-55D8-473E-894C-5257A375B746}" destId="{03F971EC-BD35-4080-BF9A-48F845E02FE2}" srcOrd="8" destOrd="0" presId="urn:microsoft.com/office/officeart/2011/layout/CircleProcess"/>
    <dgm:cxn modelId="{606DD4AA-592D-4FB7-8786-0BCFA43BCEC2}" type="presParOf" srcId="{913882EC-55D8-473E-894C-5257A375B746}" destId="{60E75819-BC8A-4014-8145-857E8585DE64}" srcOrd="9" destOrd="0" presId="urn:microsoft.com/office/officeart/2011/layout/CircleProcess"/>
    <dgm:cxn modelId="{6E08D214-D38A-4D70-947E-A0C1E9964CE8}" type="presParOf" srcId="{60E75819-BC8A-4014-8145-857E8585DE64}" destId="{99F7B304-85DF-46A1-81A3-574F043B3CCF}" srcOrd="0" destOrd="0" presId="urn:microsoft.com/office/officeart/2011/layout/CircleProcess"/>
    <dgm:cxn modelId="{99BAF4E0-7ACB-47A1-A1B0-CFA5E24B2535}" type="presParOf" srcId="{913882EC-55D8-473E-894C-5257A375B746}" destId="{DC7DD987-863B-4965-8E33-6391215C0E7D}" srcOrd="10" destOrd="0" presId="urn:microsoft.com/office/officeart/2011/layout/CircleProcess"/>
    <dgm:cxn modelId="{6BBCF904-6A3D-438D-B76F-AF90F911F550}" type="presParOf" srcId="{DC7DD987-863B-4965-8E33-6391215C0E7D}" destId="{3C1FE322-13A1-4D31-A1DA-45B69B6125A5}" srcOrd="0" destOrd="0" presId="urn:microsoft.com/office/officeart/2011/layout/CircleProcess"/>
    <dgm:cxn modelId="{B058C779-D57D-46F4-AF3F-0C54A5D830EB}" type="presParOf" srcId="{913882EC-55D8-473E-894C-5257A375B746}" destId="{272D6F57-9A3C-47B9-993D-5CFD9954D60A}" srcOrd="11" destOrd="0" presId="urn:microsoft.com/office/officeart/2011/layout/CircleProcess"/>
    <dgm:cxn modelId="{AFE05151-2BC6-464F-A28F-87B85928BCA9}" type="presParOf" srcId="{913882EC-55D8-473E-894C-5257A375B746}" destId="{2C0AE63B-EAA4-4D2B-8049-7C16C33D8B33}" srcOrd="12" destOrd="0" presId="urn:microsoft.com/office/officeart/2011/layout/CircleProcess"/>
    <dgm:cxn modelId="{6EF5AD1F-E0EA-4865-BC7B-3EA3BFB24AA1}" type="presParOf" srcId="{2C0AE63B-EAA4-4D2B-8049-7C16C33D8B33}" destId="{05581B91-D20A-48D1-8C36-9CBB14AA38D4}" srcOrd="0" destOrd="0" presId="urn:microsoft.com/office/officeart/2011/layout/CircleProcess"/>
    <dgm:cxn modelId="{051D1DB2-AB02-40E5-9700-2A0623F7018E}" type="presParOf" srcId="{913882EC-55D8-473E-894C-5257A375B746}" destId="{4CA4B949-29D7-4C7E-B95E-F329D24DA409}" srcOrd="13" destOrd="0" presId="urn:microsoft.com/office/officeart/2011/layout/CircleProcess"/>
    <dgm:cxn modelId="{13CB782A-7508-4A0A-B99E-B2077B0C072B}" type="presParOf" srcId="{4CA4B949-29D7-4C7E-B95E-F329D24DA409}" destId="{7C60401E-B613-42CB-B1D0-6C64E5D6FEC9}" srcOrd="0" destOrd="0" presId="urn:microsoft.com/office/officeart/2011/layout/CircleProcess"/>
    <dgm:cxn modelId="{6C7CB986-110E-4B37-8608-949C351798CB}" type="presParOf" srcId="{913882EC-55D8-473E-894C-5257A375B746}" destId="{E8E1CD8E-BC2A-4CEF-8691-9DAB257E8E68}" srcOrd="14" destOrd="0" presId="urn:microsoft.com/office/officeart/2011/layout/CircleProcess"/>
    <dgm:cxn modelId="{E19CB158-D257-4E42-AFAA-8A6BDB6EBDA1}" type="presParOf" srcId="{913882EC-55D8-473E-894C-5257A375B746}" destId="{5A0ADB3E-E075-410B-AD9A-4E6910104AB2}" srcOrd="15" destOrd="0" presId="urn:microsoft.com/office/officeart/2011/layout/CircleProcess"/>
    <dgm:cxn modelId="{3547CC88-EF48-4A4C-A21C-FE7F4D0A48B6}" type="presParOf" srcId="{5A0ADB3E-E075-410B-AD9A-4E6910104AB2}" destId="{BD4EAA5E-6655-470D-B5E7-CA01D07E8FE4}" srcOrd="0" destOrd="0" presId="urn:microsoft.com/office/officeart/2011/layout/CircleProcess"/>
    <dgm:cxn modelId="{968E913A-5430-45E9-BC0F-7888CCACD00C}" type="presParOf" srcId="{913882EC-55D8-473E-894C-5257A375B746}" destId="{3359BC7B-A908-45B7-B802-8EF86FFA75AE}" srcOrd="16" destOrd="0" presId="urn:microsoft.com/office/officeart/2011/layout/CircleProcess"/>
    <dgm:cxn modelId="{AF6DEB51-E444-421D-8297-1905BECCFB03}" type="presParOf" srcId="{3359BC7B-A908-45B7-B802-8EF86FFA75AE}" destId="{24DF967D-DE62-4923-A926-A5244A44E486}" srcOrd="0" destOrd="0" presId="urn:microsoft.com/office/officeart/2011/layout/CircleProcess"/>
    <dgm:cxn modelId="{E1CEF011-D3D1-4B66-8BEE-C0FC6D9B5C5E}" type="presParOf" srcId="{913882EC-55D8-473E-894C-5257A375B746}" destId="{474F0434-39EE-47FF-90B0-BE5EC09F8CAF}" srcOrd="17" destOrd="0" presId="urn:microsoft.com/office/officeart/2011/layout/CircleProcess"/>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0253DDF-D70A-43D5-8DEC-94C2934121AE}" type="doc">
      <dgm:prSet loTypeId="urn:microsoft.com/office/officeart/2008/layout/VerticalAccentList" loCatId="list" qsTypeId="urn:microsoft.com/office/officeart/2005/8/quickstyle/simple1" qsCatId="simple" csTypeId="urn:microsoft.com/office/officeart/2005/8/colors/colorful3" csCatId="colorful"/>
      <dgm:spPr/>
      <dgm:t>
        <a:bodyPr/>
        <a:lstStyle/>
        <a:p>
          <a:endParaRPr lang="zh-CN" altLang="en-US"/>
        </a:p>
      </dgm:t>
    </dgm:pt>
    <dgm:pt modelId="{645D7E49-2CAD-40E9-9A04-F8A1B99BC3D4}">
      <dgm:prSet custT="1"/>
      <dgm:spPr/>
      <dgm:t>
        <a:bodyPr/>
        <a:lstStyle/>
        <a:p>
          <a:pPr rtl="0"/>
          <a:r>
            <a:rPr lang="zh-CN" sz="1600" dirty="0" smtClean="0"/>
            <a:t>（</a:t>
          </a:r>
          <a:r>
            <a:rPr lang="en-US" sz="1600" dirty="0" smtClean="0"/>
            <a:t>1</a:t>
          </a:r>
          <a:r>
            <a:rPr lang="zh-CN" sz="1600" dirty="0" smtClean="0"/>
            <a:t>）框架家具。</a:t>
          </a:r>
          <a:endParaRPr lang="zh-CN" sz="1600" dirty="0"/>
        </a:p>
      </dgm:t>
    </dgm:pt>
    <dgm:pt modelId="{7E74FAEB-F6DC-4E91-A91D-A99AE4118CB3}" type="parTrans" cxnId="{CEE23AF6-95CA-4A10-8575-8C3AD600FCF0}">
      <dgm:prSet/>
      <dgm:spPr/>
      <dgm:t>
        <a:bodyPr/>
        <a:lstStyle/>
        <a:p>
          <a:endParaRPr lang="zh-CN" altLang="en-US"/>
        </a:p>
      </dgm:t>
    </dgm:pt>
    <dgm:pt modelId="{9FD1521A-581B-4541-A1C0-905213A40FD9}" type="sibTrans" cxnId="{CEE23AF6-95CA-4A10-8575-8C3AD600FCF0}">
      <dgm:prSet/>
      <dgm:spPr/>
      <dgm:t>
        <a:bodyPr/>
        <a:lstStyle/>
        <a:p>
          <a:endParaRPr lang="zh-CN" altLang="en-US"/>
        </a:p>
      </dgm:t>
    </dgm:pt>
    <dgm:pt modelId="{188056FE-334D-43C4-A101-64EF963ED2AD}">
      <dgm:prSet custT="1"/>
      <dgm:spPr/>
      <dgm:t>
        <a:bodyPr/>
        <a:lstStyle/>
        <a:p>
          <a:pPr rtl="0"/>
          <a:r>
            <a:rPr lang="zh-CN" sz="1600" dirty="0" smtClean="0"/>
            <a:t>（</a:t>
          </a:r>
          <a:r>
            <a:rPr lang="en-US" sz="1600" dirty="0" smtClean="0"/>
            <a:t>2</a:t>
          </a:r>
          <a:r>
            <a:rPr lang="zh-CN" sz="1600" dirty="0" smtClean="0"/>
            <a:t>）板式家具。</a:t>
          </a:r>
          <a:endParaRPr lang="zh-CN" sz="1600" dirty="0"/>
        </a:p>
      </dgm:t>
    </dgm:pt>
    <dgm:pt modelId="{43D169B2-3369-4972-BBAC-98E7F13EF896}" type="parTrans" cxnId="{777C320D-8502-4467-99F5-EAABE9D8AF7B}">
      <dgm:prSet/>
      <dgm:spPr/>
      <dgm:t>
        <a:bodyPr/>
        <a:lstStyle/>
        <a:p>
          <a:endParaRPr lang="zh-CN" altLang="en-US"/>
        </a:p>
      </dgm:t>
    </dgm:pt>
    <dgm:pt modelId="{FCDF752B-5150-4525-ADB7-870F1F75680D}" type="sibTrans" cxnId="{777C320D-8502-4467-99F5-EAABE9D8AF7B}">
      <dgm:prSet/>
      <dgm:spPr/>
      <dgm:t>
        <a:bodyPr/>
        <a:lstStyle/>
        <a:p>
          <a:endParaRPr lang="zh-CN" altLang="en-US"/>
        </a:p>
      </dgm:t>
    </dgm:pt>
    <dgm:pt modelId="{D220D511-0E9A-4F37-A143-DFA1167EE6B7}">
      <dgm:prSet custT="1"/>
      <dgm:spPr/>
      <dgm:t>
        <a:bodyPr/>
        <a:lstStyle/>
        <a:p>
          <a:pPr rtl="0"/>
          <a:r>
            <a:rPr lang="zh-CN" sz="1600" dirty="0" smtClean="0"/>
            <a:t>（</a:t>
          </a:r>
          <a:r>
            <a:rPr lang="en-US" sz="1600" dirty="0" smtClean="0"/>
            <a:t>3</a:t>
          </a:r>
          <a:r>
            <a:rPr lang="zh-CN" sz="1600" dirty="0" smtClean="0"/>
            <a:t>）拆装家具。</a:t>
          </a:r>
          <a:endParaRPr lang="zh-CN" sz="1600" dirty="0"/>
        </a:p>
      </dgm:t>
    </dgm:pt>
    <dgm:pt modelId="{D3EF1E60-897D-4C38-9769-95C2D50C0B60}" type="parTrans" cxnId="{D1C39101-5BC8-4451-BB7C-1B7575DCFDE1}">
      <dgm:prSet/>
      <dgm:spPr/>
      <dgm:t>
        <a:bodyPr/>
        <a:lstStyle/>
        <a:p>
          <a:endParaRPr lang="zh-CN" altLang="en-US"/>
        </a:p>
      </dgm:t>
    </dgm:pt>
    <dgm:pt modelId="{10515929-1CC9-403D-8F3F-E92E205885C1}" type="sibTrans" cxnId="{D1C39101-5BC8-4451-BB7C-1B7575DCFDE1}">
      <dgm:prSet/>
      <dgm:spPr/>
      <dgm:t>
        <a:bodyPr/>
        <a:lstStyle/>
        <a:p>
          <a:endParaRPr lang="zh-CN" altLang="en-US"/>
        </a:p>
      </dgm:t>
    </dgm:pt>
    <dgm:pt modelId="{BD0EF3EF-00CF-4D66-B5AB-9D50ABE236A2}">
      <dgm:prSet custT="1"/>
      <dgm:spPr/>
      <dgm:t>
        <a:bodyPr/>
        <a:lstStyle/>
        <a:p>
          <a:pPr rtl="0"/>
          <a:r>
            <a:rPr lang="zh-CN" sz="1600" dirty="0" smtClean="0"/>
            <a:t>（</a:t>
          </a:r>
          <a:r>
            <a:rPr lang="en-US" sz="1600" dirty="0" smtClean="0"/>
            <a:t>4</a:t>
          </a:r>
          <a:r>
            <a:rPr lang="zh-CN" sz="1600" dirty="0" smtClean="0"/>
            <a:t>）折叠家具。</a:t>
          </a:r>
          <a:endParaRPr lang="zh-CN" sz="1600" dirty="0"/>
        </a:p>
      </dgm:t>
    </dgm:pt>
    <dgm:pt modelId="{F02BE60E-FC29-4B3C-B1C6-ED2C2B329AC4}" type="parTrans" cxnId="{D9F578EA-8719-4CA4-BCD1-7C8E09A38481}">
      <dgm:prSet/>
      <dgm:spPr/>
      <dgm:t>
        <a:bodyPr/>
        <a:lstStyle/>
        <a:p>
          <a:endParaRPr lang="zh-CN" altLang="en-US"/>
        </a:p>
      </dgm:t>
    </dgm:pt>
    <dgm:pt modelId="{9982783E-20DD-4990-9E93-4493ED3A4669}" type="sibTrans" cxnId="{D9F578EA-8719-4CA4-BCD1-7C8E09A38481}">
      <dgm:prSet/>
      <dgm:spPr/>
      <dgm:t>
        <a:bodyPr/>
        <a:lstStyle/>
        <a:p>
          <a:endParaRPr lang="zh-CN" altLang="en-US"/>
        </a:p>
      </dgm:t>
    </dgm:pt>
    <dgm:pt modelId="{1099F113-5228-4A25-83B5-1CD194354DE6}">
      <dgm:prSet custT="1"/>
      <dgm:spPr/>
      <dgm:t>
        <a:bodyPr/>
        <a:lstStyle/>
        <a:p>
          <a:pPr rtl="0"/>
          <a:r>
            <a:rPr lang="zh-CN" sz="1600" dirty="0" smtClean="0"/>
            <a:t>（</a:t>
          </a:r>
          <a:r>
            <a:rPr lang="en-US" sz="1600" dirty="0" smtClean="0"/>
            <a:t>5</a:t>
          </a:r>
          <a:r>
            <a:rPr lang="zh-CN" sz="1600" dirty="0" smtClean="0"/>
            <a:t>）充气家具。</a:t>
          </a:r>
          <a:endParaRPr lang="zh-CN" sz="1600" dirty="0"/>
        </a:p>
      </dgm:t>
    </dgm:pt>
    <dgm:pt modelId="{ABF9877C-7536-492A-869F-B31983539D25}" type="parTrans" cxnId="{98A80376-E378-4FE7-903B-219B54B81945}">
      <dgm:prSet/>
      <dgm:spPr/>
      <dgm:t>
        <a:bodyPr/>
        <a:lstStyle/>
        <a:p>
          <a:endParaRPr lang="zh-CN" altLang="en-US"/>
        </a:p>
      </dgm:t>
    </dgm:pt>
    <dgm:pt modelId="{F4684C79-5BDF-4C84-9132-D571246AC008}" type="sibTrans" cxnId="{98A80376-E378-4FE7-903B-219B54B81945}">
      <dgm:prSet/>
      <dgm:spPr/>
      <dgm:t>
        <a:bodyPr/>
        <a:lstStyle/>
        <a:p>
          <a:endParaRPr lang="zh-CN" altLang="en-US"/>
        </a:p>
      </dgm:t>
    </dgm:pt>
    <dgm:pt modelId="{9D9CCD24-310C-4D45-8C56-611D9A2D7CF7}">
      <dgm:prSet custT="1"/>
      <dgm:spPr/>
      <dgm:t>
        <a:bodyPr/>
        <a:lstStyle/>
        <a:p>
          <a:pPr rtl="0"/>
          <a:r>
            <a:rPr lang="zh-CN" sz="1600" dirty="0" smtClean="0"/>
            <a:t>（</a:t>
          </a:r>
          <a:r>
            <a:rPr lang="en-US" sz="1600" dirty="0" smtClean="0"/>
            <a:t>6</a:t>
          </a:r>
          <a:r>
            <a:rPr lang="zh-CN" sz="1600" dirty="0" smtClean="0"/>
            <a:t>）浇注家具。　</a:t>
          </a:r>
          <a:endParaRPr lang="zh-CN" sz="1600" dirty="0"/>
        </a:p>
      </dgm:t>
    </dgm:pt>
    <dgm:pt modelId="{62DE5EB3-15E4-4D12-A04C-82844C40EAB0}" type="parTrans" cxnId="{781E7531-3E2A-4941-920D-9FE3CA197659}">
      <dgm:prSet/>
      <dgm:spPr/>
      <dgm:t>
        <a:bodyPr/>
        <a:lstStyle/>
        <a:p>
          <a:endParaRPr lang="zh-CN" altLang="en-US"/>
        </a:p>
      </dgm:t>
    </dgm:pt>
    <dgm:pt modelId="{35A7F23E-3566-4DD4-857A-4C3E35696B51}" type="sibTrans" cxnId="{781E7531-3E2A-4941-920D-9FE3CA197659}">
      <dgm:prSet/>
      <dgm:spPr/>
      <dgm:t>
        <a:bodyPr/>
        <a:lstStyle/>
        <a:p>
          <a:endParaRPr lang="zh-CN" altLang="en-US"/>
        </a:p>
      </dgm:t>
    </dgm:pt>
    <dgm:pt modelId="{B4BFB5AE-D8A1-43A1-B8B4-E6CD028D1DEF}" type="pres">
      <dgm:prSet presAssocID="{00253DDF-D70A-43D5-8DEC-94C2934121AE}" presName="Name0" presStyleCnt="0">
        <dgm:presLayoutVars>
          <dgm:chMax/>
          <dgm:chPref/>
          <dgm:dir/>
        </dgm:presLayoutVars>
      </dgm:prSet>
      <dgm:spPr/>
    </dgm:pt>
    <dgm:pt modelId="{25BD0252-85E6-4A57-90F0-C54163D1DA18}" type="pres">
      <dgm:prSet presAssocID="{645D7E49-2CAD-40E9-9A04-F8A1B99BC3D4}" presName="parenttextcomposite" presStyleCnt="0"/>
      <dgm:spPr/>
    </dgm:pt>
    <dgm:pt modelId="{9A10AE44-60EB-4161-ACD0-2D569F1E8C27}" type="pres">
      <dgm:prSet presAssocID="{645D7E49-2CAD-40E9-9A04-F8A1B99BC3D4}" presName="parenttext" presStyleLbl="revTx" presStyleIdx="0" presStyleCnt="6">
        <dgm:presLayoutVars>
          <dgm:chMax/>
          <dgm:chPref val="2"/>
          <dgm:bulletEnabled val="1"/>
        </dgm:presLayoutVars>
      </dgm:prSet>
      <dgm:spPr/>
    </dgm:pt>
    <dgm:pt modelId="{638E818E-33CC-4F35-8530-E468C585D7E3}" type="pres">
      <dgm:prSet presAssocID="{645D7E49-2CAD-40E9-9A04-F8A1B99BC3D4}" presName="parallelogramComposite" presStyleCnt="0"/>
      <dgm:spPr/>
    </dgm:pt>
    <dgm:pt modelId="{A565FE73-38F9-4E44-8A9C-66A8A5E332CE}" type="pres">
      <dgm:prSet presAssocID="{645D7E49-2CAD-40E9-9A04-F8A1B99BC3D4}" presName="parallelogram1" presStyleLbl="alignNode1" presStyleIdx="0" presStyleCnt="42"/>
      <dgm:spPr/>
    </dgm:pt>
    <dgm:pt modelId="{5F783294-0D2C-406C-8FA7-F13B2B9247B8}" type="pres">
      <dgm:prSet presAssocID="{645D7E49-2CAD-40E9-9A04-F8A1B99BC3D4}" presName="parallelogram2" presStyleLbl="alignNode1" presStyleIdx="1" presStyleCnt="42"/>
      <dgm:spPr/>
    </dgm:pt>
    <dgm:pt modelId="{3662EF7C-6C92-48D8-ACC7-E5A28B881B03}" type="pres">
      <dgm:prSet presAssocID="{645D7E49-2CAD-40E9-9A04-F8A1B99BC3D4}" presName="parallelogram3" presStyleLbl="alignNode1" presStyleIdx="2" presStyleCnt="42"/>
      <dgm:spPr/>
    </dgm:pt>
    <dgm:pt modelId="{794CF5AD-839F-4FEA-9B01-3A9288B497BB}" type="pres">
      <dgm:prSet presAssocID="{645D7E49-2CAD-40E9-9A04-F8A1B99BC3D4}" presName="parallelogram4" presStyleLbl="alignNode1" presStyleIdx="3" presStyleCnt="42"/>
      <dgm:spPr/>
    </dgm:pt>
    <dgm:pt modelId="{585DBA2A-E445-40F2-A823-9EB1F9843C56}" type="pres">
      <dgm:prSet presAssocID="{645D7E49-2CAD-40E9-9A04-F8A1B99BC3D4}" presName="parallelogram5" presStyleLbl="alignNode1" presStyleIdx="4" presStyleCnt="42"/>
      <dgm:spPr/>
    </dgm:pt>
    <dgm:pt modelId="{504C69C2-17A3-4F68-91E8-F201D7EB6ED5}" type="pres">
      <dgm:prSet presAssocID="{645D7E49-2CAD-40E9-9A04-F8A1B99BC3D4}" presName="parallelogram6" presStyleLbl="alignNode1" presStyleIdx="5" presStyleCnt="42"/>
      <dgm:spPr/>
    </dgm:pt>
    <dgm:pt modelId="{52316F00-B2AE-4018-B743-F1D14250F5E5}" type="pres">
      <dgm:prSet presAssocID="{645D7E49-2CAD-40E9-9A04-F8A1B99BC3D4}" presName="parallelogram7" presStyleLbl="alignNode1" presStyleIdx="6" presStyleCnt="42"/>
      <dgm:spPr/>
    </dgm:pt>
    <dgm:pt modelId="{61BA41DE-17F4-4AA1-85C6-6A5AA184C6A4}" type="pres">
      <dgm:prSet presAssocID="{9FD1521A-581B-4541-A1C0-905213A40FD9}" presName="sibTrans" presStyleCnt="0"/>
      <dgm:spPr/>
    </dgm:pt>
    <dgm:pt modelId="{7B6A98E4-4DCC-4EF1-9794-BE6CC730084C}" type="pres">
      <dgm:prSet presAssocID="{188056FE-334D-43C4-A101-64EF963ED2AD}" presName="parenttextcomposite" presStyleCnt="0"/>
      <dgm:spPr/>
    </dgm:pt>
    <dgm:pt modelId="{2BB29BB5-9D7B-4679-A73B-AC7A3CC6244D}" type="pres">
      <dgm:prSet presAssocID="{188056FE-334D-43C4-A101-64EF963ED2AD}" presName="parenttext" presStyleLbl="revTx" presStyleIdx="1" presStyleCnt="6">
        <dgm:presLayoutVars>
          <dgm:chMax/>
          <dgm:chPref val="2"/>
          <dgm:bulletEnabled val="1"/>
        </dgm:presLayoutVars>
      </dgm:prSet>
      <dgm:spPr/>
    </dgm:pt>
    <dgm:pt modelId="{A635FEF7-7639-4AD6-A4E2-40AFBD48DFCB}" type="pres">
      <dgm:prSet presAssocID="{188056FE-334D-43C4-A101-64EF963ED2AD}" presName="parallelogramComposite" presStyleCnt="0"/>
      <dgm:spPr/>
    </dgm:pt>
    <dgm:pt modelId="{DABFA104-0490-4D30-AAF9-C4EF5E8BEBAB}" type="pres">
      <dgm:prSet presAssocID="{188056FE-334D-43C4-A101-64EF963ED2AD}" presName="parallelogram1" presStyleLbl="alignNode1" presStyleIdx="7" presStyleCnt="42"/>
      <dgm:spPr/>
    </dgm:pt>
    <dgm:pt modelId="{675D8594-9F95-4E0B-B6DC-8D052F67A517}" type="pres">
      <dgm:prSet presAssocID="{188056FE-334D-43C4-A101-64EF963ED2AD}" presName="parallelogram2" presStyleLbl="alignNode1" presStyleIdx="8" presStyleCnt="42"/>
      <dgm:spPr/>
    </dgm:pt>
    <dgm:pt modelId="{ADC483AD-D441-4AA6-8B85-B5EB9743D1E7}" type="pres">
      <dgm:prSet presAssocID="{188056FE-334D-43C4-A101-64EF963ED2AD}" presName="parallelogram3" presStyleLbl="alignNode1" presStyleIdx="9" presStyleCnt="42"/>
      <dgm:spPr/>
    </dgm:pt>
    <dgm:pt modelId="{CD709750-68EA-4126-974C-6DA314066594}" type="pres">
      <dgm:prSet presAssocID="{188056FE-334D-43C4-A101-64EF963ED2AD}" presName="parallelogram4" presStyleLbl="alignNode1" presStyleIdx="10" presStyleCnt="42"/>
      <dgm:spPr/>
    </dgm:pt>
    <dgm:pt modelId="{CDE01101-2F50-430C-92B5-6EAE6EEF4A07}" type="pres">
      <dgm:prSet presAssocID="{188056FE-334D-43C4-A101-64EF963ED2AD}" presName="parallelogram5" presStyleLbl="alignNode1" presStyleIdx="11" presStyleCnt="42"/>
      <dgm:spPr/>
    </dgm:pt>
    <dgm:pt modelId="{2488BC36-3EF0-40E6-AC81-CC353312DBCA}" type="pres">
      <dgm:prSet presAssocID="{188056FE-334D-43C4-A101-64EF963ED2AD}" presName="parallelogram6" presStyleLbl="alignNode1" presStyleIdx="12" presStyleCnt="42"/>
      <dgm:spPr/>
    </dgm:pt>
    <dgm:pt modelId="{9B8992AD-6F7F-4BAD-A151-847271FA8CF1}" type="pres">
      <dgm:prSet presAssocID="{188056FE-334D-43C4-A101-64EF963ED2AD}" presName="parallelogram7" presStyleLbl="alignNode1" presStyleIdx="13" presStyleCnt="42"/>
      <dgm:spPr/>
    </dgm:pt>
    <dgm:pt modelId="{2724FE84-9EF3-4C2D-9B97-452ED400289A}" type="pres">
      <dgm:prSet presAssocID="{FCDF752B-5150-4525-ADB7-870F1F75680D}" presName="sibTrans" presStyleCnt="0"/>
      <dgm:spPr/>
    </dgm:pt>
    <dgm:pt modelId="{8B02C2F9-BE13-4C5C-AD12-7A87CE47CA77}" type="pres">
      <dgm:prSet presAssocID="{D220D511-0E9A-4F37-A143-DFA1167EE6B7}" presName="parenttextcomposite" presStyleCnt="0"/>
      <dgm:spPr/>
    </dgm:pt>
    <dgm:pt modelId="{3DD5597D-CFB9-4BEA-8C9D-F96A8A92EEF1}" type="pres">
      <dgm:prSet presAssocID="{D220D511-0E9A-4F37-A143-DFA1167EE6B7}" presName="parenttext" presStyleLbl="revTx" presStyleIdx="2" presStyleCnt="6">
        <dgm:presLayoutVars>
          <dgm:chMax/>
          <dgm:chPref val="2"/>
          <dgm:bulletEnabled val="1"/>
        </dgm:presLayoutVars>
      </dgm:prSet>
      <dgm:spPr/>
    </dgm:pt>
    <dgm:pt modelId="{A878815F-FC4D-4796-A68E-9B4C5740BD1F}" type="pres">
      <dgm:prSet presAssocID="{D220D511-0E9A-4F37-A143-DFA1167EE6B7}" presName="parallelogramComposite" presStyleCnt="0"/>
      <dgm:spPr/>
    </dgm:pt>
    <dgm:pt modelId="{26BC00C1-EF74-4694-83A2-3DD4C418F516}" type="pres">
      <dgm:prSet presAssocID="{D220D511-0E9A-4F37-A143-DFA1167EE6B7}" presName="parallelogram1" presStyleLbl="alignNode1" presStyleIdx="14" presStyleCnt="42"/>
      <dgm:spPr/>
    </dgm:pt>
    <dgm:pt modelId="{3234CAED-2640-4CCA-92F2-9A39A22DB86C}" type="pres">
      <dgm:prSet presAssocID="{D220D511-0E9A-4F37-A143-DFA1167EE6B7}" presName="parallelogram2" presStyleLbl="alignNode1" presStyleIdx="15" presStyleCnt="42"/>
      <dgm:spPr/>
    </dgm:pt>
    <dgm:pt modelId="{F8D0E14C-50A6-4F9C-AA09-AD64B24D8D6B}" type="pres">
      <dgm:prSet presAssocID="{D220D511-0E9A-4F37-A143-DFA1167EE6B7}" presName="parallelogram3" presStyleLbl="alignNode1" presStyleIdx="16" presStyleCnt="42"/>
      <dgm:spPr/>
    </dgm:pt>
    <dgm:pt modelId="{90FF91BA-7158-44E7-8BBD-3ECF4C5AA648}" type="pres">
      <dgm:prSet presAssocID="{D220D511-0E9A-4F37-A143-DFA1167EE6B7}" presName="parallelogram4" presStyleLbl="alignNode1" presStyleIdx="17" presStyleCnt="42"/>
      <dgm:spPr/>
    </dgm:pt>
    <dgm:pt modelId="{1A42BB06-ED0F-4D9C-B731-5F005480EFF4}" type="pres">
      <dgm:prSet presAssocID="{D220D511-0E9A-4F37-A143-DFA1167EE6B7}" presName="parallelogram5" presStyleLbl="alignNode1" presStyleIdx="18" presStyleCnt="42"/>
      <dgm:spPr/>
    </dgm:pt>
    <dgm:pt modelId="{C98792AF-AFFF-46CC-9095-C0D60CC475CA}" type="pres">
      <dgm:prSet presAssocID="{D220D511-0E9A-4F37-A143-DFA1167EE6B7}" presName="parallelogram6" presStyleLbl="alignNode1" presStyleIdx="19" presStyleCnt="42"/>
      <dgm:spPr/>
    </dgm:pt>
    <dgm:pt modelId="{351FE40D-67B4-48CB-AB96-D1CEE6F22F5F}" type="pres">
      <dgm:prSet presAssocID="{D220D511-0E9A-4F37-A143-DFA1167EE6B7}" presName="parallelogram7" presStyleLbl="alignNode1" presStyleIdx="20" presStyleCnt="42"/>
      <dgm:spPr/>
    </dgm:pt>
    <dgm:pt modelId="{77FC9E4E-8C56-48DF-BB00-DC1DE88C3461}" type="pres">
      <dgm:prSet presAssocID="{10515929-1CC9-403D-8F3F-E92E205885C1}" presName="sibTrans" presStyleCnt="0"/>
      <dgm:spPr/>
    </dgm:pt>
    <dgm:pt modelId="{ACC7F417-421E-43CF-AD37-B6E27B3BE968}" type="pres">
      <dgm:prSet presAssocID="{BD0EF3EF-00CF-4D66-B5AB-9D50ABE236A2}" presName="parenttextcomposite" presStyleCnt="0"/>
      <dgm:spPr/>
    </dgm:pt>
    <dgm:pt modelId="{5DF80232-EDF6-4414-934B-D9A3F18688BE}" type="pres">
      <dgm:prSet presAssocID="{BD0EF3EF-00CF-4D66-B5AB-9D50ABE236A2}" presName="parenttext" presStyleLbl="revTx" presStyleIdx="3" presStyleCnt="6">
        <dgm:presLayoutVars>
          <dgm:chMax/>
          <dgm:chPref val="2"/>
          <dgm:bulletEnabled val="1"/>
        </dgm:presLayoutVars>
      </dgm:prSet>
      <dgm:spPr/>
    </dgm:pt>
    <dgm:pt modelId="{21213B89-C8DE-4E03-B82D-EE9027480C6E}" type="pres">
      <dgm:prSet presAssocID="{BD0EF3EF-00CF-4D66-B5AB-9D50ABE236A2}" presName="parallelogramComposite" presStyleCnt="0"/>
      <dgm:spPr/>
    </dgm:pt>
    <dgm:pt modelId="{85699D96-FD0F-4539-A60F-C14A709D95B9}" type="pres">
      <dgm:prSet presAssocID="{BD0EF3EF-00CF-4D66-B5AB-9D50ABE236A2}" presName="parallelogram1" presStyleLbl="alignNode1" presStyleIdx="21" presStyleCnt="42"/>
      <dgm:spPr/>
    </dgm:pt>
    <dgm:pt modelId="{87558EF6-52B2-4060-A054-BDD56118A26E}" type="pres">
      <dgm:prSet presAssocID="{BD0EF3EF-00CF-4D66-B5AB-9D50ABE236A2}" presName="parallelogram2" presStyleLbl="alignNode1" presStyleIdx="22" presStyleCnt="42"/>
      <dgm:spPr/>
    </dgm:pt>
    <dgm:pt modelId="{E830136B-F8EF-4F2D-B57C-6F7E127C8E2B}" type="pres">
      <dgm:prSet presAssocID="{BD0EF3EF-00CF-4D66-B5AB-9D50ABE236A2}" presName="parallelogram3" presStyleLbl="alignNode1" presStyleIdx="23" presStyleCnt="42"/>
      <dgm:spPr/>
    </dgm:pt>
    <dgm:pt modelId="{5FEB899A-B95E-4B15-A24D-4528C8F3041F}" type="pres">
      <dgm:prSet presAssocID="{BD0EF3EF-00CF-4D66-B5AB-9D50ABE236A2}" presName="parallelogram4" presStyleLbl="alignNode1" presStyleIdx="24" presStyleCnt="42"/>
      <dgm:spPr/>
    </dgm:pt>
    <dgm:pt modelId="{BC46AE25-DAD9-4BE3-A49D-463CBC676F4E}" type="pres">
      <dgm:prSet presAssocID="{BD0EF3EF-00CF-4D66-B5AB-9D50ABE236A2}" presName="parallelogram5" presStyleLbl="alignNode1" presStyleIdx="25" presStyleCnt="42"/>
      <dgm:spPr/>
    </dgm:pt>
    <dgm:pt modelId="{A7A69CE6-9D9C-4866-995C-9F2815AEC0F5}" type="pres">
      <dgm:prSet presAssocID="{BD0EF3EF-00CF-4D66-B5AB-9D50ABE236A2}" presName="parallelogram6" presStyleLbl="alignNode1" presStyleIdx="26" presStyleCnt="42"/>
      <dgm:spPr/>
    </dgm:pt>
    <dgm:pt modelId="{8D340ED3-F338-4447-9723-B1D784E1F17C}" type="pres">
      <dgm:prSet presAssocID="{BD0EF3EF-00CF-4D66-B5AB-9D50ABE236A2}" presName="parallelogram7" presStyleLbl="alignNode1" presStyleIdx="27" presStyleCnt="42"/>
      <dgm:spPr/>
    </dgm:pt>
    <dgm:pt modelId="{C8FE78A1-238F-4E30-8919-394655005362}" type="pres">
      <dgm:prSet presAssocID="{9982783E-20DD-4990-9E93-4493ED3A4669}" presName="sibTrans" presStyleCnt="0"/>
      <dgm:spPr/>
    </dgm:pt>
    <dgm:pt modelId="{FE52D108-98D6-463C-A642-017A7499EAC4}" type="pres">
      <dgm:prSet presAssocID="{1099F113-5228-4A25-83B5-1CD194354DE6}" presName="parenttextcomposite" presStyleCnt="0"/>
      <dgm:spPr/>
    </dgm:pt>
    <dgm:pt modelId="{8450645B-3A9B-48DD-A938-51671BDC69F8}" type="pres">
      <dgm:prSet presAssocID="{1099F113-5228-4A25-83B5-1CD194354DE6}" presName="parenttext" presStyleLbl="revTx" presStyleIdx="4" presStyleCnt="6">
        <dgm:presLayoutVars>
          <dgm:chMax/>
          <dgm:chPref val="2"/>
          <dgm:bulletEnabled val="1"/>
        </dgm:presLayoutVars>
      </dgm:prSet>
      <dgm:spPr/>
    </dgm:pt>
    <dgm:pt modelId="{D15D7450-A9FE-4C1E-BDD0-B1E5D5E6C2A6}" type="pres">
      <dgm:prSet presAssocID="{1099F113-5228-4A25-83B5-1CD194354DE6}" presName="parallelogramComposite" presStyleCnt="0"/>
      <dgm:spPr/>
    </dgm:pt>
    <dgm:pt modelId="{3E9C2182-4E3B-49D3-AE6E-42B26889075D}" type="pres">
      <dgm:prSet presAssocID="{1099F113-5228-4A25-83B5-1CD194354DE6}" presName="parallelogram1" presStyleLbl="alignNode1" presStyleIdx="28" presStyleCnt="42"/>
      <dgm:spPr/>
    </dgm:pt>
    <dgm:pt modelId="{522DB34D-49F7-404A-81F3-44564B0646FE}" type="pres">
      <dgm:prSet presAssocID="{1099F113-5228-4A25-83B5-1CD194354DE6}" presName="parallelogram2" presStyleLbl="alignNode1" presStyleIdx="29" presStyleCnt="42"/>
      <dgm:spPr/>
    </dgm:pt>
    <dgm:pt modelId="{7B61E38D-736A-4D53-9ABD-60867CB667AA}" type="pres">
      <dgm:prSet presAssocID="{1099F113-5228-4A25-83B5-1CD194354DE6}" presName="parallelogram3" presStyleLbl="alignNode1" presStyleIdx="30" presStyleCnt="42"/>
      <dgm:spPr/>
    </dgm:pt>
    <dgm:pt modelId="{68505CE9-D00C-4DB9-8D59-94615FC1EADB}" type="pres">
      <dgm:prSet presAssocID="{1099F113-5228-4A25-83B5-1CD194354DE6}" presName="parallelogram4" presStyleLbl="alignNode1" presStyleIdx="31" presStyleCnt="42"/>
      <dgm:spPr/>
    </dgm:pt>
    <dgm:pt modelId="{7AC88D76-C634-4018-9953-7A82B61D88C5}" type="pres">
      <dgm:prSet presAssocID="{1099F113-5228-4A25-83B5-1CD194354DE6}" presName="parallelogram5" presStyleLbl="alignNode1" presStyleIdx="32" presStyleCnt="42"/>
      <dgm:spPr/>
    </dgm:pt>
    <dgm:pt modelId="{46983113-AFCB-451C-8E2D-5C70F2C1D66F}" type="pres">
      <dgm:prSet presAssocID="{1099F113-5228-4A25-83B5-1CD194354DE6}" presName="parallelogram6" presStyleLbl="alignNode1" presStyleIdx="33" presStyleCnt="42"/>
      <dgm:spPr/>
    </dgm:pt>
    <dgm:pt modelId="{C748CC3A-33A3-4680-B5F2-86E8703FA519}" type="pres">
      <dgm:prSet presAssocID="{1099F113-5228-4A25-83B5-1CD194354DE6}" presName="parallelogram7" presStyleLbl="alignNode1" presStyleIdx="34" presStyleCnt="42"/>
      <dgm:spPr/>
    </dgm:pt>
    <dgm:pt modelId="{3F361A31-D41F-4085-B531-B60A27DD75DD}" type="pres">
      <dgm:prSet presAssocID="{F4684C79-5BDF-4C84-9132-D571246AC008}" presName="sibTrans" presStyleCnt="0"/>
      <dgm:spPr/>
    </dgm:pt>
    <dgm:pt modelId="{FE8B0B7D-4A9A-46AF-8530-58A2FA9F3E81}" type="pres">
      <dgm:prSet presAssocID="{9D9CCD24-310C-4D45-8C56-611D9A2D7CF7}" presName="parenttextcomposite" presStyleCnt="0"/>
      <dgm:spPr/>
    </dgm:pt>
    <dgm:pt modelId="{0FAF1035-C3AD-4E38-8321-7ED40A6B028E}" type="pres">
      <dgm:prSet presAssocID="{9D9CCD24-310C-4D45-8C56-611D9A2D7CF7}" presName="parenttext" presStyleLbl="revTx" presStyleIdx="5" presStyleCnt="6">
        <dgm:presLayoutVars>
          <dgm:chMax/>
          <dgm:chPref val="2"/>
          <dgm:bulletEnabled val="1"/>
        </dgm:presLayoutVars>
      </dgm:prSet>
      <dgm:spPr/>
    </dgm:pt>
    <dgm:pt modelId="{F8F6BAE0-D4B1-408E-83C3-7D242F30D8BB}" type="pres">
      <dgm:prSet presAssocID="{9D9CCD24-310C-4D45-8C56-611D9A2D7CF7}" presName="parallelogramComposite" presStyleCnt="0"/>
      <dgm:spPr/>
    </dgm:pt>
    <dgm:pt modelId="{1091984A-7161-47C3-AB4E-A98B04C400C1}" type="pres">
      <dgm:prSet presAssocID="{9D9CCD24-310C-4D45-8C56-611D9A2D7CF7}" presName="parallelogram1" presStyleLbl="alignNode1" presStyleIdx="35" presStyleCnt="42"/>
      <dgm:spPr/>
    </dgm:pt>
    <dgm:pt modelId="{47EDB665-3891-44E3-BFC5-E4575C4A3776}" type="pres">
      <dgm:prSet presAssocID="{9D9CCD24-310C-4D45-8C56-611D9A2D7CF7}" presName="parallelogram2" presStyleLbl="alignNode1" presStyleIdx="36" presStyleCnt="42"/>
      <dgm:spPr/>
    </dgm:pt>
    <dgm:pt modelId="{1C731F94-095A-4D0C-969E-E6E6F83B72F4}" type="pres">
      <dgm:prSet presAssocID="{9D9CCD24-310C-4D45-8C56-611D9A2D7CF7}" presName="parallelogram3" presStyleLbl="alignNode1" presStyleIdx="37" presStyleCnt="42"/>
      <dgm:spPr/>
    </dgm:pt>
    <dgm:pt modelId="{6C92A2D7-6B09-4C9F-AC14-6F52B0851D48}" type="pres">
      <dgm:prSet presAssocID="{9D9CCD24-310C-4D45-8C56-611D9A2D7CF7}" presName="parallelogram4" presStyleLbl="alignNode1" presStyleIdx="38" presStyleCnt="42"/>
      <dgm:spPr/>
    </dgm:pt>
    <dgm:pt modelId="{3C785E22-554D-47A3-9A78-CD2831BD6158}" type="pres">
      <dgm:prSet presAssocID="{9D9CCD24-310C-4D45-8C56-611D9A2D7CF7}" presName="parallelogram5" presStyleLbl="alignNode1" presStyleIdx="39" presStyleCnt="42"/>
      <dgm:spPr/>
    </dgm:pt>
    <dgm:pt modelId="{FCC62EAC-F1ED-4DF3-BFEE-994F3B98E9F2}" type="pres">
      <dgm:prSet presAssocID="{9D9CCD24-310C-4D45-8C56-611D9A2D7CF7}" presName="parallelogram6" presStyleLbl="alignNode1" presStyleIdx="40" presStyleCnt="42"/>
      <dgm:spPr/>
    </dgm:pt>
    <dgm:pt modelId="{DBDB3039-8E86-43B8-8EEA-DD584EC95B79}" type="pres">
      <dgm:prSet presAssocID="{9D9CCD24-310C-4D45-8C56-611D9A2D7CF7}" presName="parallelogram7" presStyleLbl="alignNode1" presStyleIdx="41" presStyleCnt="42"/>
      <dgm:spPr/>
    </dgm:pt>
  </dgm:ptLst>
  <dgm:cxnLst>
    <dgm:cxn modelId="{B1B76761-11BE-48F0-A948-65259651D6E2}" type="presOf" srcId="{D220D511-0E9A-4F37-A143-DFA1167EE6B7}" destId="{3DD5597D-CFB9-4BEA-8C9D-F96A8A92EEF1}" srcOrd="0" destOrd="0" presId="urn:microsoft.com/office/officeart/2008/layout/VerticalAccentList"/>
    <dgm:cxn modelId="{B8DB55B9-FFC0-434C-A740-D4AE1F1FFE72}" type="presOf" srcId="{00253DDF-D70A-43D5-8DEC-94C2934121AE}" destId="{B4BFB5AE-D8A1-43A1-B8B4-E6CD028D1DEF}" srcOrd="0" destOrd="0" presId="urn:microsoft.com/office/officeart/2008/layout/VerticalAccentList"/>
    <dgm:cxn modelId="{97BAA710-7782-4A98-8DA9-3A2427D15DE9}" type="presOf" srcId="{BD0EF3EF-00CF-4D66-B5AB-9D50ABE236A2}" destId="{5DF80232-EDF6-4414-934B-D9A3F18688BE}" srcOrd="0" destOrd="0" presId="urn:microsoft.com/office/officeart/2008/layout/VerticalAccentList"/>
    <dgm:cxn modelId="{781E7531-3E2A-4941-920D-9FE3CA197659}" srcId="{00253DDF-D70A-43D5-8DEC-94C2934121AE}" destId="{9D9CCD24-310C-4D45-8C56-611D9A2D7CF7}" srcOrd="5" destOrd="0" parTransId="{62DE5EB3-15E4-4D12-A04C-82844C40EAB0}" sibTransId="{35A7F23E-3566-4DD4-857A-4C3E35696B51}"/>
    <dgm:cxn modelId="{F2C7ABDD-DEE1-4AF5-87EB-EB8642F905FE}" type="presOf" srcId="{188056FE-334D-43C4-A101-64EF963ED2AD}" destId="{2BB29BB5-9D7B-4679-A73B-AC7A3CC6244D}" srcOrd="0" destOrd="0" presId="urn:microsoft.com/office/officeart/2008/layout/VerticalAccentList"/>
    <dgm:cxn modelId="{98A80376-E378-4FE7-903B-219B54B81945}" srcId="{00253DDF-D70A-43D5-8DEC-94C2934121AE}" destId="{1099F113-5228-4A25-83B5-1CD194354DE6}" srcOrd="4" destOrd="0" parTransId="{ABF9877C-7536-492A-869F-B31983539D25}" sibTransId="{F4684C79-5BDF-4C84-9132-D571246AC008}"/>
    <dgm:cxn modelId="{D9F578EA-8719-4CA4-BCD1-7C8E09A38481}" srcId="{00253DDF-D70A-43D5-8DEC-94C2934121AE}" destId="{BD0EF3EF-00CF-4D66-B5AB-9D50ABE236A2}" srcOrd="3" destOrd="0" parTransId="{F02BE60E-FC29-4B3C-B1C6-ED2C2B329AC4}" sibTransId="{9982783E-20DD-4990-9E93-4493ED3A4669}"/>
    <dgm:cxn modelId="{61F6FF72-B0F1-4645-9710-7A6729153DAA}" type="presOf" srcId="{1099F113-5228-4A25-83B5-1CD194354DE6}" destId="{8450645B-3A9B-48DD-A938-51671BDC69F8}" srcOrd="0" destOrd="0" presId="urn:microsoft.com/office/officeart/2008/layout/VerticalAccentList"/>
    <dgm:cxn modelId="{CEE23AF6-95CA-4A10-8575-8C3AD600FCF0}" srcId="{00253DDF-D70A-43D5-8DEC-94C2934121AE}" destId="{645D7E49-2CAD-40E9-9A04-F8A1B99BC3D4}" srcOrd="0" destOrd="0" parTransId="{7E74FAEB-F6DC-4E91-A91D-A99AE4118CB3}" sibTransId="{9FD1521A-581B-4541-A1C0-905213A40FD9}"/>
    <dgm:cxn modelId="{D1C39101-5BC8-4451-BB7C-1B7575DCFDE1}" srcId="{00253DDF-D70A-43D5-8DEC-94C2934121AE}" destId="{D220D511-0E9A-4F37-A143-DFA1167EE6B7}" srcOrd="2" destOrd="0" parTransId="{D3EF1E60-897D-4C38-9769-95C2D50C0B60}" sibTransId="{10515929-1CC9-403D-8F3F-E92E205885C1}"/>
    <dgm:cxn modelId="{E6ABC045-E2BB-4896-8AC0-AC017B465007}" type="presOf" srcId="{645D7E49-2CAD-40E9-9A04-F8A1B99BC3D4}" destId="{9A10AE44-60EB-4161-ACD0-2D569F1E8C27}" srcOrd="0" destOrd="0" presId="urn:microsoft.com/office/officeart/2008/layout/VerticalAccentList"/>
    <dgm:cxn modelId="{FBBE8A73-9F21-47AC-9E18-E42CA4A7085F}" type="presOf" srcId="{9D9CCD24-310C-4D45-8C56-611D9A2D7CF7}" destId="{0FAF1035-C3AD-4E38-8321-7ED40A6B028E}" srcOrd="0" destOrd="0" presId="urn:microsoft.com/office/officeart/2008/layout/VerticalAccentList"/>
    <dgm:cxn modelId="{777C320D-8502-4467-99F5-EAABE9D8AF7B}" srcId="{00253DDF-D70A-43D5-8DEC-94C2934121AE}" destId="{188056FE-334D-43C4-A101-64EF963ED2AD}" srcOrd="1" destOrd="0" parTransId="{43D169B2-3369-4972-BBAC-98E7F13EF896}" sibTransId="{FCDF752B-5150-4525-ADB7-870F1F75680D}"/>
    <dgm:cxn modelId="{06A14B92-264E-42E1-B87B-590D93F263F9}" type="presParOf" srcId="{B4BFB5AE-D8A1-43A1-B8B4-E6CD028D1DEF}" destId="{25BD0252-85E6-4A57-90F0-C54163D1DA18}" srcOrd="0" destOrd="0" presId="urn:microsoft.com/office/officeart/2008/layout/VerticalAccentList"/>
    <dgm:cxn modelId="{131E53E4-2947-4B4D-9BA1-D982CA337FBE}" type="presParOf" srcId="{25BD0252-85E6-4A57-90F0-C54163D1DA18}" destId="{9A10AE44-60EB-4161-ACD0-2D569F1E8C27}" srcOrd="0" destOrd="0" presId="urn:microsoft.com/office/officeart/2008/layout/VerticalAccentList"/>
    <dgm:cxn modelId="{142D4E40-0D13-420C-9083-48312D9A0BF3}" type="presParOf" srcId="{B4BFB5AE-D8A1-43A1-B8B4-E6CD028D1DEF}" destId="{638E818E-33CC-4F35-8530-E468C585D7E3}" srcOrd="1" destOrd="0" presId="urn:microsoft.com/office/officeart/2008/layout/VerticalAccentList"/>
    <dgm:cxn modelId="{1C57FF77-ED0F-4278-9E3F-F457257E6462}" type="presParOf" srcId="{638E818E-33CC-4F35-8530-E468C585D7E3}" destId="{A565FE73-38F9-4E44-8A9C-66A8A5E332CE}" srcOrd="0" destOrd="0" presId="urn:microsoft.com/office/officeart/2008/layout/VerticalAccentList"/>
    <dgm:cxn modelId="{F062497B-5A39-48BD-BE11-3C2B536D732C}" type="presParOf" srcId="{638E818E-33CC-4F35-8530-E468C585D7E3}" destId="{5F783294-0D2C-406C-8FA7-F13B2B9247B8}" srcOrd="1" destOrd="0" presId="urn:microsoft.com/office/officeart/2008/layout/VerticalAccentList"/>
    <dgm:cxn modelId="{F86F943B-C584-493C-A130-BD081A67E494}" type="presParOf" srcId="{638E818E-33CC-4F35-8530-E468C585D7E3}" destId="{3662EF7C-6C92-48D8-ACC7-E5A28B881B03}" srcOrd="2" destOrd="0" presId="urn:microsoft.com/office/officeart/2008/layout/VerticalAccentList"/>
    <dgm:cxn modelId="{F1011E5E-AB4D-418A-9224-CB4CD9025E83}" type="presParOf" srcId="{638E818E-33CC-4F35-8530-E468C585D7E3}" destId="{794CF5AD-839F-4FEA-9B01-3A9288B497BB}" srcOrd="3" destOrd="0" presId="urn:microsoft.com/office/officeart/2008/layout/VerticalAccentList"/>
    <dgm:cxn modelId="{58A67883-60CD-4349-AA12-41CD005DAF20}" type="presParOf" srcId="{638E818E-33CC-4F35-8530-E468C585D7E3}" destId="{585DBA2A-E445-40F2-A823-9EB1F9843C56}" srcOrd="4" destOrd="0" presId="urn:microsoft.com/office/officeart/2008/layout/VerticalAccentList"/>
    <dgm:cxn modelId="{87E9EAB2-5661-498A-B6FC-5C748192F2AD}" type="presParOf" srcId="{638E818E-33CC-4F35-8530-E468C585D7E3}" destId="{504C69C2-17A3-4F68-91E8-F201D7EB6ED5}" srcOrd="5" destOrd="0" presId="urn:microsoft.com/office/officeart/2008/layout/VerticalAccentList"/>
    <dgm:cxn modelId="{A504272C-336A-4678-8CCA-0EDB65FB7B07}" type="presParOf" srcId="{638E818E-33CC-4F35-8530-E468C585D7E3}" destId="{52316F00-B2AE-4018-B743-F1D14250F5E5}" srcOrd="6" destOrd="0" presId="urn:microsoft.com/office/officeart/2008/layout/VerticalAccentList"/>
    <dgm:cxn modelId="{35853F55-DE07-4C3F-993E-BDE10BA768CE}" type="presParOf" srcId="{B4BFB5AE-D8A1-43A1-B8B4-E6CD028D1DEF}" destId="{61BA41DE-17F4-4AA1-85C6-6A5AA184C6A4}" srcOrd="2" destOrd="0" presId="urn:microsoft.com/office/officeart/2008/layout/VerticalAccentList"/>
    <dgm:cxn modelId="{0AF1815E-3EC8-40E4-A05B-38CAB774D004}" type="presParOf" srcId="{B4BFB5AE-D8A1-43A1-B8B4-E6CD028D1DEF}" destId="{7B6A98E4-4DCC-4EF1-9794-BE6CC730084C}" srcOrd="3" destOrd="0" presId="urn:microsoft.com/office/officeart/2008/layout/VerticalAccentList"/>
    <dgm:cxn modelId="{1F8567D8-C42B-4BEC-B814-F37F30C57A6A}" type="presParOf" srcId="{7B6A98E4-4DCC-4EF1-9794-BE6CC730084C}" destId="{2BB29BB5-9D7B-4679-A73B-AC7A3CC6244D}" srcOrd="0" destOrd="0" presId="urn:microsoft.com/office/officeart/2008/layout/VerticalAccentList"/>
    <dgm:cxn modelId="{6FB39DF6-E837-451C-8A60-C1B08C37015C}" type="presParOf" srcId="{B4BFB5AE-D8A1-43A1-B8B4-E6CD028D1DEF}" destId="{A635FEF7-7639-4AD6-A4E2-40AFBD48DFCB}" srcOrd="4" destOrd="0" presId="urn:microsoft.com/office/officeart/2008/layout/VerticalAccentList"/>
    <dgm:cxn modelId="{086749B5-63EC-4738-84E5-38F16AF1A1E3}" type="presParOf" srcId="{A635FEF7-7639-4AD6-A4E2-40AFBD48DFCB}" destId="{DABFA104-0490-4D30-AAF9-C4EF5E8BEBAB}" srcOrd="0" destOrd="0" presId="urn:microsoft.com/office/officeart/2008/layout/VerticalAccentList"/>
    <dgm:cxn modelId="{E75E80A5-CB42-4C14-9BD9-95277B97C9FD}" type="presParOf" srcId="{A635FEF7-7639-4AD6-A4E2-40AFBD48DFCB}" destId="{675D8594-9F95-4E0B-B6DC-8D052F67A517}" srcOrd="1" destOrd="0" presId="urn:microsoft.com/office/officeart/2008/layout/VerticalAccentList"/>
    <dgm:cxn modelId="{86F94E3B-5903-4965-80E2-DE36199E0BFE}" type="presParOf" srcId="{A635FEF7-7639-4AD6-A4E2-40AFBD48DFCB}" destId="{ADC483AD-D441-4AA6-8B85-B5EB9743D1E7}" srcOrd="2" destOrd="0" presId="urn:microsoft.com/office/officeart/2008/layout/VerticalAccentList"/>
    <dgm:cxn modelId="{78802D8C-C45E-47B1-98E7-981D72B98030}" type="presParOf" srcId="{A635FEF7-7639-4AD6-A4E2-40AFBD48DFCB}" destId="{CD709750-68EA-4126-974C-6DA314066594}" srcOrd="3" destOrd="0" presId="urn:microsoft.com/office/officeart/2008/layout/VerticalAccentList"/>
    <dgm:cxn modelId="{B0E2347D-0B43-4C94-8057-64DC7118DB7B}" type="presParOf" srcId="{A635FEF7-7639-4AD6-A4E2-40AFBD48DFCB}" destId="{CDE01101-2F50-430C-92B5-6EAE6EEF4A07}" srcOrd="4" destOrd="0" presId="urn:microsoft.com/office/officeart/2008/layout/VerticalAccentList"/>
    <dgm:cxn modelId="{42C00AE8-73F5-46D2-9435-CAEFE595B7DE}" type="presParOf" srcId="{A635FEF7-7639-4AD6-A4E2-40AFBD48DFCB}" destId="{2488BC36-3EF0-40E6-AC81-CC353312DBCA}" srcOrd="5" destOrd="0" presId="urn:microsoft.com/office/officeart/2008/layout/VerticalAccentList"/>
    <dgm:cxn modelId="{22F5534D-BBC5-4EBE-9248-386DA83800CB}" type="presParOf" srcId="{A635FEF7-7639-4AD6-A4E2-40AFBD48DFCB}" destId="{9B8992AD-6F7F-4BAD-A151-847271FA8CF1}" srcOrd="6" destOrd="0" presId="urn:microsoft.com/office/officeart/2008/layout/VerticalAccentList"/>
    <dgm:cxn modelId="{6586F901-4854-496C-8CA4-C1E7EE92E21A}" type="presParOf" srcId="{B4BFB5AE-D8A1-43A1-B8B4-E6CD028D1DEF}" destId="{2724FE84-9EF3-4C2D-9B97-452ED400289A}" srcOrd="5" destOrd="0" presId="urn:microsoft.com/office/officeart/2008/layout/VerticalAccentList"/>
    <dgm:cxn modelId="{8D65DD32-1349-4403-B409-7DE1CDC8700B}" type="presParOf" srcId="{B4BFB5AE-D8A1-43A1-B8B4-E6CD028D1DEF}" destId="{8B02C2F9-BE13-4C5C-AD12-7A87CE47CA77}" srcOrd="6" destOrd="0" presId="urn:microsoft.com/office/officeart/2008/layout/VerticalAccentList"/>
    <dgm:cxn modelId="{12087A20-E8DB-4ED0-AA69-176C42B95636}" type="presParOf" srcId="{8B02C2F9-BE13-4C5C-AD12-7A87CE47CA77}" destId="{3DD5597D-CFB9-4BEA-8C9D-F96A8A92EEF1}" srcOrd="0" destOrd="0" presId="urn:microsoft.com/office/officeart/2008/layout/VerticalAccentList"/>
    <dgm:cxn modelId="{F807BD95-6D76-43D7-B1A2-9B0655FCE934}" type="presParOf" srcId="{B4BFB5AE-D8A1-43A1-B8B4-E6CD028D1DEF}" destId="{A878815F-FC4D-4796-A68E-9B4C5740BD1F}" srcOrd="7" destOrd="0" presId="urn:microsoft.com/office/officeart/2008/layout/VerticalAccentList"/>
    <dgm:cxn modelId="{B19C3967-BC2E-49FE-936E-F0D2A98F9DEF}" type="presParOf" srcId="{A878815F-FC4D-4796-A68E-9B4C5740BD1F}" destId="{26BC00C1-EF74-4694-83A2-3DD4C418F516}" srcOrd="0" destOrd="0" presId="urn:microsoft.com/office/officeart/2008/layout/VerticalAccentList"/>
    <dgm:cxn modelId="{56452D04-B61C-4A55-82FE-23C8DDC0C63D}" type="presParOf" srcId="{A878815F-FC4D-4796-A68E-9B4C5740BD1F}" destId="{3234CAED-2640-4CCA-92F2-9A39A22DB86C}" srcOrd="1" destOrd="0" presId="urn:microsoft.com/office/officeart/2008/layout/VerticalAccentList"/>
    <dgm:cxn modelId="{553AC005-973B-4D92-8A98-2A1611ECC3EB}" type="presParOf" srcId="{A878815F-FC4D-4796-A68E-9B4C5740BD1F}" destId="{F8D0E14C-50A6-4F9C-AA09-AD64B24D8D6B}" srcOrd="2" destOrd="0" presId="urn:microsoft.com/office/officeart/2008/layout/VerticalAccentList"/>
    <dgm:cxn modelId="{FE057800-2AB2-4A44-91ED-DB527FDA6E27}" type="presParOf" srcId="{A878815F-FC4D-4796-A68E-9B4C5740BD1F}" destId="{90FF91BA-7158-44E7-8BBD-3ECF4C5AA648}" srcOrd="3" destOrd="0" presId="urn:microsoft.com/office/officeart/2008/layout/VerticalAccentList"/>
    <dgm:cxn modelId="{E418C076-5575-453E-AA8B-101C8A524865}" type="presParOf" srcId="{A878815F-FC4D-4796-A68E-9B4C5740BD1F}" destId="{1A42BB06-ED0F-4D9C-B731-5F005480EFF4}" srcOrd="4" destOrd="0" presId="urn:microsoft.com/office/officeart/2008/layout/VerticalAccentList"/>
    <dgm:cxn modelId="{86C7BC2C-1295-4599-BD6C-33D8454F28E5}" type="presParOf" srcId="{A878815F-FC4D-4796-A68E-9B4C5740BD1F}" destId="{C98792AF-AFFF-46CC-9095-C0D60CC475CA}" srcOrd="5" destOrd="0" presId="urn:microsoft.com/office/officeart/2008/layout/VerticalAccentList"/>
    <dgm:cxn modelId="{A3D6584F-6EB8-4864-A46F-8F058A3B7589}" type="presParOf" srcId="{A878815F-FC4D-4796-A68E-9B4C5740BD1F}" destId="{351FE40D-67B4-48CB-AB96-D1CEE6F22F5F}" srcOrd="6" destOrd="0" presId="urn:microsoft.com/office/officeart/2008/layout/VerticalAccentList"/>
    <dgm:cxn modelId="{ADB6A5FB-1F10-41D1-A205-1C2289720483}" type="presParOf" srcId="{B4BFB5AE-D8A1-43A1-B8B4-E6CD028D1DEF}" destId="{77FC9E4E-8C56-48DF-BB00-DC1DE88C3461}" srcOrd="8" destOrd="0" presId="urn:microsoft.com/office/officeart/2008/layout/VerticalAccentList"/>
    <dgm:cxn modelId="{3640C141-CF8C-40CB-8266-B11B3720543B}" type="presParOf" srcId="{B4BFB5AE-D8A1-43A1-B8B4-E6CD028D1DEF}" destId="{ACC7F417-421E-43CF-AD37-B6E27B3BE968}" srcOrd="9" destOrd="0" presId="urn:microsoft.com/office/officeart/2008/layout/VerticalAccentList"/>
    <dgm:cxn modelId="{F45701FA-8F8E-461D-9925-9256E61CB93B}" type="presParOf" srcId="{ACC7F417-421E-43CF-AD37-B6E27B3BE968}" destId="{5DF80232-EDF6-4414-934B-D9A3F18688BE}" srcOrd="0" destOrd="0" presId="urn:microsoft.com/office/officeart/2008/layout/VerticalAccentList"/>
    <dgm:cxn modelId="{9AB18E1D-8E0E-40BF-B345-C5AEB713C9DC}" type="presParOf" srcId="{B4BFB5AE-D8A1-43A1-B8B4-E6CD028D1DEF}" destId="{21213B89-C8DE-4E03-B82D-EE9027480C6E}" srcOrd="10" destOrd="0" presId="urn:microsoft.com/office/officeart/2008/layout/VerticalAccentList"/>
    <dgm:cxn modelId="{A63D85E6-F9B4-4422-A54B-A279EC83B02E}" type="presParOf" srcId="{21213B89-C8DE-4E03-B82D-EE9027480C6E}" destId="{85699D96-FD0F-4539-A60F-C14A709D95B9}" srcOrd="0" destOrd="0" presId="urn:microsoft.com/office/officeart/2008/layout/VerticalAccentList"/>
    <dgm:cxn modelId="{3A1E06ED-4C51-435B-9203-7F608D33611A}" type="presParOf" srcId="{21213B89-C8DE-4E03-B82D-EE9027480C6E}" destId="{87558EF6-52B2-4060-A054-BDD56118A26E}" srcOrd="1" destOrd="0" presId="urn:microsoft.com/office/officeart/2008/layout/VerticalAccentList"/>
    <dgm:cxn modelId="{B3A2B2C1-1C88-4679-A31A-39D9D79FA6EE}" type="presParOf" srcId="{21213B89-C8DE-4E03-B82D-EE9027480C6E}" destId="{E830136B-F8EF-4F2D-B57C-6F7E127C8E2B}" srcOrd="2" destOrd="0" presId="urn:microsoft.com/office/officeart/2008/layout/VerticalAccentList"/>
    <dgm:cxn modelId="{AF66199C-5C15-4EA3-A390-0F6ACBF79ED0}" type="presParOf" srcId="{21213B89-C8DE-4E03-B82D-EE9027480C6E}" destId="{5FEB899A-B95E-4B15-A24D-4528C8F3041F}" srcOrd="3" destOrd="0" presId="urn:microsoft.com/office/officeart/2008/layout/VerticalAccentList"/>
    <dgm:cxn modelId="{A29DD14D-8C51-483F-B436-9157F05ABD63}" type="presParOf" srcId="{21213B89-C8DE-4E03-B82D-EE9027480C6E}" destId="{BC46AE25-DAD9-4BE3-A49D-463CBC676F4E}" srcOrd="4" destOrd="0" presId="urn:microsoft.com/office/officeart/2008/layout/VerticalAccentList"/>
    <dgm:cxn modelId="{09570512-8BEC-47CA-B590-14621393D017}" type="presParOf" srcId="{21213B89-C8DE-4E03-B82D-EE9027480C6E}" destId="{A7A69CE6-9D9C-4866-995C-9F2815AEC0F5}" srcOrd="5" destOrd="0" presId="urn:microsoft.com/office/officeart/2008/layout/VerticalAccentList"/>
    <dgm:cxn modelId="{48984A0A-02D3-41B4-ABA0-A7E86801A383}" type="presParOf" srcId="{21213B89-C8DE-4E03-B82D-EE9027480C6E}" destId="{8D340ED3-F338-4447-9723-B1D784E1F17C}" srcOrd="6" destOrd="0" presId="urn:microsoft.com/office/officeart/2008/layout/VerticalAccentList"/>
    <dgm:cxn modelId="{F634A823-75E7-472A-94BA-8CCFAF9D1D65}" type="presParOf" srcId="{B4BFB5AE-D8A1-43A1-B8B4-E6CD028D1DEF}" destId="{C8FE78A1-238F-4E30-8919-394655005362}" srcOrd="11" destOrd="0" presId="urn:microsoft.com/office/officeart/2008/layout/VerticalAccentList"/>
    <dgm:cxn modelId="{A98807CD-727E-4AFE-ADD5-5557D7A5BD3E}" type="presParOf" srcId="{B4BFB5AE-D8A1-43A1-B8B4-E6CD028D1DEF}" destId="{FE52D108-98D6-463C-A642-017A7499EAC4}" srcOrd="12" destOrd="0" presId="urn:microsoft.com/office/officeart/2008/layout/VerticalAccentList"/>
    <dgm:cxn modelId="{0706B687-15B3-470A-8768-0395B79112EB}" type="presParOf" srcId="{FE52D108-98D6-463C-A642-017A7499EAC4}" destId="{8450645B-3A9B-48DD-A938-51671BDC69F8}" srcOrd="0" destOrd="0" presId="urn:microsoft.com/office/officeart/2008/layout/VerticalAccentList"/>
    <dgm:cxn modelId="{43E5FD6E-B52C-4576-B654-53D267D89A23}" type="presParOf" srcId="{B4BFB5AE-D8A1-43A1-B8B4-E6CD028D1DEF}" destId="{D15D7450-A9FE-4C1E-BDD0-B1E5D5E6C2A6}" srcOrd="13" destOrd="0" presId="urn:microsoft.com/office/officeart/2008/layout/VerticalAccentList"/>
    <dgm:cxn modelId="{D24256D8-D412-48B2-BB6C-F8B2255110A9}" type="presParOf" srcId="{D15D7450-A9FE-4C1E-BDD0-B1E5D5E6C2A6}" destId="{3E9C2182-4E3B-49D3-AE6E-42B26889075D}" srcOrd="0" destOrd="0" presId="urn:microsoft.com/office/officeart/2008/layout/VerticalAccentList"/>
    <dgm:cxn modelId="{9704FB38-C86B-426B-A00D-603F2457B905}" type="presParOf" srcId="{D15D7450-A9FE-4C1E-BDD0-B1E5D5E6C2A6}" destId="{522DB34D-49F7-404A-81F3-44564B0646FE}" srcOrd="1" destOrd="0" presId="urn:microsoft.com/office/officeart/2008/layout/VerticalAccentList"/>
    <dgm:cxn modelId="{B5B6BFFD-3B33-4E67-A3E1-FA911DC9BD29}" type="presParOf" srcId="{D15D7450-A9FE-4C1E-BDD0-B1E5D5E6C2A6}" destId="{7B61E38D-736A-4D53-9ABD-60867CB667AA}" srcOrd="2" destOrd="0" presId="urn:microsoft.com/office/officeart/2008/layout/VerticalAccentList"/>
    <dgm:cxn modelId="{56DAD43D-9648-437C-834D-F4B36FDFCD7E}" type="presParOf" srcId="{D15D7450-A9FE-4C1E-BDD0-B1E5D5E6C2A6}" destId="{68505CE9-D00C-4DB9-8D59-94615FC1EADB}" srcOrd="3" destOrd="0" presId="urn:microsoft.com/office/officeart/2008/layout/VerticalAccentList"/>
    <dgm:cxn modelId="{F638A7B6-82C6-4CDF-88DC-78BB4011D416}" type="presParOf" srcId="{D15D7450-A9FE-4C1E-BDD0-B1E5D5E6C2A6}" destId="{7AC88D76-C634-4018-9953-7A82B61D88C5}" srcOrd="4" destOrd="0" presId="urn:microsoft.com/office/officeart/2008/layout/VerticalAccentList"/>
    <dgm:cxn modelId="{3C064385-96EF-44D7-BC82-108D3771CE28}" type="presParOf" srcId="{D15D7450-A9FE-4C1E-BDD0-B1E5D5E6C2A6}" destId="{46983113-AFCB-451C-8E2D-5C70F2C1D66F}" srcOrd="5" destOrd="0" presId="urn:microsoft.com/office/officeart/2008/layout/VerticalAccentList"/>
    <dgm:cxn modelId="{6F3CCABC-4C76-46D3-8A05-A842AADCC366}" type="presParOf" srcId="{D15D7450-A9FE-4C1E-BDD0-B1E5D5E6C2A6}" destId="{C748CC3A-33A3-4680-B5F2-86E8703FA519}" srcOrd="6" destOrd="0" presId="urn:microsoft.com/office/officeart/2008/layout/VerticalAccentList"/>
    <dgm:cxn modelId="{1EEEEB72-0279-4D1E-8D19-5A8DD56F0F14}" type="presParOf" srcId="{B4BFB5AE-D8A1-43A1-B8B4-E6CD028D1DEF}" destId="{3F361A31-D41F-4085-B531-B60A27DD75DD}" srcOrd="14" destOrd="0" presId="urn:microsoft.com/office/officeart/2008/layout/VerticalAccentList"/>
    <dgm:cxn modelId="{FAE2A460-CFD1-42EC-BAE5-577F0E2E2C66}" type="presParOf" srcId="{B4BFB5AE-D8A1-43A1-B8B4-E6CD028D1DEF}" destId="{FE8B0B7D-4A9A-46AF-8530-58A2FA9F3E81}" srcOrd="15" destOrd="0" presId="urn:microsoft.com/office/officeart/2008/layout/VerticalAccentList"/>
    <dgm:cxn modelId="{5C241B03-8872-4971-ABFD-DF4F8CCB0E7F}" type="presParOf" srcId="{FE8B0B7D-4A9A-46AF-8530-58A2FA9F3E81}" destId="{0FAF1035-C3AD-4E38-8321-7ED40A6B028E}" srcOrd="0" destOrd="0" presId="urn:microsoft.com/office/officeart/2008/layout/VerticalAccentList"/>
    <dgm:cxn modelId="{EF2D8DFA-056E-4A44-B7C0-914B5D679066}" type="presParOf" srcId="{B4BFB5AE-D8A1-43A1-B8B4-E6CD028D1DEF}" destId="{F8F6BAE0-D4B1-408E-83C3-7D242F30D8BB}" srcOrd="16" destOrd="0" presId="urn:microsoft.com/office/officeart/2008/layout/VerticalAccentList"/>
    <dgm:cxn modelId="{4A684749-A213-44AE-8058-EC996C328A9F}" type="presParOf" srcId="{F8F6BAE0-D4B1-408E-83C3-7D242F30D8BB}" destId="{1091984A-7161-47C3-AB4E-A98B04C400C1}" srcOrd="0" destOrd="0" presId="urn:microsoft.com/office/officeart/2008/layout/VerticalAccentList"/>
    <dgm:cxn modelId="{A2B87645-9D37-4F35-A112-051504DFD857}" type="presParOf" srcId="{F8F6BAE0-D4B1-408E-83C3-7D242F30D8BB}" destId="{47EDB665-3891-44E3-BFC5-E4575C4A3776}" srcOrd="1" destOrd="0" presId="urn:microsoft.com/office/officeart/2008/layout/VerticalAccentList"/>
    <dgm:cxn modelId="{7CCBC046-E389-418D-948E-DC821F9E002A}" type="presParOf" srcId="{F8F6BAE0-D4B1-408E-83C3-7D242F30D8BB}" destId="{1C731F94-095A-4D0C-969E-E6E6F83B72F4}" srcOrd="2" destOrd="0" presId="urn:microsoft.com/office/officeart/2008/layout/VerticalAccentList"/>
    <dgm:cxn modelId="{73ABB626-0157-497C-B6D3-A692A6F00B4D}" type="presParOf" srcId="{F8F6BAE0-D4B1-408E-83C3-7D242F30D8BB}" destId="{6C92A2D7-6B09-4C9F-AC14-6F52B0851D48}" srcOrd="3" destOrd="0" presId="urn:microsoft.com/office/officeart/2008/layout/VerticalAccentList"/>
    <dgm:cxn modelId="{06C54FFE-DF48-455D-8281-41EE3747E631}" type="presParOf" srcId="{F8F6BAE0-D4B1-408E-83C3-7D242F30D8BB}" destId="{3C785E22-554D-47A3-9A78-CD2831BD6158}" srcOrd="4" destOrd="0" presId="urn:microsoft.com/office/officeart/2008/layout/VerticalAccentList"/>
    <dgm:cxn modelId="{2BFA8683-3CA4-4318-8D8B-84A92F4FA745}" type="presParOf" srcId="{F8F6BAE0-D4B1-408E-83C3-7D242F30D8BB}" destId="{FCC62EAC-F1ED-4DF3-BFEE-994F3B98E9F2}" srcOrd="5" destOrd="0" presId="urn:microsoft.com/office/officeart/2008/layout/VerticalAccentList"/>
    <dgm:cxn modelId="{09AF4F49-AF41-4060-A664-BD6222F37CAB}" type="presParOf" srcId="{F8F6BAE0-D4B1-408E-83C3-7D242F30D8BB}" destId="{DBDB3039-8E86-43B8-8EEA-DD584EC95B79}" srcOrd="6" destOrd="0" presId="urn:microsoft.com/office/officeart/2008/layout/VerticalAccent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D52C621-133A-46C3-AF15-3C3E3E7A9101}" type="doc">
      <dgm:prSet loTypeId="urn:microsoft.com/office/officeart/2008/layout/VerticalAccentList" loCatId="list" qsTypeId="urn:microsoft.com/office/officeart/2005/8/quickstyle/simple1" qsCatId="simple" csTypeId="urn:microsoft.com/office/officeart/2005/8/colors/colorful3" csCatId="colorful"/>
      <dgm:spPr/>
      <dgm:t>
        <a:bodyPr/>
        <a:lstStyle/>
        <a:p>
          <a:endParaRPr lang="zh-CN" altLang="en-US"/>
        </a:p>
      </dgm:t>
    </dgm:pt>
    <dgm:pt modelId="{525C915D-B4C7-4AE2-A8D5-A9CB5728B333}">
      <dgm:prSet custT="1"/>
      <dgm:spPr/>
      <dgm:t>
        <a:bodyPr/>
        <a:lstStyle/>
        <a:p>
          <a:pPr algn="ctr" rtl="0"/>
          <a:r>
            <a:rPr lang="zh-CN" altLang="en-US" sz="1800" dirty="0" smtClean="0"/>
            <a:t>室内陈设品的选择</a:t>
          </a:r>
          <a:endParaRPr lang="zh-CN" altLang="en-US" sz="1800" dirty="0"/>
        </a:p>
      </dgm:t>
    </dgm:pt>
    <dgm:pt modelId="{92AECF65-9748-4B3B-AE4F-D038100A973A}" type="parTrans" cxnId="{C792795C-8603-4456-BD6E-4985C45A8980}">
      <dgm:prSet/>
      <dgm:spPr/>
      <dgm:t>
        <a:bodyPr/>
        <a:lstStyle/>
        <a:p>
          <a:endParaRPr lang="zh-CN" altLang="en-US"/>
        </a:p>
      </dgm:t>
    </dgm:pt>
    <dgm:pt modelId="{ECEA0B7F-0F87-4EF2-9C59-63119EE3D561}" type="sibTrans" cxnId="{C792795C-8603-4456-BD6E-4985C45A8980}">
      <dgm:prSet/>
      <dgm:spPr/>
      <dgm:t>
        <a:bodyPr/>
        <a:lstStyle/>
        <a:p>
          <a:endParaRPr lang="zh-CN" altLang="en-US"/>
        </a:p>
      </dgm:t>
    </dgm:pt>
    <dgm:pt modelId="{857AA034-6A01-459B-ACE9-5EA1220C640C}">
      <dgm:prSet/>
      <dgm:spPr/>
      <dgm:t>
        <a:bodyPr/>
        <a:lstStyle/>
        <a:p>
          <a:pPr rtl="0"/>
          <a:endParaRPr lang="zh-CN"/>
        </a:p>
      </dgm:t>
    </dgm:pt>
    <dgm:pt modelId="{44EBEC3D-3B4F-4E04-89D0-CDA7309ADE8E}" type="parTrans" cxnId="{8E8346FE-BACC-473C-B70B-4FA5C10D0E15}">
      <dgm:prSet/>
      <dgm:spPr/>
      <dgm:t>
        <a:bodyPr/>
        <a:lstStyle/>
        <a:p>
          <a:endParaRPr lang="zh-CN" altLang="en-US"/>
        </a:p>
      </dgm:t>
    </dgm:pt>
    <dgm:pt modelId="{70B931BC-956B-48E6-9065-441640C6A88F}" type="sibTrans" cxnId="{8E8346FE-BACC-473C-B70B-4FA5C10D0E15}">
      <dgm:prSet/>
      <dgm:spPr/>
      <dgm:t>
        <a:bodyPr/>
        <a:lstStyle/>
        <a:p>
          <a:endParaRPr lang="zh-CN" altLang="en-US"/>
        </a:p>
      </dgm:t>
    </dgm:pt>
    <dgm:pt modelId="{E56D9784-8695-4080-97D8-1A2B629849C3}">
      <dgm:prSet/>
      <dgm:spPr/>
      <dgm:t>
        <a:bodyPr/>
        <a:lstStyle/>
        <a:p>
          <a:pPr rtl="0"/>
          <a:r>
            <a:rPr lang="en-US" smtClean="0"/>
            <a:t>1.</a:t>
          </a:r>
          <a:r>
            <a:rPr lang="zh-CN" smtClean="0"/>
            <a:t>陈设品的风格</a:t>
          </a:r>
          <a:endParaRPr lang="zh-CN"/>
        </a:p>
      </dgm:t>
    </dgm:pt>
    <dgm:pt modelId="{46770773-B718-474D-80C0-83D22E5AA039}" type="parTrans" cxnId="{592396D1-70A8-4704-B6C6-86BE4FF9ADCA}">
      <dgm:prSet/>
      <dgm:spPr/>
      <dgm:t>
        <a:bodyPr/>
        <a:lstStyle/>
        <a:p>
          <a:endParaRPr lang="zh-CN" altLang="en-US"/>
        </a:p>
      </dgm:t>
    </dgm:pt>
    <dgm:pt modelId="{2B084AA8-667D-4DDF-8996-14AE889A79B8}" type="sibTrans" cxnId="{592396D1-70A8-4704-B6C6-86BE4FF9ADCA}">
      <dgm:prSet/>
      <dgm:spPr/>
      <dgm:t>
        <a:bodyPr/>
        <a:lstStyle/>
        <a:p>
          <a:endParaRPr lang="zh-CN" altLang="en-US"/>
        </a:p>
      </dgm:t>
    </dgm:pt>
    <dgm:pt modelId="{E3493610-7196-4C74-A26A-E93A1F7B9DF8}">
      <dgm:prSet/>
      <dgm:spPr/>
      <dgm:t>
        <a:bodyPr/>
        <a:lstStyle/>
        <a:p>
          <a:pPr rtl="0"/>
          <a:r>
            <a:rPr lang="en-US" smtClean="0"/>
            <a:t>2.</a:t>
          </a:r>
          <a:r>
            <a:rPr lang="zh-CN" smtClean="0"/>
            <a:t>陈设品的形状</a:t>
          </a:r>
          <a:endParaRPr lang="zh-CN"/>
        </a:p>
      </dgm:t>
    </dgm:pt>
    <dgm:pt modelId="{12A82DF6-357D-4AB2-AD60-04A6F01045DA}" type="parTrans" cxnId="{C98BA60E-8D2A-4AFE-8035-3E4A13EE4078}">
      <dgm:prSet/>
      <dgm:spPr/>
      <dgm:t>
        <a:bodyPr/>
        <a:lstStyle/>
        <a:p>
          <a:endParaRPr lang="zh-CN" altLang="en-US"/>
        </a:p>
      </dgm:t>
    </dgm:pt>
    <dgm:pt modelId="{569448C7-9EC0-4EDF-86C2-D5AD4C1341F4}" type="sibTrans" cxnId="{C98BA60E-8D2A-4AFE-8035-3E4A13EE4078}">
      <dgm:prSet/>
      <dgm:spPr/>
      <dgm:t>
        <a:bodyPr/>
        <a:lstStyle/>
        <a:p>
          <a:endParaRPr lang="zh-CN" altLang="en-US"/>
        </a:p>
      </dgm:t>
    </dgm:pt>
    <dgm:pt modelId="{83034A0C-22DD-4BD8-876C-8196F911333C}">
      <dgm:prSet/>
      <dgm:spPr/>
      <dgm:t>
        <a:bodyPr/>
        <a:lstStyle/>
        <a:p>
          <a:pPr rtl="0"/>
          <a:r>
            <a:rPr lang="en-US" smtClean="0"/>
            <a:t>3.</a:t>
          </a:r>
          <a:r>
            <a:rPr lang="zh-CN" smtClean="0"/>
            <a:t>陈设品的色彩</a:t>
          </a:r>
          <a:endParaRPr lang="zh-CN"/>
        </a:p>
      </dgm:t>
    </dgm:pt>
    <dgm:pt modelId="{3176C172-CB05-462D-8C21-753DF83A06D5}" type="parTrans" cxnId="{552B3510-2057-4D49-8FC0-FB9FF20CE8C5}">
      <dgm:prSet/>
      <dgm:spPr/>
      <dgm:t>
        <a:bodyPr/>
        <a:lstStyle/>
        <a:p>
          <a:endParaRPr lang="zh-CN" altLang="en-US"/>
        </a:p>
      </dgm:t>
    </dgm:pt>
    <dgm:pt modelId="{F98ADA50-D9ED-43C0-B26C-3D7B448D830B}" type="sibTrans" cxnId="{552B3510-2057-4D49-8FC0-FB9FF20CE8C5}">
      <dgm:prSet/>
      <dgm:spPr/>
      <dgm:t>
        <a:bodyPr/>
        <a:lstStyle/>
        <a:p>
          <a:endParaRPr lang="zh-CN" altLang="en-US"/>
        </a:p>
      </dgm:t>
    </dgm:pt>
    <dgm:pt modelId="{C62E2046-4D80-4A05-AC99-E64898A69339}">
      <dgm:prSet/>
      <dgm:spPr/>
      <dgm:t>
        <a:bodyPr/>
        <a:lstStyle/>
        <a:p>
          <a:pPr rtl="0"/>
          <a:r>
            <a:rPr lang="en-US" smtClean="0"/>
            <a:t>4.</a:t>
          </a:r>
          <a:r>
            <a:rPr lang="zh-CN" smtClean="0"/>
            <a:t>陈设品的材质</a:t>
          </a:r>
          <a:endParaRPr lang="zh-CN"/>
        </a:p>
      </dgm:t>
    </dgm:pt>
    <dgm:pt modelId="{FB7AA997-02D5-432A-ACA1-7B0BE2C6735D}" type="parTrans" cxnId="{AA74926A-D5F2-4C30-B6F2-9DA94CC47AAA}">
      <dgm:prSet/>
      <dgm:spPr/>
      <dgm:t>
        <a:bodyPr/>
        <a:lstStyle/>
        <a:p>
          <a:endParaRPr lang="zh-CN" altLang="en-US"/>
        </a:p>
      </dgm:t>
    </dgm:pt>
    <dgm:pt modelId="{887C415C-9696-4FAF-8830-B9A8CD8A49C1}" type="sibTrans" cxnId="{AA74926A-D5F2-4C30-B6F2-9DA94CC47AAA}">
      <dgm:prSet/>
      <dgm:spPr/>
      <dgm:t>
        <a:bodyPr/>
        <a:lstStyle/>
        <a:p>
          <a:endParaRPr lang="zh-CN" altLang="en-US"/>
        </a:p>
      </dgm:t>
    </dgm:pt>
    <dgm:pt modelId="{EFB339EC-FBD2-43C0-9F5F-68C948B20902}">
      <dgm:prSet/>
      <dgm:spPr/>
      <dgm:t>
        <a:bodyPr/>
        <a:lstStyle/>
        <a:p>
          <a:pPr rtl="0"/>
          <a:r>
            <a:rPr lang="en-US" smtClean="0"/>
            <a:t>5.</a:t>
          </a:r>
          <a:r>
            <a:rPr lang="zh-CN" smtClean="0"/>
            <a:t>陈设品的大小</a:t>
          </a:r>
          <a:endParaRPr lang="zh-CN"/>
        </a:p>
      </dgm:t>
    </dgm:pt>
    <dgm:pt modelId="{1926208D-2F88-4427-9C1A-F3C60B63C925}" type="parTrans" cxnId="{2EF00C77-05A5-42A1-BFCE-D2A4B621D149}">
      <dgm:prSet/>
      <dgm:spPr/>
      <dgm:t>
        <a:bodyPr/>
        <a:lstStyle/>
        <a:p>
          <a:endParaRPr lang="zh-CN" altLang="en-US"/>
        </a:p>
      </dgm:t>
    </dgm:pt>
    <dgm:pt modelId="{8A63A028-8179-43A2-9E43-355F8D91626A}" type="sibTrans" cxnId="{2EF00C77-05A5-42A1-BFCE-D2A4B621D149}">
      <dgm:prSet/>
      <dgm:spPr/>
      <dgm:t>
        <a:bodyPr/>
        <a:lstStyle/>
        <a:p>
          <a:endParaRPr lang="zh-CN" altLang="en-US"/>
        </a:p>
      </dgm:t>
    </dgm:pt>
    <dgm:pt modelId="{7326228A-C5B2-4E6C-B73D-D0A0CE22CFAD}" type="pres">
      <dgm:prSet presAssocID="{BD52C621-133A-46C3-AF15-3C3E3E7A9101}" presName="Name0" presStyleCnt="0">
        <dgm:presLayoutVars>
          <dgm:chMax/>
          <dgm:chPref/>
          <dgm:dir/>
        </dgm:presLayoutVars>
      </dgm:prSet>
      <dgm:spPr/>
    </dgm:pt>
    <dgm:pt modelId="{D34AFBF4-B1A8-48EF-959E-D4FAC268188F}" type="pres">
      <dgm:prSet presAssocID="{525C915D-B4C7-4AE2-A8D5-A9CB5728B333}" presName="parenttextcomposite" presStyleCnt="0"/>
      <dgm:spPr/>
    </dgm:pt>
    <dgm:pt modelId="{AA93002B-281C-4B2D-AEF9-998A4D7387D8}" type="pres">
      <dgm:prSet presAssocID="{525C915D-B4C7-4AE2-A8D5-A9CB5728B333}" presName="parenttext" presStyleLbl="revTx" presStyleIdx="0" presStyleCnt="7">
        <dgm:presLayoutVars>
          <dgm:chMax/>
          <dgm:chPref val="2"/>
          <dgm:bulletEnabled val="1"/>
        </dgm:presLayoutVars>
      </dgm:prSet>
      <dgm:spPr/>
    </dgm:pt>
    <dgm:pt modelId="{362D937F-163F-4879-A6D6-5EB6F5220C0F}" type="pres">
      <dgm:prSet presAssocID="{525C915D-B4C7-4AE2-A8D5-A9CB5728B333}" presName="parallelogramComposite" presStyleCnt="0"/>
      <dgm:spPr/>
    </dgm:pt>
    <dgm:pt modelId="{29EB2542-E88F-43B2-A31E-C6549102CB77}" type="pres">
      <dgm:prSet presAssocID="{525C915D-B4C7-4AE2-A8D5-A9CB5728B333}" presName="parallelogram1" presStyleLbl="alignNode1" presStyleIdx="0" presStyleCnt="49"/>
      <dgm:spPr/>
    </dgm:pt>
    <dgm:pt modelId="{127960E3-7FE8-4B4A-ADE0-4594781902BA}" type="pres">
      <dgm:prSet presAssocID="{525C915D-B4C7-4AE2-A8D5-A9CB5728B333}" presName="parallelogram2" presStyleLbl="alignNode1" presStyleIdx="1" presStyleCnt="49"/>
      <dgm:spPr/>
    </dgm:pt>
    <dgm:pt modelId="{FC3027A8-CEB0-488E-9DEA-B4F7B59468A8}" type="pres">
      <dgm:prSet presAssocID="{525C915D-B4C7-4AE2-A8D5-A9CB5728B333}" presName="parallelogram3" presStyleLbl="alignNode1" presStyleIdx="2" presStyleCnt="49"/>
      <dgm:spPr/>
    </dgm:pt>
    <dgm:pt modelId="{B0DDBEEF-CCDB-4482-B748-B45B0A5DA4AD}" type="pres">
      <dgm:prSet presAssocID="{525C915D-B4C7-4AE2-A8D5-A9CB5728B333}" presName="parallelogram4" presStyleLbl="alignNode1" presStyleIdx="3" presStyleCnt="49"/>
      <dgm:spPr/>
    </dgm:pt>
    <dgm:pt modelId="{BB9F3031-EECE-4F96-BC15-0C4DE63EFFE7}" type="pres">
      <dgm:prSet presAssocID="{525C915D-B4C7-4AE2-A8D5-A9CB5728B333}" presName="parallelogram5" presStyleLbl="alignNode1" presStyleIdx="4" presStyleCnt="49"/>
      <dgm:spPr/>
    </dgm:pt>
    <dgm:pt modelId="{C73165BF-6152-4773-8895-C2C14B93C6D6}" type="pres">
      <dgm:prSet presAssocID="{525C915D-B4C7-4AE2-A8D5-A9CB5728B333}" presName="parallelogram6" presStyleLbl="alignNode1" presStyleIdx="5" presStyleCnt="49"/>
      <dgm:spPr/>
    </dgm:pt>
    <dgm:pt modelId="{ED151E33-A8E6-4282-A1E0-4CAE8D7CDC42}" type="pres">
      <dgm:prSet presAssocID="{525C915D-B4C7-4AE2-A8D5-A9CB5728B333}" presName="parallelogram7" presStyleLbl="alignNode1" presStyleIdx="6" presStyleCnt="49"/>
      <dgm:spPr/>
    </dgm:pt>
    <dgm:pt modelId="{950A8B88-4FE8-4C6F-BF89-B8422A79609C}" type="pres">
      <dgm:prSet presAssocID="{ECEA0B7F-0F87-4EF2-9C59-63119EE3D561}" presName="sibTrans" presStyleCnt="0"/>
      <dgm:spPr/>
    </dgm:pt>
    <dgm:pt modelId="{04D2ECB1-9347-47A2-8763-24C9A4BAFF4C}" type="pres">
      <dgm:prSet presAssocID="{857AA034-6A01-459B-ACE9-5EA1220C640C}" presName="parenttextcomposite" presStyleCnt="0"/>
      <dgm:spPr/>
    </dgm:pt>
    <dgm:pt modelId="{2E84ADEA-8058-483C-B808-BCD37329CF48}" type="pres">
      <dgm:prSet presAssocID="{857AA034-6A01-459B-ACE9-5EA1220C640C}" presName="parenttext" presStyleLbl="revTx" presStyleIdx="1" presStyleCnt="7">
        <dgm:presLayoutVars>
          <dgm:chMax/>
          <dgm:chPref val="2"/>
          <dgm:bulletEnabled val="1"/>
        </dgm:presLayoutVars>
      </dgm:prSet>
      <dgm:spPr/>
    </dgm:pt>
    <dgm:pt modelId="{ED32763D-962C-45DC-9F46-466ACDBCE35E}" type="pres">
      <dgm:prSet presAssocID="{857AA034-6A01-459B-ACE9-5EA1220C640C}" presName="parallelogramComposite" presStyleCnt="0"/>
      <dgm:spPr/>
    </dgm:pt>
    <dgm:pt modelId="{62822591-D920-4F55-8C81-AF9833F7D9AB}" type="pres">
      <dgm:prSet presAssocID="{857AA034-6A01-459B-ACE9-5EA1220C640C}" presName="parallelogram1" presStyleLbl="alignNode1" presStyleIdx="7" presStyleCnt="49"/>
      <dgm:spPr/>
    </dgm:pt>
    <dgm:pt modelId="{DBAA1EC7-05DD-4816-94DE-BFC4C50829D4}" type="pres">
      <dgm:prSet presAssocID="{857AA034-6A01-459B-ACE9-5EA1220C640C}" presName="parallelogram2" presStyleLbl="alignNode1" presStyleIdx="8" presStyleCnt="49"/>
      <dgm:spPr/>
    </dgm:pt>
    <dgm:pt modelId="{79616D85-7F8D-4AD4-8D21-C57CECE33D33}" type="pres">
      <dgm:prSet presAssocID="{857AA034-6A01-459B-ACE9-5EA1220C640C}" presName="parallelogram3" presStyleLbl="alignNode1" presStyleIdx="9" presStyleCnt="49"/>
      <dgm:spPr/>
    </dgm:pt>
    <dgm:pt modelId="{0F2E04C2-7ED5-4588-878C-52C641B4289F}" type="pres">
      <dgm:prSet presAssocID="{857AA034-6A01-459B-ACE9-5EA1220C640C}" presName="parallelogram4" presStyleLbl="alignNode1" presStyleIdx="10" presStyleCnt="49"/>
      <dgm:spPr/>
    </dgm:pt>
    <dgm:pt modelId="{084446DD-2C3B-4EA6-8354-E5371BBEFC21}" type="pres">
      <dgm:prSet presAssocID="{857AA034-6A01-459B-ACE9-5EA1220C640C}" presName="parallelogram5" presStyleLbl="alignNode1" presStyleIdx="11" presStyleCnt="49"/>
      <dgm:spPr/>
    </dgm:pt>
    <dgm:pt modelId="{F73B7F9A-9061-4B9F-87E3-5728F81CCFFD}" type="pres">
      <dgm:prSet presAssocID="{857AA034-6A01-459B-ACE9-5EA1220C640C}" presName="parallelogram6" presStyleLbl="alignNode1" presStyleIdx="12" presStyleCnt="49"/>
      <dgm:spPr/>
    </dgm:pt>
    <dgm:pt modelId="{1455F5A7-6F3A-43C0-9D44-C0D827986D36}" type="pres">
      <dgm:prSet presAssocID="{857AA034-6A01-459B-ACE9-5EA1220C640C}" presName="parallelogram7" presStyleLbl="alignNode1" presStyleIdx="13" presStyleCnt="49"/>
      <dgm:spPr/>
    </dgm:pt>
    <dgm:pt modelId="{F1E7A7F9-01D0-4A5E-B797-167AC4E3A8AD}" type="pres">
      <dgm:prSet presAssocID="{70B931BC-956B-48E6-9065-441640C6A88F}" presName="sibTrans" presStyleCnt="0"/>
      <dgm:spPr/>
    </dgm:pt>
    <dgm:pt modelId="{AB15529D-93BD-4092-B1C9-BAB72088CCC2}" type="pres">
      <dgm:prSet presAssocID="{E56D9784-8695-4080-97D8-1A2B629849C3}" presName="parenttextcomposite" presStyleCnt="0"/>
      <dgm:spPr/>
    </dgm:pt>
    <dgm:pt modelId="{A8E5FE62-F5E9-4609-B911-D747A5718BFF}" type="pres">
      <dgm:prSet presAssocID="{E56D9784-8695-4080-97D8-1A2B629849C3}" presName="parenttext" presStyleLbl="revTx" presStyleIdx="2" presStyleCnt="7">
        <dgm:presLayoutVars>
          <dgm:chMax/>
          <dgm:chPref val="2"/>
          <dgm:bulletEnabled val="1"/>
        </dgm:presLayoutVars>
      </dgm:prSet>
      <dgm:spPr/>
    </dgm:pt>
    <dgm:pt modelId="{C90A188A-9EC2-4464-9911-BEECF10630A6}" type="pres">
      <dgm:prSet presAssocID="{E56D9784-8695-4080-97D8-1A2B629849C3}" presName="parallelogramComposite" presStyleCnt="0"/>
      <dgm:spPr/>
    </dgm:pt>
    <dgm:pt modelId="{30B12E4D-D13D-40ED-A959-818C01501481}" type="pres">
      <dgm:prSet presAssocID="{E56D9784-8695-4080-97D8-1A2B629849C3}" presName="parallelogram1" presStyleLbl="alignNode1" presStyleIdx="14" presStyleCnt="49"/>
      <dgm:spPr/>
    </dgm:pt>
    <dgm:pt modelId="{5C358E5A-F0CD-49D4-8B15-8A6585DE8FB8}" type="pres">
      <dgm:prSet presAssocID="{E56D9784-8695-4080-97D8-1A2B629849C3}" presName="parallelogram2" presStyleLbl="alignNode1" presStyleIdx="15" presStyleCnt="49"/>
      <dgm:spPr/>
    </dgm:pt>
    <dgm:pt modelId="{0625407C-A116-4D7C-B091-B082E634750A}" type="pres">
      <dgm:prSet presAssocID="{E56D9784-8695-4080-97D8-1A2B629849C3}" presName="parallelogram3" presStyleLbl="alignNode1" presStyleIdx="16" presStyleCnt="49"/>
      <dgm:spPr/>
    </dgm:pt>
    <dgm:pt modelId="{0C9A428C-EF2D-44F2-BF9E-B378AFD09C39}" type="pres">
      <dgm:prSet presAssocID="{E56D9784-8695-4080-97D8-1A2B629849C3}" presName="parallelogram4" presStyleLbl="alignNode1" presStyleIdx="17" presStyleCnt="49"/>
      <dgm:spPr/>
    </dgm:pt>
    <dgm:pt modelId="{C76E7EA5-AFE9-474A-99B0-312209CF54AF}" type="pres">
      <dgm:prSet presAssocID="{E56D9784-8695-4080-97D8-1A2B629849C3}" presName="parallelogram5" presStyleLbl="alignNode1" presStyleIdx="18" presStyleCnt="49"/>
      <dgm:spPr/>
    </dgm:pt>
    <dgm:pt modelId="{39E6803F-717F-4008-988C-10319A1017D8}" type="pres">
      <dgm:prSet presAssocID="{E56D9784-8695-4080-97D8-1A2B629849C3}" presName="parallelogram6" presStyleLbl="alignNode1" presStyleIdx="19" presStyleCnt="49"/>
      <dgm:spPr/>
    </dgm:pt>
    <dgm:pt modelId="{B75B024C-191D-4624-BAF0-E825A5F964DF}" type="pres">
      <dgm:prSet presAssocID="{E56D9784-8695-4080-97D8-1A2B629849C3}" presName="parallelogram7" presStyleLbl="alignNode1" presStyleIdx="20" presStyleCnt="49"/>
      <dgm:spPr/>
    </dgm:pt>
    <dgm:pt modelId="{58593141-355A-4528-9A0C-89B550945ECE}" type="pres">
      <dgm:prSet presAssocID="{2B084AA8-667D-4DDF-8996-14AE889A79B8}" presName="sibTrans" presStyleCnt="0"/>
      <dgm:spPr/>
    </dgm:pt>
    <dgm:pt modelId="{717D3365-931B-4442-B735-520B31C62219}" type="pres">
      <dgm:prSet presAssocID="{E3493610-7196-4C74-A26A-E93A1F7B9DF8}" presName="parenttextcomposite" presStyleCnt="0"/>
      <dgm:spPr/>
    </dgm:pt>
    <dgm:pt modelId="{51071F1F-32D9-4ADA-87A6-D98D84621A32}" type="pres">
      <dgm:prSet presAssocID="{E3493610-7196-4C74-A26A-E93A1F7B9DF8}" presName="parenttext" presStyleLbl="revTx" presStyleIdx="3" presStyleCnt="7">
        <dgm:presLayoutVars>
          <dgm:chMax/>
          <dgm:chPref val="2"/>
          <dgm:bulletEnabled val="1"/>
        </dgm:presLayoutVars>
      </dgm:prSet>
      <dgm:spPr/>
    </dgm:pt>
    <dgm:pt modelId="{1E363BEC-6146-45F1-9C4A-4BC39E2A9855}" type="pres">
      <dgm:prSet presAssocID="{E3493610-7196-4C74-A26A-E93A1F7B9DF8}" presName="parallelogramComposite" presStyleCnt="0"/>
      <dgm:spPr/>
    </dgm:pt>
    <dgm:pt modelId="{9297F317-E0E4-45A4-8676-1A36D598A9BF}" type="pres">
      <dgm:prSet presAssocID="{E3493610-7196-4C74-A26A-E93A1F7B9DF8}" presName="parallelogram1" presStyleLbl="alignNode1" presStyleIdx="21" presStyleCnt="49"/>
      <dgm:spPr/>
    </dgm:pt>
    <dgm:pt modelId="{1C9692A2-C033-4369-BA18-3F97D592FF1C}" type="pres">
      <dgm:prSet presAssocID="{E3493610-7196-4C74-A26A-E93A1F7B9DF8}" presName="parallelogram2" presStyleLbl="alignNode1" presStyleIdx="22" presStyleCnt="49"/>
      <dgm:spPr/>
    </dgm:pt>
    <dgm:pt modelId="{45EDEB31-562C-4E40-8B84-CE5EC9F6FA32}" type="pres">
      <dgm:prSet presAssocID="{E3493610-7196-4C74-A26A-E93A1F7B9DF8}" presName="parallelogram3" presStyleLbl="alignNode1" presStyleIdx="23" presStyleCnt="49"/>
      <dgm:spPr/>
    </dgm:pt>
    <dgm:pt modelId="{C95E2843-D8C1-46EF-BD2E-13F812B4021D}" type="pres">
      <dgm:prSet presAssocID="{E3493610-7196-4C74-A26A-E93A1F7B9DF8}" presName="parallelogram4" presStyleLbl="alignNode1" presStyleIdx="24" presStyleCnt="49"/>
      <dgm:spPr/>
    </dgm:pt>
    <dgm:pt modelId="{438CCEF0-CC01-4337-B974-D9D4739540C1}" type="pres">
      <dgm:prSet presAssocID="{E3493610-7196-4C74-A26A-E93A1F7B9DF8}" presName="parallelogram5" presStyleLbl="alignNode1" presStyleIdx="25" presStyleCnt="49"/>
      <dgm:spPr/>
    </dgm:pt>
    <dgm:pt modelId="{E32ECF19-C6AD-4DF3-9B68-AB0003BC1A6D}" type="pres">
      <dgm:prSet presAssocID="{E3493610-7196-4C74-A26A-E93A1F7B9DF8}" presName="parallelogram6" presStyleLbl="alignNode1" presStyleIdx="26" presStyleCnt="49"/>
      <dgm:spPr/>
    </dgm:pt>
    <dgm:pt modelId="{7D41E3BD-6E67-42EE-96C3-5D45BE946740}" type="pres">
      <dgm:prSet presAssocID="{E3493610-7196-4C74-A26A-E93A1F7B9DF8}" presName="parallelogram7" presStyleLbl="alignNode1" presStyleIdx="27" presStyleCnt="49"/>
      <dgm:spPr/>
    </dgm:pt>
    <dgm:pt modelId="{CC30C13B-8D5F-4064-BA51-21D89466D171}" type="pres">
      <dgm:prSet presAssocID="{569448C7-9EC0-4EDF-86C2-D5AD4C1341F4}" presName="sibTrans" presStyleCnt="0"/>
      <dgm:spPr/>
    </dgm:pt>
    <dgm:pt modelId="{36CC39D1-F8F0-4E2D-AB39-0FDC4D964A3C}" type="pres">
      <dgm:prSet presAssocID="{83034A0C-22DD-4BD8-876C-8196F911333C}" presName="parenttextcomposite" presStyleCnt="0"/>
      <dgm:spPr/>
    </dgm:pt>
    <dgm:pt modelId="{3A54A0A9-C05C-4719-8577-394D1D9BCBFC}" type="pres">
      <dgm:prSet presAssocID="{83034A0C-22DD-4BD8-876C-8196F911333C}" presName="parenttext" presStyleLbl="revTx" presStyleIdx="4" presStyleCnt="7">
        <dgm:presLayoutVars>
          <dgm:chMax/>
          <dgm:chPref val="2"/>
          <dgm:bulletEnabled val="1"/>
        </dgm:presLayoutVars>
      </dgm:prSet>
      <dgm:spPr/>
    </dgm:pt>
    <dgm:pt modelId="{28932A17-43D9-4DF7-AEE1-45F49119D18F}" type="pres">
      <dgm:prSet presAssocID="{83034A0C-22DD-4BD8-876C-8196F911333C}" presName="parallelogramComposite" presStyleCnt="0"/>
      <dgm:spPr/>
    </dgm:pt>
    <dgm:pt modelId="{2B35C0CC-AFD4-455F-BD0A-781AEC9A4345}" type="pres">
      <dgm:prSet presAssocID="{83034A0C-22DD-4BD8-876C-8196F911333C}" presName="parallelogram1" presStyleLbl="alignNode1" presStyleIdx="28" presStyleCnt="49"/>
      <dgm:spPr/>
    </dgm:pt>
    <dgm:pt modelId="{3B4F50F8-8284-4EC8-93F8-A53FAFD99DD3}" type="pres">
      <dgm:prSet presAssocID="{83034A0C-22DD-4BD8-876C-8196F911333C}" presName="parallelogram2" presStyleLbl="alignNode1" presStyleIdx="29" presStyleCnt="49"/>
      <dgm:spPr/>
    </dgm:pt>
    <dgm:pt modelId="{E6AAFD71-7E02-42AA-AAA2-82B8AB765AED}" type="pres">
      <dgm:prSet presAssocID="{83034A0C-22DD-4BD8-876C-8196F911333C}" presName="parallelogram3" presStyleLbl="alignNode1" presStyleIdx="30" presStyleCnt="49"/>
      <dgm:spPr/>
    </dgm:pt>
    <dgm:pt modelId="{A52D5F0B-E6BA-43C2-A29C-6E9D3FC8A9B8}" type="pres">
      <dgm:prSet presAssocID="{83034A0C-22DD-4BD8-876C-8196F911333C}" presName="parallelogram4" presStyleLbl="alignNode1" presStyleIdx="31" presStyleCnt="49"/>
      <dgm:spPr/>
    </dgm:pt>
    <dgm:pt modelId="{958B1139-81A3-41CA-BC34-65A6FBA67634}" type="pres">
      <dgm:prSet presAssocID="{83034A0C-22DD-4BD8-876C-8196F911333C}" presName="parallelogram5" presStyleLbl="alignNode1" presStyleIdx="32" presStyleCnt="49"/>
      <dgm:spPr/>
    </dgm:pt>
    <dgm:pt modelId="{EAB35B58-9EBC-452A-905E-EE0782BFF278}" type="pres">
      <dgm:prSet presAssocID="{83034A0C-22DD-4BD8-876C-8196F911333C}" presName="parallelogram6" presStyleLbl="alignNode1" presStyleIdx="33" presStyleCnt="49"/>
      <dgm:spPr/>
    </dgm:pt>
    <dgm:pt modelId="{B8A250C6-23E9-4490-BB89-097AC705DE68}" type="pres">
      <dgm:prSet presAssocID="{83034A0C-22DD-4BD8-876C-8196F911333C}" presName="parallelogram7" presStyleLbl="alignNode1" presStyleIdx="34" presStyleCnt="49"/>
      <dgm:spPr/>
    </dgm:pt>
    <dgm:pt modelId="{E9CB033B-8262-480C-9237-ED06D4B62B5A}" type="pres">
      <dgm:prSet presAssocID="{F98ADA50-D9ED-43C0-B26C-3D7B448D830B}" presName="sibTrans" presStyleCnt="0"/>
      <dgm:spPr/>
    </dgm:pt>
    <dgm:pt modelId="{8F78B03C-072D-4172-84D6-A5FEBBFCCF33}" type="pres">
      <dgm:prSet presAssocID="{C62E2046-4D80-4A05-AC99-E64898A69339}" presName="parenttextcomposite" presStyleCnt="0"/>
      <dgm:spPr/>
    </dgm:pt>
    <dgm:pt modelId="{B8D1B607-F420-411D-AD75-91F6174DC43B}" type="pres">
      <dgm:prSet presAssocID="{C62E2046-4D80-4A05-AC99-E64898A69339}" presName="parenttext" presStyleLbl="revTx" presStyleIdx="5" presStyleCnt="7">
        <dgm:presLayoutVars>
          <dgm:chMax/>
          <dgm:chPref val="2"/>
          <dgm:bulletEnabled val="1"/>
        </dgm:presLayoutVars>
      </dgm:prSet>
      <dgm:spPr/>
    </dgm:pt>
    <dgm:pt modelId="{EF5C63E3-8B31-4215-86BF-4AA661904949}" type="pres">
      <dgm:prSet presAssocID="{C62E2046-4D80-4A05-AC99-E64898A69339}" presName="parallelogramComposite" presStyleCnt="0"/>
      <dgm:spPr/>
    </dgm:pt>
    <dgm:pt modelId="{B23A1F02-F5CD-4DC1-846A-93F6F22D640A}" type="pres">
      <dgm:prSet presAssocID="{C62E2046-4D80-4A05-AC99-E64898A69339}" presName="parallelogram1" presStyleLbl="alignNode1" presStyleIdx="35" presStyleCnt="49"/>
      <dgm:spPr/>
    </dgm:pt>
    <dgm:pt modelId="{55C807C8-FB5A-4496-8DAA-54C2DAA2BE14}" type="pres">
      <dgm:prSet presAssocID="{C62E2046-4D80-4A05-AC99-E64898A69339}" presName="parallelogram2" presStyleLbl="alignNode1" presStyleIdx="36" presStyleCnt="49"/>
      <dgm:spPr/>
    </dgm:pt>
    <dgm:pt modelId="{8A4A0103-84E3-4C55-90E6-D3C5F3F1F91F}" type="pres">
      <dgm:prSet presAssocID="{C62E2046-4D80-4A05-AC99-E64898A69339}" presName="parallelogram3" presStyleLbl="alignNode1" presStyleIdx="37" presStyleCnt="49"/>
      <dgm:spPr/>
    </dgm:pt>
    <dgm:pt modelId="{917D477A-370D-41EC-B4E8-7DA1C42640EF}" type="pres">
      <dgm:prSet presAssocID="{C62E2046-4D80-4A05-AC99-E64898A69339}" presName="parallelogram4" presStyleLbl="alignNode1" presStyleIdx="38" presStyleCnt="49"/>
      <dgm:spPr/>
    </dgm:pt>
    <dgm:pt modelId="{78146D2F-513B-4CF6-9FB0-D61A4E4C5334}" type="pres">
      <dgm:prSet presAssocID="{C62E2046-4D80-4A05-AC99-E64898A69339}" presName="parallelogram5" presStyleLbl="alignNode1" presStyleIdx="39" presStyleCnt="49"/>
      <dgm:spPr/>
    </dgm:pt>
    <dgm:pt modelId="{7755C541-07C6-4EA0-B0D1-239F4B22DD38}" type="pres">
      <dgm:prSet presAssocID="{C62E2046-4D80-4A05-AC99-E64898A69339}" presName="parallelogram6" presStyleLbl="alignNode1" presStyleIdx="40" presStyleCnt="49"/>
      <dgm:spPr/>
    </dgm:pt>
    <dgm:pt modelId="{5C5FD472-257E-4DC2-B6C9-A6F6DB21B556}" type="pres">
      <dgm:prSet presAssocID="{C62E2046-4D80-4A05-AC99-E64898A69339}" presName="parallelogram7" presStyleLbl="alignNode1" presStyleIdx="41" presStyleCnt="49"/>
      <dgm:spPr/>
    </dgm:pt>
    <dgm:pt modelId="{C8397C63-9E96-4301-90F4-4225CBCCE0F0}" type="pres">
      <dgm:prSet presAssocID="{887C415C-9696-4FAF-8830-B9A8CD8A49C1}" presName="sibTrans" presStyleCnt="0"/>
      <dgm:spPr/>
    </dgm:pt>
    <dgm:pt modelId="{02E57D23-4BBA-4F70-B991-9FE40B585936}" type="pres">
      <dgm:prSet presAssocID="{EFB339EC-FBD2-43C0-9F5F-68C948B20902}" presName="parenttextcomposite" presStyleCnt="0"/>
      <dgm:spPr/>
    </dgm:pt>
    <dgm:pt modelId="{1749CAC2-06E0-4A09-A720-9A8E3C19D1E2}" type="pres">
      <dgm:prSet presAssocID="{EFB339EC-FBD2-43C0-9F5F-68C948B20902}" presName="parenttext" presStyleLbl="revTx" presStyleIdx="6" presStyleCnt="7">
        <dgm:presLayoutVars>
          <dgm:chMax/>
          <dgm:chPref val="2"/>
          <dgm:bulletEnabled val="1"/>
        </dgm:presLayoutVars>
      </dgm:prSet>
      <dgm:spPr/>
    </dgm:pt>
    <dgm:pt modelId="{0784F78C-3A20-4707-83C9-3F8C400136C9}" type="pres">
      <dgm:prSet presAssocID="{EFB339EC-FBD2-43C0-9F5F-68C948B20902}" presName="parallelogramComposite" presStyleCnt="0"/>
      <dgm:spPr/>
    </dgm:pt>
    <dgm:pt modelId="{58A8F425-EBC8-430C-B3A0-02033834C4BE}" type="pres">
      <dgm:prSet presAssocID="{EFB339EC-FBD2-43C0-9F5F-68C948B20902}" presName="parallelogram1" presStyleLbl="alignNode1" presStyleIdx="42" presStyleCnt="49"/>
      <dgm:spPr/>
    </dgm:pt>
    <dgm:pt modelId="{BF543BF9-7950-4C1A-840C-9A10D1459FBC}" type="pres">
      <dgm:prSet presAssocID="{EFB339EC-FBD2-43C0-9F5F-68C948B20902}" presName="parallelogram2" presStyleLbl="alignNode1" presStyleIdx="43" presStyleCnt="49"/>
      <dgm:spPr/>
    </dgm:pt>
    <dgm:pt modelId="{5702237F-9EFC-48F3-9EAF-328FE5ADD442}" type="pres">
      <dgm:prSet presAssocID="{EFB339EC-FBD2-43C0-9F5F-68C948B20902}" presName="parallelogram3" presStyleLbl="alignNode1" presStyleIdx="44" presStyleCnt="49"/>
      <dgm:spPr/>
    </dgm:pt>
    <dgm:pt modelId="{8ECEFCD7-286D-46E5-A82C-0A98E23F30F1}" type="pres">
      <dgm:prSet presAssocID="{EFB339EC-FBD2-43C0-9F5F-68C948B20902}" presName="parallelogram4" presStyleLbl="alignNode1" presStyleIdx="45" presStyleCnt="49"/>
      <dgm:spPr/>
    </dgm:pt>
    <dgm:pt modelId="{147BFBAD-F275-44F6-B3EF-AE7428B1E29C}" type="pres">
      <dgm:prSet presAssocID="{EFB339EC-FBD2-43C0-9F5F-68C948B20902}" presName="parallelogram5" presStyleLbl="alignNode1" presStyleIdx="46" presStyleCnt="49"/>
      <dgm:spPr/>
    </dgm:pt>
    <dgm:pt modelId="{C07FADE2-78E3-44FC-916E-93F1AA0043D0}" type="pres">
      <dgm:prSet presAssocID="{EFB339EC-FBD2-43C0-9F5F-68C948B20902}" presName="parallelogram6" presStyleLbl="alignNode1" presStyleIdx="47" presStyleCnt="49"/>
      <dgm:spPr/>
    </dgm:pt>
    <dgm:pt modelId="{AB5A6404-B21F-4C07-942E-8A5D0A6200E6}" type="pres">
      <dgm:prSet presAssocID="{EFB339EC-FBD2-43C0-9F5F-68C948B20902}" presName="parallelogram7" presStyleLbl="alignNode1" presStyleIdx="48" presStyleCnt="49"/>
      <dgm:spPr/>
    </dgm:pt>
  </dgm:ptLst>
  <dgm:cxnLst>
    <dgm:cxn modelId="{65FB2FE7-CF95-46D6-A004-8502C51A09D0}" type="presOf" srcId="{EFB339EC-FBD2-43C0-9F5F-68C948B20902}" destId="{1749CAC2-06E0-4A09-A720-9A8E3C19D1E2}" srcOrd="0" destOrd="0" presId="urn:microsoft.com/office/officeart/2008/layout/VerticalAccentList"/>
    <dgm:cxn modelId="{2760FDEF-6ED4-4842-80D2-06F71C24CCA8}" type="presOf" srcId="{857AA034-6A01-459B-ACE9-5EA1220C640C}" destId="{2E84ADEA-8058-483C-B808-BCD37329CF48}" srcOrd="0" destOrd="0" presId="urn:microsoft.com/office/officeart/2008/layout/VerticalAccentList"/>
    <dgm:cxn modelId="{AA74926A-D5F2-4C30-B6F2-9DA94CC47AAA}" srcId="{BD52C621-133A-46C3-AF15-3C3E3E7A9101}" destId="{C62E2046-4D80-4A05-AC99-E64898A69339}" srcOrd="5" destOrd="0" parTransId="{FB7AA997-02D5-432A-ACA1-7B0BE2C6735D}" sibTransId="{887C415C-9696-4FAF-8830-B9A8CD8A49C1}"/>
    <dgm:cxn modelId="{F13CDB06-BA05-4097-A62D-75CBE2D4B002}" type="presOf" srcId="{E56D9784-8695-4080-97D8-1A2B629849C3}" destId="{A8E5FE62-F5E9-4609-B911-D747A5718BFF}" srcOrd="0" destOrd="0" presId="urn:microsoft.com/office/officeart/2008/layout/VerticalAccentList"/>
    <dgm:cxn modelId="{2EF00C77-05A5-42A1-BFCE-D2A4B621D149}" srcId="{BD52C621-133A-46C3-AF15-3C3E3E7A9101}" destId="{EFB339EC-FBD2-43C0-9F5F-68C948B20902}" srcOrd="6" destOrd="0" parTransId="{1926208D-2F88-4427-9C1A-F3C60B63C925}" sibTransId="{8A63A028-8179-43A2-9E43-355F8D91626A}"/>
    <dgm:cxn modelId="{9FB2276A-D288-43E7-956A-36D872A46691}" type="presOf" srcId="{83034A0C-22DD-4BD8-876C-8196F911333C}" destId="{3A54A0A9-C05C-4719-8577-394D1D9BCBFC}" srcOrd="0" destOrd="0" presId="urn:microsoft.com/office/officeart/2008/layout/VerticalAccentList"/>
    <dgm:cxn modelId="{C792795C-8603-4456-BD6E-4985C45A8980}" srcId="{BD52C621-133A-46C3-AF15-3C3E3E7A9101}" destId="{525C915D-B4C7-4AE2-A8D5-A9CB5728B333}" srcOrd="0" destOrd="0" parTransId="{92AECF65-9748-4B3B-AE4F-D038100A973A}" sibTransId="{ECEA0B7F-0F87-4EF2-9C59-63119EE3D561}"/>
    <dgm:cxn modelId="{A88A85E8-98D3-4FB0-9DBF-42ED95B09646}" type="presOf" srcId="{E3493610-7196-4C74-A26A-E93A1F7B9DF8}" destId="{51071F1F-32D9-4ADA-87A6-D98D84621A32}" srcOrd="0" destOrd="0" presId="urn:microsoft.com/office/officeart/2008/layout/VerticalAccentList"/>
    <dgm:cxn modelId="{8E8346FE-BACC-473C-B70B-4FA5C10D0E15}" srcId="{BD52C621-133A-46C3-AF15-3C3E3E7A9101}" destId="{857AA034-6A01-459B-ACE9-5EA1220C640C}" srcOrd="1" destOrd="0" parTransId="{44EBEC3D-3B4F-4E04-89D0-CDA7309ADE8E}" sibTransId="{70B931BC-956B-48E6-9065-441640C6A88F}"/>
    <dgm:cxn modelId="{93DA646E-1709-4939-8DD6-259D9C15FE0D}" type="presOf" srcId="{C62E2046-4D80-4A05-AC99-E64898A69339}" destId="{B8D1B607-F420-411D-AD75-91F6174DC43B}" srcOrd="0" destOrd="0" presId="urn:microsoft.com/office/officeart/2008/layout/VerticalAccentList"/>
    <dgm:cxn modelId="{5AAC4E99-F99E-426C-A8D6-4B43C3462047}" type="presOf" srcId="{525C915D-B4C7-4AE2-A8D5-A9CB5728B333}" destId="{AA93002B-281C-4B2D-AEF9-998A4D7387D8}" srcOrd="0" destOrd="0" presId="urn:microsoft.com/office/officeart/2008/layout/VerticalAccentList"/>
    <dgm:cxn modelId="{552B3510-2057-4D49-8FC0-FB9FF20CE8C5}" srcId="{BD52C621-133A-46C3-AF15-3C3E3E7A9101}" destId="{83034A0C-22DD-4BD8-876C-8196F911333C}" srcOrd="4" destOrd="0" parTransId="{3176C172-CB05-462D-8C21-753DF83A06D5}" sibTransId="{F98ADA50-D9ED-43C0-B26C-3D7B448D830B}"/>
    <dgm:cxn modelId="{C98BA60E-8D2A-4AFE-8035-3E4A13EE4078}" srcId="{BD52C621-133A-46C3-AF15-3C3E3E7A9101}" destId="{E3493610-7196-4C74-A26A-E93A1F7B9DF8}" srcOrd="3" destOrd="0" parTransId="{12A82DF6-357D-4AB2-AD60-04A6F01045DA}" sibTransId="{569448C7-9EC0-4EDF-86C2-D5AD4C1341F4}"/>
    <dgm:cxn modelId="{592396D1-70A8-4704-B6C6-86BE4FF9ADCA}" srcId="{BD52C621-133A-46C3-AF15-3C3E3E7A9101}" destId="{E56D9784-8695-4080-97D8-1A2B629849C3}" srcOrd="2" destOrd="0" parTransId="{46770773-B718-474D-80C0-83D22E5AA039}" sibTransId="{2B084AA8-667D-4DDF-8996-14AE889A79B8}"/>
    <dgm:cxn modelId="{69D0F157-BC1A-4D8B-92F1-9562F791462E}" type="presOf" srcId="{BD52C621-133A-46C3-AF15-3C3E3E7A9101}" destId="{7326228A-C5B2-4E6C-B73D-D0A0CE22CFAD}" srcOrd="0" destOrd="0" presId="urn:microsoft.com/office/officeart/2008/layout/VerticalAccentList"/>
    <dgm:cxn modelId="{EF74D696-514A-4C84-BF06-8B89EF14A3C5}" type="presParOf" srcId="{7326228A-C5B2-4E6C-B73D-D0A0CE22CFAD}" destId="{D34AFBF4-B1A8-48EF-959E-D4FAC268188F}" srcOrd="0" destOrd="0" presId="urn:microsoft.com/office/officeart/2008/layout/VerticalAccentList"/>
    <dgm:cxn modelId="{33B6DD14-801C-4C6B-9E6D-68FA5D9C6CA9}" type="presParOf" srcId="{D34AFBF4-B1A8-48EF-959E-D4FAC268188F}" destId="{AA93002B-281C-4B2D-AEF9-998A4D7387D8}" srcOrd="0" destOrd="0" presId="urn:microsoft.com/office/officeart/2008/layout/VerticalAccentList"/>
    <dgm:cxn modelId="{BB55C8FD-E9C5-4B2D-8A15-E018C8C0CB93}" type="presParOf" srcId="{7326228A-C5B2-4E6C-B73D-D0A0CE22CFAD}" destId="{362D937F-163F-4879-A6D6-5EB6F5220C0F}" srcOrd="1" destOrd="0" presId="urn:microsoft.com/office/officeart/2008/layout/VerticalAccentList"/>
    <dgm:cxn modelId="{63FB9C30-0F23-4EF4-AF6F-9BDFFD79399F}" type="presParOf" srcId="{362D937F-163F-4879-A6D6-5EB6F5220C0F}" destId="{29EB2542-E88F-43B2-A31E-C6549102CB77}" srcOrd="0" destOrd="0" presId="urn:microsoft.com/office/officeart/2008/layout/VerticalAccentList"/>
    <dgm:cxn modelId="{F5047FCA-9085-45A5-97E5-69FBA75945A1}" type="presParOf" srcId="{362D937F-163F-4879-A6D6-5EB6F5220C0F}" destId="{127960E3-7FE8-4B4A-ADE0-4594781902BA}" srcOrd="1" destOrd="0" presId="urn:microsoft.com/office/officeart/2008/layout/VerticalAccentList"/>
    <dgm:cxn modelId="{272B5A2C-DA43-4D8B-86BE-BEAE9E3CF1C1}" type="presParOf" srcId="{362D937F-163F-4879-A6D6-5EB6F5220C0F}" destId="{FC3027A8-CEB0-488E-9DEA-B4F7B59468A8}" srcOrd="2" destOrd="0" presId="urn:microsoft.com/office/officeart/2008/layout/VerticalAccentList"/>
    <dgm:cxn modelId="{7D5F42F7-6F2D-4979-AC45-82B21496C1D2}" type="presParOf" srcId="{362D937F-163F-4879-A6D6-5EB6F5220C0F}" destId="{B0DDBEEF-CCDB-4482-B748-B45B0A5DA4AD}" srcOrd="3" destOrd="0" presId="urn:microsoft.com/office/officeart/2008/layout/VerticalAccentList"/>
    <dgm:cxn modelId="{EF5513E8-D124-4288-9D1A-2A14F0B6898D}" type="presParOf" srcId="{362D937F-163F-4879-A6D6-5EB6F5220C0F}" destId="{BB9F3031-EECE-4F96-BC15-0C4DE63EFFE7}" srcOrd="4" destOrd="0" presId="urn:microsoft.com/office/officeart/2008/layout/VerticalAccentList"/>
    <dgm:cxn modelId="{761D30E1-02A3-4DD5-8B4D-9722710902F6}" type="presParOf" srcId="{362D937F-163F-4879-A6D6-5EB6F5220C0F}" destId="{C73165BF-6152-4773-8895-C2C14B93C6D6}" srcOrd="5" destOrd="0" presId="urn:microsoft.com/office/officeart/2008/layout/VerticalAccentList"/>
    <dgm:cxn modelId="{6E8F150F-CAD7-40A1-96D0-8753A09FA2CF}" type="presParOf" srcId="{362D937F-163F-4879-A6D6-5EB6F5220C0F}" destId="{ED151E33-A8E6-4282-A1E0-4CAE8D7CDC42}" srcOrd="6" destOrd="0" presId="urn:microsoft.com/office/officeart/2008/layout/VerticalAccentList"/>
    <dgm:cxn modelId="{7AB06E68-C8AD-4E10-BD97-0FB1299A7482}" type="presParOf" srcId="{7326228A-C5B2-4E6C-B73D-D0A0CE22CFAD}" destId="{950A8B88-4FE8-4C6F-BF89-B8422A79609C}" srcOrd="2" destOrd="0" presId="urn:microsoft.com/office/officeart/2008/layout/VerticalAccentList"/>
    <dgm:cxn modelId="{1BE12289-CEDB-42EC-BA41-36E615EFE76F}" type="presParOf" srcId="{7326228A-C5B2-4E6C-B73D-D0A0CE22CFAD}" destId="{04D2ECB1-9347-47A2-8763-24C9A4BAFF4C}" srcOrd="3" destOrd="0" presId="urn:microsoft.com/office/officeart/2008/layout/VerticalAccentList"/>
    <dgm:cxn modelId="{EFC13BE3-36C9-4D6B-9176-52424DC07CE4}" type="presParOf" srcId="{04D2ECB1-9347-47A2-8763-24C9A4BAFF4C}" destId="{2E84ADEA-8058-483C-B808-BCD37329CF48}" srcOrd="0" destOrd="0" presId="urn:microsoft.com/office/officeart/2008/layout/VerticalAccentList"/>
    <dgm:cxn modelId="{7D4717E7-3676-4C53-A9DD-7C12D2BC228B}" type="presParOf" srcId="{7326228A-C5B2-4E6C-B73D-D0A0CE22CFAD}" destId="{ED32763D-962C-45DC-9F46-466ACDBCE35E}" srcOrd="4" destOrd="0" presId="urn:microsoft.com/office/officeart/2008/layout/VerticalAccentList"/>
    <dgm:cxn modelId="{CB884FA4-8958-482B-B1F3-38AD5DD81856}" type="presParOf" srcId="{ED32763D-962C-45DC-9F46-466ACDBCE35E}" destId="{62822591-D920-4F55-8C81-AF9833F7D9AB}" srcOrd="0" destOrd="0" presId="urn:microsoft.com/office/officeart/2008/layout/VerticalAccentList"/>
    <dgm:cxn modelId="{203073A3-B730-4FAD-8683-A6D7FE02DC74}" type="presParOf" srcId="{ED32763D-962C-45DC-9F46-466ACDBCE35E}" destId="{DBAA1EC7-05DD-4816-94DE-BFC4C50829D4}" srcOrd="1" destOrd="0" presId="urn:microsoft.com/office/officeart/2008/layout/VerticalAccentList"/>
    <dgm:cxn modelId="{E3D0ED90-37CA-4CFD-9EDC-513D723ACC1F}" type="presParOf" srcId="{ED32763D-962C-45DC-9F46-466ACDBCE35E}" destId="{79616D85-7F8D-4AD4-8D21-C57CECE33D33}" srcOrd="2" destOrd="0" presId="urn:microsoft.com/office/officeart/2008/layout/VerticalAccentList"/>
    <dgm:cxn modelId="{FCCE8908-F687-44C9-8D3A-B168DCD7BCFE}" type="presParOf" srcId="{ED32763D-962C-45DC-9F46-466ACDBCE35E}" destId="{0F2E04C2-7ED5-4588-878C-52C641B4289F}" srcOrd="3" destOrd="0" presId="urn:microsoft.com/office/officeart/2008/layout/VerticalAccentList"/>
    <dgm:cxn modelId="{04543A29-1209-4BC9-A0AE-DD3A446447D5}" type="presParOf" srcId="{ED32763D-962C-45DC-9F46-466ACDBCE35E}" destId="{084446DD-2C3B-4EA6-8354-E5371BBEFC21}" srcOrd="4" destOrd="0" presId="urn:microsoft.com/office/officeart/2008/layout/VerticalAccentList"/>
    <dgm:cxn modelId="{893A8569-F819-4A41-988D-007825E99E5D}" type="presParOf" srcId="{ED32763D-962C-45DC-9F46-466ACDBCE35E}" destId="{F73B7F9A-9061-4B9F-87E3-5728F81CCFFD}" srcOrd="5" destOrd="0" presId="urn:microsoft.com/office/officeart/2008/layout/VerticalAccentList"/>
    <dgm:cxn modelId="{55ED7C2A-AF85-4499-A19A-04544F1F5C34}" type="presParOf" srcId="{ED32763D-962C-45DC-9F46-466ACDBCE35E}" destId="{1455F5A7-6F3A-43C0-9D44-C0D827986D36}" srcOrd="6" destOrd="0" presId="urn:microsoft.com/office/officeart/2008/layout/VerticalAccentList"/>
    <dgm:cxn modelId="{B9BAED89-761B-4C10-ADC6-8E8229363200}" type="presParOf" srcId="{7326228A-C5B2-4E6C-B73D-D0A0CE22CFAD}" destId="{F1E7A7F9-01D0-4A5E-B797-167AC4E3A8AD}" srcOrd="5" destOrd="0" presId="urn:microsoft.com/office/officeart/2008/layout/VerticalAccentList"/>
    <dgm:cxn modelId="{15E2CFA2-ED4A-48C1-915C-6BC60009E264}" type="presParOf" srcId="{7326228A-C5B2-4E6C-B73D-D0A0CE22CFAD}" destId="{AB15529D-93BD-4092-B1C9-BAB72088CCC2}" srcOrd="6" destOrd="0" presId="urn:microsoft.com/office/officeart/2008/layout/VerticalAccentList"/>
    <dgm:cxn modelId="{70306C48-2985-4A10-BD66-99161AD0A762}" type="presParOf" srcId="{AB15529D-93BD-4092-B1C9-BAB72088CCC2}" destId="{A8E5FE62-F5E9-4609-B911-D747A5718BFF}" srcOrd="0" destOrd="0" presId="urn:microsoft.com/office/officeart/2008/layout/VerticalAccentList"/>
    <dgm:cxn modelId="{5EF0082F-1D4C-4F50-89DC-14E4BB30AB8E}" type="presParOf" srcId="{7326228A-C5B2-4E6C-B73D-D0A0CE22CFAD}" destId="{C90A188A-9EC2-4464-9911-BEECF10630A6}" srcOrd="7" destOrd="0" presId="urn:microsoft.com/office/officeart/2008/layout/VerticalAccentList"/>
    <dgm:cxn modelId="{EC6ECAC2-5AA7-41FB-BBE7-FD57F77B9F58}" type="presParOf" srcId="{C90A188A-9EC2-4464-9911-BEECF10630A6}" destId="{30B12E4D-D13D-40ED-A959-818C01501481}" srcOrd="0" destOrd="0" presId="urn:microsoft.com/office/officeart/2008/layout/VerticalAccentList"/>
    <dgm:cxn modelId="{83342362-0020-4972-8E3A-B93D9CE7156C}" type="presParOf" srcId="{C90A188A-9EC2-4464-9911-BEECF10630A6}" destId="{5C358E5A-F0CD-49D4-8B15-8A6585DE8FB8}" srcOrd="1" destOrd="0" presId="urn:microsoft.com/office/officeart/2008/layout/VerticalAccentList"/>
    <dgm:cxn modelId="{4BDC7107-6E68-4C30-95E7-614218258CD6}" type="presParOf" srcId="{C90A188A-9EC2-4464-9911-BEECF10630A6}" destId="{0625407C-A116-4D7C-B091-B082E634750A}" srcOrd="2" destOrd="0" presId="urn:microsoft.com/office/officeart/2008/layout/VerticalAccentList"/>
    <dgm:cxn modelId="{FD915C3D-CF84-441A-A236-751B4C2CDAC9}" type="presParOf" srcId="{C90A188A-9EC2-4464-9911-BEECF10630A6}" destId="{0C9A428C-EF2D-44F2-BF9E-B378AFD09C39}" srcOrd="3" destOrd="0" presId="urn:microsoft.com/office/officeart/2008/layout/VerticalAccentList"/>
    <dgm:cxn modelId="{6ABC43D4-23CA-48B2-8FDC-EB7BEC2C970A}" type="presParOf" srcId="{C90A188A-9EC2-4464-9911-BEECF10630A6}" destId="{C76E7EA5-AFE9-474A-99B0-312209CF54AF}" srcOrd="4" destOrd="0" presId="urn:microsoft.com/office/officeart/2008/layout/VerticalAccentList"/>
    <dgm:cxn modelId="{2F69B97D-352A-4B54-A12F-ED7E13269865}" type="presParOf" srcId="{C90A188A-9EC2-4464-9911-BEECF10630A6}" destId="{39E6803F-717F-4008-988C-10319A1017D8}" srcOrd="5" destOrd="0" presId="urn:microsoft.com/office/officeart/2008/layout/VerticalAccentList"/>
    <dgm:cxn modelId="{72431638-074F-4359-8699-259AEC396D5A}" type="presParOf" srcId="{C90A188A-9EC2-4464-9911-BEECF10630A6}" destId="{B75B024C-191D-4624-BAF0-E825A5F964DF}" srcOrd="6" destOrd="0" presId="urn:microsoft.com/office/officeart/2008/layout/VerticalAccentList"/>
    <dgm:cxn modelId="{5DEB06B3-8C38-47BD-8DEB-A9026362B1DE}" type="presParOf" srcId="{7326228A-C5B2-4E6C-B73D-D0A0CE22CFAD}" destId="{58593141-355A-4528-9A0C-89B550945ECE}" srcOrd="8" destOrd="0" presId="urn:microsoft.com/office/officeart/2008/layout/VerticalAccentList"/>
    <dgm:cxn modelId="{BF1E2892-3F0C-4BF0-846B-A8DC991EB57A}" type="presParOf" srcId="{7326228A-C5B2-4E6C-B73D-D0A0CE22CFAD}" destId="{717D3365-931B-4442-B735-520B31C62219}" srcOrd="9" destOrd="0" presId="urn:microsoft.com/office/officeart/2008/layout/VerticalAccentList"/>
    <dgm:cxn modelId="{5F9B5714-3EB8-4348-AFF5-A420B94AF857}" type="presParOf" srcId="{717D3365-931B-4442-B735-520B31C62219}" destId="{51071F1F-32D9-4ADA-87A6-D98D84621A32}" srcOrd="0" destOrd="0" presId="urn:microsoft.com/office/officeart/2008/layout/VerticalAccentList"/>
    <dgm:cxn modelId="{E2F29C6A-3B03-45BF-B310-A1AEE413643F}" type="presParOf" srcId="{7326228A-C5B2-4E6C-B73D-D0A0CE22CFAD}" destId="{1E363BEC-6146-45F1-9C4A-4BC39E2A9855}" srcOrd="10" destOrd="0" presId="urn:microsoft.com/office/officeart/2008/layout/VerticalAccentList"/>
    <dgm:cxn modelId="{98357E8F-E46A-448D-A1CE-3ECD3F97C4AC}" type="presParOf" srcId="{1E363BEC-6146-45F1-9C4A-4BC39E2A9855}" destId="{9297F317-E0E4-45A4-8676-1A36D598A9BF}" srcOrd="0" destOrd="0" presId="urn:microsoft.com/office/officeart/2008/layout/VerticalAccentList"/>
    <dgm:cxn modelId="{BCD9412A-A8A7-4E40-A21F-EADA6B250D7C}" type="presParOf" srcId="{1E363BEC-6146-45F1-9C4A-4BC39E2A9855}" destId="{1C9692A2-C033-4369-BA18-3F97D592FF1C}" srcOrd="1" destOrd="0" presId="urn:microsoft.com/office/officeart/2008/layout/VerticalAccentList"/>
    <dgm:cxn modelId="{B09BBDC0-B1F4-41CC-81CA-7E44161C8C22}" type="presParOf" srcId="{1E363BEC-6146-45F1-9C4A-4BC39E2A9855}" destId="{45EDEB31-562C-4E40-8B84-CE5EC9F6FA32}" srcOrd="2" destOrd="0" presId="urn:microsoft.com/office/officeart/2008/layout/VerticalAccentList"/>
    <dgm:cxn modelId="{1EBB3432-1414-4AC6-BB71-BAC9DF086226}" type="presParOf" srcId="{1E363BEC-6146-45F1-9C4A-4BC39E2A9855}" destId="{C95E2843-D8C1-46EF-BD2E-13F812B4021D}" srcOrd="3" destOrd="0" presId="urn:microsoft.com/office/officeart/2008/layout/VerticalAccentList"/>
    <dgm:cxn modelId="{D4C6807F-7D46-42BA-91E2-2507BE6FA14F}" type="presParOf" srcId="{1E363BEC-6146-45F1-9C4A-4BC39E2A9855}" destId="{438CCEF0-CC01-4337-B974-D9D4739540C1}" srcOrd="4" destOrd="0" presId="urn:microsoft.com/office/officeart/2008/layout/VerticalAccentList"/>
    <dgm:cxn modelId="{7E7F93F3-112A-43BA-8C3A-F8E03D2C8292}" type="presParOf" srcId="{1E363BEC-6146-45F1-9C4A-4BC39E2A9855}" destId="{E32ECF19-C6AD-4DF3-9B68-AB0003BC1A6D}" srcOrd="5" destOrd="0" presId="urn:microsoft.com/office/officeart/2008/layout/VerticalAccentList"/>
    <dgm:cxn modelId="{64456E63-18F6-4ACD-95C2-BEE68D53D373}" type="presParOf" srcId="{1E363BEC-6146-45F1-9C4A-4BC39E2A9855}" destId="{7D41E3BD-6E67-42EE-96C3-5D45BE946740}" srcOrd="6" destOrd="0" presId="urn:microsoft.com/office/officeart/2008/layout/VerticalAccentList"/>
    <dgm:cxn modelId="{6DDABE63-3E89-49D3-8B91-3358A9C347EF}" type="presParOf" srcId="{7326228A-C5B2-4E6C-B73D-D0A0CE22CFAD}" destId="{CC30C13B-8D5F-4064-BA51-21D89466D171}" srcOrd="11" destOrd="0" presId="urn:microsoft.com/office/officeart/2008/layout/VerticalAccentList"/>
    <dgm:cxn modelId="{60983314-0054-4C75-A3F7-1830FDD60C72}" type="presParOf" srcId="{7326228A-C5B2-4E6C-B73D-D0A0CE22CFAD}" destId="{36CC39D1-F8F0-4E2D-AB39-0FDC4D964A3C}" srcOrd="12" destOrd="0" presId="urn:microsoft.com/office/officeart/2008/layout/VerticalAccentList"/>
    <dgm:cxn modelId="{833B1938-B6A1-48B9-A709-1B137191E494}" type="presParOf" srcId="{36CC39D1-F8F0-4E2D-AB39-0FDC4D964A3C}" destId="{3A54A0A9-C05C-4719-8577-394D1D9BCBFC}" srcOrd="0" destOrd="0" presId="urn:microsoft.com/office/officeart/2008/layout/VerticalAccentList"/>
    <dgm:cxn modelId="{9E125462-FFAD-4280-8E3B-E14DDA9DBC46}" type="presParOf" srcId="{7326228A-C5B2-4E6C-B73D-D0A0CE22CFAD}" destId="{28932A17-43D9-4DF7-AEE1-45F49119D18F}" srcOrd="13" destOrd="0" presId="urn:microsoft.com/office/officeart/2008/layout/VerticalAccentList"/>
    <dgm:cxn modelId="{C23E286E-6EB8-4F06-80B2-AF257DFFDA90}" type="presParOf" srcId="{28932A17-43D9-4DF7-AEE1-45F49119D18F}" destId="{2B35C0CC-AFD4-455F-BD0A-781AEC9A4345}" srcOrd="0" destOrd="0" presId="urn:microsoft.com/office/officeart/2008/layout/VerticalAccentList"/>
    <dgm:cxn modelId="{2514974D-9007-459D-BFBA-1CD085036C1D}" type="presParOf" srcId="{28932A17-43D9-4DF7-AEE1-45F49119D18F}" destId="{3B4F50F8-8284-4EC8-93F8-A53FAFD99DD3}" srcOrd="1" destOrd="0" presId="urn:microsoft.com/office/officeart/2008/layout/VerticalAccentList"/>
    <dgm:cxn modelId="{2FFB0583-F0AE-404F-8712-FC54F51CB3A3}" type="presParOf" srcId="{28932A17-43D9-4DF7-AEE1-45F49119D18F}" destId="{E6AAFD71-7E02-42AA-AAA2-82B8AB765AED}" srcOrd="2" destOrd="0" presId="urn:microsoft.com/office/officeart/2008/layout/VerticalAccentList"/>
    <dgm:cxn modelId="{A7D27CC5-CD8E-4FD0-A771-9A2DED3BFFE9}" type="presParOf" srcId="{28932A17-43D9-4DF7-AEE1-45F49119D18F}" destId="{A52D5F0B-E6BA-43C2-A29C-6E9D3FC8A9B8}" srcOrd="3" destOrd="0" presId="urn:microsoft.com/office/officeart/2008/layout/VerticalAccentList"/>
    <dgm:cxn modelId="{7E273737-9849-4C3D-9E90-4EE5BF91F4A8}" type="presParOf" srcId="{28932A17-43D9-4DF7-AEE1-45F49119D18F}" destId="{958B1139-81A3-41CA-BC34-65A6FBA67634}" srcOrd="4" destOrd="0" presId="urn:microsoft.com/office/officeart/2008/layout/VerticalAccentList"/>
    <dgm:cxn modelId="{B57A1BBC-EFF5-4B65-9631-63CAAB934F45}" type="presParOf" srcId="{28932A17-43D9-4DF7-AEE1-45F49119D18F}" destId="{EAB35B58-9EBC-452A-905E-EE0782BFF278}" srcOrd="5" destOrd="0" presId="urn:microsoft.com/office/officeart/2008/layout/VerticalAccentList"/>
    <dgm:cxn modelId="{DD9190BA-35E5-4924-BB95-D1146016F6F1}" type="presParOf" srcId="{28932A17-43D9-4DF7-AEE1-45F49119D18F}" destId="{B8A250C6-23E9-4490-BB89-097AC705DE68}" srcOrd="6" destOrd="0" presId="urn:microsoft.com/office/officeart/2008/layout/VerticalAccentList"/>
    <dgm:cxn modelId="{CAA4C389-96F4-4451-91E4-44C951246C39}" type="presParOf" srcId="{7326228A-C5B2-4E6C-B73D-D0A0CE22CFAD}" destId="{E9CB033B-8262-480C-9237-ED06D4B62B5A}" srcOrd="14" destOrd="0" presId="urn:microsoft.com/office/officeart/2008/layout/VerticalAccentList"/>
    <dgm:cxn modelId="{9D451AB4-565A-40E5-98B1-B912258670B8}" type="presParOf" srcId="{7326228A-C5B2-4E6C-B73D-D0A0CE22CFAD}" destId="{8F78B03C-072D-4172-84D6-A5FEBBFCCF33}" srcOrd="15" destOrd="0" presId="urn:microsoft.com/office/officeart/2008/layout/VerticalAccentList"/>
    <dgm:cxn modelId="{E69B1718-0286-4767-A5E8-55AFE074D80C}" type="presParOf" srcId="{8F78B03C-072D-4172-84D6-A5FEBBFCCF33}" destId="{B8D1B607-F420-411D-AD75-91F6174DC43B}" srcOrd="0" destOrd="0" presId="urn:microsoft.com/office/officeart/2008/layout/VerticalAccentList"/>
    <dgm:cxn modelId="{75DE1960-36C1-4513-8C66-9FCF45053F21}" type="presParOf" srcId="{7326228A-C5B2-4E6C-B73D-D0A0CE22CFAD}" destId="{EF5C63E3-8B31-4215-86BF-4AA661904949}" srcOrd="16" destOrd="0" presId="urn:microsoft.com/office/officeart/2008/layout/VerticalAccentList"/>
    <dgm:cxn modelId="{B163021A-E933-4F53-937D-7E68DD9C3AAB}" type="presParOf" srcId="{EF5C63E3-8B31-4215-86BF-4AA661904949}" destId="{B23A1F02-F5CD-4DC1-846A-93F6F22D640A}" srcOrd="0" destOrd="0" presId="urn:microsoft.com/office/officeart/2008/layout/VerticalAccentList"/>
    <dgm:cxn modelId="{6192AF4B-12F5-4672-AEA2-24DF5BA0DBF5}" type="presParOf" srcId="{EF5C63E3-8B31-4215-86BF-4AA661904949}" destId="{55C807C8-FB5A-4496-8DAA-54C2DAA2BE14}" srcOrd="1" destOrd="0" presId="urn:microsoft.com/office/officeart/2008/layout/VerticalAccentList"/>
    <dgm:cxn modelId="{51A6E110-B723-4277-8DDA-815F801AEE5A}" type="presParOf" srcId="{EF5C63E3-8B31-4215-86BF-4AA661904949}" destId="{8A4A0103-84E3-4C55-90E6-D3C5F3F1F91F}" srcOrd="2" destOrd="0" presId="urn:microsoft.com/office/officeart/2008/layout/VerticalAccentList"/>
    <dgm:cxn modelId="{895ABEEE-F19C-4391-BC91-B0D62370C2B0}" type="presParOf" srcId="{EF5C63E3-8B31-4215-86BF-4AA661904949}" destId="{917D477A-370D-41EC-B4E8-7DA1C42640EF}" srcOrd="3" destOrd="0" presId="urn:microsoft.com/office/officeart/2008/layout/VerticalAccentList"/>
    <dgm:cxn modelId="{CF366A8B-11AC-4A96-B666-E4DC923F7251}" type="presParOf" srcId="{EF5C63E3-8B31-4215-86BF-4AA661904949}" destId="{78146D2F-513B-4CF6-9FB0-D61A4E4C5334}" srcOrd="4" destOrd="0" presId="urn:microsoft.com/office/officeart/2008/layout/VerticalAccentList"/>
    <dgm:cxn modelId="{8A7EE901-2F00-4877-A01A-D65DF8803D14}" type="presParOf" srcId="{EF5C63E3-8B31-4215-86BF-4AA661904949}" destId="{7755C541-07C6-4EA0-B0D1-239F4B22DD38}" srcOrd="5" destOrd="0" presId="urn:microsoft.com/office/officeart/2008/layout/VerticalAccentList"/>
    <dgm:cxn modelId="{B413F3A6-A6DC-41CF-ABDA-048C4239ACAA}" type="presParOf" srcId="{EF5C63E3-8B31-4215-86BF-4AA661904949}" destId="{5C5FD472-257E-4DC2-B6C9-A6F6DB21B556}" srcOrd="6" destOrd="0" presId="urn:microsoft.com/office/officeart/2008/layout/VerticalAccentList"/>
    <dgm:cxn modelId="{930299CC-A7E2-4F8B-B2EB-E0A67F085E59}" type="presParOf" srcId="{7326228A-C5B2-4E6C-B73D-D0A0CE22CFAD}" destId="{C8397C63-9E96-4301-90F4-4225CBCCE0F0}" srcOrd="17" destOrd="0" presId="urn:microsoft.com/office/officeart/2008/layout/VerticalAccentList"/>
    <dgm:cxn modelId="{19CE5C84-97F4-4039-841A-80B874C4CB47}" type="presParOf" srcId="{7326228A-C5B2-4E6C-B73D-D0A0CE22CFAD}" destId="{02E57D23-4BBA-4F70-B991-9FE40B585936}" srcOrd="18" destOrd="0" presId="urn:microsoft.com/office/officeart/2008/layout/VerticalAccentList"/>
    <dgm:cxn modelId="{58C3DB3B-FE06-4D58-B1EF-16F57C68A4A3}" type="presParOf" srcId="{02E57D23-4BBA-4F70-B991-9FE40B585936}" destId="{1749CAC2-06E0-4A09-A720-9A8E3C19D1E2}" srcOrd="0" destOrd="0" presId="urn:microsoft.com/office/officeart/2008/layout/VerticalAccentList"/>
    <dgm:cxn modelId="{E03DE4A4-8FF2-494F-B1F9-499571FF1F38}" type="presParOf" srcId="{7326228A-C5B2-4E6C-B73D-D0A0CE22CFAD}" destId="{0784F78C-3A20-4707-83C9-3F8C400136C9}" srcOrd="19" destOrd="0" presId="urn:microsoft.com/office/officeart/2008/layout/VerticalAccentList"/>
    <dgm:cxn modelId="{2BE2486A-6955-4BCF-89C2-2A3ACEFCAD1C}" type="presParOf" srcId="{0784F78C-3A20-4707-83C9-3F8C400136C9}" destId="{58A8F425-EBC8-430C-B3A0-02033834C4BE}" srcOrd="0" destOrd="0" presId="urn:microsoft.com/office/officeart/2008/layout/VerticalAccentList"/>
    <dgm:cxn modelId="{0BBFB2F7-8865-4ED1-BE41-78A6DDDFBD6D}" type="presParOf" srcId="{0784F78C-3A20-4707-83C9-3F8C400136C9}" destId="{BF543BF9-7950-4C1A-840C-9A10D1459FBC}" srcOrd="1" destOrd="0" presId="urn:microsoft.com/office/officeart/2008/layout/VerticalAccentList"/>
    <dgm:cxn modelId="{86DFE971-B564-45C6-BAEA-7E9CDAD818B0}" type="presParOf" srcId="{0784F78C-3A20-4707-83C9-3F8C400136C9}" destId="{5702237F-9EFC-48F3-9EAF-328FE5ADD442}" srcOrd="2" destOrd="0" presId="urn:microsoft.com/office/officeart/2008/layout/VerticalAccentList"/>
    <dgm:cxn modelId="{1058E6CB-0056-4F88-8B8A-21D570069C1A}" type="presParOf" srcId="{0784F78C-3A20-4707-83C9-3F8C400136C9}" destId="{8ECEFCD7-286D-46E5-A82C-0A98E23F30F1}" srcOrd="3" destOrd="0" presId="urn:microsoft.com/office/officeart/2008/layout/VerticalAccentList"/>
    <dgm:cxn modelId="{05D1A009-BF11-4577-B2C6-182CE21BE2D3}" type="presParOf" srcId="{0784F78C-3A20-4707-83C9-3F8C400136C9}" destId="{147BFBAD-F275-44F6-B3EF-AE7428B1E29C}" srcOrd="4" destOrd="0" presId="urn:microsoft.com/office/officeart/2008/layout/VerticalAccentList"/>
    <dgm:cxn modelId="{9F93E31C-88F4-4A3B-926C-7EC0CCB4C5D2}" type="presParOf" srcId="{0784F78C-3A20-4707-83C9-3F8C400136C9}" destId="{C07FADE2-78E3-44FC-916E-93F1AA0043D0}" srcOrd="5" destOrd="0" presId="urn:microsoft.com/office/officeart/2008/layout/VerticalAccentList"/>
    <dgm:cxn modelId="{3950E20C-CEC8-45E9-B186-5B1A7FA14CD4}" type="presParOf" srcId="{0784F78C-3A20-4707-83C9-3F8C400136C9}" destId="{AB5A6404-B21F-4C07-942E-8A5D0A6200E6}" srcOrd="6"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69280A1-320E-4894-9271-6068B8CF5FEA}" type="doc">
      <dgm:prSet loTypeId="urn:microsoft.com/office/officeart/2005/8/layout/hierarchy2" loCatId="hierarchy" qsTypeId="urn:microsoft.com/office/officeart/2005/8/quickstyle/simple1" qsCatId="simple" csTypeId="urn:microsoft.com/office/officeart/2005/8/colors/colorful5" csCatId="colorful" phldr="1"/>
      <dgm:spPr/>
      <dgm:t>
        <a:bodyPr/>
        <a:lstStyle/>
        <a:p>
          <a:endParaRPr lang="zh-CN" altLang="en-US"/>
        </a:p>
      </dgm:t>
    </dgm:pt>
    <dgm:pt modelId="{218017DC-49B8-4233-A66A-2669400DA85C}">
      <dgm:prSet/>
      <dgm:spPr/>
      <dgm:t>
        <a:bodyPr/>
        <a:lstStyle/>
        <a:p>
          <a:pPr rtl="0"/>
          <a:r>
            <a:rPr lang="en-US" smtClean="0"/>
            <a:t>1.</a:t>
          </a:r>
          <a:r>
            <a:rPr lang="zh-CN" smtClean="0"/>
            <a:t>净化空气、调节气候</a:t>
          </a:r>
          <a:endParaRPr lang="zh-CN"/>
        </a:p>
      </dgm:t>
    </dgm:pt>
    <dgm:pt modelId="{3E4B0B3B-ACAA-4CCB-B30D-0161549D05BC}" type="parTrans" cxnId="{96ED398B-2566-4EA9-B6F2-7B8818971D27}">
      <dgm:prSet/>
      <dgm:spPr/>
      <dgm:t>
        <a:bodyPr/>
        <a:lstStyle/>
        <a:p>
          <a:endParaRPr lang="zh-CN" altLang="en-US"/>
        </a:p>
      </dgm:t>
    </dgm:pt>
    <dgm:pt modelId="{E0665C7B-0BE6-44FC-BF6C-8D186CF8F72F}" type="sibTrans" cxnId="{96ED398B-2566-4EA9-B6F2-7B8818971D27}">
      <dgm:prSet/>
      <dgm:spPr/>
      <dgm:t>
        <a:bodyPr/>
        <a:lstStyle/>
        <a:p>
          <a:endParaRPr lang="zh-CN" altLang="en-US"/>
        </a:p>
      </dgm:t>
    </dgm:pt>
    <dgm:pt modelId="{B78F7393-014A-4C22-8E03-65C1FD49C8A5}">
      <dgm:prSet/>
      <dgm:spPr/>
      <dgm:t>
        <a:bodyPr/>
        <a:lstStyle/>
        <a:p>
          <a:pPr rtl="0"/>
          <a:r>
            <a:rPr lang="en-US" dirty="0" smtClean="0"/>
            <a:t>2.</a:t>
          </a:r>
          <a:r>
            <a:rPr lang="zh-CN" dirty="0" smtClean="0"/>
            <a:t>组织空间、引导空间</a:t>
          </a:r>
          <a:endParaRPr lang="zh-CN" dirty="0"/>
        </a:p>
      </dgm:t>
    </dgm:pt>
    <dgm:pt modelId="{B5BE5F08-7384-42F9-AF18-24B1072A5551}" type="parTrans" cxnId="{D4F68F71-894F-4796-BC9B-4CC9FE2E8CCF}">
      <dgm:prSet/>
      <dgm:spPr/>
      <dgm:t>
        <a:bodyPr/>
        <a:lstStyle/>
        <a:p>
          <a:endParaRPr lang="zh-CN" altLang="en-US"/>
        </a:p>
      </dgm:t>
    </dgm:pt>
    <dgm:pt modelId="{377E732C-3694-4E30-BF90-B3660CA09A9A}" type="sibTrans" cxnId="{D4F68F71-894F-4796-BC9B-4CC9FE2E8CCF}">
      <dgm:prSet/>
      <dgm:spPr/>
      <dgm:t>
        <a:bodyPr/>
        <a:lstStyle/>
        <a:p>
          <a:endParaRPr lang="zh-CN" altLang="en-US"/>
        </a:p>
      </dgm:t>
    </dgm:pt>
    <dgm:pt modelId="{D222D3A8-909E-456C-B0E7-3039D93EEF5C}">
      <dgm:prSet/>
      <dgm:spPr/>
      <dgm:t>
        <a:bodyPr/>
        <a:lstStyle/>
        <a:p>
          <a:pPr rtl="0"/>
          <a:r>
            <a:rPr lang="zh-CN" dirty="0" smtClean="0"/>
            <a:t>（</a:t>
          </a:r>
          <a:r>
            <a:rPr lang="en-US" dirty="0" smtClean="0"/>
            <a:t>1</a:t>
          </a:r>
          <a:r>
            <a:rPr lang="zh-CN" dirty="0" smtClean="0"/>
            <a:t>）分隔空间的作用</a:t>
          </a:r>
          <a:endParaRPr lang="zh-CN" dirty="0"/>
        </a:p>
      </dgm:t>
    </dgm:pt>
    <dgm:pt modelId="{DBFF2D66-A8A7-4A1E-8523-38BE1E950238}" type="parTrans" cxnId="{D876EA1E-8D35-48C9-A87B-5E3F8D9E77BB}">
      <dgm:prSet/>
      <dgm:spPr/>
      <dgm:t>
        <a:bodyPr/>
        <a:lstStyle/>
        <a:p>
          <a:endParaRPr lang="zh-CN" altLang="en-US"/>
        </a:p>
      </dgm:t>
    </dgm:pt>
    <dgm:pt modelId="{61E6C877-6C9D-4AC8-A4C8-AC76B75BCA43}" type="sibTrans" cxnId="{D876EA1E-8D35-48C9-A87B-5E3F8D9E77BB}">
      <dgm:prSet/>
      <dgm:spPr/>
      <dgm:t>
        <a:bodyPr/>
        <a:lstStyle/>
        <a:p>
          <a:endParaRPr lang="zh-CN" altLang="en-US"/>
        </a:p>
      </dgm:t>
    </dgm:pt>
    <dgm:pt modelId="{B35F41FB-C876-4ADA-AC8A-918E6B61FDAE}">
      <dgm:prSet/>
      <dgm:spPr/>
      <dgm:t>
        <a:bodyPr/>
        <a:lstStyle/>
        <a:p>
          <a:pPr rtl="0"/>
          <a:r>
            <a:rPr lang="zh-CN" dirty="0" smtClean="0"/>
            <a:t>（</a:t>
          </a:r>
          <a:r>
            <a:rPr lang="en-US" dirty="0" smtClean="0"/>
            <a:t>2</a:t>
          </a:r>
          <a:r>
            <a:rPr lang="zh-CN" dirty="0" smtClean="0"/>
            <a:t>）联系引导空间的作用</a:t>
          </a:r>
          <a:endParaRPr lang="zh-CN" dirty="0"/>
        </a:p>
      </dgm:t>
    </dgm:pt>
    <dgm:pt modelId="{B568D819-3A00-468A-B79F-CD7FB27E493F}" type="parTrans" cxnId="{97FC8DBD-9833-439A-9A90-FEE8519D3760}">
      <dgm:prSet/>
      <dgm:spPr/>
      <dgm:t>
        <a:bodyPr/>
        <a:lstStyle/>
        <a:p>
          <a:endParaRPr lang="zh-CN" altLang="en-US"/>
        </a:p>
      </dgm:t>
    </dgm:pt>
    <dgm:pt modelId="{9328A2E4-FF0A-4C16-9AA9-77DD69A46999}" type="sibTrans" cxnId="{97FC8DBD-9833-439A-9A90-FEE8519D3760}">
      <dgm:prSet/>
      <dgm:spPr/>
      <dgm:t>
        <a:bodyPr/>
        <a:lstStyle/>
        <a:p>
          <a:endParaRPr lang="zh-CN" altLang="en-US"/>
        </a:p>
      </dgm:t>
    </dgm:pt>
    <dgm:pt modelId="{6AF8442A-5B6D-49CD-81BE-74AF67C50090}">
      <dgm:prSet/>
      <dgm:spPr/>
      <dgm:t>
        <a:bodyPr/>
        <a:lstStyle/>
        <a:p>
          <a:pPr rtl="0"/>
          <a:r>
            <a:rPr lang="zh-CN" dirty="0" smtClean="0"/>
            <a:t>（</a:t>
          </a:r>
          <a:r>
            <a:rPr lang="en-US" dirty="0" smtClean="0"/>
            <a:t>3</a:t>
          </a:r>
          <a:r>
            <a:rPr lang="zh-CN" dirty="0" smtClean="0"/>
            <a:t>）突出空间的重点作用</a:t>
          </a:r>
          <a:endParaRPr lang="zh-CN" dirty="0"/>
        </a:p>
      </dgm:t>
    </dgm:pt>
    <dgm:pt modelId="{0F7B42BD-DE51-4EDD-8D29-19FF441EAE1B}" type="parTrans" cxnId="{D8440AE2-41F7-4E70-8630-09E26383C615}">
      <dgm:prSet/>
      <dgm:spPr/>
      <dgm:t>
        <a:bodyPr/>
        <a:lstStyle/>
        <a:p>
          <a:endParaRPr lang="zh-CN" altLang="en-US"/>
        </a:p>
      </dgm:t>
    </dgm:pt>
    <dgm:pt modelId="{85D52D19-1F0D-4A72-8DAE-453F48B78AD6}" type="sibTrans" cxnId="{D8440AE2-41F7-4E70-8630-09E26383C615}">
      <dgm:prSet/>
      <dgm:spPr/>
      <dgm:t>
        <a:bodyPr/>
        <a:lstStyle/>
        <a:p>
          <a:endParaRPr lang="zh-CN" altLang="en-US"/>
        </a:p>
      </dgm:t>
    </dgm:pt>
    <dgm:pt modelId="{1CA34385-96F4-4582-90D2-257BF479B06F}">
      <dgm:prSet/>
      <dgm:spPr/>
      <dgm:t>
        <a:bodyPr/>
        <a:lstStyle/>
        <a:p>
          <a:pPr rtl="0"/>
          <a:r>
            <a:rPr lang="en-US" dirty="0" smtClean="0"/>
            <a:t>3.</a:t>
          </a:r>
          <a:r>
            <a:rPr lang="zh-CN" dirty="0" smtClean="0"/>
            <a:t>柔化空间、增添生气</a:t>
          </a:r>
          <a:endParaRPr lang="zh-CN" dirty="0"/>
        </a:p>
      </dgm:t>
    </dgm:pt>
    <dgm:pt modelId="{92381660-D012-4C4E-B5D1-D64AFA0E8E18}" type="parTrans" cxnId="{ED214915-B90D-4B7A-AC22-F38EA5DF50C7}">
      <dgm:prSet/>
      <dgm:spPr/>
      <dgm:t>
        <a:bodyPr/>
        <a:lstStyle/>
        <a:p>
          <a:endParaRPr lang="zh-CN" altLang="en-US"/>
        </a:p>
      </dgm:t>
    </dgm:pt>
    <dgm:pt modelId="{DBD1F985-6701-4C92-AD7C-6EF004494000}" type="sibTrans" cxnId="{ED214915-B90D-4B7A-AC22-F38EA5DF50C7}">
      <dgm:prSet/>
      <dgm:spPr/>
      <dgm:t>
        <a:bodyPr/>
        <a:lstStyle/>
        <a:p>
          <a:endParaRPr lang="zh-CN" altLang="en-US"/>
        </a:p>
      </dgm:t>
    </dgm:pt>
    <dgm:pt modelId="{FF827032-927F-4985-8986-F1B8F70E0466}">
      <dgm:prSet/>
      <dgm:spPr/>
      <dgm:t>
        <a:bodyPr/>
        <a:lstStyle/>
        <a:p>
          <a:pPr rtl="0"/>
          <a:r>
            <a:rPr lang="en-US" smtClean="0"/>
            <a:t>4.</a:t>
          </a:r>
          <a:r>
            <a:rPr lang="zh-CN" smtClean="0"/>
            <a:t>美化环境、陶冶情操</a:t>
          </a:r>
          <a:endParaRPr lang="zh-CN"/>
        </a:p>
      </dgm:t>
    </dgm:pt>
    <dgm:pt modelId="{02A36596-FBFD-40B1-9330-B5E13B3D8A97}" type="parTrans" cxnId="{A1F04C1A-12DE-4CE6-8E7D-74445825303C}">
      <dgm:prSet/>
      <dgm:spPr/>
      <dgm:t>
        <a:bodyPr/>
        <a:lstStyle/>
        <a:p>
          <a:endParaRPr lang="zh-CN" altLang="en-US"/>
        </a:p>
      </dgm:t>
    </dgm:pt>
    <dgm:pt modelId="{A85E9C54-16EA-48C2-AD9A-D7F5BD0ED7C2}" type="sibTrans" cxnId="{A1F04C1A-12DE-4CE6-8E7D-74445825303C}">
      <dgm:prSet/>
      <dgm:spPr/>
      <dgm:t>
        <a:bodyPr/>
        <a:lstStyle/>
        <a:p>
          <a:endParaRPr lang="zh-CN" altLang="en-US"/>
        </a:p>
      </dgm:t>
    </dgm:pt>
    <dgm:pt modelId="{FF9EC75E-8F36-4A1B-866A-97F031E9CCAF}">
      <dgm:prSet/>
      <dgm:spPr/>
      <dgm:t>
        <a:bodyPr/>
        <a:lstStyle/>
        <a:p>
          <a:pPr rtl="0"/>
          <a:r>
            <a:rPr lang="en-US" smtClean="0"/>
            <a:t>5.</a:t>
          </a:r>
          <a:r>
            <a:rPr lang="zh-CN" smtClean="0"/>
            <a:t>抒发情怀、创造氛围</a:t>
          </a:r>
          <a:endParaRPr lang="zh-CN"/>
        </a:p>
      </dgm:t>
    </dgm:pt>
    <dgm:pt modelId="{6E7570AC-FFB5-43D1-BAD3-E58C017AEAAA}" type="parTrans" cxnId="{DA534EBE-1C8E-4559-9323-15FAEA286A7A}">
      <dgm:prSet/>
      <dgm:spPr/>
      <dgm:t>
        <a:bodyPr/>
        <a:lstStyle/>
        <a:p>
          <a:endParaRPr lang="zh-CN" altLang="en-US"/>
        </a:p>
      </dgm:t>
    </dgm:pt>
    <dgm:pt modelId="{6447AB1F-BA24-4EC7-B18C-4DF018B11994}" type="sibTrans" cxnId="{DA534EBE-1C8E-4559-9323-15FAEA286A7A}">
      <dgm:prSet/>
      <dgm:spPr/>
      <dgm:t>
        <a:bodyPr/>
        <a:lstStyle/>
        <a:p>
          <a:endParaRPr lang="zh-CN" altLang="en-US"/>
        </a:p>
      </dgm:t>
    </dgm:pt>
    <dgm:pt modelId="{E05A8753-FDC5-4F36-B276-F3C31440D6A3}" type="pres">
      <dgm:prSet presAssocID="{C69280A1-320E-4894-9271-6068B8CF5FEA}" presName="diagram" presStyleCnt="0">
        <dgm:presLayoutVars>
          <dgm:chPref val="1"/>
          <dgm:dir/>
          <dgm:animOne val="branch"/>
          <dgm:animLvl val="lvl"/>
          <dgm:resizeHandles val="exact"/>
        </dgm:presLayoutVars>
      </dgm:prSet>
      <dgm:spPr/>
    </dgm:pt>
    <dgm:pt modelId="{28EB17E6-1645-4BC4-94EA-0957569ED76A}" type="pres">
      <dgm:prSet presAssocID="{218017DC-49B8-4233-A66A-2669400DA85C}" presName="root1" presStyleCnt="0"/>
      <dgm:spPr/>
    </dgm:pt>
    <dgm:pt modelId="{E3A09100-E514-48FF-9155-3D494FDD7485}" type="pres">
      <dgm:prSet presAssocID="{218017DC-49B8-4233-A66A-2669400DA85C}" presName="LevelOneTextNode" presStyleLbl="node0" presStyleIdx="0" presStyleCnt="5" custScaleX="196308">
        <dgm:presLayoutVars>
          <dgm:chPref val="3"/>
        </dgm:presLayoutVars>
      </dgm:prSet>
      <dgm:spPr/>
    </dgm:pt>
    <dgm:pt modelId="{BC2F67E7-334B-4F97-B5A3-E93CAEF6438D}" type="pres">
      <dgm:prSet presAssocID="{218017DC-49B8-4233-A66A-2669400DA85C}" presName="level2hierChild" presStyleCnt="0"/>
      <dgm:spPr/>
    </dgm:pt>
    <dgm:pt modelId="{EABD6EA9-2461-4FA1-BA0C-F1C86717E856}" type="pres">
      <dgm:prSet presAssocID="{B78F7393-014A-4C22-8E03-65C1FD49C8A5}" presName="root1" presStyleCnt="0"/>
      <dgm:spPr/>
    </dgm:pt>
    <dgm:pt modelId="{D37EBA96-83C6-4A31-A433-D25C73B29E51}" type="pres">
      <dgm:prSet presAssocID="{B78F7393-014A-4C22-8E03-65C1FD49C8A5}" presName="LevelOneTextNode" presStyleLbl="node0" presStyleIdx="1" presStyleCnt="5" custScaleX="196308">
        <dgm:presLayoutVars>
          <dgm:chPref val="3"/>
        </dgm:presLayoutVars>
      </dgm:prSet>
      <dgm:spPr/>
    </dgm:pt>
    <dgm:pt modelId="{AA60CB6F-CA60-49CE-B99F-C18FD37EAAFB}" type="pres">
      <dgm:prSet presAssocID="{B78F7393-014A-4C22-8E03-65C1FD49C8A5}" presName="level2hierChild" presStyleCnt="0"/>
      <dgm:spPr/>
    </dgm:pt>
    <dgm:pt modelId="{48F1C0DA-0AA0-4772-9D1D-7E4B643403A9}" type="pres">
      <dgm:prSet presAssocID="{DBFF2D66-A8A7-4A1E-8523-38BE1E950238}" presName="conn2-1" presStyleLbl="parChTrans1D2" presStyleIdx="0" presStyleCnt="3"/>
      <dgm:spPr/>
    </dgm:pt>
    <dgm:pt modelId="{D0F917B0-C2D2-4F58-B3E4-C3D03BF9EF65}" type="pres">
      <dgm:prSet presAssocID="{DBFF2D66-A8A7-4A1E-8523-38BE1E950238}" presName="connTx" presStyleLbl="parChTrans1D2" presStyleIdx="0" presStyleCnt="3"/>
      <dgm:spPr/>
    </dgm:pt>
    <dgm:pt modelId="{413B03E8-DE25-470F-8E2B-F6B07A70B239}" type="pres">
      <dgm:prSet presAssocID="{D222D3A8-909E-456C-B0E7-3039D93EEF5C}" presName="root2" presStyleCnt="0"/>
      <dgm:spPr/>
    </dgm:pt>
    <dgm:pt modelId="{A0A7C4A5-1098-43FB-B4AA-FE22F7220E8D}" type="pres">
      <dgm:prSet presAssocID="{D222D3A8-909E-456C-B0E7-3039D93EEF5C}" presName="LevelTwoTextNode" presStyleLbl="node2" presStyleIdx="0" presStyleCnt="3" custScaleX="196308">
        <dgm:presLayoutVars>
          <dgm:chPref val="3"/>
        </dgm:presLayoutVars>
      </dgm:prSet>
      <dgm:spPr/>
    </dgm:pt>
    <dgm:pt modelId="{8D2947CF-A746-4C50-80A3-45ACD6470236}" type="pres">
      <dgm:prSet presAssocID="{D222D3A8-909E-456C-B0E7-3039D93EEF5C}" presName="level3hierChild" presStyleCnt="0"/>
      <dgm:spPr/>
    </dgm:pt>
    <dgm:pt modelId="{2A5CF74D-D8EA-40CB-B047-ECF939EE5C65}" type="pres">
      <dgm:prSet presAssocID="{B568D819-3A00-468A-B79F-CD7FB27E493F}" presName="conn2-1" presStyleLbl="parChTrans1D2" presStyleIdx="1" presStyleCnt="3" custScaleX="2000000"/>
      <dgm:spPr/>
    </dgm:pt>
    <dgm:pt modelId="{AC9D853C-6E20-4986-B939-C80ACE7631E8}" type="pres">
      <dgm:prSet presAssocID="{B568D819-3A00-468A-B79F-CD7FB27E493F}" presName="connTx" presStyleLbl="parChTrans1D2" presStyleIdx="1" presStyleCnt="3"/>
      <dgm:spPr/>
    </dgm:pt>
    <dgm:pt modelId="{4EEAC569-1E02-4876-A55F-E594481E98C9}" type="pres">
      <dgm:prSet presAssocID="{B35F41FB-C876-4ADA-AC8A-918E6B61FDAE}" presName="root2" presStyleCnt="0"/>
      <dgm:spPr/>
    </dgm:pt>
    <dgm:pt modelId="{B15303BE-876B-4E3C-BBF9-02E8B2943E0C}" type="pres">
      <dgm:prSet presAssocID="{B35F41FB-C876-4ADA-AC8A-918E6B61FDAE}" presName="LevelTwoTextNode" presStyleLbl="node2" presStyleIdx="1" presStyleCnt="3" custScaleX="196308">
        <dgm:presLayoutVars>
          <dgm:chPref val="3"/>
        </dgm:presLayoutVars>
      </dgm:prSet>
      <dgm:spPr/>
    </dgm:pt>
    <dgm:pt modelId="{ECFE25A0-77E4-4CBD-B56E-BDE4034FF987}" type="pres">
      <dgm:prSet presAssocID="{B35F41FB-C876-4ADA-AC8A-918E6B61FDAE}" presName="level3hierChild" presStyleCnt="0"/>
      <dgm:spPr/>
    </dgm:pt>
    <dgm:pt modelId="{04D69F0E-6748-4BF2-9409-073E0399D5F6}" type="pres">
      <dgm:prSet presAssocID="{0F7B42BD-DE51-4EDD-8D29-19FF441EAE1B}" presName="conn2-1" presStyleLbl="parChTrans1D2" presStyleIdx="2" presStyleCnt="3" custScaleX="2000000"/>
      <dgm:spPr/>
    </dgm:pt>
    <dgm:pt modelId="{0E763DB4-0F8E-40ED-9BD3-18CB38D037C3}" type="pres">
      <dgm:prSet presAssocID="{0F7B42BD-DE51-4EDD-8D29-19FF441EAE1B}" presName="connTx" presStyleLbl="parChTrans1D2" presStyleIdx="2" presStyleCnt="3"/>
      <dgm:spPr/>
    </dgm:pt>
    <dgm:pt modelId="{74D3ED75-61AC-43DD-9005-5C3CCF97D507}" type="pres">
      <dgm:prSet presAssocID="{6AF8442A-5B6D-49CD-81BE-74AF67C50090}" presName="root2" presStyleCnt="0"/>
      <dgm:spPr/>
    </dgm:pt>
    <dgm:pt modelId="{5CB95911-5330-46B5-B9EB-07D4D1175EB3}" type="pres">
      <dgm:prSet presAssocID="{6AF8442A-5B6D-49CD-81BE-74AF67C50090}" presName="LevelTwoTextNode" presStyleLbl="node2" presStyleIdx="2" presStyleCnt="3" custScaleX="196308">
        <dgm:presLayoutVars>
          <dgm:chPref val="3"/>
        </dgm:presLayoutVars>
      </dgm:prSet>
      <dgm:spPr/>
    </dgm:pt>
    <dgm:pt modelId="{A5C85CE2-5863-4FCC-8552-7A8A58FCE407}" type="pres">
      <dgm:prSet presAssocID="{6AF8442A-5B6D-49CD-81BE-74AF67C50090}" presName="level3hierChild" presStyleCnt="0"/>
      <dgm:spPr/>
    </dgm:pt>
    <dgm:pt modelId="{2A96D383-07B1-47DC-B531-0FA352125354}" type="pres">
      <dgm:prSet presAssocID="{1CA34385-96F4-4582-90D2-257BF479B06F}" presName="root1" presStyleCnt="0"/>
      <dgm:spPr/>
    </dgm:pt>
    <dgm:pt modelId="{6A5F6847-17E2-4106-A84A-2C3E611F23F8}" type="pres">
      <dgm:prSet presAssocID="{1CA34385-96F4-4582-90D2-257BF479B06F}" presName="LevelOneTextNode" presStyleLbl="node0" presStyleIdx="2" presStyleCnt="5" custScaleX="196308">
        <dgm:presLayoutVars>
          <dgm:chPref val="3"/>
        </dgm:presLayoutVars>
      </dgm:prSet>
      <dgm:spPr/>
    </dgm:pt>
    <dgm:pt modelId="{6FB6EC3D-B4C6-4D12-A0F1-2D87B5C77F31}" type="pres">
      <dgm:prSet presAssocID="{1CA34385-96F4-4582-90D2-257BF479B06F}" presName="level2hierChild" presStyleCnt="0"/>
      <dgm:spPr/>
    </dgm:pt>
    <dgm:pt modelId="{CC608F10-0A1D-4635-ACE4-B362C312781D}" type="pres">
      <dgm:prSet presAssocID="{FF827032-927F-4985-8986-F1B8F70E0466}" presName="root1" presStyleCnt="0"/>
      <dgm:spPr/>
    </dgm:pt>
    <dgm:pt modelId="{4ABA3D0D-3C2C-4745-B970-618D9BEEFBDC}" type="pres">
      <dgm:prSet presAssocID="{FF827032-927F-4985-8986-F1B8F70E0466}" presName="LevelOneTextNode" presStyleLbl="node0" presStyleIdx="3" presStyleCnt="5" custScaleX="196308">
        <dgm:presLayoutVars>
          <dgm:chPref val="3"/>
        </dgm:presLayoutVars>
      </dgm:prSet>
      <dgm:spPr/>
    </dgm:pt>
    <dgm:pt modelId="{D2091753-7EC0-4419-A7E6-9EC108E40254}" type="pres">
      <dgm:prSet presAssocID="{FF827032-927F-4985-8986-F1B8F70E0466}" presName="level2hierChild" presStyleCnt="0"/>
      <dgm:spPr/>
    </dgm:pt>
    <dgm:pt modelId="{B2728312-B98C-4379-ADDC-C2BA248E2058}" type="pres">
      <dgm:prSet presAssocID="{FF9EC75E-8F36-4A1B-866A-97F031E9CCAF}" presName="root1" presStyleCnt="0"/>
      <dgm:spPr/>
    </dgm:pt>
    <dgm:pt modelId="{33F22062-330D-4AC5-95C9-BD252CAC7F29}" type="pres">
      <dgm:prSet presAssocID="{FF9EC75E-8F36-4A1B-866A-97F031E9CCAF}" presName="LevelOneTextNode" presStyleLbl="node0" presStyleIdx="4" presStyleCnt="5" custScaleX="196308">
        <dgm:presLayoutVars>
          <dgm:chPref val="3"/>
        </dgm:presLayoutVars>
      </dgm:prSet>
      <dgm:spPr/>
    </dgm:pt>
    <dgm:pt modelId="{A9A6A074-F4B1-4209-A893-EB584FEF4A44}" type="pres">
      <dgm:prSet presAssocID="{FF9EC75E-8F36-4A1B-866A-97F031E9CCAF}" presName="level2hierChild" presStyleCnt="0"/>
      <dgm:spPr/>
    </dgm:pt>
  </dgm:ptLst>
  <dgm:cxnLst>
    <dgm:cxn modelId="{EAAA547F-8B9C-4F98-87E9-94EC3A2FBCA3}" type="presOf" srcId="{DBFF2D66-A8A7-4A1E-8523-38BE1E950238}" destId="{48F1C0DA-0AA0-4772-9D1D-7E4B643403A9}" srcOrd="0" destOrd="0" presId="urn:microsoft.com/office/officeart/2005/8/layout/hierarchy2"/>
    <dgm:cxn modelId="{FD1F314A-510D-480B-A15D-A60A668C764F}" type="presOf" srcId="{B35F41FB-C876-4ADA-AC8A-918E6B61FDAE}" destId="{B15303BE-876B-4E3C-BBF9-02E8B2943E0C}" srcOrd="0" destOrd="0" presId="urn:microsoft.com/office/officeart/2005/8/layout/hierarchy2"/>
    <dgm:cxn modelId="{AEFE5334-D4E3-4635-A169-0C6819F53006}" type="presOf" srcId="{218017DC-49B8-4233-A66A-2669400DA85C}" destId="{E3A09100-E514-48FF-9155-3D494FDD7485}" srcOrd="0" destOrd="0" presId="urn:microsoft.com/office/officeart/2005/8/layout/hierarchy2"/>
    <dgm:cxn modelId="{027C9900-380F-4695-9F06-73E3DFAC08E6}" type="presOf" srcId="{B78F7393-014A-4C22-8E03-65C1FD49C8A5}" destId="{D37EBA96-83C6-4A31-A433-D25C73B29E51}" srcOrd="0" destOrd="0" presId="urn:microsoft.com/office/officeart/2005/8/layout/hierarchy2"/>
    <dgm:cxn modelId="{E43DB0B4-9F16-4E9D-BDA2-9A2CCE62783B}" type="presOf" srcId="{DBFF2D66-A8A7-4A1E-8523-38BE1E950238}" destId="{D0F917B0-C2D2-4F58-B3E4-C3D03BF9EF65}" srcOrd="1" destOrd="0" presId="urn:microsoft.com/office/officeart/2005/8/layout/hierarchy2"/>
    <dgm:cxn modelId="{D122DF81-7354-4184-94B2-462545367E5D}" type="presOf" srcId="{0F7B42BD-DE51-4EDD-8D29-19FF441EAE1B}" destId="{04D69F0E-6748-4BF2-9409-073E0399D5F6}" srcOrd="0" destOrd="0" presId="urn:microsoft.com/office/officeart/2005/8/layout/hierarchy2"/>
    <dgm:cxn modelId="{D876EA1E-8D35-48C9-A87B-5E3F8D9E77BB}" srcId="{B78F7393-014A-4C22-8E03-65C1FD49C8A5}" destId="{D222D3A8-909E-456C-B0E7-3039D93EEF5C}" srcOrd="0" destOrd="0" parTransId="{DBFF2D66-A8A7-4A1E-8523-38BE1E950238}" sibTransId="{61E6C877-6C9D-4AC8-A4C8-AC76B75BCA43}"/>
    <dgm:cxn modelId="{9F1B5D8D-B93F-417D-8819-171965DCBD02}" type="presOf" srcId="{B568D819-3A00-468A-B79F-CD7FB27E493F}" destId="{AC9D853C-6E20-4986-B939-C80ACE7631E8}" srcOrd="1" destOrd="0" presId="urn:microsoft.com/office/officeart/2005/8/layout/hierarchy2"/>
    <dgm:cxn modelId="{98FA6BFB-9D7C-4F7C-A239-96FE146DE728}" type="presOf" srcId="{0F7B42BD-DE51-4EDD-8D29-19FF441EAE1B}" destId="{0E763DB4-0F8E-40ED-9BD3-18CB38D037C3}" srcOrd="1" destOrd="0" presId="urn:microsoft.com/office/officeart/2005/8/layout/hierarchy2"/>
    <dgm:cxn modelId="{ED214915-B90D-4B7A-AC22-F38EA5DF50C7}" srcId="{C69280A1-320E-4894-9271-6068B8CF5FEA}" destId="{1CA34385-96F4-4582-90D2-257BF479B06F}" srcOrd="2" destOrd="0" parTransId="{92381660-D012-4C4E-B5D1-D64AFA0E8E18}" sibTransId="{DBD1F985-6701-4C92-AD7C-6EF004494000}"/>
    <dgm:cxn modelId="{DA534EBE-1C8E-4559-9323-15FAEA286A7A}" srcId="{C69280A1-320E-4894-9271-6068B8CF5FEA}" destId="{FF9EC75E-8F36-4A1B-866A-97F031E9CCAF}" srcOrd="4" destOrd="0" parTransId="{6E7570AC-FFB5-43D1-BAD3-E58C017AEAAA}" sibTransId="{6447AB1F-BA24-4EC7-B18C-4DF018B11994}"/>
    <dgm:cxn modelId="{BDC0AAAE-292A-4780-88B0-1F147C9D19C7}" type="presOf" srcId="{D222D3A8-909E-456C-B0E7-3039D93EEF5C}" destId="{A0A7C4A5-1098-43FB-B4AA-FE22F7220E8D}" srcOrd="0" destOrd="0" presId="urn:microsoft.com/office/officeart/2005/8/layout/hierarchy2"/>
    <dgm:cxn modelId="{D43EF48C-8273-4BFD-9D42-4B439C4D81B6}" type="presOf" srcId="{FF827032-927F-4985-8986-F1B8F70E0466}" destId="{4ABA3D0D-3C2C-4745-B970-618D9BEEFBDC}" srcOrd="0" destOrd="0" presId="urn:microsoft.com/office/officeart/2005/8/layout/hierarchy2"/>
    <dgm:cxn modelId="{D0E718F3-8545-4925-ADA8-1F13C617CA60}" type="presOf" srcId="{C69280A1-320E-4894-9271-6068B8CF5FEA}" destId="{E05A8753-FDC5-4F36-B276-F3C31440D6A3}" srcOrd="0" destOrd="0" presId="urn:microsoft.com/office/officeart/2005/8/layout/hierarchy2"/>
    <dgm:cxn modelId="{96ED398B-2566-4EA9-B6F2-7B8818971D27}" srcId="{C69280A1-320E-4894-9271-6068B8CF5FEA}" destId="{218017DC-49B8-4233-A66A-2669400DA85C}" srcOrd="0" destOrd="0" parTransId="{3E4B0B3B-ACAA-4CCB-B30D-0161549D05BC}" sibTransId="{E0665C7B-0BE6-44FC-BF6C-8D186CF8F72F}"/>
    <dgm:cxn modelId="{2AA629AC-6287-48C7-968E-19647243E6D4}" type="presOf" srcId="{1CA34385-96F4-4582-90D2-257BF479B06F}" destId="{6A5F6847-17E2-4106-A84A-2C3E611F23F8}" srcOrd="0" destOrd="0" presId="urn:microsoft.com/office/officeart/2005/8/layout/hierarchy2"/>
    <dgm:cxn modelId="{C442AB5D-1F6B-4CB4-BF06-94C86677F62A}" type="presOf" srcId="{6AF8442A-5B6D-49CD-81BE-74AF67C50090}" destId="{5CB95911-5330-46B5-B9EB-07D4D1175EB3}" srcOrd="0" destOrd="0" presId="urn:microsoft.com/office/officeart/2005/8/layout/hierarchy2"/>
    <dgm:cxn modelId="{97FC8DBD-9833-439A-9A90-FEE8519D3760}" srcId="{B78F7393-014A-4C22-8E03-65C1FD49C8A5}" destId="{B35F41FB-C876-4ADA-AC8A-918E6B61FDAE}" srcOrd="1" destOrd="0" parTransId="{B568D819-3A00-468A-B79F-CD7FB27E493F}" sibTransId="{9328A2E4-FF0A-4C16-9AA9-77DD69A46999}"/>
    <dgm:cxn modelId="{27727246-8909-4AC7-BA81-50FC1BEC157E}" type="presOf" srcId="{FF9EC75E-8F36-4A1B-866A-97F031E9CCAF}" destId="{33F22062-330D-4AC5-95C9-BD252CAC7F29}" srcOrd="0" destOrd="0" presId="urn:microsoft.com/office/officeart/2005/8/layout/hierarchy2"/>
    <dgm:cxn modelId="{D8440AE2-41F7-4E70-8630-09E26383C615}" srcId="{B78F7393-014A-4C22-8E03-65C1FD49C8A5}" destId="{6AF8442A-5B6D-49CD-81BE-74AF67C50090}" srcOrd="2" destOrd="0" parTransId="{0F7B42BD-DE51-4EDD-8D29-19FF441EAE1B}" sibTransId="{85D52D19-1F0D-4A72-8DAE-453F48B78AD6}"/>
    <dgm:cxn modelId="{A1F04C1A-12DE-4CE6-8E7D-74445825303C}" srcId="{C69280A1-320E-4894-9271-6068B8CF5FEA}" destId="{FF827032-927F-4985-8986-F1B8F70E0466}" srcOrd="3" destOrd="0" parTransId="{02A36596-FBFD-40B1-9330-B5E13B3D8A97}" sibTransId="{A85E9C54-16EA-48C2-AD9A-D7F5BD0ED7C2}"/>
    <dgm:cxn modelId="{D4F68F71-894F-4796-BC9B-4CC9FE2E8CCF}" srcId="{C69280A1-320E-4894-9271-6068B8CF5FEA}" destId="{B78F7393-014A-4C22-8E03-65C1FD49C8A5}" srcOrd="1" destOrd="0" parTransId="{B5BE5F08-7384-42F9-AF18-24B1072A5551}" sibTransId="{377E732C-3694-4E30-BF90-B3660CA09A9A}"/>
    <dgm:cxn modelId="{248543F1-6D9A-412E-97BA-D80E75972710}" type="presOf" srcId="{B568D819-3A00-468A-B79F-CD7FB27E493F}" destId="{2A5CF74D-D8EA-40CB-B047-ECF939EE5C65}" srcOrd="0" destOrd="0" presId="urn:microsoft.com/office/officeart/2005/8/layout/hierarchy2"/>
    <dgm:cxn modelId="{9F045B44-4A43-41B0-B375-760DCB1DCAD7}" type="presParOf" srcId="{E05A8753-FDC5-4F36-B276-F3C31440D6A3}" destId="{28EB17E6-1645-4BC4-94EA-0957569ED76A}" srcOrd="0" destOrd="0" presId="urn:microsoft.com/office/officeart/2005/8/layout/hierarchy2"/>
    <dgm:cxn modelId="{A3D43431-1055-4AAB-A594-08DA873F6C08}" type="presParOf" srcId="{28EB17E6-1645-4BC4-94EA-0957569ED76A}" destId="{E3A09100-E514-48FF-9155-3D494FDD7485}" srcOrd="0" destOrd="0" presId="urn:microsoft.com/office/officeart/2005/8/layout/hierarchy2"/>
    <dgm:cxn modelId="{B5760A8C-9A86-44A4-9BDC-892F8C2519E1}" type="presParOf" srcId="{28EB17E6-1645-4BC4-94EA-0957569ED76A}" destId="{BC2F67E7-334B-4F97-B5A3-E93CAEF6438D}" srcOrd="1" destOrd="0" presId="urn:microsoft.com/office/officeart/2005/8/layout/hierarchy2"/>
    <dgm:cxn modelId="{A7D5ED7B-BD2B-4A28-AC96-3CD0E4087FB7}" type="presParOf" srcId="{E05A8753-FDC5-4F36-B276-F3C31440D6A3}" destId="{EABD6EA9-2461-4FA1-BA0C-F1C86717E856}" srcOrd="1" destOrd="0" presId="urn:microsoft.com/office/officeart/2005/8/layout/hierarchy2"/>
    <dgm:cxn modelId="{85FCB90A-3545-4583-87BA-4A5C033D9123}" type="presParOf" srcId="{EABD6EA9-2461-4FA1-BA0C-F1C86717E856}" destId="{D37EBA96-83C6-4A31-A433-D25C73B29E51}" srcOrd="0" destOrd="0" presId="urn:microsoft.com/office/officeart/2005/8/layout/hierarchy2"/>
    <dgm:cxn modelId="{138F377C-E88B-404D-B635-86915D15304F}" type="presParOf" srcId="{EABD6EA9-2461-4FA1-BA0C-F1C86717E856}" destId="{AA60CB6F-CA60-49CE-B99F-C18FD37EAAFB}" srcOrd="1" destOrd="0" presId="urn:microsoft.com/office/officeart/2005/8/layout/hierarchy2"/>
    <dgm:cxn modelId="{F8E69554-D3F8-416B-9FB6-E4C4D5FC0AD6}" type="presParOf" srcId="{AA60CB6F-CA60-49CE-B99F-C18FD37EAAFB}" destId="{48F1C0DA-0AA0-4772-9D1D-7E4B643403A9}" srcOrd="0" destOrd="0" presId="urn:microsoft.com/office/officeart/2005/8/layout/hierarchy2"/>
    <dgm:cxn modelId="{E851C14C-9D00-4EC3-A577-5BFDF3B8A281}" type="presParOf" srcId="{48F1C0DA-0AA0-4772-9D1D-7E4B643403A9}" destId="{D0F917B0-C2D2-4F58-B3E4-C3D03BF9EF65}" srcOrd="0" destOrd="0" presId="urn:microsoft.com/office/officeart/2005/8/layout/hierarchy2"/>
    <dgm:cxn modelId="{35AF5BB6-C195-46D5-B86F-19125CE2FB87}" type="presParOf" srcId="{AA60CB6F-CA60-49CE-B99F-C18FD37EAAFB}" destId="{413B03E8-DE25-470F-8E2B-F6B07A70B239}" srcOrd="1" destOrd="0" presId="urn:microsoft.com/office/officeart/2005/8/layout/hierarchy2"/>
    <dgm:cxn modelId="{3F84E391-BEC8-49AE-8797-51925F8E22D9}" type="presParOf" srcId="{413B03E8-DE25-470F-8E2B-F6B07A70B239}" destId="{A0A7C4A5-1098-43FB-B4AA-FE22F7220E8D}" srcOrd="0" destOrd="0" presId="urn:microsoft.com/office/officeart/2005/8/layout/hierarchy2"/>
    <dgm:cxn modelId="{55470965-E079-4585-A7D4-4121559CFABC}" type="presParOf" srcId="{413B03E8-DE25-470F-8E2B-F6B07A70B239}" destId="{8D2947CF-A746-4C50-80A3-45ACD6470236}" srcOrd="1" destOrd="0" presId="urn:microsoft.com/office/officeart/2005/8/layout/hierarchy2"/>
    <dgm:cxn modelId="{39BD11C5-6A3B-4976-8499-319F86D56401}" type="presParOf" srcId="{AA60CB6F-CA60-49CE-B99F-C18FD37EAAFB}" destId="{2A5CF74D-D8EA-40CB-B047-ECF939EE5C65}" srcOrd="2" destOrd="0" presId="urn:microsoft.com/office/officeart/2005/8/layout/hierarchy2"/>
    <dgm:cxn modelId="{A5E6D4A1-C706-40ED-8044-BFB6EDEB1C98}" type="presParOf" srcId="{2A5CF74D-D8EA-40CB-B047-ECF939EE5C65}" destId="{AC9D853C-6E20-4986-B939-C80ACE7631E8}" srcOrd="0" destOrd="0" presId="urn:microsoft.com/office/officeart/2005/8/layout/hierarchy2"/>
    <dgm:cxn modelId="{7FAA1080-041E-4010-AD96-EE1C4A48D3C2}" type="presParOf" srcId="{AA60CB6F-CA60-49CE-B99F-C18FD37EAAFB}" destId="{4EEAC569-1E02-4876-A55F-E594481E98C9}" srcOrd="3" destOrd="0" presId="urn:microsoft.com/office/officeart/2005/8/layout/hierarchy2"/>
    <dgm:cxn modelId="{101C5D0D-1E35-4767-8B6E-3F2A923BB121}" type="presParOf" srcId="{4EEAC569-1E02-4876-A55F-E594481E98C9}" destId="{B15303BE-876B-4E3C-BBF9-02E8B2943E0C}" srcOrd="0" destOrd="0" presId="urn:microsoft.com/office/officeart/2005/8/layout/hierarchy2"/>
    <dgm:cxn modelId="{CE5D9F69-F06D-476C-8ED1-ADDEDA18E38A}" type="presParOf" srcId="{4EEAC569-1E02-4876-A55F-E594481E98C9}" destId="{ECFE25A0-77E4-4CBD-B56E-BDE4034FF987}" srcOrd="1" destOrd="0" presId="urn:microsoft.com/office/officeart/2005/8/layout/hierarchy2"/>
    <dgm:cxn modelId="{F90A11D0-A730-4E02-924E-A3B5BA7B3A02}" type="presParOf" srcId="{AA60CB6F-CA60-49CE-B99F-C18FD37EAAFB}" destId="{04D69F0E-6748-4BF2-9409-073E0399D5F6}" srcOrd="4" destOrd="0" presId="urn:microsoft.com/office/officeart/2005/8/layout/hierarchy2"/>
    <dgm:cxn modelId="{E18CC086-26E5-4C06-8908-001656EAF854}" type="presParOf" srcId="{04D69F0E-6748-4BF2-9409-073E0399D5F6}" destId="{0E763DB4-0F8E-40ED-9BD3-18CB38D037C3}" srcOrd="0" destOrd="0" presId="urn:microsoft.com/office/officeart/2005/8/layout/hierarchy2"/>
    <dgm:cxn modelId="{1745B758-1DAC-47BD-8F34-85D80DECA088}" type="presParOf" srcId="{AA60CB6F-CA60-49CE-B99F-C18FD37EAAFB}" destId="{74D3ED75-61AC-43DD-9005-5C3CCF97D507}" srcOrd="5" destOrd="0" presId="urn:microsoft.com/office/officeart/2005/8/layout/hierarchy2"/>
    <dgm:cxn modelId="{558CA5CF-1C60-4A33-B0E9-E9199B84560D}" type="presParOf" srcId="{74D3ED75-61AC-43DD-9005-5C3CCF97D507}" destId="{5CB95911-5330-46B5-B9EB-07D4D1175EB3}" srcOrd="0" destOrd="0" presId="urn:microsoft.com/office/officeart/2005/8/layout/hierarchy2"/>
    <dgm:cxn modelId="{8AB46D0F-E87C-45AB-9357-083011EC6C9C}" type="presParOf" srcId="{74D3ED75-61AC-43DD-9005-5C3CCF97D507}" destId="{A5C85CE2-5863-4FCC-8552-7A8A58FCE407}" srcOrd="1" destOrd="0" presId="urn:microsoft.com/office/officeart/2005/8/layout/hierarchy2"/>
    <dgm:cxn modelId="{29C6F9AA-F58A-4344-AD56-E43A31DBE504}" type="presParOf" srcId="{E05A8753-FDC5-4F36-B276-F3C31440D6A3}" destId="{2A96D383-07B1-47DC-B531-0FA352125354}" srcOrd="2" destOrd="0" presId="urn:microsoft.com/office/officeart/2005/8/layout/hierarchy2"/>
    <dgm:cxn modelId="{F145321D-3CF3-471E-A736-4C847CF00F27}" type="presParOf" srcId="{2A96D383-07B1-47DC-B531-0FA352125354}" destId="{6A5F6847-17E2-4106-A84A-2C3E611F23F8}" srcOrd="0" destOrd="0" presId="urn:microsoft.com/office/officeart/2005/8/layout/hierarchy2"/>
    <dgm:cxn modelId="{875DCB3C-9F75-42FD-96CB-BA78E85954AD}" type="presParOf" srcId="{2A96D383-07B1-47DC-B531-0FA352125354}" destId="{6FB6EC3D-B4C6-4D12-A0F1-2D87B5C77F31}" srcOrd="1" destOrd="0" presId="urn:microsoft.com/office/officeart/2005/8/layout/hierarchy2"/>
    <dgm:cxn modelId="{7212BAD4-D5BD-4E5F-8CA8-37AA9225F0B7}" type="presParOf" srcId="{E05A8753-FDC5-4F36-B276-F3C31440D6A3}" destId="{CC608F10-0A1D-4635-ACE4-B362C312781D}" srcOrd="3" destOrd="0" presId="urn:microsoft.com/office/officeart/2005/8/layout/hierarchy2"/>
    <dgm:cxn modelId="{44B12DE7-0178-493E-899D-043F69AA886B}" type="presParOf" srcId="{CC608F10-0A1D-4635-ACE4-B362C312781D}" destId="{4ABA3D0D-3C2C-4745-B970-618D9BEEFBDC}" srcOrd="0" destOrd="0" presId="urn:microsoft.com/office/officeart/2005/8/layout/hierarchy2"/>
    <dgm:cxn modelId="{9DEB9D7A-CF31-4780-815B-535CA98F47C5}" type="presParOf" srcId="{CC608F10-0A1D-4635-ACE4-B362C312781D}" destId="{D2091753-7EC0-4419-A7E6-9EC108E40254}" srcOrd="1" destOrd="0" presId="urn:microsoft.com/office/officeart/2005/8/layout/hierarchy2"/>
    <dgm:cxn modelId="{1541AC38-8E38-41CB-8AE8-CD2AD1878C74}" type="presParOf" srcId="{E05A8753-FDC5-4F36-B276-F3C31440D6A3}" destId="{B2728312-B98C-4379-ADDC-C2BA248E2058}" srcOrd="4" destOrd="0" presId="urn:microsoft.com/office/officeart/2005/8/layout/hierarchy2"/>
    <dgm:cxn modelId="{30E2A4D3-C7ED-44CA-939D-48BC886D115B}" type="presParOf" srcId="{B2728312-B98C-4379-ADDC-C2BA248E2058}" destId="{33F22062-330D-4AC5-95C9-BD252CAC7F29}" srcOrd="0" destOrd="0" presId="urn:microsoft.com/office/officeart/2005/8/layout/hierarchy2"/>
    <dgm:cxn modelId="{DE3B174E-C324-4EBC-8BE5-2C402A022E13}" type="presParOf" srcId="{B2728312-B98C-4379-ADDC-C2BA248E2058}" destId="{A9A6A074-F4B1-4209-A893-EB584FEF4A44}"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04A9131-903D-475D-8F3E-B15D3B6C302F}" type="doc">
      <dgm:prSet loTypeId="urn:microsoft.com/office/officeart/2005/8/layout/process1" loCatId="process" qsTypeId="urn:microsoft.com/office/officeart/2005/8/quickstyle/simple1" qsCatId="simple" csTypeId="urn:microsoft.com/office/officeart/2005/8/colors/colorful3" csCatId="colorful"/>
      <dgm:spPr/>
      <dgm:t>
        <a:bodyPr/>
        <a:lstStyle/>
        <a:p>
          <a:endParaRPr lang="zh-CN" altLang="en-US"/>
        </a:p>
      </dgm:t>
    </dgm:pt>
    <dgm:pt modelId="{D01937FB-443B-4F6A-89D4-70E17ED3F731}">
      <dgm:prSet/>
      <dgm:spPr/>
      <dgm:t>
        <a:bodyPr/>
        <a:lstStyle/>
        <a:p>
          <a:pPr rtl="0"/>
          <a:r>
            <a:rPr lang="en-US" dirty="0" smtClean="0"/>
            <a:t>1.</a:t>
          </a:r>
          <a:r>
            <a:rPr lang="zh-CN" dirty="0" smtClean="0"/>
            <a:t>重点装饰与边角点缀。</a:t>
          </a:r>
          <a:endParaRPr lang="zh-CN" dirty="0"/>
        </a:p>
      </dgm:t>
    </dgm:pt>
    <dgm:pt modelId="{36727CFD-CDB4-4DDA-A7EA-241CFD8CE444}" type="parTrans" cxnId="{4ECB68F8-A5ED-4A3D-A285-96958DA91970}">
      <dgm:prSet/>
      <dgm:spPr/>
      <dgm:t>
        <a:bodyPr/>
        <a:lstStyle/>
        <a:p>
          <a:endParaRPr lang="zh-CN" altLang="en-US"/>
        </a:p>
      </dgm:t>
    </dgm:pt>
    <dgm:pt modelId="{213BC2DF-412F-4F95-AE8A-6F147DA88C24}" type="sibTrans" cxnId="{4ECB68F8-A5ED-4A3D-A285-96958DA91970}">
      <dgm:prSet/>
      <dgm:spPr/>
      <dgm:t>
        <a:bodyPr/>
        <a:lstStyle/>
        <a:p>
          <a:endParaRPr lang="zh-CN" altLang="en-US"/>
        </a:p>
      </dgm:t>
    </dgm:pt>
    <dgm:pt modelId="{3C3938FD-E533-4EDE-9F30-9156652289D2}">
      <dgm:prSet/>
      <dgm:spPr/>
      <dgm:t>
        <a:bodyPr/>
        <a:lstStyle/>
        <a:p>
          <a:pPr rtl="0"/>
          <a:r>
            <a:rPr lang="en-US" smtClean="0"/>
            <a:t>2.</a:t>
          </a:r>
          <a:r>
            <a:rPr lang="zh-CN" smtClean="0"/>
            <a:t>结合家具、陈设等布置绿化。</a:t>
          </a:r>
          <a:endParaRPr lang="zh-CN"/>
        </a:p>
      </dgm:t>
    </dgm:pt>
    <dgm:pt modelId="{34A67640-EED4-4BCF-89CC-6BC14253BD6A}" type="parTrans" cxnId="{A11D15BA-6643-4181-B9F8-063BE26D6BD8}">
      <dgm:prSet/>
      <dgm:spPr/>
      <dgm:t>
        <a:bodyPr/>
        <a:lstStyle/>
        <a:p>
          <a:endParaRPr lang="zh-CN" altLang="en-US"/>
        </a:p>
      </dgm:t>
    </dgm:pt>
    <dgm:pt modelId="{59174064-E70F-49B8-92FE-3788ECA257E5}" type="sibTrans" cxnId="{A11D15BA-6643-4181-B9F8-063BE26D6BD8}">
      <dgm:prSet/>
      <dgm:spPr/>
      <dgm:t>
        <a:bodyPr/>
        <a:lstStyle/>
        <a:p>
          <a:endParaRPr lang="zh-CN" altLang="en-US"/>
        </a:p>
      </dgm:t>
    </dgm:pt>
    <dgm:pt modelId="{8B0D1EB7-954A-445D-976A-CC409675FCB5}">
      <dgm:prSet/>
      <dgm:spPr/>
      <dgm:t>
        <a:bodyPr/>
        <a:lstStyle/>
        <a:p>
          <a:pPr rtl="0"/>
          <a:r>
            <a:rPr lang="en-US" smtClean="0"/>
            <a:t>3.</a:t>
          </a:r>
          <a:r>
            <a:rPr lang="zh-CN" smtClean="0"/>
            <a:t>组成背景、形成对比。</a:t>
          </a:r>
          <a:endParaRPr lang="zh-CN"/>
        </a:p>
      </dgm:t>
    </dgm:pt>
    <dgm:pt modelId="{03A1E1FA-9912-428C-A6E1-103B0BD3EF33}" type="parTrans" cxnId="{0B3DFC3A-28AC-4A3F-8837-622615AF6A40}">
      <dgm:prSet/>
      <dgm:spPr/>
      <dgm:t>
        <a:bodyPr/>
        <a:lstStyle/>
        <a:p>
          <a:endParaRPr lang="zh-CN" altLang="en-US"/>
        </a:p>
      </dgm:t>
    </dgm:pt>
    <dgm:pt modelId="{F14DDB08-46DA-4C82-B208-6CF7E4856D37}" type="sibTrans" cxnId="{0B3DFC3A-28AC-4A3F-8837-622615AF6A40}">
      <dgm:prSet/>
      <dgm:spPr/>
      <dgm:t>
        <a:bodyPr/>
        <a:lstStyle/>
        <a:p>
          <a:endParaRPr lang="zh-CN" altLang="en-US"/>
        </a:p>
      </dgm:t>
    </dgm:pt>
    <dgm:pt modelId="{1EDDE1F5-5DA0-4DCE-B63C-79E2E4285AF6}">
      <dgm:prSet/>
      <dgm:spPr/>
      <dgm:t>
        <a:bodyPr/>
        <a:lstStyle/>
        <a:p>
          <a:pPr rtl="0"/>
          <a:r>
            <a:rPr lang="en-US" smtClean="0"/>
            <a:t>4.</a:t>
          </a:r>
          <a:r>
            <a:rPr lang="zh-CN" smtClean="0"/>
            <a:t>垂直绿化。</a:t>
          </a:r>
          <a:endParaRPr lang="zh-CN"/>
        </a:p>
      </dgm:t>
    </dgm:pt>
    <dgm:pt modelId="{28A8EA15-A2D9-47FF-BD82-39475EFB7E3E}" type="parTrans" cxnId="{CA6F9091-294B-4D84-985E-74185580A0A3}">
      <dgm:prSet/>
      <dgm:spPr/>
      <dgm:t>
        <a:bodyPr/>
        <a:lstStyle/>
        <a:p>
          <a:endParaRPr lang="zh-CN" altLang="en-US"/>
        </a:p>
      </dgm:t>
    </dgm:pt>
    <dgm:pt modelId="{90B527E0-89CE-4284-9D43-71191EE113B4}" type="sibTrans" cxnId="{CA6F9091-294B-4D84-985E-74185580A0A3}">
      <dgm:prSet/>
      <dgm:spPr/>
      <dgm:t>
        <a:bodyPr/>
        <a:lstStyle/>
        <a:p>
          <a:endParaRPr lang="zh-CN" altLang="en-US"/>
        </a:p>
      </dgm:t>
    </dgm:pt>
    <dgm:pt modelId="{1B1200BA-7790-48ED-8453-125761788464}">
      <dgm:prSet/>
      <dgm:spPr/>
      <dgm:t>
        <a:bodyPr/>
        <a:lstStyle/>
        <a:p>
          <a:pPr rtl="0"/>
          <a:r>
            <a:rPr lang="en-US" smtClean="0"/>
            <a:t>5.</a:t>
          </a:r>
          <a:r>
            <a:rPr lang="zh-CN" smtClean="0"/>
            <a:t>沿窗布置绿化。</a:t>
          </a:r>
          <a:endParaRPr lang="zh-CN"/>
        </a:p>
      </dgm:t>
    </dgm:pt>
    <dgm:pt modelId="{19740EE1-FD7F-4512-8B63-2133425B3F55}" type="parTrans" cxnId="{6B96FE34-BC57-4435-ADA2-A77F31E87665}">
      <dgm:prSet/>
      <dgm:spPr/>
      <dgm:t>
        <a:bodyPr/>
        <a:lstStyle/>
        <a:p>
          <a:endParaRPr lang="zh-CN" altLang="en-US"/>
        </a:p>
      </dgm:t>
    </dgm:pt>
    <dgm:pt modelId="{52060B38-5B42-42EC-97A8-90B45E6C05F2}" type="sibTrans" cxnId="{6B96FE34-BC57-4435-ADA2-A77F31E87665}">
      <dgm:prSet/>
      <dgm:spPr/>
      <dgm:t>
        <a:bodyPr/>
        <a:lstStyle/>
        <a:p>
          <a:endParaRPr lang="zh-CN" altLang="en-US"/>
        </a:p>
      </dgm:t>
    </dgm:pt>
    <dgm:pt modelId="{4B0C7DCC-1952-4B01-AB75-06867312832D}" type="pres">
      <dgm:prSet presAssocID="{304A9131-903D-475D-8F3E-B15D3B6C302F}" presName="Name0" presStyleCnt="0">
        <dgm:presLayoutVars>
          <dgm:dir/>
          <dgm:resizeHandles val="exact"/>
        </dgm:presLayoutVars>
      </dgm:prSet>
      <dgm:spPr/>
    </dgm:pt>
    <dgm:pt modelId="{1336D16B-34A3-4411-8F0F-FC96F36D6E26}" type="pres">
      <dgm:prSet presAssocID="{D01937FB-443B-4F6A-89D4-70E17ED3F731}" presName="node" presStyleLbl="node1" presStyleIdx="0" presStyleCnt="5">
        <dgm:presLayoutVars>
          <dgm:bulletEnabled val="1"/>
        </dgm:presLayoutVars>
      </dgm:prSet>
      <dgm:spPr/>
    </dgm:pt>
    <dgm:pt modelId="{EFFB02D0-7922-44BA-BA38-87F9E43CFF7F}" type="pres">
      <dgm:prSet presAssocID="{213BC2DF-412F-4F95-AE8A-6F147DA88C24}" presName="sibTrans" presStyleLbl="sibTrans2D1" presStyleIdx="0" presStyleCnt="4"/>
      <dgm:spPr/>
    </dgm:pt>
    <dgm:pt modelId="{647EBC9E-0F54-4FAC-8B5A-4A198BF6E69D}" type="pres">
      <dgm:prSet presAssocID="{213BC2DF-412F-4F95-AE8A-6F147DA88C24}" presName="connectorText" presStyleLbl="sibTrans2D1" presStyleIdx="0" presStyleCnt="4"/>
      <dgm:spPr/>
    </dgm:pt>
    <dgm:pt modelId="{43676112-1429-4751-A36F-5A9CAA4B0605}" type="pres">
      <dgm:prSet presAssocID="{3C3938FD-E533-4EDE-9F30-9156652289D2}" presName="node" presStyleLbl="node1" presStyleIdx="1" presStyleCnt="5">
        <dgm:presLayoutVars>
          <dgm:bulletEnabled val="1"/>
        </dgm:presLayoutVars>
      </dgm:prSet>
      <dgm:spPr/>
    </dgm:pt>
    <dgm:pt modelId="{7332E2A3-7F29-4AE0-8772-CC369928D036}" type="pres">
      <dgm:prSet presAssocID="{59174064-E70F-49B8-92FE-3788ECA257E5}" presName="sibTrans" presStyleLbl="sibTrans2D1" presStyleIdx="1" presStyleCnt="4"/>
      <dgm:spPr/>
    </dgm:pt>
    <dgm:pt modelId="{CA39EB1C-2EE9-4DFC-A377-8A4FB3CD5DAA}" type="pres">
      <dgm:prSet presAssocID="{59174064-E70F-49B8-92FE-3788ECA257E5}" presName="connectorText" presStyleLbl="sibTrans2D1" presStyleIdx="1" presStyleCnt="4"/>
      <dgm:spPr/>
    </dgm:pt>
    <dgm:pt modelId="{39DE0559-FCB8-47F8-A2E3-D34875D6D6FD}" type="pres">
      <dgm:prSet presAssocID="{8B0D1EB7-954A-445D-976A-CC409675FCB5}" presName="node" presStyleLbl="node1" presStyleIdx="2" presStyleCnt="5">
        <dgm:presLayoutVars>
          <dgm:bulletEnabled val="1"/>
        </dgm:presLayoutVars>
      </dgm:prSet>
      <dgm:spPr/>
    </dgm:pt>
    <dgm:pt modelId="{5BEE982D-7D5F-4604-AC34-2C7A4BC485BD}" type="pres">
      <dgm:prSet presAssocID="{F14DDB08-46DA-4C82-B208-6CF7E4856D37}" presName="sibTrans" presStyleLbl="sibTrans2D1" presStyleIdx="2" presStyleCnt="4"/>
      <dgm:spPr/>
    </dgm:pt>
    <dgm:pt modelId="{21F29B27-90FC-4184-9B16-28B6E3F73BAD}" type="pres">
      <dgm:prSet presAssocID="{F14DDB08-46DA-4C82-B208-6CF7E4856D37}" presName="connectorText" presStyleLbl="sibTrans2D1" presStyleIdx="2" presStyleCnt="4"/>
      <dgm:spPr/>
    </dgm:pt>
    <dgm:pt modelId="{A23EFC5A-6F64-4562-8AE5-8D21191671E2}" type="pres">
      <dgm:prSet presAssocID="{1EDDE1F5-5DA0-4DCE-B63C-79E2E4285AF6}" presName="node" presStyleLbl="node1" presStyleIdx="3" presStyleCnt="5">
        <dgm:presLayoutVars>
          <dgm:bulletEnabled val="1"/>
        </dgm:presLayoutVars>
      </dgm:prSet>
      <dgm:spPr/>
    </dgm:pt>
    <dgm:pt modelId="{7D981172-A906-4250-8AAE-4F6A2794C453}" type="pres">
      <dgm:prSet presAssocID="{90B527E0-89CE-4284-9D43-71191EE113B4}" presName="sibTrans" presStyleLbl="sibTrans2D1" presStyleIdx="3" presStyleCnt="4"/>
      <dgm:spPr/>
    </dgm:pt>
    <dgm:pt modelId="{F8A50776-D7BB-4F4C-A628-69D69F8FED1E}" type="pres">
      <dgm:prSet presAssocID="{90B527E0-89CE-4284-9D43-71191EE113B4}" presName="connectorText" presStyleLbl="sibTrans2D1" presStyleIdx="3" presStyleCnt="4"/>
      <dgm:spPr/>
    </dgm:pt>
    <dgm:pt modelId="{D3BEAAA0-3906-4168-BC77-15A81ABE945A}" type="pres">
      <dgm:prSet presAssocID="{1B1200BA-7790-48ED-8453-125761788464}" presName="node" presStyleLbl="node1" presStyleIdx="4" presStyleCnt="5">
        <dgm:presLayoutVars>
          <dgm:bulletEnabled val="1"/>
        </dgm:presLayoutVars>
      </dgm:prSet>
      <dgm:spPr/>
    </dgm:pt>
  </dgm:ptLst>
  <dgm:cxnLst>
    <dgm:cxn modelId="{9542EB55-D795-4572-BCF3-546B9323C423}" type="presOf" srcId="{90B527E0-89CE-4284-9D43-71191EE113B4}" destId="{7D981172-A906-4250-8AAE-4F6A2794C453}" srcOrd="0" destOrd="0" presId="urn:microsoft.com/office/officeart/2005/8/layout/process1"/>
    <dgm:cxn modelId="{F2E49094-5548-4942-993E-715DA0BB9CFB}" type="presOf" srcId="{D01937FB-443B-4F6A-89D4-70E17ED3F731}" destId="{1336D16B-34A3-4411-8F0F-FC96F36D6E26}" srcOrd="0" destOrd="0" presId="urn:microsoft.com/office/officeart/2005/8/layout/process1"/>
    <dgm:cxn modelId="{0B3DFC3A-28AC-4A3F-8837-622615AF6A40}" srcId="{304A9131-903D-475D-8F3E-B15D3B6C302F}" destId="{8B0D1EB7-954A-445D-976A-CC409675FCB5}" srcOrd="2" destOrd="0" parTransId="{03A1E1FA-9912-428C-A6E1-103B0BD3EF33}" sibTransId="{F14DDB08-46DA-4C82-B208-6CF7E4856D37}"/>
    <dgm:cxn modelId="{93CEA6F4-1E13-4185-9344-CC65173D6057}" type="presOf" srcId="{3C3938FD-E533-4EDE-9F30-9156652289D2}" destId="{43676112-1429-4751-A36F-5A9CAA4B0605}" srcOrd="0" destOrd="0" presId="urn:microsoft.com/office/officeart/2005/8/layout/process1"/>
    <dgm:cxn modelId="{FD52DBA6-2B1B-4DA9-A6BC-E26C5101A31A}" type="presOf" srcId="{1B1200BA-7790-48ED-8453-125761788464}" destId="{D3BEAAA0-3906-4168-BC77-15A81ABE945A}" srcOrd="0" destOrd="0" presId="urn:microsoft.com/office/officeart/2005/8/layout/process1"/>
    <dgm:cxn modelId="{6B96FE34-BC57-4435-ADA2-A77F31E87665}" srcId="{304A9131-903D-475D-8F3E-B15D3B6C302F}" destId="{1B1200BA-7790-48ED-8453-125761788464}" srcOrd="4" destOrd="0" parTransId="{19740EE1-FD7F-4512-8B63-2133425B3F55}" sibTransId="{52060B38-5B42-42EC-97A8-90B45E6C05F2}"/>
    <dgm:cxn modelId="{8C864DE3-7FF8-4014-AECC-2BB0CBFECDCD}" type="presOf" srcId="{304A9131-903D-475D-8F3E-B15D3B6C302F}" destId="{4B0C7DCC-1952-4B01-AB75-06867312832D}" srcOrd="0" destOrd="0" presId="urn:microsoft.com/office/officeart/2005/8/layout/process1"/>
    <dgm:cxn modelId="{3198243C-FDF6-44FE-B1E9-A9B71151909A}" type="presOf" srcId="{59174064-E70F-49B8-92FE-3788ECA257E5}" destId="{CA39EB1C-2EE9-4DFC-A377-8A4FB3CD5DAA}" srcOrd="1" destOrd="0" presId="urn:microsoft.com/office/officeart/2005/8/layout/process1"/>
    <dgm:cxn modelId="{20B92A9A-7FAA-4AE4-B73A-553D6E6B0360}" type="presOf" srcId="{F14DDB08-46DA-4C82-B208-6CF7E4856D37}" destId="{21F29B27-90FC-4184-9B16-28B6E3F73BAD}" srcOrd="1" destOrd="0" presId="urn:microsoft.com/office/officeart/2005/8/layout/process1"/>
    <dgm:cxn modelId="{981AAD5B-DE2C-44B5-B69E-AABDF06B7FA5}" type="presOf" srcId="{F14DDB08-46DA-4C82-B208-6CF7E4856D37}" destId="{5BEE982D-7D5F-4604-AC34-2C7A4BC485BD}" srcOrd="0" destOrd="0" presId="urn:microsoft.com/office/officeart/2005/8/layout/process1"/>
    <dgm:cxn modelId="{4ECB68F8-A5ED-4A3D-A285-96958DA91970}" srcId="{304A9131-903D-475D-8F3E-B15D3B6C302F}" destId="{D01937FB-443B-4F6A-89D4-70E17ED3F731}" srcOrd="0" destOrd="0" parTransId="{36727CFD-CDB4-4DDA-A7EA-241CFD8CE444}" sibTransId="{213BC2DF-412F-4F95-AE8A-6F147DA88C24}"/>
    <dgm:cxn modelId="{CA6F9091-294B-4D84-985E-74185580A0A3}" srcId="{304A9131-903D-475D-8F3E-B15D3B6C302F}" destId="{1EDDE1F5-5DA0-4DCE-B63C-79E2E4285AF6}" srcOrd="3" destOrd="0" parTransId="{28A8EA15-A2D9-47FF-BD82-39475EFB7E3E}" sibTransId="{90B527E0-89CE-4284-9D43-71191EE113B4}"/>
    <dgm:cxn modelId="{9901D44F-BD6A-4658-92D2-669B08CB3B6B}" type="presOf" srcId="{8B0D1EB7-954A-445D-976A-CC409675FCB5}" destId="{39DE0559-FCB8-47F8-A2E3-D34875D6D6FD}" srcOrd="0" destOrd="0" presId="urn:microsoft.com/office/officeart/2005/8/layout/process1"/>
    <dgm:cxn modelId="{934FA2B1-3677-487F-A568-B43F7770151B}" type="presOf" srcId="{213BC2DF-412F-4F95-AE8A-6F147DA88C24}" destId="{EFFB02D0-7922-44BA-BA38-87F9E43CFF7F}" srcOrd="0" destOrd="0" presId="urn:microsoft.com/office/officeart/2005/8/layout/process1"/>
    <dgm:cxn modelId="{523A0669-D851-422D-9DC8-BEEFEC0636CE}" type="presOf" srcId="{90B527E0-89CE-4284-9D43-71191EE113B4}" destId="{F8A50776-D7BB-4F4C-A628-69D69F8FED1E}" srcOrd="1" destOrd="0" presId="urn:microsoft.com/office/officeart/2005/8/layout/process1"/>
    <dgm:cxn modelId="{A11D15BA-6643-4181-B9F8-063BE26D6BD8}" srcId="{304A9131-903D-475D-8F3E-B15D3B6C302F}" destId="{3C3938FD-E533-4EDE-9F30-9156652289D2}" srcOrd="1" destOrd="0" parTransId="{34A67640-EED4-4BCF-89CC-6BC14253BD6A}" sibTransId="{59174064-E70F-49B8-92FE-3788ECA257E5}"/>
    <dgm:cxn modelId="{206EA34F-6336-4D54-A490-8672F1D507E9}" type="presOf" srcId="{1EDDE1F5-5DA0-4DCE-B63C-79E2E4285AF6}" destId="{A23EFC5A-6F64-4562-8AE5-8D21191671E2}" srcOrd="0" destOrd="0" presId="urn:microsoft.com/office/officeart/2005/8/layout/process1"/>
    <dgm:cxn modelId="{5A381458-16E0-44BB-A210-8B912A58EEC7}" type="presOf" srcId="{59174064-E70F-49B8-92FE-3788ECA257E5}" destId="{7332E2A3-7F29-4AE0-8772-CC369928D036}" srcOrd="0" destOrd="0" presId="urn:microsoft.com/office/officeart/2005/8/layout/process1"/>
    <dgm:cxn modelId="{13A0C50D-3D00-4CA0-A4F0-8FFC25D3A58D}" type="presOf" srcId="{213BC2DF-412F-4F95-AE8A-6F147DA88C24}" destId="{647EBC9E-0F54-4FAC-8B5A-4A198BF6E69D}" srcOrd="1" destOrd="0" presId="urn:microsoft.com/office/officeart/2005/8/layout/process1"/>
    <dgm:cxn modelId="{34D618C4-889A-432A-BB80-91BB8FD447DD}" type="presParOf" srcId="{4B0C7DCC-1952-4B01-AB75-06867312832D}" destId="{1336D16B-34A3-4411-8F0F-FC96F36D6E26}" srcOrd="0" destOrd="0" presId="urn:microsoft.com/office/officeart/2005/8/layout/process1"/>
    <dgm:cxn modelId="{7F85B6E2-E58B-4AD9-A1C7-4A9935BCCEA4}" type="presParOf" srcId="{4B0C7DCC-1952-4B01-AB75-06867312832D}" destId="{EFFB02D0-7922-44BA-BA38-87F9E43CFF7F}" srcOrd="1" destOrd="0" presId="urn:microsoft.com/office/officeart/2005/8/layout/process1"/>
    <dgm:cxn modelId="{55CC7088-3C0E-4726-B874-4592C1915CCB}" type="presParOf" srcId="{EFFB02D0-7922-44BA-BA38-87F9E43CFF7F}" destId="{647EBC9E-0F54-4FAC-8B5A-4A198BF6E69D}" srcOrd="0" destOrd="0" presId="urn:microsoft.com/office/officeart/2005/8/layout/process1"/>
    <dgm:cxn modelId="{D5E6C29E-A83F-4E9F-9C8A-D30531940F8D}" type="presParOf" srcId="{4B0C7DCC-1952-4B01-AB75-06867312832D}" destId="{43676112-1429-4751-A36F-5A9CAA4B0605}" srcOrd="2" destOrd="0" presId="urn:microsoft.com/office/officeart/2005/8/layout/process1"/>
    <dgm:cxn modelId="{5908CBC4-E7D1-454C-B6C8-B56FA5E64904}" type="presParOf" srcId="{4B0C7DCC-1952-4B01-AB75-06867312832D}" destId="{7332E2A3-7F29-4AE0-8772-CC369928D036}" srcOrd="3" destOrd="0" presId="urn:microsoft.com/office/officeart/2005/8/layout/process1"/>
    <dgm:cxn modelId="{7300E37B-020A-42AD-85B3-2596AE261A98}" type="presParOf" srcId="{7332E2A3-7F29-4AE0-8772-CC369928D036}" destId="{CA39EB1C-2EE9-4DFC-A377-8A4FB3CD5DAA}" srcOrd="0" destOrd="0" presId="urn:microsoft.com/office/officeart/2005/8/layout/process1"/>
    <dgm:cxn modelId="{4AA1933F-47A6-4263-B8BB-74C0A6BDE939}" type="presParOf" srcId="{4B0C7DCC-1952-4B01-AB75-06867312832D}" destId="{39DE0559-FCB8-47F8-A2E3-D34875D6D6FD}" srcOrd="4" destOrd="0" presId="urn:microsoft.com/office/officeart/2005/8/layout/process1"/>
    <dgm:cxn modelId="{5C1C4103-77C1-4482-8266-21249B5F43CA}" type="presParOf" srcId="{4B0C7DCC-1952-4B01-AB75-06867312832D}" destId="{5BEE982D-7D5F-4604-AC34-2C7A4BC485BD}" srcOrd="5" destOrd="0" presId="urn:microsoft.com/office/officeart/2005/8/layout/process1"/>
    <dgm:cxn modelId="{F2AD9B13-6C5C-431B-AE2B-AD99918F1D86}" type="presParOf" srcId="{5BEE982D-7D5F-4604-AC34-2C7A4BC485BD}" destId="{21F29B27-90FC-4184-9B16-28B6E3F73BAD}" srcOrd="0" destOrd="0" presId="urn:microsoft.com/office/officeart/2005/8/layout/process1"/>
    <dgm:cxn modelId="{552A2575-5CB5-4C8A-85A4-3BCBA7D3438B}" type="presParOf" srcId="{4B0C7DCC-1952-4B01-AB75-06867312832D}" destId="{A23EFC5A-6F64-4562-8AE5-8D21191671E2}" srcOrd="6" destOrd="0" presId="urn:microsoft.com/office/officeart/2005/8/layout/process1"/>
    <dgm:cxn modelId="{C0968E69-ACB3-46D8-849B-B5D37C4FC0F7}" type="presParOf" srcId="{4B0C7DCC-1952-4B01-AB75-06867312832D}" destId="{7D981172-A906-4250-8AAE-4F6A2794C453}" srcOrd="7" destOrd="0" presId="urn:microsoft.com/office/officeart/2005/8/layout/process1"/>
    <dgm:cxn modelId="{C33E8A87-77B5-43E1-B842-7BC805412451}" type="presParOf" srcId="{7D981172-A906-4250-8AAE-4F6A2794C453}" destId="{F8A50776-D7BB-4F4C-A628-69D69F8FED1E}" srcOrd="0" destOrd="0" presId="urn:microsoft.com/office/officeart/2005/8/layout/process1"/>
    <dgm:cxn modelId="{F7916E85-9FB8-4CCB-BB3B-8C4F30FF2BB5}" type="presParOf" srcId="{4B0C7DCC-1952-4B01-AB75-06867312832D}" destId="{D3BEAAA0-3906-4168-BC77-15A81ABE945A}" srcOrd="8"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FF6BB829-76FD-4BE5-BD14-6C5F4988741E}" type="doc">
      <dgm:prSet loTypeId="urn:microsoft.com/office/officeart/2005/8/layout/hProcess11" loCatId="process" qsTypeId="urn:microsoft.com/office/officeart/2005/8/quickstyle/simple1" qsCatId="simple" csTypeId="urn:microsoft.com/office/officeart/2005/8/colors/colorful2" csCatId="colorful"/>
      <dgm:spPr/>
      <dgm:t>
        <a:bodyPr/>
        <a:lstStyle/>
        <a:p>
          <a:endParaRPr lang="zh-CN" altLang="en-US"/>
        </a:p>
      </dgm:t>
    </dgm:pt>
    <dgm:pt modelId="{4685A9A9-E12C-4F95-A32F-67882CE03283}">
      <dgm:prSet/>
      <dgm:spPr/>
      <dgm:t>
        <a:bodyPr/>
        <a:lstStyle/>
        <a:p>
          <a:pPr rtl="0"/>
          <a:endParaRPr lang="zh-CN"/>
        </a:p>
      </dgm:t>
    </dgm:pt>
    <dgm:pt modelId="{14B12065-9C00-417F-944F-9025770B2031}" type="parTrans" cxnId="{125D8C00-8577-4E59-8AB1-81687A049916}">
      <dgm:prSet/>
      <dgm:spPr/>
      <dgm:t>
        <a:bodyPr/>
        <a:lstStyle/>
        <a:p>
          <a:endParaRPr lang="zh-CN" altLang="en-US"/>
        </a:p>
      </dgm:t>
    </dgm:pt>
    <dgm:pt modelId="{B1FCA7A1-E495-4400-A46F-CDFFFECD410C}" type="sibTrans" cxnId="{125D8C00-8577-4E59-8AB1-81687A049916}">
      <dgm:prSet/>
      <dgm:spPr/>
      <dgm:t>
        <a:bodyPr/>
        <a:lstStyle/>
        <a:p>
          <a:endParaRPr lang="zh-CN" altLang="en-US"/>
        </a:p>
      </dgm:t>
    </dgm:pt>
    <dgm:pt modelId="{B07F7284-9A1E-4C2F-A7EA-7F1A11E6F7DA}">
      <dgm:prSet/>
      <dgm:spPr/>
      <dgm:t>
        <a:bodyPr/>
        <a:lstStyle/>
        <a:p>
          <a:pPr rtl="0"/>
          <a:r>
            <a:rPr lang="zh-CN" smtClean="0"/>
            <a:t>室内标识的设计原则</a:t>
          </a:r>
          <a:endParaRPr lang="zh-CN"/>
        </a:p>
      </dgm:t>
    </dgm:pt>
    <dgm:pt modelId="{DEB0EAE4-0FFD-46C1-9F04-894B262A632F}" type="parTrans" cxnId="{4D3D9B09-F90F-457B-B4A5-5077C2C07A65}">
      <dgm:prSet/>
      <dgm:spPr/>
      <dgm:t>
        <a:bodyPr/>
        <a:lstStyle/>
        <a:p>
          <a:endParaRPr lang="zh-CN" altLang="en-US"/>
        </a:p>
      </dgm:t>
    </dgm:pt>
    <dgm:pt modelId="{25175DF3-79FE-40F2-B247-CA9C3AD8EBA8}" type="sibTrans" cxnId="{4D3D9B09-F90F-457B-B4A5-5077C2C07A65}">
      <dgm:prSet/>
      <dgm:spPr/>
      <dgm:t>
        <a:bodyPr/>
        <a:lstStyle/>
        <a:p>
          <a:endParaRPr lang="zh-CN" altLang="en-US"/>
        </a:p>
      </dgm:t>
    </dgm:pt>
    <dgm:pt modelId="{6112AF55-EC5D-44ED-9F27-E360E77DAB26}">
      <dgm:prSet/>
      <dgm:spPr/>
      <dgm:t>
        <a:bodyPr/>
        <a:lstStyle/>
        <a:p>
          <a:pPr rtl="0"/>
          <a:r>
            <a:rPr lang="en-US" smtClean="0"/>
            <a:t>1.</a:t>
          </a:r>
          <a:r>
            <a:rPr lang="zh-CN" smtClean="0"/>
            <a:t>准确性原则  </a:t>
          </a:r>
          <a:endParaRPr lang="zh-CN"/>
        </a:p>
      </dgm:t>
    </dgm:pt>
    <dgm:pt modelId="{A3F7A21E-4797-4E07-AB59-1BEAC3BC1ABE}" type="parTrans" cxnId="{4C646734-6C5C-4B3C-AF98-DF3CEE6DCDD0}">
      <dgm:prSet/>
      <dgm:spPr/>
      <dgm:t>
        <a:bodyPr/>
        <a:lstStyle/>
        <a:p>
          <a:endParaRPr lang="zh-CN" altLang="en-US"/>
        </a:p>
      </dgm:t>
    </dgm:pt>
    <dgm:pt modelId="{111C2D95-D12D-452A-A88D-2E7BB614FFDC}" type="sibTrans" cxnId="{4C646734-6C5C-4B3C-AF98-DF3CEE6DCDD0}">
      <dgm:prSet/>
      <dgm:spPr/>
      <dgm:t>
        <a:bodyPr/>
        <a:lstStyle/>
        <a:p>
          <a:endParaRPr lang="zh-CN" altLang="en-US"/>
        </a:p>
      </dgm:t>
    </dgm:pt>
    <dgm:pt modelId="{B26BC844-CB31-479D-98F2-18A5FA18E33C}">
      <dgm:prSet/>
      <dgm:spPr/>
      <dgm:t>
        <a:bodyPr/>
        <a:lstStyle/>
        <a:p>
          <a:pPr rtl="0"/>
          <a:r>
            <a:rPr lang="en-US" smtClean="0"/>
            <a:t>2.</a:t>
          </a:r>
          <a:r>
            <a:rPr lang="zh-CN" smtClean="0"/>
            <a:t>清晰性原则</a:t>
          </a:r>
          <a:endParaRPr lang="zh-CN"/>
        </a:p>
      </dgm:t>
    </dgm:pt>
    <dgm:pt modelId="{F88AF6AB-E823-4F13-95DC-BE78DFA29CE3}" type="parTrans" cxnId="{E07BF40D-03BD-4C78-A675-B66DAC807A53}">
      <dgm:prSet/>
      <dgm:spPr/>
      <dgm:t>
        <a:bodyPr/>
        <a:lstStyle/>
        <a:p>
          <a:endParaRPr lang="zh-CN" altLang="en-US"/>
        </a:p>
      </dgm:t>
    </dgm:pt>
    <dgm:pt modelId="{880AB42D-DB09-4F23-AF3E-D0A95FB5DC83}" type="sibTrans" cxnId="{E07BF40D-03BD-4C78-A675-B66DAC807A53}">
      <dgm:prSet/>
      <dgm:spPr/>
      <dgm:t>
        <a:bodyPr/>
        <a:lstStyle/>
        <a:p>
          <a:endParaRPr lang="zh-CN" altLang="en-US"/>
        </a:p>
      </dgm:t>
    </dgm:pt>
    <dgm:pt modelId="{353B9E9D-78F0-4FD1-B71C-12B6BE2A222B}">
      <dgm:prSet/>
      <dgm:spPr/>
      <dgm:t>
        <a:bodyPr/>
        <a:lstStyle/>
        <a:p>
          <a:pPr rtl="0"/>
          <a:r>
            <a:rPr lang="en-US" smtClean="0"/>
            <a:t>3.</a:t>
          </a:r>
          <a:r>
            <a:rPr lang="zh-CN" smtClean="0"/>
            <a:t>规范性原则</a:t>
          </a:r>
          <a:endParaRPr lang="zh-CN"/>
        </a:p>
      </dgm:t>
    </dgm:pt>
    <dgm:pt modelId="{9B2494D3-3353-48D7-94BE-1DC0C62E645C}" type="parTrans" cxnId="{689C3001-AFF7-4B10-B485-F730B2B695EB}">
      <dgm:prSet/>
      <dgm:spPr/>
      <dgm:t>
        <a:bodyPr/>
        <a:lstStyle/>
        <a:p>
          <a:endParaRPr lang="zh-CN" altLang="en-US"/>
        </a:p>
      </dgm:t>
    </dgm:pt>
    <dgm:pt modelId="{1669DF63-B819-401D-B988-FF3D05345FC2}" type="sibTrans" cxnId="{689C3001-AFF7-4B10-B485-F730B2B695EB}">
      <dgm:prSet/>
      <dgm:spPr/>
      <dgm:t>
        <a:bodyPr/>
        <a:lstStyle/>
        <a:p>
          <a:endParaRPr lang="zh-CN" altLang="en-US"/>
        </a:p>
      </dgm:t>
    </dgm:pt>
    <dgm:pt modelId="{A75FEA75-7545-4732-9008-B220D7254B8D}">
      <dgm:prSet/>
      <dgm:spPr/>
      <dgm:t>
        <a:bodyPr/>
        <a:lstStyle/>
        <a:p>
          <a:pPr rtl="0"/>
          <a:r>
            <a:rPr lang="en-US" smtClean="0"/>
            <a:t>4.</a:t>
          </a:r>
          <a:r>
            <a:rPr lang="zh-CN" smtClean="0"/>
            <a:t>独特性原则</a:t>
          </a:r>
          <a:endParaRPr lang="zh-CN"/>
        </a:p>
      </dgm:t>
    </dgm:pt>
    <dgm:pt modelId="{8077D9AB-F77C-47AB-85BC-F1DBFFD9E3F9}" type="parTrans" cxnId="{403343C0-CB36-49B3-BFF6-1DFEDBD1D0F6}">
      <dgm:prSet/>
      <dgm:spPr/>
      <dgm:t>
        <a:bodyPr/>
        <a:lstStyle/>
        <a:p>
          <a:endParaRPr lang="zh-CN" altLang="en-US"/>
        </a:p>
      </dgm:t>
    </dgm:pt>
    <dgm:pt modelId="{3EC5B3A4-20D0-4CA9-B255-84A928EDD3E7}" type="sibTrans" cxnId="{403343C0-CB36-49B3-BFF6-1DFEDBD1D0F6}">
      <dgm:prSet/>
      <dgm:spPr/>
      <dgm:t>
        <a:bodyPr/>
        <a:lstStyle/>
        <a:p>
          <a:endParaRPr lang="zh-CN" altLang="en-US"/>
        </a:p>
      </dgm:t>
    </dgm:pt>
    <dgm:pt modelId="{D1EA232D-F1EE-4D40-A367-1F5E14A13887}">
      <dgm:prSet/>
      <dgm:spPr/>
      <dgm:t>
        <a:bodyPr/>
        <a:lstStyle/>
        <a:p>
          <a:pPr rtl="0"/>
          <a:r>
            <a:rPr lang="en-US" smtClean="0"/>
            <a:t>5.</a:t>
          </a:r>
          <a:r>
            <a:rPr lang="zh-CN" smtClean="0"/>
            <a:t>美观性原则</a:t>
          </a:r>
          <a:endParaRPr lang="zh-CN"/>
        </a:p>
      </dgm:t>
    </dgm:pt>
    <dgm:pt modelId="{F53194F9-1835-4A4A-8543-DD159557B493}" type="parTrans" cxnId="{A496441E-6A70-4D38-BCB5-C01FDACCA1B1}">
      <dgm:prSet/>
      <dgm:spPr/>
      <dgm:t>
        <a:bodyPr/>
        <a:lstStyle/>
        <a:p>
          <a:endParaRPr lang="zh-CN" altLang="en-US"/>
        </a:p>
      </dgm:t>
    </dgm:pt>
    <dgm:pt modelId="{854F1121-9AEC-446D-9AF4-978C41DE8750}" type="sibTrans" cxnId="{A496441E-6A70-4D38-BCB5-C01FDACCA1B1}">
      <dgm:prSet/>
      <dgm:spPr/>
      <dgm:t>
        <a:bodyPr/>
        <a:lstStyle/>
        <a:p>
          <a:endParaRPr lang="zh-CN" altLang="en-US"/>
        </a:p>
      </dgm:t>
    </dgm:pt>
    <dgm:pt modelId="{4C7FB655-22FF-489D-A3AD-5C13747071DA}">
      <dgm:prSet/>
      <dgm:spPr/>
      <dgm:t>
        <a:bodyPr/>
        <a:lstStyle/>
        <a:p>
          <a:pPr rtl="0"/>
          <a:r>
            <a:rPr lang="en-US" smtClean="0"/>
            <a:t>6.</a:t>
          </a:r>
          <a:r>
            <a:rPr lang="zh-CN" smtClean="0"/>
            <a:t>系统性原则</a:t>
          </a:r>
          <a:endParaRPr lang="zh-CN"/>
        </a:p>
      </dgm:t>
    </dgm:pt>
    <dgm:pt modelId="{DA3B9F7B-DA33-4076-A929-C651DEF6C60B}" type="parTrans" cxnId="{B1D9E1D5-030A-483E-9CAF-AF63C061C42A}">
      <dgm:prSet/>
      <dgm:spPr/>
      <dgm:t>
        <a:bodyPr/>
        <a:lstStyle/>
        <a:p>
          <a:endParaRPr lang="zh-CN" altLang="en-US"/>
        </a:p>
      </dgm:t>
    </dgm:pt>
    <dgm:pt modelId="{7B5EFDD6-86C7-4C5B-95AE-EEAA9D667601}" type="sibTrans" cxnId="{B1D9E1D5-030A-483E-9CAF-AF63C061C42A}">
      <dgm:prSet/>
      <dgm:spPr/>
      <dgm:t>
        <a:bodyPr/>
        <a:lstStyle/>
        <a:p>
          <a:endParaRPr lang="zh-CN" altLang="en-US"/>
        </a:p>
      </dgm:t>
    </dgm:pt>
    <dgm:pt modelId="{3CDE106E-AD1C-4271-98F6-74CDA722CB88}" type="pres">
      <dgm:prSet presAssocID="{FF6BB829-76FD-4BE5-BD14-6C5F4988741E}" presName="Name0" presStyleCnt="0">
        <dgm:presLayoutVars>
          <dgm:dir/>
          <dgm:resizeHandles val="exact"/>
        </dgm:presLayoutVars>
      </dgm:prSet>
      <dgm:spPr/>
    </dgm:pt>
    <dgm:pt modelId="{8535823D-FB02-4A61-A57D-3D09C739EDCD}" type="pres">
      <dgm:prSet presAssocID="{FF6BB829-76FD-4BE5-BD14-6C5F4988741E}" presName="arrow" presStyleLbl="bgShp" presStyleIdx="0" presStyleCnt="1"/>
      <dgm:spPr/>
    </dgm:pt>
    <dgm:pt modelId="{B3450655-A0D2-434D-BFBB-886741A26420}" type="pres">
      <dgm:prSet presAssocID="{FF6BB829-76FD-4BE5-BD14-6C5F4988741E}" presName="points" presStyleCnt="0"/>
      <dgm:spPr/>
    </dgm:pt>
    <dgm:pt modelId="{729DDD25-6B11-4674-9309-36F232456A7B}" type="pres">
      <dgm:prSet presAssocID="{4685A9A9-E12C-4F95-A32F-67882CE03283}" presName="compositeA" presStyleCnt="0"/>
      <dgm:spPr/>
    </dgm:pt>
    <dgm:pt modelId="{CE1E19A7-F79D-4E17-BE5C-454BED1F8B65}" type="pres">
      <dgm:prSet presAssocID="{4685A9A9-E12C-4F95-A32F-67882CE03283}" presName="textA" presStyleLbl="revTx" presStyleIdx="0" presStyleCnt="8">
        <dgm:presLayoutVars>
          <dgm:bulletEnabled val="1"/>
        </dgm:presLayoutVars>
      </dgm:prSet>
      <dgm:spPr/>
    </dgm:pt>
    <dgm:pt modelId="{A6F4EC4C-3C7B-480D-85EB-110AEC2291CD}" type="pres">
      <dgm:prSet presAssocID="{4685A9A9-E12C-4F95-A32F-67882CE03283}" presName="circleA" presStyleLbl="node1" presStyleIdx="0" presStyleCnt="8"/>
      <dgm:spPr/>
    </dgm:pt>
    <dgm:pt modelId="{A34110BC-6956-4525-9DEA-9917362A9B9A}" type="pres">
      <dgm:prSet presAssocID="{4685A9A9-E12C-4F95-A32F-67882CE03283}" presName="spaceA" presStyleCnt="0"/>
      <dgm:spPr/>
    </dgm:pt>
    <dgm:pt modelId="{6CFA1B03-5E66-48BF-B188-54C1A377AE06}" type="pres">
      <dgm:prSet presAssocID="{B1FCA7A1-E495-4400-A46F-CDFFFECD410C}" presName="space" presStyleCnt="0"/>
      <dgm:spPr/>
    </dgm:pt>
    <dgm:pt modelId="{46BFBC95-B9B9-4977-B1E7-CE5EDA5C6C5E}" type="pres">
      <dgm:prSet presAssocID="{B07F7284-9A1E-4C2F-A7EA-7F1A11E6F7DA}" presName="compositeB" presStyleCnt="0"/>
      <dgm:spPr/>
    </dgm:pt>
    <dgm:pt modelId="{390087B7-8720-46ED-931F-EFA76BD83B8A}" type="pres">
      <dgm:prSet presAssocID="{B07F7284-9A1E-4C2F-A7EA-7F1A11E6F7DA}" presName="textB" presStyleLbl="revTx" presStyleIdx="1" presStyleCnt="8">
        <dgm:presLayoutVars>
          <dgm:bulletEnabled val="1"/>
        </dgm:presLayoutVars>
      </dgm:prSet>
      <dgm:spPr/>
    </dgm:pt>
    <dgm:pt modelId="{7CE8C9EF-1773-4429-83F6-4221470B2007}" type="pres">
      <dgm:prSet presAssocID="{B07F7284-9A1E-4C2F-A7EA-7F1A11E6F7DA}" presName="circleB" presStyleLbl="node1" presStyleIdx="1" presStyleCnt="8"/>
      <dgm:spPr/>
    </dgm:pt>
    <dgm:pt modelId="{95C5B920-ACC5-45C0-8B67-729FDF3411BC}" type="pres">
      <dgm:prSet presAssocID="{B07F7284-9A1E-4C2F-A7EA-7F1A11E6F7DA}" presName="spaceB" presStyleCnt="0"/>
      <dgm:spPr/>
    </dgm:pt>
    <dgm:pt modelId="{4D245669-E928-42B2-910C-B43B4F87068B}" type="pres">
      <dgm:prSet presAssocID="{25175DF3-79FE-40F2-B247-CA9C3AD8EBA8}" presName="space" presStyleCnt="0"/>
      <dgm:spPr/>
    </dgm:pt>
    <dgm:pt modelId="{877675C6-2BF1-4DFC-BD21-81EA8EA463CB}" type="pres">
      <dgm:prSet presAssocID="{6112AF55-EC5D-44ED-9F27-E360E77DAB26}" presName="compositeA" presStyleCnt="0"/>
      <dgm:spPr/>
    </dgm:pt>
    <dgm:pt modelId="{7E3E6714-C01A-4259-8580-75A63216B707}" type="pres">
      <dgm:prSet presAssocID="{6112AF55-EC5D-44ED-9F27-E360E77DAB26}" presName="textA" presStyleLbl="revTx" presStyleIdx="2" presStyleCnt="8">
        <dgm:presLayoutVars>
          <dgm:bulletEnabled val="1"/>
        </dgm:presLayoutVars>
      </dgm:prSet>
      <dgm:spPr/>
    </dgm:pt>
    <dgm:pt modelId="{BE795436-57A0-42BB-9F13-89972215F234}" type="pres">
      <dgm:prSet presAssocID="{6112AF55-EC5D-44ED-9F27-E360E77DAB26}" presName="circleA" presStyleLbl="node1" presStyleIdx="2" presStyleCnt="8"/>
      <dgm:spPr/>
    </dgm:pt>
    <dgm:pt modelId="{F6A935CE-9B7D-4C74-9926-A93F594D6BD4}" type="pres">
      <dgm:prSet presAssocID="{6112AF55-EC5D-44ED-9F27-E360E77DAB26}" presName="spaceA" presStyleCnt="0"/>
      <dgm:spPr/>
    </dgm:pt>
    <dgm:pt modelId="{4381BE90-5DFF-424A-A485-1A068DC48420}" type="pres">
      <dgm:prSet presAssocID="{111C2D95-D12D-452A-A88D-2E7BB614FFDC}" presName="space" presStyleCnt="0"/>
      <dgm:spPr/>
    </dgm:pt>
    <dgm:pt modelId="{567E6BD0-49B0-44B0-8128-E4AE3E0AE4E3}" type="pres">
      <dgm:prSet presAssocID="{B26BC844-CB31-479D-98F2-18A5FA18E33C}" presName="compositeB" presStyleCnt="0"/>
      <dgm:spPr/>
    </dgm:pt>
    <dgm:pt modelId="{C425B6ED-8515-4B33-9C03-36C0D729B030}" type="pres">
      <dgm:prSet presAssocID="{B26BC844-CB31-479D-98F2-18A5FA18E33C}" presName="textB" presStyleLbl="revTx" presStyleIdx="3" presStyleCnt="8">
        <dgm:presLayoutVars>
          <dgm:bulletEnabled val="1"/>
        </dgm:presLayoutVars>
      </dgm:prSet>
      <dgm:spPr/>
    </dgm:pt>
    <dgm:pt modelId="{319E3A1F-2748-40A5-BB06-95B1B1CAEB0C}" type="pres">
      <dgm:prSet presAssocID="{B26BC844-CB31-479D-98F2-18A5FA18E33C}" presName="circleB" presStyleLbl="node1" presStyleIdx="3" presStyleCnt="8"/>
      <dgm:spPr/>
    </dgm:pt>
    <dgm:pt modelId="{2F16DBB6-A81C-43B0-8373-83FFC79240D0}" type="pres">
      <dgm:prSet presAssocID="{B26BC844-CB31-479D-98F2-18A5FA18E33C}" presName="spaceB" presStyleCnt="0"/>
      <dgm:spPr/>
    </dgm:pt>
    <dgm:pt modelId="{F9C97032-D355-4A04-AE44-B08DF20E35EB}" type="pres">
      <dgm:prSet presAssocID="{880AB42D-DB09-4F23-AF3E-D0A95FB5DC83}" presName="space" presStyleCnt="0"/>
      <dgm:spPr/>
    </dgm:pt>
    <dgm:pt modelId="{A85F232A-FF3D-47BD-A2CD-1BFA038A974A}" type="pres">
      <dgm:prSet presAssocID="{353B9E9D-78F0-4FD1-B71C-12B6BE2A222B}" presName="compositeA" presStyleCnt="0"/>
      <dgm:spPr/>
    </dgm:pt>
    <dgm:pt modelId="{341F950D-1A22-4BF5-94F3-ADA31815B1E5}" type="pres">
      <dgm:prSet presAssocID="{353B9E9D-78F0-4FD1-B71C-12B6BE2A222B}" presName="textA" presStyleLbl="revTx" presStyleIdx="4" presStyleCnt="8">
        <dgm:presLayoutVars>
          <dgm:bulletEnabled val="1"/>
        </dgm:presLayoutVars>
      </dgm:prSet>
      <dgm:spPr/>
    </dgm:pt>
    <dgm:pt modelId="{F5F092C1-A40B-4D13-ACC8-8A629DF63163}" type="pres">
      <dgm:prSet presAssocID="{353B9E9D-78F0-4FD1-B71C-12B6BE2A222B}" presName="circleA" presStyleLbl="node1" presStyleIdx="4" presStyleCnt="8"/>
      <dgm:spPr/>
    </dgm:pt>
    <dgm:pt modelId="{9D8D28E2-CC69-48A8-A731-DCE8B842C8BC}" type="pres">
      <dgm:prSet presAssocID="{353B9E9D-78F0-4FD1-B71C-12B6BE2A222B}" presName="spaceA" presStyleCnt="0"/>
      <dgm:spPr/>
    </dgm:pt>
    <dgm:pt modelId="{AD780FB4-88BB-45A3-AA7B-E65277127EA4}" type="pres">
      <dgm:prSet presAssocID="{1669DF63-B819-401D-B988-FF3D05345FC2}" presName="space" presStyleCnt="0"/>
      <dgm:spPr/>
    </dgm:pt>
    <dgm:pt modelId="{97BF8271-E7E0-4E34-B93E-D6E7D56E68C2}" type="pres">
      <dgm:prSet presAssocID="{A75FEA75-7545-4732-9008-B220D7254B8D}" presName="compositeB" presStyleCnt="0"/>
      <dgm:spPr/>
    </dgm:pt>
    <dgm:pt modelId="{407951C2-12F9-48AF-A55D-8495342E583A}" type="pres">
      <dgm:prSet presAssocID="{A75FEA75-7545-4732-9008-B220D7254B8D}" presName="textB" presStyleLbl="revTx" presStyleIdx="5" presStyleCnt="8">
        <dgm:presLayoutVars>
          <dgm:bulletEnabled val="1"/>
        </dgm:presLayoutVars>
      </dgm:prSet>
      <dgm:spPr/>
    </dgm:pt>
    <dgm:pt modelId="{C12199D7-3772-44E3-8F08-03FE0A282C76}" type="pres">
      <dgm:prSet presAssocID="{A75FEA75-7545-4732-9008-B220D7254B8D}" presName="circleB" presStyleLbl="node1" presStyleIdx="5" presStyleCnt="8"/>
      <dgm:spPr/>
    </dgm:pt>
    <dgm:pt modelId="{237D1379-7FFE-44DF-943E-422043749A66}" type="pres">
      <dgm:prSet presAssocID="{A75FEA75-7545-4732-9008-B220D7254B8D}" presName="spaceB" presStyleCnt="0"/>
      <dgm:spPr/>
    </dgm:pt>
    <dgm:pt modelId="{29FA6C0E-E4DF-41AA-9B8E-E7B460E81470}" type="pres">
      <dgm:prSet presAssocID="{3EC5B3A4-20D0-4CA9-B255-84A928EDD3E7}" presName="space" presStyleCnt="0"/>
      <dgm:spPr/>
    </dgm:pt>
    <dgm:pt modelId="{34FA07FE-BC92-4652-A276-06F52DBB2414}" type="pres">
      <dgm:prSet presAssocID="{D1EA232D-F1EE-4D40-A367-1F5E14A13887}" presName="compositeA" presStyleCnt="0"/>
      <dgm:spPr/>
    </dgm:pt>
    <dgm:pt modelId="{F8ABDBDA-5379-44FD-A482-B6D6A10B02C5}" type="pres">
      <dgm:prSet presAssocID="{D1EA232D-F1EE-4D40-A367-1F5E14A13887}" presName="textA" presStyleLbl="revTx" presStyleIdx="6" presStyleCnt="8">
        <dgm:presLayoutVars>
          <dgm:bulletEnabled val="1"/>
        </dgm:presLayoutVars>
      </dgm:prSet>
      <dgm:spPr/>
    </dgm:pt>
    <dgm:pt modelId="{7ADEF86B-70D6-48E0-8527-FF685169D0D4}" type="pres">
      <dgm:prSet presAssocID="{D1EA232D-F1EE-4D40-A367-1F5E14A13887}" presName="circleA" presStyleLbl="node1" presStyleIdx="6" presStyleCnt="8"/>
      <dgm:spPr/>
    </dgm:pt>
    <dgm:pt modelId="{BBCB363F-550E-454F-A172-6B5374490FE5}" type="pres">
      <dgm:prSet presAssocID="{D1EA232D-F1EE-4D40-A367-1F5E14A13887}" presName="spaceA" presStyleCnt="0"/>
      <dgm:spPr/>
    </dgm:pt>
    <dgm:pt modelId="{C8503FA3-1F28-4B82-83AC-2C6285A49430}" type="pres">
      <dgm:prSet presAssocID="{854F1121-9AEC-446D-9AF4-978C41DE8750}" presName="space" presStyleCnt="0"/>
      <dgm:spPr/>
    </dgm:pt>
    <dgm:pt modelId="{A32D097F-9756-4AD1-B983-DEB26C29F3BF}" type="pres">
      <dgm:prSet presAssocID="{4C7FB655-22FF-489D-A3AD-5C13747071DA}" presName="compositeB" presStyleCnt="0"/>
      <dgm:spPr/>
    </dgm:pt>
    <dgm:pt modelId="{066D98CF-C577-42C9-A07D-6AAF89B85725}" type="pres">
      <dgm:prSet presAssocID="{4C7FB655-22FF-489D-A3AD-5C13747071DA}" presName="textB" presStyleLbl="revTx" presStyleIdx="7" presStyleCnt="8">
        <dgm:presLayoutVars>
          <dgm:bulletEnabled val="1"/>
        </dgm:presLayoutVars>
      </dgm:prSet>
      <dgm:spPr/>
    </dgm:pt>
    <dgm:pt modelId="{1B3C6B61-D681-4B1B-AC92-6D073E96A4F1}" type="pres">
      <dgm:prSet presAssocID="{4C7FB655-22FF-489D-A3AD-5C13747071DA}" presName="circleB" presStyleLbl="node1" presStyleIdx="7" presStyleCnt="8"/>
      <dgm:spPr/>
    </dgm:pt>
    <dgm:pt modelId="{00C3D295-F028-40E3-912C-97E1F4FC0777}" type="pres">
      <dgm:prSet presAssocID="{4C7FB655-22FF-489D-A3AD-5C13747071DA}" presName="spaceB" presStyleCnt="0"/>
      <dgm:spPr/>
    </dgm:pt>
  </dgm:ptLst>
  <dgm:cxnLst>
    <dgm:cxn modelId="{B1D9E1D5-030A-483E-9CAF-AF63C061C42A}" srcId="{FF6BB829-76FD-4BE5-BD14-6C5F4988741E}" destId="{4C7FB655-22FF-489D-A3AD-5C13747071DA}" srcOrd="7" destOrd="0" parTransId="{DA3B9F7B-DA33-4076-A929-C651DEF6C60B}" sibTransId="{7B5EFDD6-86C7-4C5B-95AE-EEAA9D667601}"/>
    <dgm:cxn modelId="{E07BF40D-03BD-4C78-A675-B66DAC807A53}" srcId="{FF6BB829-76FD-4BE5-BD14-6C5F4988741E}" destId="{B26BC844-CB31-479D-98F2-18A5FA18E33C}" srcOrd="3" destOrd="0" parTransId="{F88AF6AB-E823-4F13-95DC-BE78DFA29CE3}" sibTransId="{880AB42D-DB09-4F23-AF3E-D0A95FB5DC83}"/>
    <dgm:cxn modelId="{B9ABC9DB-B1FD-472B-9433-E7CF9CD1E8FA}" type="presOf" srcId="{4C7FB655-22FF-489D-A3AD-5C13747071DA}" destId="{066D98CF-C577-42C9-A07D-6AAF89B85725}" srcOrd="0" destOrd="0" presId="urn:microsoft.com/office/officeart/2005/8/layout/hProcess11"/>
    <dgm:cxn modelId="{22022A42-812E-4B1E-906A-D0470C8B035D}" type="presOf" srcId="{353B9E9D-78F0-4FD1-B71C-12B6BE2A222B}" destId="{341F950D-1A22-4BF5-94F3-ADA31815B1E5}" srcOrd="0" destOrd="0" presId="urn:microsoft.com/office/officeart/2005/8/layout/hProcess11"/>
    <dgm:cxn modelId="{DD175AEA-583F-4E08-88F5-F0F65EDC1D4C}" type="presOf" srcId="{B26BC844-CB31-479D-98F2-18A5FA18E33C}" destId="{C425B6ED-8515-4B33-9C03-36C0D729B030}" srcOrd="0" destOrd="0" presId="urn:microsoft.com/office/officeart/2005/8/layout/hProcess11"/>
    <dgm:cxn modelId="{7862C65D-7B15-44DD-93DE-A70492926CBC}" type="presOf" srcId="{D1EA232D-F1EE-4D40-A367-1F5E14A13887}" destId="{F8ABDBDA-5379-44FD-A482-B6D6A10B02C5}" srcOrd="0" destOrd="0" presId="urn:microsoft.com/office/officeart/2005/8/layout/hProcess11"/>
    <dgm:cxn modelId="{3A7C489C-634B-4898-9898-AE9328C0E326}" type="presOf" srcId="{4685A9A9-E12C-4F95-A32F-67882CE03283}" destId="{CE1E19A7-F79D-4E17-BE5C-454BED1F8B65}" srcOrd="0" destOrd="0" presId="urn:microsoft.com/office/officeart/2005/8/layout/hProcess11"/>
    <dgm:cxn modelId="{125D8C00-8577-4E59-8AB1-81687A049916}" srcId="{FF6BB829-76FD-4BE5-BD14-6C5F4988741E}" destId="{4685A9A9-E12C-4F95-A32F-67882CE03283}" srcOrd="0" destOrd="0" parTransId="{14B12065-9C00-417F-944F-9025770B2031}" sibTransId="{B1FCA7A1-E495-4400-A46F-CDFFFECD410C}"/>
    <dgm:cxn modelId="{4C646734-6C5C-4B3C-AF98-DF3CEE6DCDD0}" srcId="{FF6BB829-76FD-4BE5-BD14-6C5F4988741E}" destId="{6112AF55-EC5D-44ED-9F27-E360E77DAB26}" srcOrd="2" destOrd="0" parTransId="{A3F7A21E-4797-4E07-AB59-1BEAC3BC1ABE}" sibTransId="{111C2D95-D12D-452A-A88D-2E7BB614FFDC}"/>
    <dgm:cxn modelId="{4D3D9B09-F90F-457B-B4A5-5077C2C07A65}" srcId="{FF6BB829-76FD-4BE5-BD14-6C5F4988741E}" destId="{B07F7284-9A1E-4C2F-A7EA-7F1A11E6F7DA}" srcOrd="1" destOrd="0" parTransId="{DEB0EAE4-0FFD-46C1-9F04-894B262A632F}" sibTransId="{25175DF3-79FE-40F2-B247-CA9C3AD8EBA8}"/>
    <dgm:cxn modelId="{A30CCEDB-4DDE-4BAA-88B9-8EE0E40B7170}" type="presOf" srcId="{FF6BB829-76FD-4BE5-BD14-6C5F4988741E}" destId="{3CDE106E-AD1C-4271-98F6-74CDA722CB88}" srcOrd="0" destOrd="0" presId="urn:microsoft.com/office/officeart/2005/8/layout/hProcess11"/>
    <dgm:cxn modelId="{689C3001-AFF7-4B10-B485-F730B2B695EB}" srcId="{FF6BB829-76FD-4BE5-BD14-6C5F4988741E}" destId="{353B9E9D-78F0-4FD1-B71C-12B6BE2A222B}" srcOrd="4" destOrd="0" parTransId="{9B2494D3-3353-48D7-94BE-1DC0C62E645C}" sibTransId="{1669DF63-B819-401D-B988-FF3D05345FC2}"/>
    <dgm:cxn modelId="{31AFDA10-9370-4A3A-AED1-463BC6898F6E}" type="presOf" srcId="{A75FEA75-7545-4732-9008-B220D7254B8D}" destId="{407951C2-12F9-48AF-A55D-8495342E583A}" srcOrd="0" destOrd="0" presId="urn:microsoft.com/office/officeart/2005/8/layout/hProcess11"/>
    <dgm:cxn modelId="{403343C0-CB36-49B3-BFF6-1DFEDBD1D0F6}" srcId="{FF6BB829-76FD-4BE5-BD14-6C5F4988741E}" destId="{A75FEA75-7545-4732-9008-B220D7254B8D}" srcOrd="5" destOrd="0" parTransId="{8077D9AB-F77C-47AB-85BC-F1DBFFD9E3F9}" sibTransId="{3EC5B3A4-20D0-4CA9-B255-84A928EDD3E7}"/>
    <dgm:cxn modelId="{6CA8A68D-72CD-44F8-9BC1-FAB8B361A20F}" type="presOf" srcId="{B07F7284-9A1E-4C2F-A7EA-7F1A11E6F7DA}" destId="{390087B7-8720-46ED-931F-EFA76BD83B8A}" srcOrd="0" destOrd="0" presId="urn:microsoft.com/office/officeart/2005/8/layout/hProcess11"/>
    <dgm:cxn modelId="{A496441E-6A70-4D38-BCB5-C01FDACCA1B1}" srcId="{FF6BB829-76FD-4BE5-BD14-6C5F4988741E}" destId="{D1EA232D-F1EE-4D40-A367-1F5E14A13887}" srcOrd="6" destOrd="0" parTransId="{F53194F9-1835-4A4A-8543-DD159557B493}" sibTransId="{854F1121-9AEC-446D-9AF4-978C41DE8750}"/>
    <dgm:cxn modelId="{7988F548-E98F-4CF1-AA45-EE890A157DF5}" type="presOf" srcId="{6112AF55-EC5D-44ED-9F27-E360E77DAB26}" destId="{7E3E6714-C01A-4259-8580-75A63216B707}" srcOrd="0" destOrd="0" presId="urn:microsoft.com/office/officeart/2005/8/layout/hProcess11"/>
    <dgm:cxn modelId="{8D991A17-F158-41E1-9055-0FC9C4D5DDF8}" type="presParOf" srcId="{3CDE106E-AD1C-4271-98F6-74CDA722CB88}" destId="{8535823D-FB02-4A61-A57D-3D09C739EDCD}" srcOrd="0" destOrd="0" presId="urn:microsoft.com/office/officeart/2005/8/layout/hProcess11"/>
    <dgm:cxn modelId="{16972D13-7E71-4957-9E55-2C8454A511C4}" type="presParOf" srcId="{3CDE106E-AD1C-4271-98F6-74CDA722CB88}" destId="{B3450655-A0D2-434D-BFBB-886741A26420}" srcOrd="1" destOrd="0" presId="urn:microsoft.com/office/officeart/2005/8/layout/hProcess11"/>
    <dgm:cxn modelId="{EC687CDF-D5FF-4A9B-88FE-ADFAF240B7EE}" type="presParOf" srcId="{B3450655-A0D2-434D-BFBB-886741A26420}" destId="{729DDD25-6B11-4674-9309-36F232456A7B}" srcOrd="0" destOrd="0" presId="urn:microsoft.com/office/officeart/2005/8/layout/hProcess11"/>
    <dgm:cxn modelId="{351242D6-635D-4149-9D55-28DCC4F9C15B}" type="presParOf" srcId="{729DDD25-6B11-4674-9309-36F232456A7B}" destId="{CE1E19A7-F79D-4E17-BE5C-454BED1F8B65}" srcOrd="0" destOrd="0" presId="urn:microsoft.com/office/officeart/2005/8/layout/hProcess11"/>
    <dgm:cxn modelId="{CCADD2D2-96D0-4F79-AF6C-6CF9B77C1928}" type="presParOf" srcId="{729DDD25-6B11-4674-9309-36F232456A7B}" destId="{A6F4EC4C-3C7B-480D-85EB-110AEC2291CD}" srcOrd="1" destOrd="0" presId="urn:microsoft.com/office/officeart/2005/8/layout/hProcess11"/>
    <dgm:cxn modelId="{F4F440E8-5C49-4CDC-9471-25DE218D7E2C}" type="presParOf" srcId="{729DDD25-6B11-4674-9309-36F232456A7B}" destId="{A34110BC-6956-4525-9DEA-9917362A9B9A}" srcOrd="2" destOrd="0" presId="urn:microsoft.com/office/officeart/2005/8/layout/hProcess11"/>
    <dgm:cxn modelId="{D93749B9-810C-4434-80F0-4F45A8D65E16}" type="presParOf" srcId="{B3450655-A0D2-434D-BFBB-886741A26420}" destId="{6CFA1B03-5E66-48BF-B188-54C1A377AE06}" srcOrd="1" destOrd="0" presId="urn:microsoft.com/office/officeart/2005/8/layout/hProcess11"/>
    <dgm:cxn modelId="{3704047B-777C-44C4-AC4D-BA6219076C28}" type="presParOf" srcId="{B3450655-A0D2-434D-BFBB-886741A26420}" destId="{46BFBC95-B9B9-4977-B1E7-CE5EDA5C6C5E}" srcOrd="2" destOrd="0" presId="urn:microsoft.com/office/officeart/2005/8/layout/hProcess11"/>
    <dgm:cxn modelId="{26488BDB-C8DD-4882-8CB1-C34E0752F949}" type="presParOf" srcId="{46BFBC95-B9B9-4977-B1E7-CE5EDA5C6C5E}" destId="{390087B7-8720-46ED-931F-EFA76BD83B8A}" srcOrd="0" destOrd="0" presId="urn:microsoft.com/office/officeart/2005/8/layout/hProcess11"/>
    <dgm:cxn modelId="{2DAF034A-47BA-4B20-BAFE-6C3B383153EB}" type="presParOf" srcId="{46BFBC95-B9B9-4977-B1E7-CE5EDA5C6C5E}" destId="{7CE8C9EF-1773-4429-83F6-4221470B2007}" srcOrd="1" destOrd="0" presId="urn:microsoft.com/office/officeart/2005/8/layout/hProcess11"/>
    <dgm:cxn modelId="{AF50DC1F-ADB8-47E6-B9F5-BE89008F389B}" type="presParOf" srcId="{46BFBC95-B9B9-4977-B1E7-CE5EDA5C6C5E}" destId="{95C5B920-ACC5-45C0-8B67-729FDF3411BC}" srcOrd="2" destOrd="0" presId="urn:microsoft.com/office/officeart/2005/8/layout/hProcess11"/>
    <dgm:cxn modelId="{F1160BB0-D64A-4657-B859-589631FBB77A}" type="presParOf" srcId="{B3450655-A0D2-434D-BFBB-886741A26420}" destId="{4D245669-E928-42B2-910C-B43B4F87068B}" srcOrd="3" destOrd="0" presId="urn:microsoft.com/office/officeart/2005/8/layout/hProcess11"/>
    <dgm:cxn modelId="{618B517C-168C-4B0D-B476-35231F4024DB}" type="presParOf" srcId="{B3450655-A0D2-434D-BFBB-886741A26420}" destId="{877675C6-2BF1-4DFC-BD21-81EA8EA463CB}" srcOrd="4" destOrd="0" presId="urn:microsoft.com/office/officeart/2005/8/layout/hProcess11"/>
    <dgm:cxn modelId="{F8D9CACA-34DD-43EC-8AFD-7F415AE74AC1}" type="presParOf" srcId="{877675C6-2BF1-4DFC-BD21-81EA8EA463CB}" destId="{7E3E6714-C01A-4259-8580-75A63216B707}" srcOrd="0" destOrd="0" presId="urn:microsoft.com/office/officeart/2005/8/layout/hProcess11"/>
    <dgm:cxn modelId="{142DA818-F45E-4BEC-8247-D2775873854D}" type="presParOf" srcId="{877675C6-2BF1-4DFC-BD21-81EA8EA463CB}" destId="{BE795436-57A0-42BB-9F13-89972215F234}" srcOrd="1" destOrd="0" presId="urn:microsoft.com/office/officeart/2005/8/layout/hProcess11"/>
    <dgm:cxn modelId="{7D917AFE-F389-4AF9-AFCE-ADF6CFD33FC1}" type="presParOf" srcId="{877675C6-2BF1-4DFC-BD21-81EA8EA463CB}" destId="{F6A935CE-9B7D-4C74-9926-A93F594D6BD4}" srcOrd="2" destOrd="0" presId="urn:microsoft.com/office/officeart/2005/8/layout/hProcess11"/>
    <dgm:cxn modelId="{0D08B001-F245-4A48-A78B-B542B2331E8F}" type="presParOf" srcId="{B3450655-A0D2-434D-BFBB-886741A26420}" destId="{4381BE90-5DFF-424A-A485-1A068DC48420}" srcOrd="5" destOrd="0" presId="urn:microsoft.com/office/officeart/2005/8/layout/hProcess11"/>
    <dgm:cxn modelId="{A4794B2F-A4DD-4E3C-84D2-AD44F78B05BD}" type="presParOf" srcId="{B3450655-A0D2-434D-BFBB-886741A26420}" destId="{567E6BD0-49B0-44B0-8128-E4AE3E0AE4E3}" srcOrd="6" destOrd="0" presId="urn:microsoft.com/office/officeart/2005/8/layout/hProcess11"/>
    <dgm:cxn modelId="{4C354148-EC6A-4D12-AEFD-EAD2218D1669}" type="presParOf" srcId="{567E6BD0-49B0-44B0-8128-E4AE3E0AE4E3}" destId="{C425B6ED-8515-4B33-9C03-36C0D729B030}" srcOrd="0" destOrd="0" presId="urn:microsoft.com/office/officeart/2005/8/layout/hProcess11"/>
    <dgm:cxn modelId="{7874AEBA-5E60-4E31-BDCD-6CC009DC88EF}" type="presParOf" srcId="{567E6BD0-49B0-44B0-8128-E4AE3E0AE4E3}" destId="{319E3A1F-2748-40A5-BB06-95B1B1CAEB0C}" srcOrd="1" destOrd="0" presId="urn:microsoft.com/office/officeart/2005/8/layout/hProcess11"/>
    <dgm:cxn modelId="{BA847687-D278-4BF3-A2F5-86875D914D26}" type="presParOf" srcId="{567E6BD0-49B0-44B0-8128-E4AE3E0AE4E3}" destId="{2F16DBB6-A81C-43B0-8373-83FFC79240D0}" srcOrd="2" destOrd="0" presId="urn:microsoft.com/office/officeart/2005/8/layout/hProcess11"/>
    <dgm:cxn modelId="{956398AD-2E13-47DE-AA42-86AA819FBEE7}" type="presParOf" srcId="{B3450655-A0D2-434D-BFBB-886741A26420}" destId="{F9C97032-D355-4A04-AE44-B08DF20E35EB}" srcOrd="7" destOrd="0" presId="urn:microsoft.com/office/officeart/2005/8/layout/hProcess11"/>
    <dgm:cxn modelId="{3B2A3BD9-6E35-4FB5-A60F-A6815D85A457}" type="presParOf" srcId="{B3450655-A0D2-434D-BFBB-886741A26420}" destId="{A85F232A-FF3D-47BD-A2CD-1BFA038A974A}" srcOrd="8" destOrd="0" presId="urn:microsoft.com/office/officeart/2005/8/layout/hProcess11"/>
    <dgm:cxn modelId="{6D3BF732-DAF7-4C6A-BC64-190693454C8B}" type="presParOf" srcId="{A85F232A-FF3D-47BD-A2CD-1BFA038A974A}" destId="{341F950D-1A22-4BF5-94F3-ADA31815B1E5}" srcOrd="0" destOrd="0" presId="urn:microsoft.com/office/officeart/2005/8/layout/hProcess11"/>
    <dgm:cxn modelId="{4CF1FAD3-CDCB-44B9-AB93-29BD4C577806}" type="presParOf" srcId="{A85F232A-FF3D-47BD-A2CD-1BFA038A974A}" destId="{F5F092C1-A40B-4D13-ACC8-8A629DF63163}" srcOrd="1" destOrd="0" presId="urn:microsoft.com/office/officeart/2005/8/layout/hProcess11"/>
    <dgm:cxn modelId="{AE2FA165-1E74-44F9-9E77-43FF5E0EB704}" type="presParOf" srcId="{A85F232A-FF3D-47BD-A2CD-1BFA038A974A}" destId="{9D8D28E2-CC69-48A8-A731-DCE8B842C8BC}" srcOrd="2" destOrd="0" presId="urn:microsoft.com/office/officeart/2005/8/layout/hProcess11"/>
    <dgm:cxn modelId="{246D812D-9F80-431C-8911-77825C6CE73D}" type="presParOf" srcId="{B3450655-A0D2-434D-BFBB-886741A26420}" destId="{AD780FB4-88BB-45A3-AA7B-E65277127EA4}" srcOrd="9" destOrd="0" presId="urn:microsoft.com/office/officeart/2005/8/layout/hProcess11"/>
    <dgm:cxn modelId="{C69353DB-F5EA-476B-BB7A-4C27DE25554D}" type="presParOf" srcId="{B3450655-A0D2-434D-BFBB-886741A26420}" destId="{97BF8271-E7E0-4E34-B93E-D6E7D56E68C2}" srcOrd="10" destOrd="0" presId="urn:microsoft.com/office/officeart/2005/8/layout/hProcess11"/>
    <dgm:cxn modelId="{8D940FEB-AB89-46C9-8D7D-AC88137F115E}" type="presParOf" srcId="{97BF8271-E7E0-4E34-B93E-D6E7D56E68C2}" destId="{407951C2-12F9-48AF-A55D-8495342E583A}" srcOrd="0" destOrd="0" presId="urn:microsoft.com/office/officeart/2005/8/layout/hProcess11"/>
    <dgm:cxn modelId="{6573E2F7-30FC-42C6-B8AF-35CE46594DB1}" type="presParOf" srcId="{97BF8271-E7E0-4E34-B93E-D6E7D56E68C2}" destId="{C12199D7-3772-44E3-8F08-03FE0A282C76}" srcOrd="1" destOrd="0" presId="urn:microsoft.com/office/officeart/2005/8/layout/hProcess11"/>
    <dgm:cxn modelId="{A1FD3E0E-242C-4684-B727-F1536DBBE99E}" type="presParOf" srcId="{97BF8271-E7E0-4E34-B93E-D6E7D56E68C2}" destId="{237D1379-7FFE-44DF-943E-422043749A66}" srcOrd="2" destOrd="0" presId="urn:microsoft.com/office/officeart/2005/8/layout/hProcess11"/>
    <dgm:cxn modelId="{7FBE2BB8-FDF6-46F5-AD12-55FED55848CF}" type="presParOf" srcId="{B3450655-A0D2-434D-BFBB-886741A26420}" destId="{29FA6C0E-E4DF-41AA-9B8E-E7B460E81470}" srcOrd="11" destOrd="0" presId="urn:microsoft.com/office/officeart/2005/8/layout/hProcess11"/>
    <dgm:cxn modelId="{B0C44DB8-895F-45BF-8BB3-E33B5033DD55}" type="presParOf" srcId="{B3450655-A0D2-434D-BFBB-886741A26420}" destId="{34FA07FE-BC92-4652-A276-06F52DBB2414}" srcOrd="12" destOrd="0" presId="urn:microsoft.com/office/officeart/2005/8/layout/hProcess11"/>
    <dgm:cxn modelId="{3FCB89D0-B4C6-45A3-8D65-276DC6CE27D9}" type="presParOf" srcId="{34FA07FE-BC92-4652-A276-06F52DBB2414}" destId="{F8ABDBDA-5379-44FD-A482-B6D6A10B02C5}" srcOrd="0" destOrd="0" presId="urn:microsoft.com/office/officeart/2005/8/layout/hProcess11"/>
    <dgm:cxn modelId="{1416B33F-8496-4386-BCE0-2B6B8CBE3725}" type="presParOf" srcId="{34FA07FE-BC92-4652-A276-06F52DBB2414}" destId="{7ADEF86B-70D6-48E0-8527-FF685169D0D4}" srcOrd="1" destOrd="0" presId="urn:microsoft.com/office/officeart/2005/8/layout/hProcess11"/>
    <dgm:cxn modelId="{D5CC0058-F019-4A3C-B7E1-6603919D1DCE}" type="presParOf" srcId="{34FA07FE-BC92-4652-A276-06F52DBB2414}" destId="{BBCB363F-550E-454F-A172-6B5374490FE5}" srcOrd="2" destOrd="0" presId="urn:microsoft.com/office/officeart/2005/8/layout/hProcess11"/>
    <dgm:cxn modelId="{441B8787-E127-4F0D-A338-6ECEA8645F83}" type="presParOf" srcId="{B3450655-A0D2-434D-BFBB-886741A26420}" destId="{C8503FA3-1F28-4B82-83AC-2C6285A49430}" srcOrd="13" destOrd="0" presId="urn:microsoft.com/office/officeart/2005/8/layout/hProcess11"/>
    <dgm:cxn modelId="{151FE2D3-3182-4617-A407-C4FA6B972A90}" type="presParOf" srcId="{B3450655-A0D2-434D-BFBB-886741A26420}" destId="{A32D097F-9756-4AD1-B983-DEB26C29F3BF}" srcOrd="14" destOrd="0" presId="urn:microsoft.com/office/officeart/2005/8/layout/hProcess11"/>
    <dgm:cxn modelId="{90FE4D6C-CBB5-46F0-B2E9-6E28C863721F}" type="presParOf" srcId="{A32D097F-9756-4AD1-B983-DEB26C29F3BF}" destId="{066D98CF-C577-42C9-A07D-6AAF89B85725}" srcOrd="0" destOrd="0" presId="urn:microsoft.com/office/officeart/2005/8/layout/hProcess11"/>
    <dgm:cxn modelId="{A955DCE7-B515-4087-9F4B-CA79C1234204}" type="presParOf" srcId="{A32D097F-9756-4AD1-B983-DEB26C29F3BF}" destId="{1B3C6B61-D681-4B1B-AC92-6D073E96A4F1}" srcOrd="1" destOrd="0" presId="urn:microsoft.com/office/officeart/2005/8/layout/hProcess11"/>
    <dgm:cxn modelId="{740CFA2A-70D3-432A-8060-56D39A124C2F}" type="presParOf" srcId="{A32D097F-9756-4AD1-B983-DEB26C29F3BF}" destId="{00C3D295-F028-40E3-912C-97E1F4FC0777}" srcOrd="2" destOrd="0" presId="urn:microsoft.com/office/officeart/2005/8/layout/hProcess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A1B45E-B94A-4C90-B702-A76D8A8F55D3}">
      <dsp:nvSpPr>
        <dsp:cNvPr id="0" name=""/>
        <dsp:cNvSpPr/>
      </dsp:nvSpPr>
      <dsp:spPr>
        <a:xfrm rot="19200000">
          <a:off x="464444" y="547256"/>
          <a:ext cx="1321846" cy="859199"/>
        </a:xfrm>
        <a:prstGeom prst="round2Same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22860" rIns="68580" bIns="22860" numCol="1" spcCol="1270" anchor="ctr" anchorCtr="0">
          <a:noAutofit/>
        </a:bodyPr>
        <a:lstStyle/>
        <a:p>
          <a:pPr lvl="0" algn="ctr" defTabSz="800100" rtl="0">
            <a:lnSpc>
              <a:spcPct val="90000"/>
            </a:lnSpc>
            <a:spcBef>
              <a:spcPct val="0"/>
            </a:spcBef>
            <a:spcAft>
              <a:spcPct val="35000"/>
            </a:spcAft>
          </a:pPr>
          <a:r>
            <a:rPr lang="zh-CN" sz="1800" kern="1200" dirty="0" smtClean="0"/>
            <a:t>（</a:t>
          </a:r>
          <a:r>
            <a:rPr lang="en-US" sz="1800" kern="1200" dirty="0" smtClean="0"/>
            <a:t>1</a:t>
          </a:r>
          <a:r>
            <a:rPr lang="zh-CN" sz="1800" kern="1200" dirty="0" smtClean="0"/>
            <a:t>）陶冶审美情趣。 </a:t>
          </a:r>
          <a:endParaRPr lang="zh-CN" sz="1800" kern="1200" dirty="0"/>
        </a:p>
      </dsp:txBody>
      <dsp:txXfrm>
        <a:off x="519867" y="584293"/>
        <a:ext cx="1237960" cy="817256"/>
      </dsp:txXfrm>
    </dsp:sp>
    <dsp:sp modelId="{C6BFDD14-15E3-4F97-98E0-59ECB738609C}">
      <dsp:nvSpPr>
        <dsp:cNvPr id="0" name=""/>
        <dsp:cNvSpPr/>
      </dsp:nvSpPr>
      <dsp:spPr>
        <a:xfrm>
          <a:off x="1967368" y="237"/>
          <a:ext cx="1321846" cy="859199"/>
        </a:xfrm>
        <a:prstGeom prst="round2Same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22860" rIns="68580" bIns="22860" numCol="1" spcCol="1270" anchor="ctr" anchorCtr="0">
          <a:noAutofit/>
        </a:bodyPr>
        <a:lstStyle/>
        <a:p>
          <a:pPr lvl="0" algn="ctr" defTabSz="800100" rtl="0">
            <a:lnSpc>
              <a:spcPct val="90000"/>
            </a:lnSpc>
            <a:spcBef>
              <a:spcPct val="0"/>
            </a:spcBef>
            <a:spcAft>
              <a:spcPct val="35000"/>
            </a:spcAft>
          </a:pPr>
          <a:r>
            <a:rPr lang="zh-CN" sz="1800" kern="1200" dirty="0" smtClean="0"/>
            <a:t>（</a:t>
          </a:r>
          <a:r>
            <a:rPr lang="en-US" sz="1800" kern="1200" dirty="0" smtClean="0"/>
            <a:t>2</a:t>
          </a:r>
          <a:r>
            <a:rPr lang="zh-CN" sz="1800" kern="1200" dirty="0" smtClean="0"/>
            <a:t>）体现风格传统。</a:t>
          </a:r>
          <a:r>
            <a:rPr lang="en-US" sz="1800" kern="1200" dirty="0" smtClean="0"/>
            <a:t> </a:t>
          </a:r>
          <a:endParaRPr lang="zh-CN" sz="1800" kern="1200" dirty="0"/>
        </a:p>
      </dsp:txBody>
      <dsp:txXfrm>
        <a:off x="2009311" y="42180"/>
        <a:ext cx="1237960" cy="817256"/>
      </dsp:txXfrm>
    </dsp:sp>
    <dsp:sp modelId="{3820CAC1-FBFC-4760-8C60-A1E23055E3AA}">
      <dsp:nvSpPr>
        <dsp:cNvPr id="0" name=""/>
        <dsp:cNvSpPr/>
      </dsp:nvSpPr>
      <dsp:spPr>
        <a:xfrm rot="2400000">
          <a:off x="3470293" y="547256"/>
          <a:ext cx="1321846" cy="859199"/>
        </a:xfrm>
        <a:prstGeom prst="round2Same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22860" rIns="68580" bIns="22860" numCol="1" spcCol="1270" anchor="ctr" anchorCtr="0">
          <a:noAutofit/>
        </a:bodyPr>
        <a:lstStyle/>
        <a:p>
          <a:pPr lvl="0" algn="ctr" defTabSz="800100" rtl="0">
            <a:lnSpc>
              <a:spcPct val="90000"/>
            </a:lnSpc>
            <a:spcBef>
              <a:spcPct val="0"/>
            </a:spcBef>
            <a:spcAft>
              <a:spcPct val="35000"/>
            </a:spcAft>
          </a:pPr>
          <a:r>
            <a:rPr lang="zh-CN" sz="1800" kern="1200" smtClean="0"/>
            <a:t>（</a:t>
          </a:r>
          <a:r>
            <a:rPr lang="en-US" sz="1800" kern="1200" smtClean="0"/>
            <a:t>3</a:t>
          </a:r>
          <a:r>
            <a:rPr lang="zh-CN" sz="1800" kern="1200" smtClean="0"/>
            <a:t>）创造气氛意境。</a:t>
          </a:r>
          <a:endParaRPr lang="zh-CN" sz="1800" kern="1200"/>
        </a:p>
      </dsp:txBody>
      <dsp:txXfrm>
        <a:off x="3498756" y="584293"/>
        <a:ext cx="1237960" cy="817256"/>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DCD5D48-FCBF-40CA-AB01-30229072FC5E}">
      <dsp:nvSpPr>
        <dsp:cNvPr id="0" name=""/>
        <dsp:cNvSpPr/>
      </dsp:nvSpPr>
      <dsp:spPr>
        <a:xfrm>
          <a:off x="685760" y="386248"/>
          <a:ext cx="1356832" cy="1356871"/>
        </a:xfrm>
        <a:prstGeom prst="circularArrow">
          <a:avLst>
            <a:gd name="adj1" fmla="val 10980"/>
            <a:gd name="adj2" fmla="val 1142322"/>
            <a:gd name="adj3" fmla="val 4500000"/>
            <a:gd name="adj4" fmla="val 10800000"/>
            <a:gd name="adj5" fmla="val 12500"/>
          </a:avLst>
        </a:prstGeom>
        <a:solidFill>
          <a:schemeClr val="accent3">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8BA3102-40D1-45B0-B35D-C60EFB9795F7}">
      <dsp:nvSpPr>
        <dsp:cNvPr id="0" name=""/>
        <dsp:cNvSpPr/>
      </dsp:nvSpPr>
      <dsp:spPr>
        <a:xfrm>
          <a:off x="985429" y="877490"/>
          <a:ext cx="757005" cy="3784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890" tIns="8890" rIns="8890" bIns="8890" numCol="1" spcCol="1270" anchor="ctr" anchorCtr="0">
          <a:noAutofit/>
        </a:bodyPr>
        <a:lstStyle/>
        <a:p>
          <a:pPr lvl="0" algn="ctr" defTabSz="622300" rtl="0">
            <a:lnSpc>
              <a:spcPct val="90000"/>
            </a:lnSpc>
            <a:spcBef>
              <a:spcPct val="0"/>
            </a:spcBef>
            <a:spcAft>
              <a:spcPct val="35000"/>
            </a:spcAft>
          </a:pPr>
          <a:r>
            <a:rPr lang="zh-CN" sz="1400" kern="1200" smtClean="0"/>
            <a:t>直接眩光</a:t>
          </a:r>
          <a:endParaRPr lang="zh-CN" sz="1400" kern="1200"/>
        </a:p>
      </dsp:txBody>
      <dsp:txXfrm>
        <a:off x="985429" y="877490"/>
        <a:ext cx="757005" cy="378458"/>
      </dsp:txXfrm>
    </dsp:sp>
    <dsp:sp modelId="{7C8C6A9F-E8AC-4443-94E5-40454511537C}">
      <dsp:nvSpPr>
        <dsp:cNvPr id="0" name=""/>
        <dsp:cNvSpPr/>
      </dsp:nvSpPr>
      <dsp:spPr>
        <a:xfrm>
          <a:off x="405678" y="1255948"/>
          <a:ext cx="1165622" cy="1166115"/>
        </a:xfrm>
        <a:prstGeom prst="blockArc">
          <a:avLst>
            <a:gd name="adj1" fmla="val 0"/>
            <a:gd name="adj2" fmla="val 18900000"/>
            <a:gd name="adj3" fmla="val 12740"/>
          </a:avLst>
        </a:prstGeom>
        <a:solidFill>
          <a:schemeClr val="accent3">
            <a:hueOff val="11624607"/>
            <a:satOff val="-37145"/>
            <a:lumOff val="-9412"/>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F28B0A0-FE74-4244-A829-02A790C03630}">
      <dsp:nvSpPr>
        <dsp:cNvPr id="0" name=""/>
        <dsp:cNvSpPr/>
      </dsp:nvSpPr>
      <dsp:spPr>
        <a:xfrm>
          <a:off x="606926" y="1658632"/>
          <a:ext cx="757005" cy="3784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890" tIns="8890" rIns="8890" bIns="8890" numCol="1" spcCol="1270" anchor="ctr" anchorCtr="0">
          <a:noAutofit/>
        </a:bodyPr>
        <a:lstStyle/>
        <a:p>
          <a:pPr lvl="0" algn="ctr" defTabSz="622300" rtl="0">
            <a:lnSpc>
              <a:spcPct val="90000"/>
            </a:lnSpc>
            <a:spcBef>
              <a:spcPct val="0"/>
            </a:spcBef>
            <a:spcAft>
              <a:spcPct val="35000"/>
            </a:spcAft>
          </a:pPr>
          <a:r>
            <a:rPr lang="zh-CN" sz="1400" kern="1200" dirty="0" smtClean="0"/>
            <a:t>反射眩光</a:t>
          </a:r>
          <a:endParaRPr lang="zh-CN" sz="1400" kern="1200" dirty="0"/>
        </a:p>
      </dsp:txBody>
      <dsp:txXfrm>
        <a:off x="606926" y="1658632"/>
        <a:ext cx="757005" cy="378458"/>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6E9BCA-0049-4970-944A-F4CE5CCBDD16}">
      <dsp:nvSpPr>
        <dsp:cNvPr id="0" name=""/>
        <dsp:cNvSpPr/>
      </dsp:nvSpPr>
      <dsp:spPr>
        <a:xfrm>
          <a:off x="660088" y="1322"/>
          <a:ext cx="1913942" cy="765576"/>
        </a:xfrm>
        <a:prstGeom prst="chevron">
          <a:avLst/>
        </a:prstGeom>
        <a:solidFill>
          <a:schemeClr val="accent2">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830" tIns="18415" rIns="0" bIns="18415" numCol="1" spcCol="1270" anchor="ctr" anchorCtr="0">
          <a:noAutofit/>
        </a:bodyPr>
        <a:lstStyle/>
        <a:p>
          <a:pPr lvl="0" algn="ctr" defTabSz="1289050" rtl="0">
            <a:lnSpc>
              <a:spcPct val="90000"/>
            </a:lnSpc>
            <a:spcBef>
              <a:spcPct val="0"/>
            </a:spcBef>
            <a:spcAft>
              <a:spcPct val="35000"/>
            </a:spcAft>
          </a:pPr>
          <a:r>
            <a:rPr lang="zh-CN" sz="2900" kern="1200" smtClean="0"/>
            <a:t>直射光</a:t>
          </a:r>
          <a:endParaRPr lang="zh-CN" sz="2900" kern="1200"/>
        </a:p>
      </dsp:txBody>
      <dsp:txXfrm>
        <a:off x="1042876" y="1322"/>
        <a:ext cx="1148366" cy="765576"/>
      </dsp:txXfrm>
    </dsp:sp>
    <dsp:sp modelId="{310384AF-AA61-4132-AEA9-1414D860DCAD}">
      <dsp:nvSpPr>
        <dsp:cNvPr id="0" name=""/>
        <dsp:cNvSpPr/>
      </dsp:nvSpPr>
      <dsp:spPr>
        <a:xfrm>
          <a:off x="660088" y="874080"/>
          <a:ext cx="1913942" cy="765576"/>
        </a:xfrm>
        <a:prstGeom prst="chevron">
          <a:avLst/>
        </a:prstGeom>
        <a:solidFill>
          <a:schemeClr val="accent2">
            <a:hueOff val="-10081594"/>
            <a:satOff val="4384"/>
            <a:lumOff val="1275"/>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830" tIns="18415" rIns="0" bIns="18415" numCol="1" spcCol="1270" anchor="ctr" anchorCtr="0">
          <a:noAutofit/>
        </a:bodyPr>
        <a:lstStyle/>
        <a:p>
          <a:pPr lvl="0" algn="ctr" defTabSz="1289050" rtl="0">
            <a:lnSpc>
              <a:spcPct val="90000"/>
            </a:lnSpc>
            <a:spcBef>
              <a:spcPct val="0"/>
            </a:spcBef>
            <a:spcAft>
              <a:spcPct val="35000"/>
            </a:spcAft>
          </a:pPr>
          <a:r>
            <a:rPr lang="zh-CN" sz="2900" kern="1200" smtClean="0"/>
            <a:t>反射光</a:t>
          </a:r>
          <a:endParaRPr lang="zh-CN" sz="2900" kern="1200"/>
        </a:p>
      </dsp:txBody>
      <dsp:txXfrm>
        <a:off x="1042876" y="874080"/>
        <a:ext cx="1148366" cy="765576"/>
      </dsp:txXfrm>
    </dsp:sp>
    <dsp:sp modelId="{116DCAA8-3688-4FC1-A590-490825372164}">
      <dsp:nvSpPr>
        <dsp:cNvPr id="0" name=""/>
        <dsp:cNvSpPr/>
      </dsp:nvSpPr>
      <dsp:spPr>
        <a:xfrm>
          <a:off x="660088" y="1746838"/>
          <a:ext cx="1913942" cy="765576"/>
        </a:xfrm>
        <a:prstGeom prst="chevron">
          <a:avLst/>
        </a:prstGeom>
        <a:solidFill>
          <a:schemeClr val="accent2">
            <a:hueOff val="-20163188"/>
            <a:satOff val="8769"/>
            <a:lumOff val="255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830" tIns="18415" rIns="0" bIns="18415" numCol="1" spcCol="1270" anchor="ctr" anchorCtr="0">
          <a:noAutofit/>
        </a:bodyPr>
        <a:lstStyle/>
        <a:p>
          <a:pPr lvl="0" algn="ctr" defTabSz="1289050" rtl="0">
            <a:lnSpc>
              <a:spcPct val="90000"/>
            </a:lnSpc>
            <a:spcBef>
              <a:spcPct val="0"/>
            </a:spcBef>
            <a:spcAft>
              <a:spcPct val="35000"/>
            </a:spcAft>
          </a:pPr>
          <a:r>
            <a:rPr lang="zh-CN" sz="2900" kern="1200" smtClean="0"/>
            <a:t>漫射光</a:t>
          </a:r>
          <a:endParaRPr lang="zh-CN" sz="2900" kern="1200"/>
        </a:p>
      </dsp:txBody>
      <dsp:txXfrm>
        <a:off x="1042876" y="1746838"/>
        <a:ext cx="1148366" cy="765576"/>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98CE7A-1A16-4F42-870C-14670A271689}">
      <dsp:nvSpPr>
        <dsp:cNvPr id="0" name=""/>
        <dsp:cNvSpPr/>
      </dsp:nvSpPr>
      <dsp:spPr>
        <a:xfrm rot="16200000">
          <a:off x="-946908" y="949500"/>
          <a:ext cx="2808312" cy="909311"/>
        </a:xfrm>
        <a:prstGeom prst="flowChartManualOperation">
          <a:avLst/>
        </a:prstGeom>
        <a:solidFill>
          <a:schemeClr val="accent2">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0" rIns="134302" bIns="0" numCol="1" spcCol="1270" anchor="ctr" anchorCtr="0">
          <a:noAutofit/>
        </a:bodyPr>
        <a:lstStyle/>
        <a:p>
          <a:pPr lvl="0" algn="ctr" defTabSz="933450" rtl="0">
            <a:lnSpc>
              <a:spcPct val="90000"/>
            </a:lnSpc>
            <a:spcBef>
              <a:spcPct val="0"/>
            </a:spcBef>
            <a:spcAft>
              <a:spcPct val="35000"/>
            </a:spcAft>
          </a:pPr>
          <a:r>
            <a:rPr lang="zh-CN" sz="2100" kern="1200" smtClean="0"/>
            <a:t>（</a:t>
          </a:r>
          <a:r>
            <a:rPr lang="en-US" sz="2100" kern="1200" smtClean="0"/>
            <a:t>1</a:t>
          </a:r>
          <a:r>
            <a:rPr lang="zh-CN" sz="2100" kern="1200" smtClean="0"/>
            <a:t>）直接照明方式</a:t>
          </a:r>
          <a:endParaRPr lang="zh-CN" sz="2100" kern="1200"/>
        </a:p>
      </dsp:txBody>
      <dsp:txXfrm rot="5400000">
        <a:off x="2592" y="561662"/>
        <a:ext cx="909311" cy="1684988"/>
      </dsp:txXfrm>
    </dsp:sp>
    <dsp:sp modelId="{F1831C93-B312-498B-BB56-E7FA25FAD0DC}">
      <dsp:nvSpPr>
        <dsp:cNvPr id="0" name=""/>
        <dsp:cNvSpPr/>
      </dsp:nvSpPr>
      <dsp:spPr>
        <a:xfrm rot="16200000">
          <a:off x="30601" y="949500"/>
          <a:ext cx="2808312" cy="909311"/>
        </a:xfrm>
        <a:prstGeom prst="flowChartManualOperation">
          <a:avLst/>
        </a:prstGeom>
        <a:solidFill>
          <a:schemeClr val="accent2">
            <a:hueOff val="-5040797"/>
            <a:satOff val="2192"/>
            <a:lumOff val="637"/>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0" rIns="134302" bIns="0" numCol="1" spcCol="1270" anchor="ctr" anchorCtr="0">
          <a:noAutofit/>
        </a:bodyPr>
        <a:lstStyle/>
        <a:p>
          <a:pPr lvl="0" algn="ctr" defTabSz="933450" rtl="0">
            <a:lnSpc>
              <a:spcPct val="90000"/>
            </a:lnSpc>
            <a:spcBef>
              <a:spcPct val="0"/>
            </a:spcBef>
            <a:spcAft>
              <a:spcPct val="35000"/>
            </a:spcAft>
          </a:pPr>
          <a:r>
            <a:rPr lang="zh-CN" sz="2100" kern="1200" smtClean="0"/>
            <a:t>（</a:t>
          </a:r>
          <a:r>
            <a:rPr lang="en-US" sz="2100" kern="1200" smtClean="0"/>
            <a:t>2</a:t>
          </a:r>
          <a:r>
            <a:rPr lang="zh-CN" sz="2100" kern="1200" smtClean="0"/>
            <a:t>）半直接照明方式</a:t>
          </a:r>
          <a:endParaRPr lang="zh-CN" sz="2100" kern="1200"/>
        </a:p>
      </dsp:txBody>
      <dsp:txXfrm rot="5400000">
        <a:off x="980101" y="561662"/>
        <a:ext cx="909311" cy="1684988"/>
      </dsp:txXfrm>
    </dsp:sp>
    <dsp:sp modelId="{5673EA5D-E59A-4154-AF35-63D5F01FCE80}">
      <dsp:nvSpPr>
        <dsp:cNvPr id="0" name=""/>
        <dsp:cNvSpPr/>
      </dsp:nvSpPr>
      <dsp:spPr>
        <a:xfrm rot="16200000">
          <a:off x="1008111" y="949500"/>
          <a:ext cx="2808312" cy="909311"/>
        </a:xfrm>
        <a:prstGeom prst="flowChartManualOperation">
          <a:avLst/>
        </a:prstGeom>
        <a:solidFill>
          <a:schemeClr val="accent2">
            <a:hueOff val="-10081594"/>
            <a:satOff val="4384"/>
            <a:lumOff val="1275"/>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0" rIns="134302" bIns="0" numCol="1" spcCol="1270" anchor="ctr" anchorCtr="0">
          <a:noAutofit/>
        </a:bodyPr>
        <a:lstStyle/>
        <a:p>
          <a:pPr lvl="0" algn="ctr" defTabSz="933450" rtl="0">
            <a:lnSpc>
              <a:spcPct val="90000"/>
            </a:lnSpc>
            <a:spcBef>
              <a:spcPct val="0"/>
            </a:spcBef>
            <a:spcAft>
              <a:spcPct val="35000"/>
            </a:spcAft>
          </a:pPr>
          <a:r>
            <a:rPr lang="zh-CN" sz="2100" kern="1200" smtClean="0"/>
            <a:t>（</a:t>
          </a:r>
          <a:r>
            <a:rPr lang="en-US" sz="2100" kern="1200" smtClean="0"/>
            <a:t>3</a:t>
          </a:r>
          <a:r>
            <a:rPr lang="zh-CN" sz="2100" kern="1200" smtClean="0"/>
            <a:t>）半间接照明方式</a:t>
          </a:r>
          <a:endParaRPr lang="zh-CN" sz="2100" kern="1200"/>
        </a:p>
      </dsp:txBody>
      <dsp:txXfrm rot="5400000">
        <a:off x="1957611" y="561662"/>
        <a:ext cx="909311" cy="1684988"/>
      </dsp:txXfrm>
    </dsp:sp>
    <dsp:sp modelId="{BE65BB2B-C0CA-4AD3-B804-82FCD8575B1E}">
      <dsp:nvSpPr>
        <dsp:cNvPr id="0" name=""/>
        <dsp:cNvSpPr/>
      </dsp:nvSpPr>
      <dsp:spPr>
        <a:xfrm rot="16200000">
          <a:off x="1985622" y="949500"/>
          <a:ext cx="2808312" cy="909311"/>
        </a:xfrm>
        <a:prstGeom prst="flowChartManualOperation">
          <a:avLst/>
        </a:prstGeom>
        <a:solidFill>
          <a:schemeClr val="accent2">
            <a:hueOff val="-15122391"/>
            <a:satOff val="6577"/>
            <a:lumOff val="1912"/>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0" rIns="134302" bIns="0" numCol="1" spcCol="1270" anchor="ctr" anchorCtr="0">
          <a:noAutofit/>
        </a:bodyPr>
        <a:lstStyle/>
        <a:p>
          <a:pPr lvl="0" algn="ctr" defTabSz="933450" rtl="0">
            <a:lnSpc>
              <a:spcPct val="90000"/>
            </a:lnSpc>
            <a:spcBef>
              <a:spcPct val="0"/>
            </a:spcBef>
            <a:spcAft>
              <a:spcPct val="35000"/>
            </a:spcAft>
          </a:pPr>
          <a:r>
            <a:rPr lang="zh-CN" sz="2100" kern="1200" smtClean="0"/>
            <a:t>（</a:t>
          </a:r>
          <a:r>
            <a:rPr lang="en-US" sz="2100" kern="1200" smtClean="0"/>
            <a:t>4</a:t>
          </a:r>
          <a:r>
            <a:rPr lang="zh-CN" sz="2100" kern="1200" smtClean="0"/>
            <a:t>）间接照明方式</a:t>
          </a:r>
          <a:endParaRPr lang="zh-CN" sz="2100" kern="1200"/>
        </a:p>
      </dsp:txBody>
      <dsp:txXfrm rot="5400000">
        <a:off x="2935122" y="561662"/>
        <a:ext cx="909311" cy="1684988"/>
      </dsp:txXfrm>
    </dsp:sp>
    <dsp:sp modelId="{4C9411FB-FD0C-4974-908A-508A80CB8B62}">
      <dsp:nvSpPr>
        <dsp:cNvPr id="0" name=""/>
        <dsp:cNvSpPr/>
      </dsp:nvSpPr>
      <dsp:spPr>
        <a:xfrm rot="16200000">
          <a:off x="2963132" y="949500"/>
          <a:ext cx="2808312" cy="909311"/>
        </a:xfrm>
        <a:prstGeom prst="flowChartManualOperation">
          <a:avLst/>
        </a:prstGeom>
        <a:solidFill>
          <a:schemeClr val="accent2">
            <a:hueOff val="-20163188"/>
            <a:satOff val="8769"/>
            <a:lumOff val="255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0" rIns="134302" bIns="0" numCol="1" spcCol="1270" anchor="ctr" anchorCtr="0">
          <a:noAutofit/>
        </a:bodyPr>
        <a:lstStyle/>
        <a:p>
          <a:pPr lvl="0" algn="ctr" defTabSz="933450" rtl="0">
            <a:lnSpc>
              <a:spcPct val="90000"/>
            </a:lnSpc>
            <a:spcBef>
              <a:spcPct val="0"/>
            </a:spcBef>
            <a:spcAft>
              <a:spcPct val="35000"/>
            </a:spcAft>
          </a:pPr>
          <a:r>
            <a:rPr lang="zh-CN" sz="2100" kern="1200" smtClean="0"/>
            <a:t>（</a:t>
          </a:r>
          <a:r>
            <a:rPr lang="en-US" sz="2100" kern="1200" smtClean="0"/>
            <a:t>5</a:t>
          </a:r>
          <a:r>
            <a:rPr lang="zh-CN" sz="2100" kern="1200" smtClean="0"/>
            <a:t>）漫射照明方式</a:t>
          </a:r>
          <a:endParaRPr lang="zh-CN" sz="2100" kern="1200"/>
        </a:p>
      </dsp:txBody>
      <dsp:txXfrm rot="5400000">
        <a:off x="3912632" y="561662"/>
        <a:ext cx="909311" cy="1684988"/>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DE7BBB-6769-46C9-B0E4-416DF08088A7}">
      <dsp:nvSpPr>
        <dsp:cNvPr id="0" name=""/>
        <dsp:cNvSpPr/>
      </dsp:nvSpPr>
      <dsp:spPr>
        <a:xfrm>
          <a:off x="254243" y="366746"/>
          <a:ext cx="4532073" cy="4120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b" anchorCtr="0">
          <a:noAutofit/>
        </a:bodyPr>
        <a:lstStyle/>
        <a:p>
          <a:pPr lvl="0" algn="ctr" defTabSz="800100" rtl="0">
            <a:lnSpc>
              <a:spcPct val="90000"/>
            </a:lnSpc>
            <a:spcBef>
              <a:spcPct val="0"/>
            </a:spcBef>
            <a:spcAft>
              <a:spcPct val="35000"/>
            </a:spcAft>
          </a:pPr>
          <a:r>
            <a:rPr lang="zh-CN" altLang="en-US" sz="1800" kern="1200" dirty="0" smtClean="0"/>
            <a:t>色彩配置的原理</a:t>
          </a:r>
          <a:endParaRPr lang="zh-CN" altLang="en-US" sz="1800" kern="1200" dirty="0"/>
        </a:p>
      </dsp:txBody>
      <dsp:txXfrm>
        <a:off x="254243" y="366746"/>
        <a:ext cx="4532073" cy="412006"/>
      </dsp:txXfrm>
    </dsp:sp>
    <dsp:sp modelId="{5D0B1997-4B26-4C19-8BD4-125794D32F47}">
      <dsp:nvSpPr>
        <dsp:cNvPr id="0" name=""/>
        <dsp:cNvSpPr/>
      </dsp:nvSpPr>
      <dsp:spPr>
        <a:xfrm>
          <a:off x="254243" y="778753"/>
          <a:ext cx="604276" cy="100712"/>
        </a:xfrm>
        <a:prstGeom prst="parallelogram">
          <a:avLst>
            <a:gd name="adj" fmla="val 140840"/>
          </a:avLst>
        </a:prstGeom>
        <a:solidFill>
          <a:schemeClr val="accent3">
            <a:hueOff val="0"/>
            <a:satOff val="0"/>
            <a:lumOff val="0"/>
            <a:alphaOff val="0"/>
          </a:schemeClr>
        </a:solidFill>
        <a:ln w="55000" cap="flat" cmpd="thickThin"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9C483BE-3C26-4E5A-BB5A-2DD443C2881F}">
      <dsp:nvSpPr>
        <dsp:cNvPr id="0" name=""/>
        <dsp:cNvSpPr/>
      </dsp:nvSpPr>
      <dsp:spPr>
        <a:xfrm>
          <a:off x="893769" y="778753"/>
          <a:ext cx="604276" cy="100712"/>
        </a:xfrm>
        <a:prstGeom prst="parallelogram">
          <a:avLst>
            <a:gd name="adj" fmla="val 140840"/>
          </a:avLst>
        </a:prstGeom>
        <a:solidFill>
          <a:schemeClr val="accent3">
            <a:hueOff val="430541"/>
            <a:satOff val="-1376"/>
            <a:lumOff val="-349"/>
            <a:alphaOff val="0"/>
          </a:schemeClr>
        </a:solidFill>
        <a:ln w="55000" cap="flat" cmpd="thickThin" algn="ctr">
          <a:solidFill>
            <a:schemeClr val="accent3">
              <a:hueOff val="430541"/>
              <a:satOff val="-1376"/>
              <a:lumOff val="-34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7D3116B-0DC9-45B5-888B-677BCA4CF3A7}">
      <dsp:nvSpPr>
        <dsp:cNvPr id="0" name=""/>
        <dsp:cNvSpPr/>
      </dsp:nvSpPr>
      <dsp:spPr>
        <a:xfrm>
          <a:off x="1533295" y="778753"/>
          <a:ext cx="604276" cy="100712"/>
        </a:xfrm>
        <a:prstGeom prst="parallelogram">
          <a:avLst>
            <a:gd name="adj" fmla="val 140840"/>
          </a:avLst>
        </a:prstGeom>
        <a:solidFill>
          <a:schemeClr val="accent3">
            <a:hueOff val="861082"/>
            <a:satOff val="-2751"/>
            <a:lumOff val="-697"/>
            <a:alphaOff val="0"/>
          </a:schemeClr>
        </a:solidFill>
        <a:ln w="55000" cap="flat" cmpd="thickThin" algn="ctr">
          <a:solidFill>
            <a:schemeClr val="accent3">
              <a:hueOff val="861082"/>
              <a:satOff val="-2751"/>
              <a:lumOff val="-69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9C70EAB-BF07-4CAF-8024-FC96AC9E903F}">
      <dsp:nvSpPr>
        <dsp:cNvPr id="0" name=""/>
        <dsp:cNvSpPr/>
      </dsp:nvSpPr>
      <dsp:spPr>
        <a:xfrm>
          <a:off x="2172821" y="778753"/>
          <a:ext cx="604276" cy="100712"/>
        </a:xfrm>
        <a:prstGeom prst="parallelogram">
          <a:avLst>
            <a:gd name="adj" fmla="val 140840"/>
          </a:avLst>
        </a:prstGeom>
        <a:solidFill>
          <a:schemeClr val="accent3">
            <a:hueOff val="1291623"/>
            <a:satOff val="-4127"/>
            <a:lumOff val="-1046"/>
            <a:alphaOff val="0"/>
          </a:schemeClr>
        </a:solidFill>
        <a:ln w="55000" cap="flat" cmpd="thickThin" algn="ctr">
          <a:solidFill>
            <a:schemeClr val="accent3">
              <a:hueOff val="1291623"/>
              <a:satOff val="-4127"/>
              <a:lumOff val="-104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AA9D68E-0010-4456-B56E-4FAC158DE490}">
      <dsp:nvSpPr>
        <dsp:cNvPr id="0" name=""/>
        <dsp:cNvSpPr/>
      </dsp:nvSpPr>
      <dsp:spPr>
        <a:xfrm>
          <a:off x="2812346" y="778753"/>
          <a:ext cx="604276" cy="100712"/>
        </a:xfrm>
        <a:prstGeom prst="parallelogram">
          <a:avLst>
            <a:gd name="adj" fmla="val 140840"/>
          </a:avLst>
        </a:prstGeom>
        <a:solidFill>
          <a:schemeClr val="accent3">
            <a:hueOff val="1722164"/>
            <a:satOff val="-5503"/>
            <a:lumOff val="-1394"/>
            <a:alphaOff val="0"/>
          </a:schemeClr>
        </a:solidFill>
        <a:ln w="55000" cap="flat" cmpd="thickThin" algn="ctr">
          <a:solidFill>
            <a:schemeClr val="accent3">
              <a:hueOff val="1722164"/>
              <a:satOff val="-5503"/>
              <a:lumOff val="-139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FA159BE-7A0D-459D-BCA0-C9EAC7347199}">
      <dsp:nvSpPr>
        <dsp:cNvPr id="0" name=""/>
        <dsp:cNvSpPr/>
      </dsp:nvSpPr>
      <dsp:spPr>
        <a:xfrm>
          <a:off x="3451872" y="778753"/>
          <a:ext cx="604276" cy="100712"/>
        </a:xfrm>
        <a:prstGeom prst="parallelogram">
          <a:avLst>
            <a:gd name="adj" fmla="val 140840"/>
          </a:avLst>
        </a:prstGeom>
        <a:solidFill>
          <a:schemeClr val="accent3">
            <a:hueOff val="2152705"/>
            <a:satOff val="-6879"/>
            <a:lumOff val="-1743"/>
            <a:alphaOff val="0"/>
          </a:schemeClr>
        </a:solidFill>
        <a:ln w="55000" cap="flat" cmpd="thickThin" algn="ctr">
          <a:solidFill>
            <a:schemeClr val="accent3">
              <a:hueOff val="2152705"/>
              <a:satOff val="-6879"/>
              <a:lumOff val="-174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E3AF695-C5D7-4EEC-8C89-7EBE04EB2944}">
      <dsp:nvSpPr>
        <dsp:cNvPr id="0" name=""/>
        <dsp:cNvSpPr/>
      </dsp:nvSpPr>
      <dsp:spPr>
        <a:xfrm>
          <a:off x="4091398" y="778753"/>
          <a:ext cx="604276" cy="100712"/>
        </a:xfrm>
        <a:prstGeom prst="parallelogram">
          <a:avLst>
            <a:gd name="adj" fmla="val 140840"/>
          </a:avLst>
        </a:prstGeom>
        <a:solidFill>
          <a:schemeClr val="accent3">
            <a:hueOff val="2583246"/>
            <a:satOff val="-8254"/>
            <a:lumOff val="-2092"/>
            <a:alphaOff val="0"/>
          </a:schemeClr>
        </a:solidFill>
        <a:ln w="55000" cap="flat" cmpd="thickThin" algn="ctr">
          <a:solidFill>
            <a:schemeClr val="accent3">
              <a:hueOff val="2583246"/>
              <a:satOff val="-8254"/>
              <a:lumOff val="-2092"/>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3F8438B-0348-4507-A61D-522E01DE0C42}">
      <dsp:nvSpPr>
        <dsp:cNvPr id="0" name=""/>
        <dsp:cNvSpPr/>
      </dsp:nvSpPr>
      <dsp:spPr>
        <a:xfrm>
          <a:off x="254243" y="938646"/>
          <a:ext cx="4532073" cy="4120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b" anchorCtr="0">
          <a:noAutofit/>
        </a:bodyPr>
        <a:lstStyle/>
        <a:p>
          <a:pPr lvl="0" algn="l" defTabSz="711200" rtl="0">
            <a:lnSpc>
              <a:spcPct val="90000"/>
            </a:lnSpc>
            <a:spcBef>
              <a:spcPct val="0"/>
            </a:spcBef>
            <a:spcAft>
              <a:spcPct val="35000"/>
            </a:spcAft>
          </a:pPr>
          <a:r>
            <a:rPr lang="zh-CN" sz="1600" kern="1200" smtClean="0"/>
            <a:t>①同一性原则。</a:t>
          </a:r>
          <a:endParaRPr lang="zh-CN" sz="1600" kern="1200"/>
        </a:p>
      </dsp:txBody>
      <dsp:txXfrm>
        <a:off x="254243" y="938646"/>
        <a:ext cx="4532073" cy="412006"/>
      </dsp:txXfrm>
    </dsp:sp>
    <dsp:sp modelId="{9F707123-5CBC-4771-BEDA-0155E0C52AB0}">
      <dsp:nvSpPr>
        <dsp:cNvPr id="0" name=""/>
        <dsp:cNvSpPr/>
      </dsp:nvSpPr>
      <dsp:spPr>
        <a:xfrm>
          <a:off x="254243" y="1350653"/>
          <a:ext cx="604276" cy="100712"/>
        </a:xfrm>
        <a:prstGeom prst="parallelogram">
          <a:avLst>
            <a:gd name="adj" fmla="val 140840"/>
          </a:avLst>
        </a:prstGeom>
        <a:solidFill>
          <a:schemeClr val="accent3">
            <a:hueOff val="3013787"/>
            <a:satOff val="-9630"/>
            <a:lumOff val="-2440"/>
            <a:alphaOff val="0"/>
          </a:schemeClr>
        </a:solidFill>
        <a:ln w="55000" cap="flat" cmpd="thickThin" algn="ctr">
          <a:solidFill>
            <a:schemeClr val="accent3">
              <a:hueOff val="3013787"/>
              <a:satOff val="-9630"/>
              <a:lumOff val="-244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0A1205A-8C97-48BF-97F9-332A5E76E7FD}">
      <dsp:nvSpPr>
        <dsp:cNvPr id="0" name=""/>
        <dsp:cNvSpPr/>
      </dsp:nvSpPr>
      <dsp:spPr>
        <a:xfrm>
          <a:off x="893769" y="1350653"/>
          <a:ext cx="604276" cy="100712"/>
        </a:xfrm>
        <a:prstGeom prst="parallelogram">
          <a:avLst>
            <a:gd name="adj" fmla="val 140840"/>
          </a:avLst>
        </a:prstGeom>
        <a:solidFill>
          <a:schemeClr val="accent3">
            <a:hueOff val="3444328"/>
            <a:satOff val="-11006"/>
            <a:lumOff val="-2789"/>
            <a:alphaOff val="0"/>
          </a:schemeClr>
        </a:solidFill>
        <a:ln w="55000" cap="flat" cmpd="thickThin" algn="ctr">
          <a:solidFill>
            <a:schemeClr val="accent3">
              <a:hueOff val="3444328"/>
              <a:satOff val="-11006"/>
              <a:lumOff val="-278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EB8E2D7-39AD-4EA0-B9AC-A8445E49809D}">
      <dsp:nvSpPr>
        <dsp:cNvPr id="0" name=""/>
        <dsp:cNvSpPr/>
      </dsp:nvSpPr>
      <dsp:spPr>
        <a:xfrm>
          <a:off x="1533295" y="1350653"/>
          <a:ext cx="604276" cy="100712"/>
        </a:xfrm>
        <a:prstGeom prst="parallelogram">
          <a:avLst>
            <a:gd name="adj" fmla="val 140840"/>
          </a:avLst>
        </a:prstGeom>
        <a:solidFill>
          <a:schemeClr val="accent3">
            <a:hueOff val="3874869"/>
            <a:satOff val="-12382"/>
            <a:lumOff val="-3137"/>
            <a:alphaOff val="0"/>
          </a:schemeClr>
        </a:solidFill>
        <a:ln w="55000" cap="flat" cmpd="thickThin" algn="ctr">
          <a:solidFill>
            <a:schemeClr val="accent3">
              <a:hueOff val="3874869"/>
              <a:satOff val="-12382"/>
              <a:lumOff val="-313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6358298-0E2D-4386-AB91-E255BE060C68}">
      <dsp:nvSpPr>
        <dsp:cNvPr id="0" name=""/>
        <dsp:cNvSpPr/>
      </dsp:nvSpPr>
      <dsp:spPr>
        <a:xfrm>
          <a:off x="2172821" y="1350653"/>
          <a:ext cx="604276" cy="100712"/>
        </a:xfrm>
        <a:prstGeom prst="parallelogram">
          <a:avLst>
            <a:gd name="adj" fmla="val 140840"/>
          </a:avLst>
        </a:prstGeom>
        <a:solidFill>
          <a:schemeClr val="accent3">
            <a:hueOff val="4305410"/>
            <a:satOff val="-13757"/>
            <a:lumOff val="-3486"/>
            <a:alphaOff val="0"/>
          </a:schemeClr>
        </a:solidFill>
        <a:ln w="55000" cap="flat" cmpd="thickThin" algn="ctr">
          <a:solidFill>
            <a:schemeClr val="accent3">
              <a:hueOff val="4305410"/>
              <a:satOff val="-13757"/>
              <a:lumOff val="-348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0C887E5-F9C5-48B4-B3AF-649F999473C6}">
      <dsp:nvSpPr>
        <dsp:cNvPr id="0" name=""/>
        <dsp:cNvSpPr/>
      </dsp:nvSpPr>
      <dsp:spPr>
        <a:xfrm>
          <a:off x="2812346" y="1350653"/>
          <a:ext cx="604276" cy="100712"/>
        </a:xfrm>
        <a:prstGeom prst="parallelogram">
          <a:avLst>
            <a:gd name="adj" fmla="val 140840"/>
          </a:avLst>
        </a:prstGeom>
        <a:solidFill>
          <a:schemeClr val="accent3">
            <a:hueOff val="4735951"/>
            <a:satOff val="-15133"/>
            <a:lumOff val="-3835"/>
            <a:alphaOff val="0"/>
          </a:schemeClr>
        </a:solidFill>
        <a:ln w="55000" cap="flat" cmpd="thickThin" algn="ctr">
          <a:solidFill>
            <a:schemeClr val="accent3">
              <a:hueOff val="4735951"/>
              <a:satOff val="-15133"/>
              <a:lumOff val="-383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580E8D1-636A-4503-9CAF-FA3FEBCF15FD}">
      <dsp:nvSpPr>
        <dsp:cNvPr id="0" name=""/>
        <dsp:cNvSpPr/>
      </dsp:nvSpPr>
      <dsp:spPr>
        <a:xfrm>
          <a:off x="3451872" y="1350653"/>
          <a:ext cx="604276" cy="100712"/>
        </a:xfrm>
        <a:prstGeom prst="parallelogram">
          <a:avLst>
            <a:gd name="adj" fmla="val 140840"/>
          </a:avLst>
        </a:prstGeom>
        <a:solidFill>
          <a:schemeClr val="accent3">
            <a:hueOff val="5166492"/>
            <a:satOff val="-16509"/>
            <a:lumOff val="-4183"/>
            <a:alphaOff val="0"/>
          </a:schemeClr>
        </a:solidFill>
        <a:ln w="55000" cap="flat" cmpd="thickThin" algn="ctr">
          <a:solidFill>
            <a:schemeClr val="accent3">
              <a:hueOff val="5166492"/>
              <a:satOff val="-16509"/>
              <a:lumOff val="-418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65CCD44-53A9-4BE0-8AA3-F6DBF260E50A}">
      <dsp:nvSpPr>
        <dsp:cNvPr id="0" name=""/>
        <dsp:cNvSpPr/>
      </dsp:nvSpPr>
      <dsp:spPr>
        <a:xfrm>
          <a:off x="4091398" y="1350653"/>
          <a:ext cx="604276" cy="100712"/>
        </a:xfrm>
        <a:prstGeom prst="parallelogram">
          <a:avLst>
            <a:gd name="adj" fmla="val 140840"/>
          </a:avLst>
        </a:prstGeom>
        <a:solidFill>
          <a:schemeClr val="accent3">
            <a:hueOff val="5597033"/>
            <a:satOff val="-17885"/>
            <a:lumOff val="-4532"/>
            <a:alphaOff val="0"/>
          </a:schemeClr>
        </a:solidFill>
        <a:ln w="55000" cap="flat" cmpd="thickThin" algn="ctr">
          <a:solidFill>
            <a:schemeClr val="accent3">
              <a:hueOff val="5597033"/>
              <a:satOff val="-17885"/>
              <a:lumOff val="-4532"/>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6F3F94A-3E21-4CE3-85D2-D7C989FF6E20}">
      <dsp:nvSpPr>
        <dsp:cNvPr id="0" name=""/>
        <dsp:cNvSpPr/>
      </dsp:nvSpPr>
      <dsp:spPr>
        <a:xfrm>
          <a:off x="254243" y="1510546"/>
          <a:ext cx="4532073" cy="4120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b" anchorCtr="0">
          <a:noAutofit/>
        </a:bodyPr>
        <a:lstStyle/>
        <a:p>
          <a:pPr lvl="0" algn="l" defTabSz="711200" rtl="0">
            <a:lnSpc>
              <a:spcPct val="90000"/>
            </a:lnSpc>
            <a:spcBef>
              <a:spcPct val="0"/>
            </a:spcBef>
            <a:spcAft>
              <a:spcPct val="35000"/>
            </a:spcAft>
          </a:pPr>
          <a:r>
            <a:rPr lang="zh-CN" sz="1600" kern="1200" smtClean="0"/>
            <a:t>②连续性原则。</a:t>
          </a:r>
          <a:endParaRPr lang="zh-CN" sz="1600" kern="1200"/>
        </a:p>
      </dsp:txBody>
      <dsp:txXfrm>
        <a:off x="254243" y="1510546"/>
        <a:ext cx="4532073" cy="412006"/>
      </dsp:txXfrm>
    </dsp:sp>
    <dsp:sp modelId="{E1D17018-B7DC-4A3B-A04C-A2F21851AA99}">
      <dsp:nvSpPr>
        <dsp:cNvPr id="0" name=""/>
        <dsp:cNvSpPr/>
      </dsp:nvSpPr>
      <dsp:spPr>
        <a:xfrm>
          <a:off x="254243" y="1922553"/>
          <a:ext cx="604276" cy="100712"/>
        </a:xfrm>
        <a:prstGeom prst="parallelogram">
          <a:avLst>
            <a:gd name="adj" fmla="val 140840"/>
          </a:avLst>
        </a:prstGeom>
        <a:solidFill>
          <a:schemeClr val="accent3">
            <a:hueOff val="6027574"/>
            <a:satOff val="-19260"/>
            <a:lumOff val="-4880"/>
            <a:alphaOff val="0"/>
          </a:schemeClr>
        </a:solidFill>
        <a:ln w="55000" cap="flat" cmpd="thickThin" algn="ctr">
          <a:solidFill>
            <a:schemeClr val="accent3">
              <a:hueOff val="6027574"/>
              <a:satOff val="-19260"/>
              <a:lumOff val="-488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9ECA8B3-0DD3-4226-A23A-D9FA1147C6A9}">
      <dsp:nvSpPr>
        <dsp:cNvPr id="0" name=""/>
        <dsp:cNvSpPr/>
      </dsp:nvSpPr>
      <dsp:spPr>
        <a:xfrm>
          <a:off x="893769" y="1922553"/>
          <a:ext cx="604276" cy="100712"/>
        </a:xfrm>
        <a:prstGeom prst="parallelogram">
          <a:avLst>
            <a:gd name="adj" fmla="val 140840"/>
          </a:avLst>
        </a:prstGeom>
        <a:solidFill>
          <a:schemeClr val="accent3">
            <a:hueOff val="6458115"/>
            <a:satOff val="-20636"/>
            <a:lumOff val="-5229"/>
            <a:alphaOff val="0"/>
          </a:schemeClr>
        </a:solidFill>
        <a:ln w="55000" cap="flat" cmpd="thickThin" algn="ctr">
          <a:solidFill>
            <a:schemeClr val="accent3">
              <a:hueOff val="6458115"/>
              <a:satOff val="-20636"/>
              <a:lumOff val="-522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6D5A4B7-AC24-450A-BB95-A5A0F444FDA3}">
      <dsp:nvSpPr>
        <dsp:cNvPr id="0" name=""/>
        <dsp:cNvSpPr/>
      </dsp:nvSpPr>
      <dsp:spPr>
        <a:xfrm>
          <a:off x="1533295" y="1922553"/>
          <a:ext cx="604276" cy="100712"/>
        </a:xfrm>
        <a:prstGeom prst="parallelogram">
          <a:avLst>
            <a:gd name="adj" fmla="val 140840"/>
          </a:avLst>
        </a:prstGeom>
        <a:solidFill>
          <a:schemeClr val="accent3">
            <a:hueOff val="6888656"/>
            <a:satOff val="-22012"/>
            <a:lumOff val="-5577"/>
            <a:alphaOff val="0"/>
          </a:schemeClr>
        </a:solidFill>
        <a:ln w="55000" cap="flat" cmpd="thickThin" algn="ctr">
          <a:solidFill>
            <a:schemeClr val="accent3">
              <a:hueOff val="6888656"/>
              <a:satOff val="-22012"/>
              <a:lumOff val="-557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93B2445-753E-4F8F-8C4D-0B048A6FF711}">
      <dsp:nvSpPr>
        <dsp:cNvPr id="0" name=""/>
        <dsp:cNvSpPr/>
      </dsp:nvSpPr>
      <dsp:spPr>
        <a:xfrm>
          <a:off x="2172821" y="1922553"/>
          <a:ext cx="604276" cy="100712"/>
        </a:xfrm>
        <a:prstGeom prst="parallelogram">
          <a:avLst>
            <a:gd name="adj" fmla="val 140840"/>
          </a:avLst>
        </a:prstGeom>
        <a:solidFill>
          <a:schemeClr val="accent3">
            <a:hueOff val="7319197"/>
            <a:satOff val="-23388"/>
            <a:lumOff val="-5926"/>
            <a:alphaOff val="0"/>
          </a:schemeClr>
        </a:solidFill>
        <a:ln w="55000" cap="flat" cmpd="thickThin" algn="ctr">
          <a:solidFill>
            <a:schemeClr val="accent3">
              <a:hueOff val="7319197"/>
              <a:satOff val="-23388"/>
              <a:lumOff val="-592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D04E2DB-2D39-4A3D-AF45-B72DEE624D68}">
      <dsp:nvSpPr>
        <dsp:cNvPr id="0" name=""/>
        <dsp:cNvSpPr/>
      </dsp:nvSpPr>
      <dsp:spPr>
        <a:xfrm>
          <a:off x="2812346" y="1922553"/>
          <a:ext cx="604276" cy="100712"/>
        </a:xfrm>
        <a:prstGeom prst="parallelogram">
          <a:avLst>
            <a:gd name="adj" fmla="val 140840"/>
          </a:avLst>
        </a:prstGeom>
        <a:solidFill>
          <a:schemeClr val="accent3">
            <a:hueOff val="7749738"/>
            <a:satOff val="-24763"/>
            <a:lumOff val="-6275"/>
            <a:alphaOff val="0"/>
          </a:schemeClr>
        </a:solidFill>
        <a:ln w="55000" cap="flat" cmpd="thickThin" algn="ctr">
          <a:solidFill>
            <a:schemeClr val="accent3">
              <a:hueOff val="7749738"/>
              <a:satOff val="-24763"/>
              <a:lumOff val="-627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C122AEE-D5DE-4C42-9D84-BCE7FD549C14}">
      <dsp:nvSpPr>
        <dsp:cNvPr id="0" name=""/>
        <dsp:cNvSpPr/>
      </dsp:nvSpPr>
      <dsp:spPr>
        <a:xfrm>
          <a:off x="3451872" y="1922553"/>
          <a:ext cx="604276" cy="100712"/>
        </a:xfrm>
        <a:prstGeom prst="parallelogram">
          <a:avLst>
            <a:gd name="adj" fmla="val 140840"/>
          </a:avLst>
        </a:prstGeom>
        <a:solidFill>
          <a:schemeClr val="accent3">
            <a:hueOff val="8180279"/>
            <a:satOff val="-26139"/>
            <a:lumOff val="-6623"/>
            <a:alphaOff val="0"/>
          </a:schemeClr>
        </a:solidFill>
        <a:ln w="55000" cap="flat" cmpd="thickThin" algn="ctr">
          <a:solidFill>
            <a:schemeClr val="accent3">
              <a:hueOff val="8180279"/>
              <a:satOff val="-26139"/>
              <a:lumOff val="-662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C242DA9-7E1C-449B-BCE5-E9A1A92DCF4F}">
      <dsp:nvSpPr>
        <dsp:cNvPr id="0" name=""/>
        <dsp:cNvSpPr/>
      </dsp:nvSpPr>
      <dsp:spPr>
        <a:xfrm>
          <a:off x="4091398" y="1922553"/>
          <a:ext cx="604276" cy="100712"/>
        </a:xfrm>
        <a:prstGeom prst="parallelogram">
          <a:avLst>
            <a:gd name="adj" fmla="val 140840"/>
          </a:avLst>
        </a:prstGeom>
        <a:solidFill>
          <a:schemeClr val="accent3">
            <a:hueOff val="8610820"/>
            <a:satOff val="-27515"/>
            <a:lumOff val="-6972"/>
            <a:alphaOff val="0"/>
          </a:schemeClr>
        </a:solidFill>
        <a:ln w="55000" cap="flat" cmpd="thickThin" algn="ctr">
          <a:solidFill>
            <a:schemeClr val="accent3">
              <a:hueOff val="8610820"/>
              <a:satOff val="-27515"/>
              <a:lumOff val="-6972"/>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28A08FC-8AA3-40BE-9780-E057CC6373DD}">
      <dsp:nvSpPr>
        <dsp:cNvPr id="0" name=""/>
        <dsp:cNvSpPr/>
      </dsp:nvSpPr>
      <dsp:spPr>
        <a:xfrm>
          <a:off x="254243" y="2082446"/>
          <a:ext cx="4532073" cy="4120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b" anchorCtr="0">
          <a:noAutofit/>
        </a:bodyPr>
        <a:lstStyle/>
        <a:p>
          <a:pPr lvl="0" algn="l" defTabSz="711200" rtl="0">
            <a:lnSpc>
              <a:spcPct val="90000"/>
            </a:lnSpc>
            <a:spcBef>
              <a:spcPct val="0"/>
            </a:spcBef>
            <a:spcAft>
              <a:spcPct val="35000"/>
            </a:spcAft>
          </a:pPr>
          <a:r>
            <a:rPr lang="zh-CN" sz="1600" kern="1200" smtClean="0"/>
            <a:t>③对比原则。</a:t>
          </a:r>
          <a:endParaRPr lang="zh-CN" sz="1600" kern="1200"/>
        </a:p>
      </dsp:txBody>
      <dsp:txXfrm>
        <a:off x="254243" y="2082446"/>
        <a:ext cx="4532073" cy="412006"/>
      </dsp:txXfrm>
    </dsp:sp>
    <dsp:sp modelId="{B9D20F0E-D406-437A-8972-A96BE31E5E7D}">
      <dsp:nvSpPr>
        <dsp:cNvPr id="0" name=""/>
        <dsp:cNvSpPr/>
      </dsp:nvSpPr>
      <dsp:spPr>
        <a:xfrm>
          <a:off x="254243" y="2494453"/>
          <a:ext cx="604276" cy="100712"/>
        </a:xfrm>
        <a:prstGeom prst="parallelogram">
          <a:avLst>
            <a:gd name="adj" fmla="val 140840"/>
          </a:avLst>
        </a:prstGeom>
        <a:solidFill>
          <a:schemeClr val="accent3">
            <a:hueOff val="9041362"/>
            <a:satOff val="-28891"/>
            <a:lumOff val="-7320"/>
            <a:alphaOff val="0"/>
          </a:schemeClr>
        </a:solidFill>
        <a:ln w="55000" cap="flat" cmpd="thickThin" algn="ctr">
          <a:solidFill>
            <a:schemeClr val="accent3">
              <a:hueOff val="9041362"/>
              <a:satOff val="-28891"/>
              <a:lumOff val="-732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2807561-A8A2-42F8-BD63-E576D674FAD6}">
      <dsp:nvSpPr>
        <dsp:cNvPr id="0" name=""/>
        <dsp:cNvSpPr/>
      </dsp:nvSpPr>
      <dsp:spPr>
        <a:xfrm>
          <a:off x="893769" y="2494453"/>
          <a:ext cx="604276" cy="100712"/>
        </a:xfrm>
        <a:prstGeom prst="parallelogram">
          <a:avLst>
            <a:gd name="adj" fmla="val 140840"/>
          </a:avLst>
        </a:prstGeom>
        <a:solidFill>
          <a:schemeClr val="accent3">
            <a:hueOff val="9471902"/>
            <a:satOff val="-30266"/>
            <a:lumOff val="-7669"/>
            <a:alphaOff val="0"/>
          </a:schemeClr>
        </a:solidFill>
        <a:ln w="55000" cap="flat" cmpd="thickThin" algn="ctr">
          <a:solidFill>
            <a:schemeClr val="accent3">
              <a:hueOff val="9471902"/>
              <a:satOff val="-30266"/>
              <a:lumOff val="-766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DBC9396-7192-42DD-AD49-4662D1EF8E90}">
      <dsp:nvSpPr>
        <dsp:cNvPr id="0" name=""/>
        <dsp:cNvSpPr/>
      </dsp:nvSpPr>
      <dsp:spPr>
        <a:xfrm>
          <a:off x="1533295" y="2494453"/>
          <a:ext cx="604276" cy="100712"/>
        </a:xfrm>
        <a:prstGeom prst="parallelogram">
          <a:avLst>
            <a:gd name="adj" fmla="val 140840"/>
          </a:avLst>
        </a:prstGeom>
        <a:solidFill>
          <a:schemeClr val="accent3">
            <a:hueOff val="9902444"/>
            <a:satOff val="-31642"/>
            <a:lumOff val="-8018"/>
            <a:alphaOff val="0"/>
          </a:schemeClr>
        </a:solidFill>
        <a:ln w="55000" cap="flat" cmpd="thickThin" algn="ctr">
          <a:solidFill>
            <a:schemeClr val="accent3">
              <a:hueOff val="9902444"/>
              <a:satOff val="-31642"/>
              <a:lumOff val="-801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067DDC7-4CB5-4E79-93C3-40F365A90F42}">
      <dsp:nvSpPr>
        <dsp:cNvPr id="0" name=""/>
        <dsp:cNvSpPr/>
      </dsp:nvSpPr>
      <dsp:spPr>
        <a:xfrm>
          <a:off x="2172821" y="2494453"/>
          <a:ext cx="604276" cy="100712"/>
        </a:xfrm>
        <a:prstGeom prst="parallelogram">
          <a:avLst>
            <a:gd name="adj" fmla="val 140840"/>
          </a:avLst>
        </a:prstGeom>
        <a:solidFill>
          <a:schemeClr val="accent3">
            <a:hueOff val="10332984"/>
            <a:satOff val="-33018"/>
            <a:lumOff val="-8366"/>
            <a:alphaOff val="0"/>
          </a:schemeClr>
        </a:solidFill>
        <a:ln w="55000" cap="flat" cmpd="thickThin" algn="ctr">
          <a:solidFill>
            <a:schemeClr val="accent3">
              <a:hueOff val="10332984"/>
              <a:satOff val="-33018"/>
              <a:lumOff val="-836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259B987-0AE0-4011-A463-B2129CBEC20C}">
      <dsp:nvSpPr>
        <dsp:cNvPr id="0" name=""/>
        <dsp:cNvSpPr/>
      </dsp:nvSpPr>
      <dsp:spPr>
        <a:xfrm>
          <a:off x="2812346" y="2494453"/>
          <a:ext cx="604276" cy="100712"/>
        </a:xfrm>
        <a:prstGeom prst="parallelogram">
          <a:avLst>
            <a:gd name="adj" fmla="val 140840"/>
          </a:avLst>
        </a:prstGeom>
        <a:solidFill>
          <a:schemeClr val="accent3">
            <a:hueOff val="10763525"/>
            <a:satOff val="-34394"/>
            <a:lumOff val="-8715"/>
            <a:alphaOff val="0"/>
          </a:schemeClr>
        </a:solidFill>
        <a:ln w="55000" cap="flat" cmpd="thickThin" algn="ctr">
          <a:solidFill>
            <a:schemeClr val="accent3">
              <a:hueOff val="10763525"/>
              <a:satOff val="-34394"/>
              <a:lumOff val="-871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001B2E1-8613-4F1F-B04F-0B82D3790837}">
      <dsp:nvSpPr>
        <dsp:cNvPr id="0" name=""/>
        <dsp:cNvSpPr/>
      </dsp:nvSpPr>
      <dsp:spPr>
        <a:xfrm>
          <a:off x="3451872" y="2494453"/>
          <a:ext cx="604276" cy="100712"/>
        </a:xfrm>
        <a:prstGeom prst="parallelogram">
          <a:avLst>
            <a:gd name="adj" fmla="val 140840"/>
          </a:avLst>
        </a:prstGeom>
        <a:solidFill>
          <a:schemeClr val="accent3">
            <a:hueOff val="11194067"/>
            <a:satOff val="-35769"/>
            <a:lumOff val="-9063"/>
            <a:alphaOff val="0"/>
          </a:schemeClr>
        </a:solidFill>
        <a:ln w="55000" cap="flat" cmpd="thickThin" algn="ctr">
          <a:solidFill>
            <a:schemeClr val="accent3">
              <a:hueOff val="11194067"/>
              <a:satOff val="-35769"/>
              <a:lumOff val="-906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8E8E946-C0CF-4E70-AF02-FCE3E6EF89DA}">
      <dsp:nvSpPr>
        <dsp:cNvPr id="0" name=""/>
        <dsp:cNvSpPr/>
      </dsp:nvSpPr>
      <dsp:spPr>
        <a:xfrm>
          <a:off x="4091398" y="2494453"/>
          <a:ext cx="604276" cy="100712"/>
        </a:xfrm>
        <a:prstGeom prst="parallelogram">
          <a:avLst>
            <a:gd name="adj" fmla="val 140840"/>
          </a:avLst>
        </a:prstGeom>
        <a:solidFill>
          <a:schemeClr val="accent3">
            <a:hueOff val="11624607"/>
            <a:satOff val="-37145"/>
            <a:lumOff val="-9412"/>
            <a:alphaOff val="0"/>
          </a:schemeClr>
        </a:solidFill>
        <a:ln w="55000" cap="flat" cmpd="thickThin" algn="ctr">
          <a:solidFill>
            <a:schemeClr val="accent3">
              <a:hueOff val="11624607"/>
              <a:satOff val="-37145"/>
              <a:lumOff val="-9412"/>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EF509D-8F39-44DC-8DA8-ED435118D583}">
      <dsp:nvSpPr>
        <dsp:cNvPr id="0" name=""/>
        <dsp:cNvSpPr/>
      </dsp:nvSpPr>
      <dsp:spPr>
        <a:xfrm>
          <a:off x="233768" y="2527"/>
          <a:ext cx="3036035" cy="468758"/>
        </a:xfrm>
        <a:prstGeom prst="roundRect">
          <a:avLst>
            <a:gd name="adj" fmla="val 10000"/>
          </a:avLst>
        </a:prstGeom>
        <a:solidFill>
          <a:schemeClr val="accent4">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0">
            <a:lnSpc>
              <a:spcPct val="90000"/>
            </a:lnSpc>
            <a:spcBef>
              <a:spcPct val="0"/>
            </a:spcBef>
            <a:spcAft>
              <a:spcPct val="35000"/>
            </a:spcAft>
          </a:pPr>
          <a:r>
            <a:rPr lang="zh-CN" sz="1800" kern="1200" smtClean="0"/>
            <a:t>（</a:t>
          </a:r>
          <a:r>
            <a:rPr lang="en-US" sz="1800" kern="1200" smtClean="0"/>
            <a:t>1</a:t>
          </a:r>
          <a:r>
            <a:rPr lang="zh-CN" sz="1800" kern="1200" smtClean="0"/>
            <a:t>） 巴洛克式</a:t>
          </a:r>
          <a:endParaRPr lang="zh-CN" sz="1800" kern="1200"/>
        </a:p>
      </dsp:txBody>
      <dsp:txXfrm>
        <a:off x="247497" y="16256"/>
        <a:ext cx="3008577" cy="441300"/>
      </dsp:txXfrm>
    </dsp:sp>
    <dsp:sp modelId="{0846B287-B1F2-46A9-90D6-7AA8087EFB7D}">
      <dsp:nvSpPr>
        <dsp:cNvPr id="0" name=""/>
        <dsp:cNvSpPr/>
      </dsp:nvSpPr>
      <dsp:spPr>
        <a:xfrm>
          <a:off x="233768" y="541599"/>
          <a:ext cx="3036035" cy="468758"/>
        </a:xfrm>
        <a:prstGeom prst="roundRect">
          <a:avLst>
            <a:gd name="adj" fmla="val 10000"/>
          </a:avLst>
        </a:prstGeom>
        <a:solidFill>
          <a:schemeClr val="accent4">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0">
            <a:lnSpc>
              <a:spcPct val="90000"/>
            </a:lnSpc>
            <a:spcBef>
              <a:spcPct val="0"/>
            </a:spcBef>
            <a:spcAft>
              <a:spcPct val="35000"/>
            </a:spcAft>
          </a:pPr>
          <a:r>
            <a:rPr lang="zh-CN" sz="1800" kern="1200" smtClean="0"/>
            <a:t>（</a:t>
          </a:r>
          <a:r>
            <a:rPr lang="en-US" sz="1800" kern="1200" smtClean="0"/>
            <a:t>2</a:t>
          </a:r>
          <a:r>
            <a:rPr lang="zh-CN" sz="1800" kern="1200" smtClean="0"/>
            <a:t>）洛可可式</a:t>
          </a:r>
          <a:endParaRPr lang="zh-CN" sz="1800" kern="1200"/>
        </a:p>
      </dsp:txBody>
      <dsp:txXfrm>
        <a:off x="247497" y="555328"/>
        <a:ext cx="3008577" cy="441300"/>
      </dsp:txXfrm>
    </dsp:sp>
    <dsp:sp modelId="{43524E30-5ACA-4652-9279-07A2A1F6291B}">
      <dsp:nvSpPr>
        <dsp:cNvPr id="0" name=""/>
        <dsp:cNvSpPr/>
      </dsp:nvSpPr>
      <dsp:spPr>
        <a:xfrm>
          <a:off x="233768" y="1080671"/>
          <a:ext cx="3036035" cy="468758"/>
        </a:xfrm>
        <a:prstGeom prst="roundRect">
          <a:avLst>
            <a:gd name="adj" fmla="val 10000"/>
          </a:avLst>
        </a:prstGeom>
        <a:solidFill>
          <a:schemeClr val="accent4">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0">
            <a:lnSpc>
              <a:spcPct val="90000"/>
            </a:lnSpc>
            <a:spcBef>
              <a:spcPct val="0"/>
            </a:spcBef>
            <a:spcAft>
              <a:spcPct val="35000"/>
            </a:spcAft>
          </a:pPr>
          <a:r>
            <a:rPr lang="zh-CN" sz="1800" kern="1200" smtClean="0"/>
            <a:t>（</a:t>
          </a:r>
          <a:r>
            <a:rPr lang="en-US" sz="1800" kern="1200" smtClean="0"/>
            <a:t>3</a:t>
          </a:r>
          <a:r>
            <a:rPr lang="zh-CN" sz="1800" kern="1200" smtClean="0"/>
            <a:t>）新古典风格</a:t>
          </a:r>
          <a:endParaRPr lang="zh-CN" sz="1800" kern="1200"/>
        </a:p>
      </dsp:txBody>
      <dsp:txXfrm>
        <a:off x="247497" y="1094400"/>
        <a:ext cx="3008577" cy="441300"/>
      </dsp:txXfrm>
    </dsp:sp>
    <dsp:sp modelId="{3EABBE0C-B3FE-49CE-8919-64C031BFCA2B}">
      <dsp:nvSpPr>
        <dsp:cNvPr id="0" name=""/>
        <dsp:cNvSpPr/>
      </dsp:nvSpPr>
      <dsp:spPr>
        <a:xfrm>
          <a:off x="233768" y="1619743"/>
          <a:ext cx="3036035" cy="468758"/>
        </a:xfrm>
        <a:prstGeom prst="roundRect">
          <a:avLst>
            <a:gd name="adj" fmla="val 10000"/>
          </a:avLst>
        </a:prstGeom>
        <a:solidFill>
          <a:schemeClr val="accent4">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0">
            <a:lnSpc>
              <a:spcPct val="90000"/>
            </a:lnSpc>
            <a:spcBef>
              <a:spcPct val="0"/>
            </a:spcBef>
            <a:spcAft>
              <a:spcPct val="35000"/>
            </a:spcAft>
          </a:pPr>
          <a:r>
            <a:rPr lang="zh-CN" sz="1800" kern="1200" smtClean="0"/>
            <a:t>（</a:t>
          </a:r>
          <a:r>
            <a:rPr lang="en-US" sz="1800" kern="1200" smtClean="0"/>
            <a:t>4</a:t>
          </a:r>
          <a:r>
            <a:rPr lang="zh-CN" sz="1800" kern="1200" smtClean="0"/>
            <a:t>）西班牙古典风格</a:t>
          </a:r>
          <a:endParaRPr lang="zh-CN" sz="1800" kern="1200"/>
        </a:p>
      </dsp:txBody>
      <dsp:txXfrm>
        <a:off x="247497" y="1633472"/>
        <a:ext cx="3008577" cy="441300"/>
      </dsp:txXfrm>
    </dsp:sp>
    <dsp:sp modelId="{34C7ED64-4C13-49E5-B4D2-EA822037555C}">
      <dsp:nvSpPr>
        <dsp:cNvPr id="0" name=""/>
        <dsp:cNvSpPr/>
      </dsp:nvSpPr>
      <dsp:spPr>
        <a:xfrm>
          <a:off x="233768" y="2158815"/>
          <a:ext cx="3036035" cy="468758"/>
        </a:xfrm>
        <a:prstGeom prst="roundRect">
          <a:avLst>
            <a:gd name="adj" fmla="val 10000"/>
          </a:avLst>
        </a:prstGeom>
        <a:solidFill>
          <a:schemeClr val="accent4">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0">
            <a:lnSpc>
              <a:spcPct val="90000"/>
            </a:lnSpc>
            <a:spcBef>
              <a:spcPct val="0"/>
            </a:spcBef>
            <a:spcAft>
              <a:spcPct val="35000"/>
            </a:spcAft>
          </a:pPr>
          <a:r>
            <a:rPr lang="zh-CN" sz="1800" kern="1200" smtClean="0"/>
            <a:t>（</a:t>
          </a:r>
          <a:r>
            <a:rPr lang="en-US" sz="1800" kern="1200" smtClean="0"/>
            <a:t>5</a:t>
          </a:r>
          <a:r>
            <a:rPr lang="zh-CN" sz="1800" kern="1200" smtClean="0"/>
            <a:t>）英国古典风格</a:t>
          </a:r>
          <a:endParaRPr lang="zh-CN" sz="1800" kern="1200"/>
        </a:p>
      </dsp:txBody>
      <dsp:txXfrm>
        <a:off x="247497" y="2172544"/>
        <a:ext cx="3008577" cy="441300"/>
      </dsp:txXfrm>
    </dsp:sp>
    <dsp:sp modelId="{C45C5D6B-412E-4AF8-927E-CD60E43D50D9}">
      <dsp:nvSpPr>
        <dsp:cNvPr id="0" name=""/>
        <dsp:cNvSpPr/>
      </dsp:nvSpPr>
      <dsp:spPr>
        <a:xfrm>
          <a:off x="233768" y="2697887"/>
          <a:ext cx="3036035" cy="468758"/>
        </a:xfrm>
        <a:prstGeom prst="roundRect">
          <a:avLst>
            <a:gd name="adj" fmla="val 10000"/>
          </a:avLst>
        </a:prstGeom>
        <a:solidFill>
          <a:schemeClr val="accent4">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0">
            <a:lnSpc>
              <a:spcPct val="90000"/>
            </a:lnSpc>
            <a:spcBef>
              <a:spcPct val="0"/>
            </a:spcBef>
            <a:spcAft>
              <a:spcPct val="35000"/>
            </a:spcAft>
          </a:pPr>
          <a:r>
            <a:rPr lang="zh-CN" sz="1800" kern="1200" smtClean="0"/>
            <a:t>（</a:t>
          </a:r>
          <a:r>
            <a:rPr lang="en-US" sz="1800" kern="1200" smtClean="0"/>
            <a:t>6</a:t>
          </a:r>
          <a:r>
            <a:rPr lang="zh-CN" sz="1800" kern="1200" smtClean="0"/>
            <a:t>）意大利新古典风格</a:t>
          </a:r>
          <a:endParaRPr lang="zh-CN" sz="1800" kern="1200"/>
        </a:p>
      </dsp:txBody>
      <dsp:txXfrm>
        <a:off x="247497" y="2711616"/>
        <a:ext cx="3008577" cy="441300"/>
      </dsp:txXfrm>
    </dsp:sp>
    <dsp:sp modelId="{795516BA-4F1F-4CDF-9362-6619EAFD2E9E}">
      <dsp:nvSpPr>
        <dsp:cNvPr id="0" name=""/>
        <dsp:cNvSpPr/>
      </dsp:nvSpPr>
      <dsp:spPr>
        <a:xfrm>
          <a:off x="233768" y="3236959"/>
          <a:ext cx="3036035" cy="468758"/>
        </a:xfrm>
        <a:prstGeom prst="roundRect">
          <a:avLst>
            <a:gd name="adj" fmla="val 10000"/>
          </a:avLst>
        </a:prstGeom>
        <a:solidFill>
          <a:schemeClr val="accent4">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0">
            <a:lnSpc>
              <a:spcPct val="90000"/>
            </a:lnSpc>
            <a:spcBef>
              <a:spcPct val="0"/>
            </a:spcBef>
            <a:spcAft>
              <a:spcPct val="35000"/>
            </a:spcAft>
          </a:pPr>
          <a:r>
            <a:rPr lang="zh-CN" sz="1800" kern="1200" smtClean="0"/>
            <a:t>（</a:t>
          </a:r>
          <a:r>
            <a:rPr lang="en-US" sz="1800" kern="1200" smtClean="0"/>
            <a:t>7</a:t>
          </a:r>
          <a:r>
            <a:rPr lang="zh-CN" sz="1800" kern="1200" smtClean="0"/>
            <a:t>）美国古典风格</a:t>
          </a:r>
          <a:endParaRPr lang="zh-CN" sz="1800" kern="1200"/>
        </a:p>
      </dsp:txBody>
      <dsp:txXfrm>
        <a:off x="247497" y="3250688"/>
        <a:ext cx="3008577" cy="441300"/>
      </dsp:txXfrm>
    </dsp:sp>
    <dsp:sp modelId="{62B6B2BF-0757-45ED-AC09-7A4723A05D20}">
      <dsp:nvSpPr>
        <dsp:cNvPr id="0" name=""/>
        <dsp:cNvSpPr/>
      </dsp:nvSpPr>
      <dsp:spPr>
        <a:xfrm rot="19457599">
          <a:off x="3226395" y="3326637"/>
          <a:ext cx="461822" cy="19865"/>
        </a:xfrm>
        <a:custGeom>
          <a:avLst/>
          <a:gdLst/>
          <a:ahLst/>
          <a:cxnLst/>
          <a:rect l="0" t="0" r="0" b="0"/>
          <a:pathLst>
            <a:path>
              <a:moveTo>
                <a:pt x="0" y="9932"/>
              </a:moveTo>
              <a:lnTo>
                <a:pt x="461822" y="9932"/>
              </a:lnTo>
            </a:path>
          </a:pathLst>
        </a:custGeom>
        <a:noFill/>
        <a:ln w="55000" cap="flat" cmpd="thickThin"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CN" altLang="en-US" sz="1800" kern="1200"/>
        </a:p>
      </dsp:txBody>
      <dsp:txXfrm>
        <a:off x="3226395" y="3325025"/>
        <a:ext cx="461822" cy="23091"/>
      </dsp:txXfrm>
    </dsp:sp>
    <dsp:sp modelId="{8D39B346-7EC0-44FB-AF96-C4147BFC702C}">
      <dsp:nvSpPr>
        <dsp:cNvPr id="0" name=""/>
        <dsp:cNvSpPr/>
      </dsp:nvSpPr>
      <dsp:spPr>
        <a:xfrm>
          <a:off x="3644809" y="2967423"/>
          <a:ext cx="1719789" cy="468758"/>
        </a:xfrm>
        <a:prstGeom prst="roundRect">
          <a:avLst>
            <a:gd name="adj" fmla="val 10000"/>
          </a:avLst>
        </a:prstGeom>
        <a:solidFill>
          <a:schemeClr val="accent6">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0">
            <a:lnSpc>
              <a:spcPct val="90000"/>
            </a:lnSpc>
            <a:spcBef>
              <a:spcPct val="0"/>
            </a:spcBef>
            <a:spcAft>
              <a:spcPct val="35000"/>
            </a:spcAft>
          </a:pPr>
          <a:r>
            <a:rPr lang="zh-CN" altLang="en-US" sz="1800" kern="1200" dirty="0" smtClean="0"/>
            <a:t>①殖民地式。</a:t>
          </a:r>
          <a:endParaRPr lang="zh-CN" altLang="en-US" sz="1800" kern="1200" dirty="0"/>
        </a:p>
      </dsp:txBody>
      <dsp:txXfrm>
        <a:off x="3658538" y="2981152"/>
        <a:ext cx="1692331" cy="441300"/>
      </dsp:txXfrm>
    </dsp:sp>
    <dsp:sp modelId="{6A7E744D-DFBF-4F8A-8BCE-EB03BB04CAB5}">
      <dsp:nvSpPr>
        <dsp:cNvPr id="0" name=""/>
        <dsp:cNvSpPr/>
      </dsp:nvSpPr>
      <dsp:spPr>
        <a:xfrm rot="2142401">
          <a:off x="3226395" y="3596173"/>
          <a:ext cx="461822" cy="19865"/>
        </a:xfrm>
        <a:custGeom>
          <a:avLst/>
          <a:gdLst/>
          <a:ahLst/>
          <a:cxnLst/>
          <a:rect l="0" t="0" r="0" b="0"/>
          <a:pathLst>
            <a:path>
              <a:moveTo>
                <a:pt x="0" y="9932"/>
              </a:moveTo>
              <a:lnTo>
                <a:pt x="461822" y="9932"/>
              </a:lnTo>
            </a:path>
          </a:pathLst>
        </a:custGeom>
        <a:noFill/>
        <a:ln w="55000" cap="flat" cmpd="thickThin"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CN" altLang="en-US" sz="1800" kern="1200"/>
        </a:p>
      </dsp:txBody>
      <dsp:txXfrm>
        <a:off x="3226395" y="3594561"/>
        <a:ext cx="461822" cy="23091"/>
      </dsp:txXfrm>
    </dsp:sp>
    <dsp:sp modelId="{C59CBBF6-534A-4A2B-9D71-05313EEF92CE}">
      <dsp:nvSpPr>
        <dsp:cNvPr id="0" name=""/>
        <dsp:cNvSpPr/>
      </dsp:nvSpPr>
      <dsp:spPr>
        <a:xfrm>
          <a:off x="3644809" y="3506495"/>
          <a:ext cx="1719789" cy="468758"/>
        </a:xfrm>
        <a:prstGeom prst="roundRect">
          <a:avLst>
            <a:gd name="adj" fmla="val 10000"/>
          </a:avLst>
        </a:prstGeom>
        <a:solidFill>
          <a:schemeClr val="accent6">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0">
            <a:lnSpc>
              <a:spcPct val="90000"/>
            </a:lnSpc>
            <a:spcBef>
              <a:spcPct val="0"/>
            </a:spcBef>
            <a:spcAft>
              <a:spcPct val="35000"/>
            </a:spcAft>
          </a:pPr>
          <a:r>
            <a:rPr lang="zh-CN" altLang="en-US" sz="1800" kern="1200" smtClean="0"/>
            <a:t>②联邦式。</a:t>
          </a:r>
          <a:endParaRPr lang="zh-CN" altLang="en-US" sz="1800" kern="1200"/>
        </a:p>
      </dsp:txBody>
      <dsp:txXfrm>
        <a:off x="3658538" y="3520224"/>
        <a:ext cx="1692331" cy="441300"/>
      </dsp:txXfrm>
    </dsp:sp>
    <dsp:sp modelId="{E7EB38F3-65C8-4A10-8E99-E65D9BB6EAA9}">
      <dsp:nvSpPr>
        <dsp:cNvPr id="0" name=""/>
        <dsp:cNvSpPr/>
      </dsp:nvSpPr>
      <dsp:spPr>
        <a:xfrm>
          <a:off x="233768" y="3776031"/>
          <a:ext cx="2982165" cy="468758"/>
        </a:xfrm>
        <a:prstGeom prst="roundRect">
          <a:avLst>
            <a:gd name="adj" fmla="val 10000"/>
          </a:avLst>
        </a:prstGeom>
        <a:solidFill>
          <a:schemeClr val="accent4">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0">
            <a:lnSpc>
              <a:spcPct val="90000"/>
            </a:lnSpc>
            <a:spcBef>
              <a:spcPct val="0"/>
            </a:spcBef>
            <a:spcAft>
              <a:spcPct val="35000"/>
            </a:spcAft>
          </a:pPr>
          <a:r>
            <a:rPr lang="zh-CN" sz="1800" kern="1200" dirty="0" smtClean="0"/>
            <a:t>（</a:t>
          </a:r>
          <a:r>
            <a:rPr lang="en-US" sz="1800" kern="1200" dirty="0" smtClean="0"/>
            <a:t>8</a:t>
          </a:r>
          <a:r>
            <a:rPr lang="zh-CN" sz="1800" kern="1200" dirty="0" smtClean="0"/>
            <a:t>）简约风格</a:t>
          </a:r>
          <a:endParaRPr lang="zh-CN" sz="1800" kern="1200" dirty="0"/>
        </a:p>
      </dsp:txBody>
      <dsp:txXfrm>
        <a:off x="247497" y="3789760"/>
        <a:ext cx="2954707" cy="4413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E19B0F-6E21-42FC-BFF4-821E2916359B}">
      <dsp:nvSpPr>
        <dsp:cNvPr id="0" name=""/>
        <dsp:cNvSpPr/>
      </dsp:nvSpPr>
      <dsp:spPr>
        <a:xfrm>
          <a:off x="701330" y="0"/>
          <a:ext cx="3277860" cy="3277860"/>
        </a:xfrm>
        <a:prstGeom prst="diamond">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5440C59-E9FE-454D-A2FA-EFAEE3DE72C3}">
      <dsp:nvSpPr>
        <dsp:cNvPr id="0" name=""/>
        <dsp:cNvSpPr/>
      </dsp:nvSpPr>
      <dsp:spPr>
        <a:xfrm>
          <a:off x="1012726" y="311396"/>
          <a:ext cx="1278365" cy="1278365"/>
        </a:xfrm>
        <a:prstGeom prst="roundRect">
          <a:avLst/>
        </a:prstGeom>
        <a:solidFill>
          <a:schemeClr val="accent3">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rtl="0">
            <a:lnSpc>
              <a:spcPct val="90000"/>
            </a:lnSpc>
            <a:spcBef>
              <a:spcPct val="0"/>
            </a:spcBef>
            <a:spcAft>
              <a:spcPct val="35000"/>
            </a:spcAft>
          </a:pPr>
          <a:r>
            <a:rPr lang="zh-CN" sz="1900" kern="1200" smtClean="0"/>
            <a:t>（</a:t>
          </a:r>
          <a:r>
            <a:rPr lang="en-US" sz="1900" kern="1200" smtClean="0"/>
            <a:t>1</a:t>
          </a:r>
          <a:r>
            <a:rPr lang="zh-CN" sz="1900" kern="1200" smtClean="0"/>
            <a:t>）坐卧类家具。</a:t>
          </a:r>
          <a:endParaRPr lang="zh-CN" sz="1900" kern="1200"/>
        </a:p>
      </dsp:txBody>
      <dsp:txXfrm>
        <a:off x="1075131" y="373801"/>
        <a:ext cx="1153555" cy="1153555"/>
      </dsp:txXfrm>
    </dsp:sp>
    <dsp:sp modelId="{41EDCA04-0329-458F-95D6-ED5D77B0EF9A}">
      <dsp:nvSpPr>
        <dsp:cNvPr id="0" name=""/>
        <dsp:cNvSpPr/>
      </dsp:nvSpPr>
      <dsp:spPr>
        <a:xfrm>
          <a:off x="2389427" y="311396"/>
          <a:ext cx="1278365" cy="1278365"/>
        </a:xfrm>
        <a:prstGeom prst="roundRect">
          <a:avLst/>
        </a:prstGeom>
        <a:solidFill>
          <a:schemeClr val="accent3">
            <a:hueOff val="3874869"/>
            <a:satOff val="-12382"/>
            <a:lumOff val="-3137"/>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rtl="0">
            <a:lnSpc>
              <a:spcPct val="90000"/>
            </a:lnSpc>
            <a:spcBef>
              <a:spcPct val="0"/>
            </a:spcBef>
            <a:spcAft>
              <a:spcPct val="35000"/>
            </a:spcAft>
          </a:pPr>
          <a:r>
            <a:rPr lang="zh-CN" sz="1900" kern="1200" smtClean="0"/>
            <a:t>（</a:t>
          </a:r>
          <a:r>
            <a:rPr lang="en-US" sz="1900" kern="1200" smtClean="0"/>
            <a:t>2</a:t>
          </a:r>
          <a:r>
            <a:rPr lang="zh-CN" sz="1900" kern="1200" smtClean="0"/>
            <a:t>）桌台类家具。</a:t>
          </a:r>
          <a:endParaRPr lang="zh-CN" sz="1900" kern="1200"/>
        </a:p>
      </dsp:txBody>
      <dsp:txXfrm>
        <a:off x="2451832" y="373801"/>
        <a:ext cx="1153555" cy="1153555"/>
      </dsp:txXfrm>
    </dsp:sp>
    <dsp:sp modelId="{0B0A70A4-1FD1-4008-97C1-981D6DE5AF5F}">
      <dsp:nvSpPr>
        <dsp:cNvPr id="0" name=""/>
        <dsp:cNvSpPr/>
      </dsp:nvSpPr>
      <dsp:spPr>
        <a:xfrm>
          <a:off x="1012726" y="1688097"/>
          <a:ext cx="1278365" cy="1278365"/>
        </a:xfrm>
        <a:prstGeom prst="roundRect">
          <a:avLst/>
        </a:prstGeom>
        <a:solidFill>
          <a:schemeClr val="accent3">
            <a:hueOff val="7749738"/>
            <a:satOff val="-24763"/>
            <a:lumOff val="-6275"/>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rtl="0">
            <a:lnSpc>
              <a:spcPct val="90000"/>
            </a:lnSpc>
            <a:spcBef>
              <a:spcPct val="0"/>
            </a:spcBef>
            <a:spcAft>
              <a:spcPct val="35000"/>
            </a:spcAft>
          </a:pPr>
          <a:r>
            <a:rPr lang="zh-CN" sz="1900" kern="1200" smtClean="0"/>
            <a:t>（</a:t>
          </a:r>
          <a:r>
            <a:rPr lang="en-US" sz="1900" kern="1200" smtClean="0"/>
            <a:t>3</a:t>
          </a:r>
          <a:r>
            <a:rPr lang="zh-CN" sz="1900" kern="1200" smtClean="0"/>
            <a:t>）储物类家具。</a:t>
          </a:r>
          <a:endParaRPr lang="zh-CN" sz="1900" kern="1200"/>
        </a:p>
      </dsp:txBody>
      <dsp:txXfrm>
        <a:off x="1075131" y="1750502"/>
        <a:ext cx="1153555" cy="1153555"/>
      </dsp:txXfrm>
    </dsp:sp>
    <dsp:sp modelId="{4FB3C3CB-CC5E-4C65-96D1-0BF2D9B6EB82}">
      <dsp:nvSpPr>
        <dsp:cNvPr id="0" name=""/>
        <dsp:cNvSpPr/>
      </dsp:nvSpPr>
      <dsp:spPr>
        <a:xfrm>
          <a:off x="2389427" y="1688097"/>
          <a:ext cx="1278365" cy="1278365"/>
        </a:xfrm>
        <a:prstGeom prst="roundRect">
          <a:avLst/>
        </a:prstGeom>
        <a:solidFill>
          <a:schemeClr val="accent3">
            <a:hueOff val="11624607"/>
            <a:satOff val="-37145"/>
            <a:lumOff val="-9412"/>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rtl="0">
            <a:lnSpc>
              <a:spcPct val="90000"/>
            </a:lnSpc>
            <a:spcBef>
              <a:spcPct val="0"/>
            </a:spcBef>
            <a:spcAft>
              <a:spcPct val="35000"/>
            </a:spcAft>
          </a:pPr>
          <a:r>
            <a:rPr lang="zh-CN" sz="1900" kern="1200" smtClean="0"/>
            <a:t>（</a:t>
          </a:r>
          <a:r>
            <a:rPr lang="en-US" sz="1900" kern="1200" smtClean="0"/>
            <a:t>4</a:t>
          </a:r>
          <a:r>
            <a:rPr lang="zh-CN" sz="1900" kern="1200" smtClean="0"/>
            <a:t>）装饰类家具。</a:t>
          </a:r>
          <a:endParaRPr lang="zh-CN" sz="1900" kern="1200"/>
        </a:p>
      </dsp:txBody>
      <dsp:txXfrm>
        <a:off x="2451832" y="1750502"/>
        <a:ext cx="1153555" cy="115355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3C7D88-407E-4830-941A-937CDC04B56B}">
      <dsp:nvSpPr>
        <dsp:cNvPr id="0" name=""/>
        <dsp:cNvSpPr/>
      </dsp:nvSpPr>
      <dsp:spPr>
        <a:xfrm>
          <a:off x="4942194" y="588760"/>
          <a:ext cx="911043" cy="910870"/>
        </a:xfrm>
        <a:prstGeom prst="ellipse">
          <a:avLst/>
        </a:prstGeom>
        <a:solidFill>
          <a:schemeClr val="accent3">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7594F70-3DBD-458B-8334-78ABE14F9A34}">
      <dsp:nvSpPr>
        <dsp:cNvPr id="0" name=""/>
        <dsp:cNvSpPr/>
      </dsp:nvSpPr>
      <dsp:spPr>
        <a:xfrm>
          <a:off x="4972871" y="619128"/>
          <a:ext cx="850268" cy="850134"/>
        </a:xfrm>
        <a:prstGeom prst="ellipse">
          <a:avLst/>
        </a:prstGeom>
        <a:solidFill>
          <a:schemeClr val="lt1">
            <a:alpha val="90000"/>
            <a:hueOff val="0"/>
            <a:satOff val="0"/>
            <a:lumOff val="0"/>
            <a:alphaOff val="0"/>
          </a:schemeClr>
        </a:solidFill>
        <a:ln w="55000" cap="flat" cmpd="thickThin"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lvl="0" algn="ctr" defTabSz="533400" rtl="0">
            <a:lnSpc>
              <a:spcPct val="90000"/>
            </a:lnSpc>
            <a:spcBef>
              <a:spcPct val="0"/>
            </a:spcBef>
            <a:spcAft>
              <a:spcPct val="35000"/>
            </a:spcAft>
          </a:pPr>
          <a:r>
            <a:rPr lang="zh-CN" sz="1200" kern="1200" dirty="0" smtClean="0"/>
            <a:t>（</a:t>
          </a:r>
          <a:r>
            <a:rPr lang="en-US" sz="1200" kern="1200" dirty="0" smtClean="0"/>
            <a:t>6</a:t>
          </a:r>
          <a:r>
            <a:rPr lang="zh-CN" sz="1200" kern="1200" dirty="0" smtClean="0"/>
            <a:t>）玻璃家具。　</a:t>
          </a:r>
          <a:endParaRPr lang="zh-CN" sz="1200" kern="1200" dirty="0"/>
        </a:p>
      </dsp:txBody>
      <dsp:txXfrm>
        <a:off x="5094421" y="740598"/>
        <a:ext cx="607169" cy="607193"/>
      </dsp:txXfrm>
    </dsp:sp>
    <dsp:sp modelId="{EFD24A45-AF4D-4C8C-BEEB-BC15AA5F8F60}">
      <dsp:nvSpPr>
        <dsp:cNvPr id="0" name=""/>
        <dsp:cNvSpPr/>
      </dsp:nvSpPr>
      <dsp:spPr>
        <a:xfrm rot="2700000">
          <a:off x="4001117" y="588658"/>
          <a:ext cx="910914" cy="910914"/>
        </a:xfrm>
        <a:prstGeom prst="teardrop">
          <a:avLst>
            <a:gd name="adj" fmla="val 100000"/>
          </a:avLst>
        </a:prstGeom>
        <a:solidFill>
          <a:schemeClr val="accent3">
            <a:hueOff val="2324921"/>
            <a:satOff val="-7429"/>
            <a:lumOff val="-1882"/>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E7DF3DB-287C-454A-BF21-83C315FADF25}">
      <dsp:nvSpPr>
        <dsp:cNvPr id="0" name=""/>
        <dsp:cNvSpPr/>
      </dsp:nvSpPr>
      <dsp:spPr>
        <a:xfrm>
          <a:off x="4031730" y="619128"/>
          <a:ext cx="850268" cy="850134"/>
        </a:xfrm>
        <a:prstGeom prst="ellipse">
          <a:avLst/>
        </a:prstGeom>
        <a:solidFill>
          <a:schemeClr val="lt1">
            <a:alpha val="90000"/>
            <a:hueOff val="0"/>
            <a:satOff val="0"/>
            <a:lumOff val="0"/>
            <a:alphaOff val="0"/>
          </a:schemeClr>
        </a:solidFill>
        <a:ln w="55000" cap="flat" cmpd="thickThin" algn="ctr">
          <a:solidFill>
            <a:schemeClr val="accent3">
              <a:hueOff val="2324921"/>
              <a:satOff val="-7429"/>
              <a:lumOff val="-1882"/>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lvl="0" algn="ctr" defTabSz="533400" rtl="0">
            <a:lnSpc>
              <a:spcPct val="90000"/>
            </a:lnSpc>
            <a:spcBef>
              <a:spcPct val="0"/>
            </a:spcBef>
            <a:spcAft>
              <a:spcPct val="35000"/>
            </a:spcAft>
          </a:pPr>
          <a:r>
            <a:rPr lang="zh-CN" sz="1200" kern="1200" dirty="0" smtClean="0"/>
            <a:t>（</a:t>
          </a:r>
          <a:r>
            <a:rPr lang="en-US" sz="1200" kern="1200" dirty="0" smtClean="0"/>
            <a:t>5</a:t>
          </a:r>
          <a:r>
            <a:rPr lang="zh-CN" sz="1200" kern="1200" dirty="0" smtClean="0"/>
            <a:t>）软垫家具。</a:t>
          </a:r>
          <a:endParaRPr lang="zh-CN" sz="1200" kern="1200" dirty="0"/>
        </a:p>
      </dsp:txBody>
      <dsp:txXfrm>
        <a:off x="4153279" y="740598"/>
        <a:ext cx="607169" cy="607193"/>
      </dsp:txXfrm>
    </dsp:sp>
    <dsp:sp modelId="{D7AE7F49-B946-4DC1-9AD3-B1544B63A504}">
      <dsp:nvSpPr>
        <dsp:cNvPr id="0" name=""/>
        <dsp:cNvSpPr/>
      </dsp:nvSpPr>
      <dsp:spPr>
        <a:xfrm rot="2700000">
          <a:off x="3059976" y="588658"/>
          <a:ext cx="910914" cy="910914"/>
        </a:xfrm>
        <a:prstGeom prst="teardrop">
          <a:avLst>
            <a:gd name="adj" fmla="val 100000"/>
          </a:avLst>
        </a:prstGeom>
        <a:solidFill>
          <a:schemeClr val="accent3">
            <a:hueOff val="4649843"/>
            <a:satOff val="-14858"/>
            <a:lumOff val="-3765"/>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D316294-71D5-4DC5-9DF3-CC1AB6F724A5}">
      <dsp:nvSpPr>
        <dsp:cNvPr id="0" name=""/>
        <dsp:cNvSpPr/>
      </dsp:nvSpPr>
      <dsp:spPr>
        <a:xfrm>
          <a:off x="3090588" y="619128"/>
          <a:ext cx="850268" cy="850134"/>
        </a:xfrm>
        <a:prstGeom prst="ellipse">
          <a:avLst/>
        </a:prstGeom>
        <a:solidFill>
          <a:schemeClr val="lt1">
            <a:alpha val="90000"/>
            <a:hueOff val="0"/>
            <a:satOff val="0"/>
            <a:lumOff val="0"/>
            <a:alphaOff val="0"/>
          </a:schemeClr>
        </a:solidFill>
        <a:ln w="55000" cap="flat" cmpd="thickThin" algn="ctr">
          <a:solidFill>
            <a:schemeClr val="accent3">
              <a:hueOff val="4649843"/>
              <a:satOff val="-14858"/>
              <a:lumOff val="-376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lvl="0" algn="ctr" defTabSz="533400" rtl="0">
            <a:lnSpc>
              <a:spcPct val="90000"/>
            </a:lnSpc>
            <a:spcBef>
              <a:spcPct val="0"/>
            </a:spcBef>
            <a:spcAft>
              <a:spcPct val="35000"/>
            </a:spcAft>
          </a:pPr>
          <a:r>
            <a:rPr lang="zh-CN" sz="1200" kern="1200" dirty="0" smtClean="0"/>
            <a:t>（</a:t>
          </a:r>
          <a:r>
            <a:rPr lang="en-US" sz="1200" kern="1200" dirty="0" smtClean="0"/>
            <a:t>4</a:t>
          </a:r>
          <a:r>
            <a:rPr lang="zh-CN" sz="1200" kern="1200" dirty="0" smtClean="0"/>
            <a:t>）塑料家具。</a:t>
          </a:r>
          <a:endParaRPr lang="zh-CN" sz="1200" kern="1200" dirty="0"/>
        </a:p>
      </dsp:txBody>
      <dsp:txXfrm>
        <a:off x="3212138" y="740598"/>
        <a:ext cx="607169" cy="607193"/>
      </dsp:txXfrm>
    </dsp:sp>
    <dsp:sp modelId="{99F7B304-85DF-46A1-81A3-574F043B3CCF}">
      <dsp:nvSpPr>
        <dsp:cNvPr id="0" name=""/>
        <dsp:cNvSpPr/>
      </dsp:nvSpPr>
      <dsp:spPr>
        <a:xfrm rot="2700000">
          <a:off x="2118834" y="588658"/>
          <a:ext cx="910914" cy="910914"/>
        </a:xfrm>
        <a:prstGeom prst="teardrop">
          <a:avLst>
            <a:gd name="adj" fmla="val 100000"/>
          </a:avLst>
        </a:prstGeom>
        <a:solidFill>
          <a:schemeClr val="accent3">
            <a:hueOff val="6974765"/>
            <a:satOff val="-22287"/>
            <a:lumOff val="-5647"/>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C1FE322-13A1-4D31-A1DA-45B69B6125A5}">
      <dsp:nvSpPr>
        <dsp:cNvPr id="0" name=""/>
        <dsp:cNvSpPr/>
      </dsp:nvSpPr>
      <dsp:spPr>
        <a:xfrm>
          <a:off x="2149447" y="619128"/>
          <a:ext cx="850268" cy="850134"/>
        </a:xfrm>
        <a:prstGeom prst="ellipse">
          <a:avLst/>
        </a:prstGeom>
        <a:solidFill>
          <a:schemeClr val="lt1">
            <a:alpha val="90000"/>
            <a:hueOff val="0"/>
            <a:satOff val="0"/>
            <a:lumOff val="0"/>
            <a:alphaOff val="0"/>
          </a:schemeClr>
        </a:solidFill>
        <a:ln w="55000" cap="flat" cmpd="thickThin" algn="ctr">
          <a:solidFill>
            <a:schemeClr val="accent3">
              <a:hueOff val="6974765"/>
              <a:satOff val="-22287"/>
              <a:lumOff val="-5647"/>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lvl="0" algn="ctr" defTabSz="533400" rtl="0">
            <a:lnSpc>
              <a:spcPct val="90000"/>
            </a:lnSpc>
            <a:spcBef>
              <a:spcPct val="0"/>
            </a:spcBef>
            <a:spcAft>
              <a:spcPct val="35000"/>
            </a:spcAft>
          </a:pPr>
          <a:r>
            <a:rPr lang="zh-CN" sz="1200" kern="1200" dirty="0" smtClean="0"/>
            <a:t>（</a:t>
          </a:r>
          <a:r>
            <a:rPr lang="en-US" sz="1200" kern="1200" dirty="0" smtClean="0"/>
            <a:t>3</a:t>
          </a:r>
          <a:r>
            <a:rPr lang="zh-CN" sz="1200" kern="1200" dirty="0" smtClean="0"/>
            <a:t>）金属家具。</a:t>
          </a:r>
          <a:endParaRPr lang="zh-CN" sz="1200" kern="1200" dirty="0"/>
        </a:p>
      </dsp:txBody>
      <dsp:txXfrm>
        <a:off x="2270418" y="740598"/>
        <a:ext cx="607169" cy="607193"/>
      </dsp:txXfrm>
    </dsp:sp>
    <dsp:sp modelId="{05581B91-D20A-48D1-8C36-9CBB14AA38D4}">
      <dsp:nvSpPr>
        <dsp:cNvPr id="0" name=""/>
        <dsp:cNvSpPr/>
      </dsp:nvSpPr>
      <dsp:spPr>
        <a:xfrm rot="2700000">
          <a:off x="1177693" y="588658"/>
          <a:ext cx="910914" cy="910914"/>
        </a:xfrm>
        <a:prstGeom prst="teardrop">
          <a:avLst>
            <a:gd name="adj" fmla="val 100000"/>
          </a:avLst>
        </a:prstGeom>
        <a:solidFill>
          <a:schemeClr val="accent3">
            <a:hueOff val="9299686"/>
            <a:satOff val="-29716"/>
            <a:lumOff val="-753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C60401E-B613-42CB-B1D0-6C64E5D6FEC9}">
      <dsp:nvSpPr>
        <dsp:cNvPr id="0" name=""/>
        <dsp:cNvSpPr/>
      </dsp:nvSpPr>
      <dsp:spPr>
        <a:xfrm>
          <a:off x="1208306" y="619128"/>
          <a:ext cx="850268" cy="850134"/>
        </a:xfrm>
        <a:prstGeom prst="ellipse">
          <a:avLst/>
        </a:prstGeom>
        <a:solidFill>
          <a:schemeClr val="lt1">
            <a:alpha val="90000"/>
            <a:hueOff val="0"/>
            <a:satOff val="0"/>
            <a:lumOff val="0"/>
            <a:alphaOff val="0"/>
          </a:schemeClr>
        </a:solidFill>
        <a:ln w="55000" cap="flat" cmpd="thickThin" algn="ctr">
          <a:solidFill>
            <a:schemeClr val="accent3">
              <a:hueOff val="9299686"/>
              <a:satOff val="-29716"/>
              <a:lumOff val="-753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lvl="0" algn="ctr" defTabSz="533400" rtl="0">
            <a:lnSpc>
              <a:spcPct val="90000"/>
            </a:lnSpc>
            <a:spcBef>
              <a:spcPct val="0"/>
            </a:spcBef>
            <a:spcAft>
              <a:spcPct val="35000"/>
            </a:spcAft>
          </a:pPr>
          <a:r>
            <a:rPr lang="zh-CN" sz="1200" kern="1200" dirty="0" smtClean="0"/>
            <a:t>（</a:t>
          </a:r>
          <a:r>
            <a:rPr lang="en-US" sz="1200" kern="1200" dirty="0" smtClean="0"/>
            <a:t>2</a:t>
          </a:r>
          <a:r>
            <a:rPr lang="zh-CN" sz="1200" kern="1200" dirty="0" smtClean="0"/>
            <a:t>）竹藤家具。</a:t>
          </a:r>
          <a:endParaRPr lang="zh-CN" sz="1200" kern="1200" dirty="0"/>
        </a:p>
      </dsp:txBody>
      <dsp:txXfrm>
        <a:off x="1329277" y="740598"/>
        <a:ext cx="607169" cy="607193"/>
      </dsp:txXfrm>
    </dsp:sp>
    <dsp:sp modelId="{BD4EAA5E-6655-470D-B5E7-CA01D07E8FE4}">
      <dsp:nvSpPr>
        <dsp:cNvPr id="0" name=""/>
        <dsp:cNvSpPr/>
      </dsp:nvSpPr>
      <dsp:spPr>
        <a:xfrm rot="2700000">
          <a:off x="236552" y="588658"/>
          <a:ext cx="910914" cy="910914"/>
        </a:xfrm>
        <a:prstGeom prst="teardrop">
          <a:avLst>
            <a:gd name="adj" fmla="val 100000"/>
          </a:avLst>
        </a:prstGeom>
        <a:solidFill>
          <a:schemeClr val="accent3">
            <a:hueOff val="11624607"/>
            <a:satOff val="-37145"/>
            <a:lumOff val="-9412"/>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4DF967D-DE62-4923-A926-A5244A44E486}">
      <dsp:nvSpPr>
        <dsp:cNvPr id="0" name=""/>
        <dsp:cNvSpPr/>
      </dsp:nvSpPr>
      <dsp:spPr>
        <a:xfrm>
          <a:off x="266586" y="619128"/>
          <a:ext cx="850268" cy="850134"/>
        </a:xfrm>
        <a:prstGeom prst="ellipse">
          <a:avLst/>
        </a:prstGeom>
        <a:solidFill>
          <a:schemeClr val="lt1">
            <a:alpha val="90000"/>
            <a:hueOff val="0"/>
            <a:satOff val="0"/>
            <a:lumOff val="0"/>
            <a:alphaOff val="0"/>
          </a:schemeClr>
        </a:solidFill>
        <a:ln w="55000" cap="flat" cmpd="thickThin" algn="ctr">
          <a:solidFill>
            <a:schemeClr val="accent3">
              <a:hueOff val="11624607"/>
              <a:satOff val="-37145"/>
              <a:lumOff val="-9412"/>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lvl="0" algn="ctr" defTabSz="533400" rtl="0">
            <a:lnSpc>
              <a:spcPct val="90000"/>
            </a:lnSpc>
            <a:spcBef>
              <a:spcPct val="0"/>
            </a:spcBef>
            <a:spcAft>
              <a:spcPct val="35000"/>
            </a:spcAft>
          </a:pPr>
          <a:r>
            <a:rPr lang="zh-CN" sz="1200" kern="1200" dirty="0" smtClean="0"/>
            <a:t>（</a:t>
          </a:r>
          <a:r>
            <a:rPr lang="en-US" sz="1200" kern="1200" dirty="0" smtClean="0"/>
            <a:t>1</a:t>
          </a:r>
          <a:r>
            <a:rPr lang="zh-CN" sz="1200" kern="1200" dirty="0" smtClean="0"/>
            <a:t>）木质家具。</a:t>
          </a:r>
          <a:endParaRPr lang="zh-CN" sz="1200" kern="1200" dirty="0"/>
        </a:p>
      </dsp:txBody>
      <dsp:txXfrm>
        <a:off x="388135" y="740598"/>
        <a:ext cx="607169" cy="60719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A10AE44-60EB-4161-ACD0-2D569F1E8C27}">
      <dsp:nvSpPr>
        <dsp:cNvPr id="0" name=""/>
        <dsp:cNvSpPr/>
      </dsp:nvSpPr>
      <dsp:spPr>
        <a:xfrm>
          <a:off x="185234" y="629112"/>
          <a:ext cx="3301939" cy="3001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b" anchorCtr="0">
          <a:noAutofit/>
        </a:bodyPr>
        <a:lstStyle/>
        <a:p>
          <a:pPr lvl="0" algn="l" defTabSz="711200" rtl="0">
            <a:lnSpc>
              <a:spcPct val="90000"/>
            </a:lnSpc>
            <a:spcBef>
              <a:spcPct val="0"/>
            </a:spcBef>
            <a:spcAft>
              <a:spcPct val="35000"/>
            </a:spcAft>
          </a:pPr>
          <a:r>
            <a:rPr lang="zh-CN" sz="1600" kern="1200" dirty="0" smtClean="0"/>
            <a:t>（</a:t>
          </a:r>
          <a:r>
            <a:rPr lang="en-US" sz="1600" kern="1200" dirty="0" smtClean="0"/>
            <a:t>1</a:t>
          </a:r>
          <a:r>
            <a:rPr lang="zh-CN" sz="1600" kern="1200" dirty="0" smtClean="0"/>
            <a:t>）框架家具。</a:t>
          </a:r>
          <a:endParaRPr lang="zh-CN" sz="1600" kern="1200" dirty="0"/>
        </a:p>
      </dsp:txBody>
      <dsp:txXfrm>
        <a:off x="185234" y="629112"/>
        <a:ext cx="3301939" cy="300176"/>
      </dsp:txXfrm>
    </dsp:sp>
    <dsp:sp modelId="{A565FE73-38F9-4E44-8A9C-66A8A5E332CE}">
      <dsp:nvSpPr>
        <dsp:cNvPr id="0" name=""/>
        <dsp:cNvSpPr/>
      </dsp:nvSpPr>
      <dsp:spPr>
        <a:xfrm>
          <a:off x="185234" y="929289"/>
          <a:ext cx="440258" cy="73376"/>
        </a:xfrm>
        <a:prstGeom prst="parallelogram">
          <a:avLst>
            <a:gd name="adj" fmla="val 140840"/>
          </a:avLst>
        </a:prstGeom>
        <a:solidFill>
          <a:schemeClr val="accent3">
            <a:hueOff val="0"/>
            <a:satOff val="0"/>
            <a:lumOff val="0"/>
            <a:alphaOff val="0"/>
          </a:schemeClr>
        </a:solidFill>
        <a:ln w="55000" cap="flat" cmpd="thickThin"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F783294-0D2C-406C-8FA7-F13B2B9247B8}">
      <dsp:nvSpPr>
        <dsp:cNvPr id="0" name=""/>
        <dsp:cNvSpPr/>
      </dsp:nvSpPr>
      <dsp:spPr>
        <a:xfrm>
          <a:off x="651174" y="929289"/>
          <a:ext cx="440258" cy="73376"/>
        </a:xfrm>
        <a:prstGeom prst="parallelogram">
          <a:avLst>
            <a:gd name="adj" fmla="val 140840"/>
          </a:avLst>
        </a:prstGeom>
        <a:solidFill>
          <a:schemeClr val="accent3">
            <a:hueOff val="283527"/>
            <a:satOff val="-906"/>
            <a:lumOff val="-230"/>
            <a:alphaOff val="0"/>
          </a:schemeClr>
        </a:solidFill>
        <a:ln w="55000" cap="flat" cmpd="thickThin" algn="ctr">
          <a:solidFill>
            <a:schemeClr val="accent3">
              <a:hueOff val="283527"/>
              <a:satOff val="-906"/>
              <a:lumOff val="-23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662EF7C-6C92-48D8-ACC7-E5A28B881B03}">
      <dsp:nvSpPr>
        <dsp:cNvPr id="0" name=""/>
        <dsp:cNvSpPr/>
      </dsp:nvSpPr>
      <dsp:spPr>
        <a:xfrm>
          <a:off x="1117114" y="929289"/>
          <a:ext cx="440258" cy="73376"/>
        </a:xfrm>
        <a:prstGeom prst="parallelogram">
          <a:avLst>
            <a:gd name="adj" fmla="val 140840"/>
          </a:avLst>
        </a:prstGeom>
        <a:solidFill>
          <a:schemeClr val="accent3">
            <a:hueOff val="567054"/>
            <a:satOff val="-1812"/>
            <a:lumOff val="-459"/>
            <a:alphaOff val="0"/>
          </a:schemeClr>
        </a:solidFill>
        <a:ln w="55000" cap="flat" cmpd="thickThin" algn="ctr">
          <a:solidFill>
            <a:schemeClr val="accent3">
              <a:hueOff val="567054"/>
              <a:satOff val="-1812"/>
              <a:lumOff val="-45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94CF5AD-839F-4FEA-9B01-3A9288B497BB}">
      <dsp:nvSpPr>
        <dsp:cNvPr id="0" name=""/>
        <dsp:cNvSpPr/>
      </dsp:nvSpPr>
      <dsp:spPr>
        <a:xfrm>
          <a:off x="1583055" y="929289"/>
          <a:ext cx="440258" cy="73376"/>
        </a:xfrm>
        <a:prstGeom prst="parallelogram">
          <a:avLst>
            <a:gd name="adj" fmla="val 140840"/>
          </a:avLst>
        </a:prstGeom>
        <a:solidFill>
          <a:schemeClr val="accent3">
            <a:hueOff val="850581"/>
            <a:satOff val="-2718"/>
            <a:lumOff val="-689"/>
            <a:alphaOff val="0"/>
          </a:schemeClr>
        </a:solidFill>
        <a:ln w="55000" cap="flat" cmpd="thickThin" algn="ctr">
          <a:solidFill>
            <a:schemeClr val="accent3">
              <a:hueOff val="850581"/>
              <a:satOff val="-2718"/>
              <a:lumOff val="-68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85DBA2A-E445-40F2-A823-9EB1F9843C56}">
      <dsp:nvSpPr>
        <dsp:cNvPr id="0" name=""/>
        <dsp:cNvSpPr/>
      </dsp:nvSpPr>
      <dsp:spPr>
        <a:xfrm>
          <a:off x="2048995" y="929289"/>
          <a:ext cx="440258" cy="73376"/>
        </a:xfrm>
        <a:prstGeom prst="parallelogram">
          <a:avLst>
            <a:gd name="adj" fmla="val 140840"/>
          </a:avLst>
        </a:prstGeom>
        <a:solidFill>
          <a:schemeClr val="accent3">
            <a:hueOff val="1134108"/>
            <a:satOff val="-3624"/>
            <a:lumOff val="-918"/>
            <a:alphaOff val="0"/>
          </a:schemeClr>
        </a:solidFill>
        <a:ln w="55000" cap="flat" cmpd="thickThin" algn="ctr">
          <a:solidFill>
            <a:schemeClr val="accent3">
              <a:hueOff val="1134108"/>
              <a:satOff val="-3624"/>
              <a:lumOff val="-91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04C69C2-17A3-4F68-91E8-F201D7EB6ED5}">
      <dsp:nvSpPr>
        <dsp:cNvPr id="0" name=""/>
        <dsp:cNvSpPr/>
      </dsp:nvSpPr>
      <dsp:spPr>
        <a:xfrm>
          <a:off x="2514936" y="929289"/>
          <a:ext cx="440258" cy="73376"/>
        </a:xfrm>
        <a:prstGeom prst="parallelogram">
          <a:avLst>
            <a:gd name="adj" fmla="val 140840"/>
          </a:avLst>
        </a:prstGeom>
        <a:solidFill>
          <a:schemeClr val="accent3">
            <a:hueOff val="1417635"/>
            <a:satOff val="-4530"/>
            <a:lumOff val="-1148"/>
            <a:alphaOff val="0"/>
          </a:schemeClr>
        </a:solidFill>
        <a:ln w="55000" cap="flat" cmpd="thickThin" algn="ctr">
          <a:solidFill>
            <a:schemeClr val="accent3">
              <a:hueOff val="1417635"/>
              <a:satOff val="-4530"/>
              <a:lumOff val="-114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2316F00-B2AE-4018-B743-F1D14250F5E5}">
      <dsp:nvSpPr>
        <dsp:cNvPr id="0" name=""/>
        <dsp:cNvSpPr/>
      </dsp:nvSpPr>
      <dsp:spPr>
        <a:xfrm>
          <a:off x="2980876" y="929289"/>
          <a:ext cx="440258" cy="73376"/>
        </a:xfrm>
        <a:prstGeom prst="parallelogram">
          <a:avLst>
            <a:gd name="adj" fmla="val 140840"/>
          </a:avLst>
        </a:prstGeom>
        <a:solidFill>
          <a:schemeClr val="accent3">
            <a:hueOff val="1701162"/>
            <a:satOff val="-5436"/>
            <a:lumOff val="-1377"/>
            <a:alphaOff val="0"/>
          </a:schemeClr>
        </a:solidFill>
        <a:ln w="55000" cap="flat" cmpd="thickThin" algn="ctr">
          <a:solidFill>
            <a:schemeClr val="accent3">
              <a:hueOff val="1701162"/>
              <a:satOff val="-5436"/>
              <a:lumOff val="-137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BB29BB5-9D7B-4679-A73B-AC7A3CC6244D}">
      <dsp:nvSpPr>
        <dsp:cNvPr id="0" name=""/>
        <dsp:cNvSpPr/>
      </dsp:nvSpPr>
      <dsp:spPr>
        <a:xfrm>
          <a:off x="185234" y="1080348"/>
          <a:ext cx="3301939" cy="3001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b" anchorCtr="0">
          <a:noAutofit/>
        </a:bodyPr>
        <a:lstStyle/>
        <a:p>
          <a:pPr lvl="0" algn="l" defTabSz="711200" rtl="0">
            <a:lnSpc>
              <a:spcPct val="90000"/>
            </a:lnSpc>
            <a:spcBef>
              <a:spcPct val="0"/>
            </a:spcBef>
            <a:spcAft>
              <a:spcPct val="35000"/>
            </a:spcAft>
          </a:pPr>
          <a:r>
            <a:rPr lang="zh-CN" sz="1600" kern="1200" dirty="0" smtClean="0"/>
            <a:t>（</a:t>
          </a:r>
          <a:r>
            <a:rPr lang="en-US" sz="1600" kern="1200" dirty="0" smtClean="0"/>
            <a:t>2</a:t>
          </a:r>
          <a:r>
            <a:rPr lang="zh-CN" sz="1600" kern="1200" dirty="0" smtClean="0"/>
            <a:t>）板式家具。</a:t>
          </a:r>
          <a:endParaRPr lang="zh-CN" sz="1600" kern="1200" dirty="0"/>
        </a:p>
      </dsp:txBody>
      <dsp:txXfrm>
        <a:off x="185234" y="1080348"/>
        <a:ext cx="3301939" cy="300176"/>
      </dsp:txXfrm>
    </dsp:sp>
    <dsp:sp modelId="{DABFA104-0490-4D30-AAF9-C4EF5E8BEBAB}">
      <dsp:nvSpPr>
        <dsp:cNvPr id="0" name=""/>
        <dsp:cNvSpPr/>
      </dsp:nvSpPr>
      <dsp:spPr>
        <a:xfrm>
          <a:off x="185234" y="1380524"/>
          <a:ext cx="440258" cy="73376"/>
        </a:xfrm>
        <a:prstGeom prst="parallelogram">
          <a:avLst>
            <a:gd name="adj" fmla="val 140840"/>
          </a:avLst>
        </a:prstGeom>
        <a:solidFill>
          <a:schemeClr val="accent3">
            <a:hueOff val="1984689"/>
            <a:satOff val="-6342"/>
            <a:lumOff val="-1607"/>
            <a:alphaOff val="0"/>
          </a:schemeClr>
        </a:solidFill>
        <a:ln w="55000" cap="flat" cmpd="thickThin" algn="ctr">
          <a:solidFill>
            <a:schemeClr val="accent3">
              <a:hueOff val="1984689"/>
              <a:satOff val="-6342"/>
              <a:lumOff val="-160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75D8594-9F95-4E0B-B6DC-8D052F67A517}">
      <dsp:nvSpPr>
        <dsp:cNvPr id="0" name=""/>
        <dsp:cNvSpPr/>
      </dsp:nvSpPr>
      <dsp:spPr>
        <a:xfrm>
          <a:off x="651174" y="1380524"/>
          <a:ext cx="440258" cy="73376"/>
        </a:xfrm>
        <a:prstGeom prst="parallelogram">
          <a:avLst>
            <a:gd name="adj" fmla="val 140840"/>
          </a:avLst>
        </a:prstGeom>
        <a:solidFill>
          <a:schemeClr val="accent3">
            <a:hueOff val="2268216"/>
            <a:satOff val="-7248"/>
            <a:lumOff val="-1836"/>
            <a:alphaOff val="0"/>
          </a:schemeClr>
        </a:solidFill>
        <a:ln w="55000" cap="flat" cmpd="thickThin" algn="ctr">
          <a:solidFill>
            <a:schemeClr val="accent3">
              <a:hueOff val="2268216"/>
              <a:satOff val="-7248"/>
              <a:lumOff val="-183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DC483AD-D441-4AA6-8B85-B5EB9743D1E7}">
      <dsp:nvSpPr>
        <dsp:cNvPr id="0" name=""/>
        <dsp:cNvSpPr/>
      </dsp:nvSpPr>
      <dsp:spPr>
        <a:xfrm>
          <a:off x="1117114" y="1380524"/>
          <a:ext cx="440258" cy="73376"/>
        </a:xfrm>
        <a:prstGeom prst="parallelogram">
          <a:avLst>
            <a:gd name="adj" fmla="val 140840"/>
          </a:avLst>
        </a:prstGeom>
        <a:solidFill>
          <a:schemeClr val="accent3">
            <a:hueOff val="2551743"/>
            <a:satOff val="-8154"/>
            <a:lumOff val="-2066"/>
            <a:alphaOff val="0"/>
          </a:schemeClr>
        </a:solidFill>
        <a:ln w="55000" cap="flat" cmpd="thickThin" algn="ctr">
          <a:solidFill>
            <a:schemeClr val="accent3">
              <a:hueOff val="2551743"/>
              <a:satOff val="-8154"/>
              <a:lumOff val="-206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D709750-68EA-4126-974C-6DA314066594}">
      <dsp:nvSpPr>
        <dsp:cNvPr id="0" name=""/>
        <dsp:cNvSpPr/>
      </dsp:nvSpPr>
      <dsp:spPr>
        <a:xfrm>
          <a:off x="1583055" y="1380524"/>
          <a:ext cx="440258" cy="73376"/>
        </a:xfrm>
        <a:prstGeom prst="parallelogram">
          <a:avLst>
            <a:gd name="adj" fmla="val 140840"/>
          </a:avLst>
        </a:prstGeom>
        <a:solidFill>
          <a:schemeClr val="accent3">
            <a:hueOff val="2835270"/>
            <a:satOff val="-9060"/>
            <a:lumOff val="-2296"/>
            <a:alphaOff val="0"/>
          </a:schemeClr>
        </a:solidFill>
        <a:ln w="55000" cap="flat" cmpd="thickThin" algn="ctr">
          <a:solidFill>
            <a:schemeClr val="accent3">
              <a:hueOff val="2835270"/>
              <a:satOff val="-9060"/>
              <a:lumOff val="-229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DE01101-2F50-430C-92B5-6EAE6EEF4A07}">
      <dsp:nvSpPr>
        <dsp:cNvPr id="0" name=""/>
        <dsp:cNvSpPr/>
      </dsp:nvSpPr>
      <dsp:spPr>
        <a:xfrm>
          <a:off x="2048995" y="1380524"/>
          <a:ext cx="440258" cy="73376"/>
        </a:xfrm>
        <a:prstGeom prst="parallelogram">
          <a:avLst>
            <a:gd name="adj" fmla="val 140840"/>
          </a:avLst>
        </a:prstGeom>
        <a:solidFill>
          <a:schemeClr val="accent3">
            <a:hueOff val="3118797"/>
            <a:satOff val="-9966"/>
            <a:lumOff val="-2525"/>
            <a:alphaOff val="0"/>
          </a:schemeClr>
        </a:solidFill>
        <a:ln w="55000" cap="flat" cmpd="thickThin" algn="ctr">
          <a:solidFill>
            <a:schemeClr val="accent3">
              <a:hueOff val="3118797"/>
              <a:satOff val="-9966"/>
              <a:lumOff val="-252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488BC36-3EF0-40E6-AC81-CC353312DBCA}">
      <dsp:nvSpPr>
        <dsp:cNvPr id="0" name=""/>
        <dsp:cNvSpPr/>
      </dsp:nvSpPr>
      <dsp:spPr>
        <a:xfrm>
          <a:off x="2514936" y="1380524"/>
          <a:ext cx="440258" cy="73376"/>
        </a:xfrm>
        <a:prstGeom prst="parallelogram">
          <a:avLst>
            <a:gd name="adj" fmla="val 140840"/>
          </a:avLst>
        </a:prstGeom>
        <a:solidFill>
          <a:schemeClr val="accent3">
            <a:hueOff val="3402324"/>
            <a:satOff val="-10872"/>
            <a:lumOff val="-2755"/>
            <a:alphaOff val="0"/>
          </a:schemeClr>
        </a:solidFill>
        <a:ln w="55000" cap="flat" cmpd="thickThin" algn="ctr">
          <a:solidFill>
            <a:schemeClr val="accent3">
              <a:hueOff val="3402324"/>
              <a:satOff val="-10872"/>
              <a:lumOff val="-275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B8992AD-6F7F-4BAD-A151-847271FA8CF1}">
      <dsp:nvSpPr>
        <dsp:cNvPr id="0" name=""/>
        <dsp:cNvSpPr/>
      </dsp:nvSpPr>
      <dsp:spPr>
        <a:xfrm>
          <a:off x="2980876" y="1380524"/>
          <a:ext cx="440258" cy="73376"/>
        </a:xfrm>
        <a:prstGeom prst="parallelogram">
          <a:avLst>
            <a:gd name="adj" fmla="val 140840"/>
          </a:avLst>
        </a:prstGeom>
        <a:solidFill>
          <a:schemeClr val="accent3">
            <a:hueOff val="3685851"/>
            <a:satOff val="-11778"/>
            <a:lumOff val="-2984"/>
            <a:alphaOff val="0"/>
          </a:schemeClr>
        </a:solidFill>
        <a:ln w="55000" cap="flat" cmpd="thickThin" algn="ctr">
          <a:solidFill>
            <a:schemeClr val="accent3">
              <a:hueOff val="3685851"/>
              <a:satOff val="-11778"/>
              <a:lumOff val="-298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DD5597D-CFB9-4BEA-8C9D-F96A8A92EEF1}">
      <dsp:nvSpPr>
        <dsp:cNvPr id="0" name=""/>
        <dsp:cNvSpPr/>
      </dsp:nvSpPr>
      <dsp:spPr>
        <a:xfrm>
          <a:off x="185234" y="1531584"/>
          <a:ext cx="3301939" cy="3001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b" anchorCtr="0">
          <a:noAutofit/>
        </a:bodyPr>
        <a:lstStyle/>
        <a:p>
          <a:pPr lvl="0" algn="l" defTabSz="711200" rtl="0">
            <a:lnSpc>
              <a:spcPct val="90000"/>
            </a:lnSpc>
            <a:spcBef>
              <a:spcPct val="0"/>
            </a:spcBef>
            <a:spcAft>
              <a:spcPct val="35000"/>
            </a:spcAft>
          </a:pPr>
          <a:r>
            <a:rPr lang="zh-CN" sz="1600" kern="1200" dirty="0" smtClean="0"/>
            <a:t>（</a:t>
          </a:r>
          <a:r>
            <a:rPr lang="en-US" sz="1600" kern="1200" dirty="0" smtClean="0"/>
            <a:t>3</a:t>
          </a:r>
          <a:r>
            <a:rPr lang="zh-CN" sz="1600" kern="1200" dirty="0" smtClean="0"/>
            <a:t>）拆装家具。</a:t>
          </a:r>
          <a:endParaRPr lang="zh-CN" sz="1600" kern="1200" dirty="0"/>
        </a:p>
      </dsp:txBody>
      <dsp:txXfrm>
        <a:off x="185234" y="1531584"/>
        <a:ext cx="3301939" cy="300176"/>
      </dsp:txXfrm>
    </dsp:sp>
    <dsp:sp modelId="{26BC00C1-EF74-4694-83A2-3DD4C418F516}">
      <dsp:nvSpPr>
        <dsp:cNvPr id="0" name=""/>
        <dsp:cNvSpPr/>
      </dsp:nvSpPr>
      <dsp:spPr>
        <a:xfrm>
          <a:off x="185234" y="1831760"/>
          <a:ext cx="440258" cy="73376"/>
        </a:xfrm>
        <a:prstGeom prst="parallelogram">
          <a:avLst>
            <a:gd name="adj" fmla="val 140840"/>
          </a:avLst>
        </a:prstGeom>
        <a:solidFill>
          <a:schemeClr val="accent3">
            <a:hueOff val="3969378"/>
            <a:satOff val="-12684"/>
            <a:lumOff val="-3214"/>
            <a:alphaOff val="0"/>
          </a:schemeClr>
        </a:solidFill>
        <a:ln w="55000" cap="flat" cmpd="thickThin" algn="ctr">
          <a:solidFill>
            <a:schemeClr val="accent3">
              <a:hueOff val="3969378"/>
              <a:satOff val="-12684"/>
              <a:lumOff val="-321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234CAED-2640-4CCA-92F2-9A39A22DB86C}">
      <dsp:nvSpPr>
        <dsp:cNvPr id="0" name=""/>
        <dsp:cNvSpPr/>
      </dsp:nvSpPr>
      <dsp:spPr>
        <a:xfrm>
          <a:off x="651174" y="1831760"/>
          <a:ext cx="440258" cy="73376"/>
        </a:xfrm>
        <a:prstGeom prst="parallelogram">
          <a:avLst>
            <a:gd name="adj" fmla="val 140840"/>
          </a:avLst>
        </a:prstGeom>
        <a:solidFill>
          <a:schemeClr val="accent3">
            <a:hueOff val="4252905"/>
            <a:satOff val="-13590"/>
            <a:lumOff val="-3443"/>
            <a:alphaOff val="0"/>
          </a:schemeClr>
        </a:solidFill>
        <a:ln w="55000" cap="flat" cmpd="thickThin" algn="ctr">
          <a:solidFill>
            <a:schemeClr val="accent3">
              <a:hueOff val="4252905"/>
              <a:satOff val="-13590"/>
              <a:lumOff val="-344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8D0E14C-50A6-4F9C-AA09-AD64B24D8D6B}">
      <dsp:nvSpPr>
        <dsp:cNvPr id="0" name=""/>
        <dsp:cNvSpPr/>
      </dsp:nvSpPr>
      <dsp:spPr>
        <a:xfrm>
          <a:off x="1117114" y="1831760"/>
          <a:ext cx="440258" cy="73376"/>
        </a:xfrm>
        <a:prstGeom prst="parallelogram">
          <a:avLst>
            <a:gd name="adj" fmla="val 140840"/>
          </a:avLst>
        </a:prstGeom>
        <a:solidFill>
          <a:schemeClr val="accent3">
            <a:hueOff val="4536432"/>
            <a:satOff val="-14496"/>
            <a:lumOff val="-3673"/>
            <a:alphaOff val="0"/>
          </a:schemeClr>
        </a:solidFill>
        <a:ln w="55000" cap="flat" cmpd="thickThin" algn="ctr">
          <a:solidFill>
            <a:schemeClr val="accent3">
              <a:hueOff val="4536432"/>
              <a:satOff val="-14496"/>
              <a:lumOff val="-367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0FF91BA-7158-44E7-8BBD-3ECF4C5AA648}">
      <dsp:nvSpPr>
        <dsp:cNvPr id="0" name=""/>
        <dsp:cNvSpPr/>
      </dsp:nvSpPr>
      <dsp:spPr>
        <a:xfrm>
          <a:off x="1583055" y="1831760"/>
          <a:ext cx="440258" cy="73376"/>
        </a:xfrm>
        <a:prstGeom prst="parallelogram">
          <a:avLst>
            <a:gd name="adj" fmla="val 140840"/>
          </a:avLst>
        </a:prstGeom>
        <a:solidFill>
          <a:schemeClr val="accent3">
            <a:hueOff val="4819959"/>
            <a:satOff val="-15402"/>
            <a:lumOff val="-3903"/>
            <a:alphaOff val="0"/>
          </a:schemeClr>
        </a:solidFill>
        <a:ln w="55000" cap="flat" cmpd="thickThin" algn="ctr">
          <a:solidFill>
            <a:schemeClr val="accent3">
              <a:hueOff val="4819959"/>
              <a:satOff val="-15402"/>
              <a:lumOff val="-390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A42BB06-ED0F-4D9C-B731-5F005480EFF4}">
      <dsp:nvSpPr>
        <dsp:cNvPr id="0" name=""/>
        <dsp:cNvSpPr/>
      </dsp:nvSpPr>
      <dsp:spPr>
        <a:xfrm>
          <a:off x="2048995" y="1831760"/>
          <a:ext cx="440258" cy="73376"/>
        </a:xfrm>
        <a:prstGeom prst="parallelogram">
          <a:avLst>
            <a:gd name="adj" fmla="val 140840"/>
          </a:avLst>
        </a:prstGeom>
        <a:solidFill>
          <a:schemeClr val="accent3">
            <a:hueOff val="5103486"/>
            <a:satOff val="-16308"/>
            <a:lumOff val="-4132"/>
            <a:alphaOff val="0"/>
          </a:schemeClr>
        </a:solidFill>
        <a:ln w="55000" cap="flat" cmpd="thickThin" algn="ctr">
          <a:solidFill>
            <a:schemeClr val="accent3">
              <a:hueOff val="5103486"/>
              <a:satOff val="-16308"/>
              <a:lumOff val="-4132"/>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98792AF-AFFF-46CC-9095-C0D60CC475CA}">
      <dsp:nvSpPr>
        <dsp:cNvPr id="0" name=""/>
        <dsp:cNvSpPr/>
      </dsp:nvSpPr>
      <dsp:spPr>
        <a:xfrm>
          <a:off x="2514936" y="1831760"/>
          <a:ext cx="440258" cy="73376"/>
        </a:xfrm>
        <a:prstGeom prst="parallelogram">
          <a:avLst>
            <a:gd name="adj" fmla="val 140840"/>
          </a:avLst>
        </a:prstGeom>
        <a:solidFill>
          <a:schemeClr val="accent3">
            <a:hueOff val="5387013"/>
            <a:satOff val="-17214"/>
            <a:lumOff val="-4362"/>
            <a:alphaOff val="0"/>
          </a:schemeClr>
        </a:solidFill>
        <a:ln w="55000" cap="flat" cmpd="thickThin" algn="ctr">
          <a:solidFill>
            <a:schemeClr val="accent3">
              <a:hueOff val="5387013"/>
              <a:satOff val="-17214"/>
              <a:lumOff val="-4362"/>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51FE40D-67B4-48CB-AB96-D1CEE6F22F5F}">
      <dsp:nvSpPr>
        <dsp:cNvPr id="0" name=""/>
        <dsp:cNvSpPr/>
      </dsp:nvSpPr>
      <dsp:spPr>
        <a:xfrm>
          <a:off x="2980876" y="1831760"/>
          <a:ext cx="440258" cy="73376"/>
        </a:xfrm>
        <a:prstGeom prst="parallelogram">
          <a:avLst>
            <a:gd name="adj" fmla="val 140840"/>
          </a:avLst>
        </a:prstGeom>
        <a:solidFill>
          <a:schemeClr val="accent3">
            <a:hueOff val="5670540"/>
            <a:satOff val="-18120"/>
            <a:lumOff val="-4591"/>
            <a:alphaOff val="0"/>
          </a:schemeClr>
        </a:solidFill>
        <a:ln w="55000" cap="flat" cmpd="thickThin" algn="ctr">
          <a:solidFill>
            <a:schemeClr val="accent3">
              <a:hueOff val="5670540"/>
              <a:satOff val="-18120"/>
              <a:lumOff val="-459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DF80232-EDF6-4414-934B-D9A3F18688BE}">
      <dsp:nvSpPr>
        <dsp:cNvPr id="0" name=""/>
        <dsp:cNvSpPr/>
      </dsp:nvSpPr>
      <dsp:spPr>
        <a:xfrm>
          <a:off x="185234" y="1982820"/>
          <a:ext cx="3301939" cy="3001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b" anchorCtr="0">
          <a:noAutofit/>
        </a:bodyPr>
        <a:lstStyle/>
        <a:p>
          <a:pPr lvl="0" algn="l" defTabSz="711200" rtl="0">
            <a:lnSpc>
              <a:spcPct val="90000"/>
            </a:lnSpc>
            <a:spcBef>
              <a:spcPct val="0"/>
            </a:spcBef>
            <a:spcAft>
              <a:spcPct val="35000"/>
            </a:spcAft>
          </a:pPr>
          <a:r>
            <a:rPr lang="zh-CN" sz="1600" kern="1200" dirty="0" smtClean="0"/>
            <a:t>（</a:t>
          </a:r>
          <a:r>
            <a:rPr lang="en-US" sz="1600" kern="1200" dirty="0" smtClean="0"/>
            <a:t>4</a:t>
          </a:r>
          <a:r>
            <a:rPr lang="zh-CN" sz="1600" kern="1200" dirty="0" smtClean="0"/>
            <a:t>）折叠家具。</a:t>
          </a:r>
          <a:endParaRPr lang="zh-CN" sz="1600" kern="1200" dirty="0"/>
        </a:p>
      </dsp:txBody>
      <dsp:txXfrm>
        <a:off x="185234" y="1982820"/>
        <a:ext cx="3301939" cy="300176"/>
      </dsp:txXfrm>
    </dsp:sp>
    <dsp:sp modelId="{85699D96-FD0F-4539-A60F-C14A709D95B9}">
      <dsp:nvSpPr>
        <dsp:cNvPr id="0" name=""/>
        <dsp:cNvSpPr/>
      </dsp:nvSpPr>
      <dsp:spPr>
        <a:xfrm>
          <a:off x="185234" y="2282996"/>
          <a:ext cx="440258" cy="73376"/>
        </a:xfrm>
        <a:prstGeom prst="parallelogram">
          <a:avLst>
            <a:gd name="adj" fmla="val 140840"/>
          </a:avLst>
        </a:prstGeom>
        <a:solidFill>
          <a:schemeClr val="accent3">
            <a:hueOff val="5954067"/>
            <a:satOff val="-19025"/>
            <a:lumOff val="-4821"/>
            <a:alphaOff val="0"/>
          </a:schemeClr>
        </a:solidFill>
        <a:ln w="55000" cap="flat" cmpd="thickThin" algn="ctr">
          <a:solidFill>
            <a:schemeClr val="accent3">
              <a:hueOff val="5954067"/>
              <a:satOff val="-19025"/>
              <a:lumOff val="-482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7558EF6-52B2-4060-A054-BDD56118A26E}">
      <dsp:nvSpPr>
        <dsp:cNvPr id="0" name=""/>
        <dsp:cNvSpPr/>
      </dsp:nvSpPr>
      <dsp:spPr>
        <a:xfrm>
          <a:off x="651174" y="2282996"/>
          <a:ext cx="440258" cy="73376"/>
        </a:xfrm>
        <a:prstGeom prst="parallelogram">
          <a:avLst>
            <a:gd name="adj" fmla="val 140840"/>
          </a:avLst>
        </a:prstGeom>
        <a:solidFill>
          <a:schemeClr val="accent3">
            <a:hueOff val="6237594"/>
            <a:satOff val="-19931"/>
            <a:lumOff val="-5050"/>
            <a:alphaOff val="0"/>
          </a:schemeClr>
        </a:solidFill>
        <a:ln w="55000" cap="flat" cmpd="thickThin" algn="ctr">
          <a:solidFill>
            <a:schemeClr val="accent3">
              <a:hueOff val="6237594"/>
              <a:satOff val="-19931"/>
              <a:lumOff val="-505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830136B-F8EF-4F2D-B57C-6F7E127C8E2B}">
      <dsp:nvSpPr>
        <dsp:cNvPr id="0" name=""/>
        <dsp:cNvSpPr/>
      </dsp:nvSpPr>
      <dsp:spPr>
        <a:xfrm>
          <a:off x="1117114" y="2282996"/>
          <a:ext cx="440258" cy="73376"/>
        </a:xfrm>
        <a:prstGeom prst="parallelogram">
          <a:avLst>
            <a:gd name="adj" fmla="val 140840"/>
          </a:avLst>
        </a:prstGeom>
        <a:solidFill>
          <a:schemeClr val="accent3">
            <a:hueOff val="6521121"/>
            <a:satOff val="-20837"/>
            <a:lumOff val="-5280"/>
            <a:alphaOff val="0"/>
          </a:schemeClr>
        </a:solidFill>
        <a:ln w="55000" cap="flat" cmpd="thickThin" algn="ctr">
          <a:solidFill>
            <a:schemeClr val="accent3">
              <a:hueOff val="6521121"/>
              <a:satOff val="-20837"/>
              <a:lumOff val="-528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FEB899A-B95E-4B15-A24D-4528C8F3041F}">
      <dsp:nvSpPr>
        <dsp:cNvPr id="0" name=""/>
        <dsp:cNvSpPr/>
      </dsp:nvSpPr>
      <dsp:spPr>
        <a:xfrm>
          <a:off x="1583055" y="2282996"/>
          <a:ext cx="440258" cy="73376"/>
        </a:xfrm>
        <a:prstGeom prst="parallelogram">
          <a:avLst>
            <a:gd name="adj" fmla="val 140840"/>
          </a:avLst>
        </a:prstGeom>
        <a:solidFill>
          <a:schemeClr val="accent3">
            <a:hueOff val="6804648"/>
            <a:satOff val="-21743"/>
            <a:lumOff val="-5509"/>
            <a:alphaOff val="0"/>
          </a:schemeClr>
        </a:solidFill>
        <a:ln w="55000" cap="flat" cmpd="thickThin" algn="ctr">
          <a:solidFill>
            <a:schemeClr val="accent3">
              <a:hueOff val="6804648"/>
              <a:satOff val="-21743"/>
              <a:lumOff val="-550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C46AE25-DAD9-4BE3-A49D-463CBC676F4E}">
      <dsp:nvSpPr>
        <dsp:cNvPr id="0" name=""/>
        <dsp:cNvSpPr/>
      </dsp:nvSpPr>
      <dsp:spPr>
        <a:xfrm>
          <a:off x="2048995" y="2282996"/>
          <a:ext cx="440258" cy="73376"/>
        </a:xfrm>
        <a:prstGeom prst="parallelogram">
          <a:avLst>
            <a:gd name="adj" fmla="val 140840"/>
          </a:avLst>
        </a:prstGeom>
        <a:solidFill>
          <a:schemeClr val="accent3">
            <a:hueOff val="7088175"/>
            <a:satOff val="-22649"/>
            <a:lumOff val="-5739"/>
            <a:alphaOff val="0"/>
          </a:schemeClr>
        </a:solidFill>
        <a:ln w="55000" cap="flat" cmpd="thickThin" algn="ctr">
          <a:solidFill>
            <a:schemeClr val="accent3">
              <a:hueOff val="7088175"/>
              <a:satOff val="-22649"/>
              <a:lumOff val="-573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7A69CE6-9D9C-4866-995C-9F2815AEC0F5}">
      <dsp:nvSpPr>
        <dsp:cNvPr id="0" name=""/>
        <dsp:cNvSpPr/>
      </dsp:nvSpPr>
      <dsp:spPr>
        <a:xfrm>
          <a:off x="2514936" y="2282996"/>
          <a:ext cx="440258" cy="73376"/>
        </a:xfrm>
        <a:prstGeom prst="parallelogram">
          <a:avLst>
            <a:gd name="adj" fmla="val 140840"/>
          </a:avLst>
        </a:prstGeom>
        <a:solidFill>
          <a:schemeClr val="accent3">
            <a:hueOff val="7371702"/>
            <a:satOff val="-23555"/>
            <a:lumOff val="-5969"/>
            <a:alphaOff val="0"/>
          </a:schemeClr>
        </a:solidFill>
        <a:ln w="55000" cap="flat" cmpd="thickThin" algn="ctr">
          <a:solidFill>
            <a:schemeClr val="accent3">
              <a:hueOff val="7371702"/>
              <a:satOff val="-23555"/>
              <a:lumOff val="-596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D340ED3-F338-4447-9723-B1D784E1F17C}">
      <dsp:nvSpPr>
        <dsp:cNvPr id="0" name=""/>
        <dsp:cNvSpPr/>
      </dsp:nvSpPr>
      <dsp:spPr>
        <a:xfrm>
          <a:off x="2980876" y="2282996"/>
          <a:ext cx="440258" cy="73376"/>
        </a:xfrm>
        <a:prstGeom prst="parallelogram">
          <a:avLst>
            <a:gd name="adj" fmla="val 140840"/>
          </a:avLst>
        </a:prstGeom>
        <a:solidFill>
          <a:schemeClr val="accent3">
            <a:hueOff val="7655229"/>
            <a:satOff val="-24461"/>
            <a:lumOff val="-6198"/>
            <a:alphaOff val="0"/>
          </a:schemeClr>
        </a:solidFill>
        <a:ln w="55000" cap="flat" cmpd="thickThin" algn="ctr">
          <a:solidFill>
            <a:schemeClr val="accent3">
              <a:hueOff val="7655229"/>
              <a:satOff val="-24461"/>
              <a:lumOff val="-619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450645B-3A9B-48DD-A938-51671BDC69F8}">
      <dsp:nvSpPr>
        <dsp:cNvPr id="0" name=""/>
        <dsp:cNvSpPr/>
      </dsp:nvSpPr>
      <dsp:spPr>
        <a:xfrm>
          <a:off x="185234" y="2434056"/>
          <a:ext cx="3301939" cy="3001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b" anchorCtr="0">
          <a:noAutofit/>
        </a:bodyPr>
        <a:lstStyle/>
        <a:p>
          <a:pPr lvl="0" algn="l" defTabSz="711200" rtl="0">
            <a:lnSpc>
              <a:spcPct val="90000"/>
            </a:lnSpc>
            <a:spcBef>
              <a:spcPct val="0"/>
            </a:spcBef>
            <a:spcAft>
              <a:spcPct val="35000"/>
            </a:spcAft>
          </a:pPr>
          <a:r>
            <a:rPr lang="zh-CN" sz="1600" kern="1200" dirty="0" smtClean="0"/>
            <a:t>（</a:t>
          </a:r>
          <a:r>
            <a:rPr lang="en-US" sz="1600" kern="1200" dirty="0" smtClean="0"/>
            <a:t>5</a:t>
          </a:r>
          <a:r>
            <a:rPr lang="zh-CN" sz="1600" kern="1200" dirty="0" smtClean="0"/>
            <a:t>）充气家具。</a:t>
          </a:r>
          <a:endParaRPr lang="zh-CN" sz="1600" kern="1200" dirty="0"/>
        </a:p>
      </dsp:txBody>
      <dsp:txXfrm>
        <a:off x="185234" y="2434056"/>
        <a:ext cx="3301939" cy="300176"/>
      </dsp:txXfrm>
    </dsp:sp>
    <dsp:sp modelId="{3E9C2182-4E3B-49D3-AE6E-42B26889075D}">
      <dsp:nvSpPr>
        <dsp:cNvPr id="0" name=""/>
        <dsp:cNvSpPr/>
      </dsp:nvSpPr>
      <dsp:spPr>
        <a:xfrm>
          <a:off x="185234" y="2734232"/>
          <a:ext cx="440258" cy="73376"/>
        </a:xfrm>
        <a:prstGeom prst="parallelogram">
          <a:avLst>
            <a:gd name="adj" fmla="val 140840"/>
          </a:avLst>
        </a:prstGeom>
        <a:solidFill>
          <a:schemeClr val="accent3">
            <a:hueOff val="7938756"/>
            <a:satOff val="-25367"/>
            <a:lumOff val="-6428"/>
            <a:alphaOff val="0"/>
          </a:schemeClr>
        </a:solidFill>
        <a:ln w="55000" cap="flat" cmpd="thickThin" algn="ctr">
          <a:solidFill>
            <a:schemeClr val="accent3">
              <a:hueOff val="7938756"/>
              <a:satOff val="-25367"/>
              <a:lumOff val="-642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22DB34D-49F7-404A-81F3-44564B0646FE}">
      <dsp:nvSpPr>
        <dsp:cNvPr id="0" name=""/>
        <dsp:cNvSpPr/>
      </dsp:nvSpPr>
      <dsp:spPr>
        <a:xfrm>
          <a:off x="651174" y="2734232"/>
          <a:ext cx="440258" cy="73376"/>
        </a:xfrm>
        <a:prstGeom prst="parallelogram">
          <a:avLst>
            <a:gd name="adj" fmla="val 140840"/>
          </a:avLst>
        </a:prstGeom>
        <a:solidFill>
          <a:schemeClr val="accent3">
            <a:hueOff val="8222283"/>
            <a:satOff val="-26273"/>
            <a:lumOff val="-6657"/>
            <a:alphaOff val="0"/>
          </a:schemeClr>
        </a:solidFill>
        <a:ln w="55000" cap="flat" cmpd="thickThin" algn="ctr">
          <a:solidFill>
            <a:schemeClr val="accent3">
              <a:hueOff val="8222283"/>
              <a:satOff val="-26273"/>
              <a:lumOff val="-665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B61E38D-736A-4D53-9ABD-60867CB667AA}">
      <dsp:nvSpPr>
        <dsp:cNvPr id="0" name=""/>
        <dsp:cNvSpPr/>
      </dsp:nvSpPr>
      <dsp:spPr>
        <a:xfrm>
          <a:off x="1117114" y="2734232"/>
          <a:ext cx="440258" cy="73376"/>
        </a:xfrm>
        <a:prstGeom prst="parallelogram">
          <a:avLst>
            <a:gd name="adj" fmla="val 140840"/>
          </a:avLst>
        </a:prstGeom>
        <a:solidFill>
          <a:schemeClr val="accent3">
            <a:hueOff val="8505810"/>
            <a:satOff val="-27179"/>
            <a:lumOff val="-6887"/>
            <a:alphaOff val="0"/>
          </a:schemeClr>
        </a:solidFill>
        <a:ln w="55000" cap="flat" cmpd="thickThin" algn="ctr">
          <a:solidFill>
            <a:schemeClr val="accent3">
              <a:hueOff val="8505810"/>
              <a:satOff val="-27179"/>
              <a:lumOff val="-688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8505CE9-D00C-4DB9-8D59-94615FC1EADB}">
      <dsp:nvSpPr>
        <dsp:cNvPr id="0" name=""/>
        <dsp:cNvSpPr/>
      </dsp:nvSpPr>
      <dsp:spPr>
        <a:xfrm>
          <a:off x="1583055" y="2734232"/>
          <a:ext cx="440258" cy="73376"/>
        </a:xfrm>
        <a:prstGeom prst="parallelogram">
          <a:avLst>
            <a:gd name="adj" fmla="val 140840"/>
          </a:avLst>
        </a:prstGeom>
        <a:solidFill>
          <a:schemeClr val="accent3">
            <a:hueOff val="8789337"/>
            <a:satOff val="-28085"/>
            <a:lumOff val="-7116"/>
            <a:alphaOff val="0"/>
          </a:schemeClr>
        </a:solidFill>
        <a:ln w="55000" cap="flat" cmpd="thickThin" algn="ctr">
          <a:solidFill>
            <a:schemeClr val="accent3">
              <a:hueOff val="8789337"/>
              <a:satOff val="-28085"/>
              <a:lumOff val="-711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AC88D76-C634-4018-9953-7A82B61D88C5}">
      <dsp:nvSpPr>
        <dsp:cNvPr id="0" name=""/>
        <dsp:cNvSpPr/>
      </dsp:nvSpPr>
      <dsp:spPr>
        <a:xfrm>
          <a:off x="2048995" y="2734232"/>
          <a:ext cx="440258" cy="73376"/>
        </a:xfrm>
        <a:prstGeom prst="parallelogram">
          <a:avLst>
            <a:gd name="adj" fmla="val 140840"/>
          </a:avLst>
        </a:prstGeom>
        <a:solidFill>
          <a:schemeClr val="accent3">
            <a:hueOff val="9072864"/>
            <a:satOff val="-28991"/>
            <a:lumOff val="-7346"/>
            <a:alphaOff val="0"/>
          </a:schemeClr>
        </a:solidFill>
        <a:ln w="55000" cap="flat" cmpd="thickThin" algn="ctr">
          <a:solidFill>
            <a:schemeClr val="accent3">
              <a:hueOff val="9072864"/>
              <a:satOff val="-28991"/>
              <a:lumOff val="-734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6983113-AFCB-451C-8E2D-5C70F2C1D66F}">
      <dsp:nvSpPr>
        <dsp:cNvPr id="0" name=""/>
        <dsp:cNvSpPr/>
      </dsp:nvSpPr>
      <dsp:spPr>
        <a:xfrm>
          <a:off x="2514936" y="2734232"/>
          <a:ext cx="440258" cy="73376"/>
        </a:xfrm>
        <a:prstGeom prst="parallelogram">
          <a:avLst>
            <a:gd name="adj" fmla="val 140840"/>
          </a:avLst>
        </a:prstGeom>
        <a:solidFill>
          <a:schemeClr val="accent3">
            <a:hueOff val="9356391"/>
            <a:satOff val="-29897"/>
            <a:lumOff val="-7576"/>
            <a:alphaOff val="0"/>
          </a:schemeClr>
        </a:solidFill>
        <a:ln w="55000" cap="flat" cmpd="thickThin" algn="ctr">
          <a:solidFill>
            <a:schemeClr val="accent3">
              <a:hueOff val="9356391"/>
              <a:satOff val="-29897"/>
              <a:lumOff val="-757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748CC3A-33A3-4680-B5F2-86E8703FA519}">
      <dsp:nvSpPr>
        <dsp:cNvPr id="0" name=""/>
        <dsp:cNvSpPr/>
      </dsp:nvSpPr>
      <dsp:spPr>
        <a:xfrm>
          <a:off x="2980876" y="2734232"/>
          <a:ext cx="440258" cy="73376"/>
        </a:xfrm>
        <a:prstGeom prst="parallelogram">
          <a:avLst>
            <a:gd name="adj" fmla="val 140840"/>
          </a:avLst>
        </a:prstGeom>
        <a:solidFill>
          <a:schemeClr val="accent3">
            <a:hueOff val="9639918"/>
            <a:satOff val="-30803"/>
            <a:lumOff val="-7805"/>
            <a:alphaOff val="0"/>
          </a:schemeClr>
        </a:solidFill>
        <a:ln w="55000" cap="flat" cmpd="thickThin" algn="ctr">
          <a:solidFill>
            <a:schemeClr val="accent3">
              <a:hueOff val="9639918"/>
              <a:satOff val="-30803"/>
              <a:lumOff val="-780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FAF1035-C3AD-4E38-8321-7ED40A6B028E}">
      <dsp:nvSpPr>
        <dsp:cNvPr id="0" name=""/>
        <dsp:cNvSpPr/>
      </dsp:nvSpPr>
      <dsp:spPr>
        <a:xfrm>
          <a:off x="185234" y="2885292"/>
          <a:ext cx="3301939" cy="3001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b" anchorCtr="0">
          <a:noAutofit/>
        </a:bodyPr>
        <a:lstStyle/>
        <a:p>
          <a:pPr lvl="0" algn="l" defTabSz="711200" rtl="0">
            <a:lnSpc>
              <a:spcPct val="90000"/>
            </a:lnSpc>
            <a:spcBef>
              <a:spcPct val="0"/>
            </a:spcBef>
            <a:spcAft>
              <a:spcPct val="35000"/>
            </a:spcAft>
          </a:pPr>
          <a:r>
            <a:rPr lang="zh-CN" sz="1600" kern="1200" dirty="0" smtClean="0"/>
            <a:t>（</a:t>
          </a:r>
          <a:r>
            <a:rPr lang="en-US" sz="1600" kern="1200" dirty="0" smtClean="0"/>
            <a:t>6</a:t>
          </a:r>
          <a:r>
            <a:rPr lang="zh-CN" sz="1600" kern="1200" dirty="0" smtClean="0"/>
            <a:t>）浇注家具。　</a:t>
          </a:r>
          <a:endParaRPr lang="zh-CN" sz="1600" kern="1200" dirty="0"/>
        </a:p>
      </dsp:txBody>
      <dsp:txXfrm>
        <a:off x="185234" y="2885292"/>
        <a:ext cx="3301939" cy="300176"/>
      </dsp:txXfrm>
    </dsp:sp>
    <dsp:sp modelId="{1091984A-7161-47C3-AB4E-A98B04C400C1}">
      <dsp:nvSpPr>
        <dsp:cNvPr id="0" name=""/>
        <dsp:cNvSpPr/>
      </dsp:nvSpPr>
      <dsp:spPr>
        <a:xfrm>
          <a:off x="185234" y="3185468"/>
          <a:ext cx="440258" cy="73376"/>
        </a:xfrm>
        <a:prstGeom prst="parallelogram">
          <a:avLst>
            <a:gd name="adj" fmla="val 140840"/>
          </a:avLst>
        </a:prstGeom>
        <a:solidFill>
          <a:schemeClr val="accent3">
            <a:hueOff val="9923446"/>
            <a:satOff val="-31709"/>
            <a:lumOff val="-8035"/>
            <a:alphaOff val="0"/>
          </a:schemeClr>
        </a:solidFill>
        <a:ln w="55000" cap="flat" cmpd="thickThin" algn="ctr">
          <a:solidFill>
            <a:schemeClr val="accent3">
              <a:hueOff val="9923446"/>
              <a:satOff val="-31709"/>
              <a:lumOff val="-803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7EDB665-3891-44E3-BFC5-E4575C4A3776}">
      <dsp:nvSpPr>
        <dsp:cNvPr id="0" name=""/>
        <dsp:cNvSpPr/>
      </dsp:nvSpPr>
      <dsp:spPr>
        <a:xfrm>
          <a:off x="651174" y="3185468"/>
          <a:ext cx="440258" cy="73376"/>
        </a:xfrm>
        <a:prstGeom prst="parallelogram">
          <a:avLst>
            <a:gd name="adj" fmla="val 140840"/>
          </a:avLst>
        </a:prstGeom>
        <a:solidFill>
          <a:schemeClr val="accent3">
            <a:hueOff val="10206972"/>
            <a:satOff val="-32615"/>
            <a:lumOff val="-8264"/>
            <a:alphaOff val="0"/>
          </a:schemeClr>
        </a:solidFill>
        <a:ln w="55000" cap="flat" cmpd="thickThin" algn="ctr">
          <a:solidFill>
            <a:schemeClr val="accent3">
              <a:hueOff val="10206972"/>
              <a:satOff val="-32615"/>
              <a:lumOff val="-826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C731F94-095A-4D0C-969E-E6E6F83B72F4}">
      <dsp:nvSpPr>
        <dsp:cNvPr id="0" name=""/>
        <dsp:cNvSpPr/>
      </dsp:nvSpPr>
      <dsp:spPr>
        <a:xfrm>
          <a:off x="1117114" y="3185468"/>
          <a:ext cx="440258" cy="73376"/>
        </a:xfrm>
        <a:prstGeom prst="parallelogram">
          <a:avLst>
            <a:gd name="adj" fmla="val 140840"/>
          </a:avLst>
        </a:prstGeom>
        <a:solidFill>
          <a:schemeClr val="accent3">
            <a:hueOff val="10490499"/>
            <a:satOff val="-33521"/>
            <a:lumOff val="-8494"/>
            <a:alphaOff val="0"/>
          </a:schemeClr>
        </a:solidFill>
        <a:ln w="55000" cap="flat" cmpd="thickThin" algn="ctr">
          <a:solidFill>
            <a:schemeClr val="accent3">
              <a:hueOff val="10490499"/>
              <a:satOff val="-33521"/>
              <a:lumOff val="-849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C92A2D7-6B09-4C9F-AC14-6F52B0851D48}">
      <dsp:nvSpPr>
        <dsp:cNvPr id="0" name=""/>
        <dsp:cNvSpPr/>
      </dsp:nvSpPr>
      <dsp:spPr>
        <a:xfrm>
          <a:off x="1583055" y="3185468"/>
          <a:ext cx="440258" cy="73376"/>
        </a:xfrm>
        <a:prstGeom prst="parallelogram">
          <a:avLst>
            <a:gd name="adj" fmla="val 140840"/>
          </a:avLst>
        </a:prstGeom>
        <a:solidFill>
          <a:schemeClr val="accent3">
            <a:hueOff val="10774026"/>
            <a:satOff val="-34427"/>
            <a:lumOff val="-8723"/>
            <a:alphaOff val="0"/>
          </a:schemeClr>
        </a:solidFill>
        <a:ln w="55000" cap="flat" cmpd="thickThin" algn="ctr">
          <a:solidFill>
            <a:schemeClr val="accent3">
              <a:hueOff val="10774026"/>
              <a:satOff val="-34427"/>
              <a:lumOff val="-872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C785E22-554D-47A3-9A78-CD2831BD6158}">
      <dsp:nvSpPr>
        <dsp:cNvPr id="0" name=""/>
        <dsp:cNvSpPr/>
      </dsp:nvSpPr>
      <dsp:spPr>
        <a:xfrm>
          <a:off x="2048995" y="3185468"/>
          <a:ext cx="440258" cy="73376"/>
        </a:xfrm>
        <a:prstGeom prst="parallelogram">
          <a:avLst>
            <a:gd name="adj" fmla="val 140840"/>
          </a:avLst>
        </a:prstGeom>
        <a:solidFill>
          <a:schemeClr val="accent3">
            <a:hueOff val="11057553"/>
            <a:satOff val="-35333"/>
            <a:lumOff val="-8953"/>
            <a:alphaOff val="0"/>
          </a:schemeClr>
        </a:solidFill>
        <a:ln w="55000" cap="flat" cmpd="thickThin" algn="ctr">
          <a:solidFill>
            <a:schemeClr val="accent3">
              <a:hueOff val="11057553"/>
              <a:satOff val="-35333"/>
              <a:lumOff val="-895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CC62EAC-F1ED-4DF3-BFEE-994F3B98E9F2}">
      <dsp:nvSpPr>
        <dsp:cNvPr id="0" name=""/>
        <dsp:cNvSpPr/>
      </dsp:nvSpPr>
      <dsp:spPr>
        <a:xfrm>
          <a:off x="2514936" y="3185468"/>
          <a:ext cx="440258" cy="73376"/>
        </a:xfrm>
        <a:prstGeom prst="parallelogram">
          <a:avLst>
            <a:gd name="adj" fmla="val 140840"/>
          </a:avLst>
        </a:prstGeom>
        <a:solidFill>
          <a:schemeClr val="accent3">
            <a:hueOff val="11341080"/>
            <a:satOff val="-36239"/>
            <a:lumOff val="-9182"/>
            <a:alphaOff val="0"/>
          </a:schemeClr>
        </a:solidFill>
        <a:ln w="55000" cap="flat" cmpd="thickThin" algn="ctr">
          <a:solidFill>
            <a:schemeClr val="accent3">
              <a:hueOff val="11341080"/>
              <a:satOff val="-36239"/>
              <a:lumOff val="-9182"/>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BDB3039-8E86-43B8-8EEA-DD584EC95B79}">
      <dsp:nvSpPr>
        <dsp:cNvPr id="0" name=""/>
        <dsp:cNvSpPr/>
      </dsp:nvSpPr>
      <dsp:spPr>
        <a:xfrm>
          <a:off x="2980876" y="3185468"/>
          <a:ext cx="440258" cy="73376"/>
        </a:xfrm>
        <a:prstGeom prst="parallelogram">
          <a:avLst>
            <a:gd name="adj" fmla="val 140840"/>
          </a:avLst>
        </a:prstGeom>
        <a:solidFill>
          <a:schemeClr val="accent3">
            <a:hueOff val="11624607"/>
            <a:satOff val="-37145"/>
            <a:lumOff val="-9412"/>
            <a:alphaOff val="0"/>
          </a:schemeClr>
        </a:solidFill>
        <a:ln w="55000" cap="flat" cmpd="thickThin" algn="ctr">
          <a:solidFill>
            <a:schemeClr val="accent3">
              <a:hueOff val="11624607"/>
              <a:satOff val="-37145"/>
              <a:lumOff val="-9412"/>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93002B-281C-4B2D-AEF9-998A4D7387D8}">
      <dsp:nvSpPr>
        <dsp:cNvPr id="0" name=""/>
        <dsp:cNvSpPr/>
      </dsp:nvSpPr>
      <dsp:spPr>
        <a:xfrm>
          <a:off x="214141" y="386591"/>
          <a:ext cx="3817236" cy="3470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b" anchorCtr="0">
          <a:noAutofit/>
        </a:bodyPr>
        <a:lstStyle/>
        <a:p>
          <a:pPr lvl="0" algn="ctr" defTabSz="800100" rtl="0">
            <a:lnSpc>
              <a:spcPct val="90000"/>
            </a:lnSpc>
            <a:spcBef>
              <a:spcPct val="0"/>
            </a:spcBef>
            <a:spcAft>
              <a:spcPct val="35000"/>
            </a:spcAft>
          </a:pPr>
          <a:r>
            <a:rPr lang="zh-CN" altLang="en-US" sz="1800" kern="1200" dirty="0" smtClean="0"/>
            <a:t>室内陈设品的选择</a:t>
          </a:r>
          <a:endParaRPr lang="zh-CN" altLang="en-US" sz="1800" kern="1200" dirty="0"/>
        </a:p>
      </dsp:txBody>
      <dsp:txXfrm>
        <a:off x="214141" y="386591"/>
        <a:ext cx="3817236" cy="347021"/>
      </dsp:txXfrm>
    </dsp:sp>
    <dsp:sp modelId="{29EB2542-E88F-43B2-A31E-C6549102CB77}">
      <dsp:nvSpPr>
        <dsp:cNvPr id="0" name=""/>
        <dsp:cNvSpPr/>
      </dsp:nvSpPr>
      <dsp:spPr>
        <a:xfrm>
          <a:off x="214141" y="733612"/>
          <a:ext cx="508964" cy="84827"/>
        </a:xfrm>
        <a:prstGeom prst="parallelogram">
          <a:avLst>
            <a:gd name="adj" fmla="val 140840"/>
          </a:avLst>
        </a:prstGeom>
        <a:solidFill>
          <a:schemeClr val="accent3">
            <a:hueOff val="0"/>
            <a:satOff val="0"/>
            <a:lumOff val="0"/>
            <a:alphaOff val="0"/>
          </a:schemeClr>
        </a:solidFill>
        <a:ln w="55000" cap="flat" cmpd="thickThin"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27960E3-7FE8-4B4A-ADE0-4594781902BA}">
      <dsp:nvSpPr>
        <dsp:cNvPr id="0" name=""/>
        <dsp:cNvSpPr/>
      </dsp:nvSpPr>
      <dsp:spPr>
        <a:xfrm>
          <a:off x="752796" y="733612"/>
          <a:ext cx="508964" cy="84827"/>
        </a:xfrm>
        <a:prstGeom prst="parallelogram">
          <a:avLst>
            <a:gd name="adj" fmla="val 140840"/>
          </a:avLst>
        </a:prstGeom>
        <a:solidFill>
          <a:schemeClr val="accent3">
            <a:hueOff val="242179"/>
            <a:satOff val="-774"/>
            <a:lumOff val="-196"/>
            <a:alphaOff val="0"/>
          </a:schemeClr>
        </a:solidFill>
        <a:ln w="55000" cap="flat" cmpd="thickThin" algn="ctr">
          <a:solidFill>
            <a:schemeClr val="accent3">
              <a:hueOff val="242179"/>
              <a:satOff val="-774"/>
              <a:lumOff val="-19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C3027A8-CEB0-488E-9DEA-B4F7B59468A8}">
      <dsp:nvSpPr>
        <dsp:cNvPr id="0" name=""/>
        <dsp:cNvSpPr/>
      </dsp:nvSpPr>
      <dsp:spPr>
        <a:xfrm>
          <a:off x="1291450" y="733612"/>
          <a:ext cx="508964" cy="84827"/>
        </a:xfrm>
        <a:prstGeom prst="parallelogram">
          <a:avLst>
            <a:gd name="adj" fmla="val 140840"/>
          </a:avLst>
        </a:prstGeom>
        <a:solidFill>
          <a:schemeClr val="accent3">
            <a:hueOff val="484359"/>
            <a:satOff val="-1548"/>
            <a:lumOff val="-392"/>
            <a:alphaOff val="0"/>
          </a:schemeClr>
        </a:solidFill>
        <a:ln w="55000" cap="flat" cmpd="thickThin" algn="ctr">
          <a:solidFill>
            <a:schemeClr val="accent3">
              <a:hueOff val="484359"/>
              <a:satOff val="-1548"/>
              <a:lumOff val="-392"/>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0DDBEEF-CCDB-4482-B748-B45B0A5DA4AD}">
      <dsp:nvSpPr>
        <dsp:cNvPr id="0" name=""/>
        <dsp:cNvSpPr/>
      </dsp:nvSpPr>
      <dsp:spPr>
        <a:xfrm>
          <a:off x="1830105" y="733612"/>
          <a:ext cx="508964" cy="84827"/>
        </a:xfrm>
        <a:prstGeom prst="parallelogram">
          <a:avLst>
            <a:gd name="adj" fmla="val 140840"/>
          </a:avLst>
        </a:prstGeom>
        <a:solidFill>
          <a:schemeClr val="accent3">
            <a:hueOff val="726538"/>
            <a:satOff val="-2322"/>
            <a:lumOff val="-588"/>
            <a:alphaOff val="0"/>
          </a:schemeClr>
        </a:solidFill>
        <a:ln w="55000" cap="flat" cmpd="thickThin" algn="ctr">
          <a:solidFill>
            <a:schemeClr val="accent3">
              <a:hueOff val="726538"/>
              <a:satOff val="-2322"/>
              <a:lumOff val="-58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B9F3031-EECE-4F96-BC15-0C4DE63EFFE7}">
      <dsp:nvSpPr>
        <dsp:cNvPr id="0" name=""/>
        <dsp:cNvSpPr/>
      </dsp:nvSpPr>
      <dsp:spPr>
        <a:xfrm>
          <a:off x="2368759" y="733612"/>
          <a:ext cx="508964" cy="84827"/>
        </a:xfrm>
        <a:prstGeom prst="parallelogram">
          <a:avLst>
            <a:gd name="adj" fmla="val 140840"/>
          </a:avLst>
        </a:prstGeom>
        <a:solidFill>
          <a:schemeClr val="accent3">
            <a:hueOff val="968717"/>
            <a:satOff val="-3095"/>
            <a:lumOff val="-784"/>
            <a:alphaOff val="0"/>
          </a:schemeClr>
        </a:solidFill>
        <a:ln w="55000" cap="flat" cmpd="thickThin" algn="ctr">
          <a:solidFill>
            <a:schemeClr val="accent3">
              <a:hueOff val="968717"/>
              <a:satOff val="-3095"/>
              <a:lumOff val="-78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73165BF-6152-4773-8895-C2C14B93C6D6}">
      <dsp:nvSpPr>
        <dsp:cNvPr id="0" name=""/>
        <dsp:cNvSpPr/>
      </dsp:nvSpPr>
      <dsp:spPr>
        <a:xfrm>
          <a:off x="2907414" y="733612"/>
          <a:ext cx="508964" cy="84827"/>
        </a:xfrm>
        <a:prstGeom prst="parallelogram">
          <a:avLst>
            <a:gd name="adj" fmla="val 140840"/>
          </a:avLst>
        </a:prstGeom>
        <a:solidFill>
          <a:schemeClr val="accent3">
            <a:hueOff val="1210897"/>
            <a:satOff val="-3869"/>
            <a:lumOff val="-980"/>
            <a:alphaOff val="0"/>
          </a:schemeClr>
        </a:solidFill>
        <a:ln w="55000" cap="flat" cmpd="thickThin" algn="ctr">
          <a:solidFill>
            <a:schemeClr val="accent3">
              <a:hueOff val="1210897"/>
              <a:satOff val="-3869"/>
              <a:lumOff val="-98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D151E33-A8E6-4282-A1E0-4CAE8D7CDC42}">
      <dsp:nvSpPr>
        <dsp:cNvPr id="0" name=""/>
        <dsp:cNvSpPr/>
      </dsp:nvSpPr>
      <dsp:spPr>
        <a:xfrm>
          <a:off x="3446068" y="733612"/>
          <a:ext cx="508964" cy="84827"/>
        </a:xfrm>
        <a:prstGeom prst="parallelogram">
          <a:avLst>
            <a:gd name="adj" fmla="val 140840"/>
          </a:avLst>
        </a:prstGeom>
        <a:solidFill>
          <a:schemeClr val="accent3">
            <a:hueOff val="1453076"/>
            <a:satOff val="-4643"/>
            <a:lumOff val="-1176"/>
            <a:alphaOff val="0"/>
          </a:schemeClr>
        </a:solidFill>
        <a:ln w="55000" cap="flat" cmpd="thickThin" algn="ctr">
          <a:solidFill>
            <a:schemeClr val="accent3">
              <a:hueOff val="1453076"/>
              <a:satOff val="-4643"/>
              <a:lumOff val="-117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E84ADEA-8058-483C-B808-BCD37329CF48}">
      <dsp:nvSpPr>
        <dsp:cNvPr id="0" name=""/>
        <dsp:cNvSpPr/>
      </dsp:nvSpPr>
      <dsp:spPr>
        <a:xfrm>
          <a:off x="214141" y="904620"/>
          <a:ext cx="3817236" cy="3470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b" anchorCtr="0">
          <a:noAutofit/>
        </a:bodyPr>
        <a:lstStyle/>
        <a:p>
          <a:pPr lvl="0" algn="l" defTabSz="577850" rtl="0">
            <a:lnSpc>
              <a:spcPct val="90000"/>
            </a:lnSpc>
            <a:spcBef>
              <a:spcPct val="0"/>
            </a:spcBef>
            <a:spcAft>
              <a:spcPct val="35000"/>
            </a:spcAft>
          </a:pPr>
          <a:endParaRPr lang="zh-CN" sz="1300" kern="1200"/>
        </a:p>
      </dsp:txBody>
      <dsp:txXfrm>
        <a:off x="214141" y="904620"/>
        <a:ext cx="3817236" cy="347021"/>
      </dsp:txXfrm>
    </dsp:sp>
    <dsp:sp modelId="{62822591-D920-4F55-8C81-AF9833F7D9AB}">
      <dsp:nvSpPr>
        <dsp:cNvPr id="0" name=""/>
        <dsp:cNvSpPr/>
      </dsp:nvSpPr>
      <dsp:spPr>
        <a:xfrm>
          <a:off x="214141" y="1251641"/>
          <a:ext cx="508964" cy="84827"/>
        </a:xfrm>
        <a:prstGeom prst="parallelogram">
          <a:avLst>
            <a:gd name="adj" fmla="val 140840"/>
          </a:avLst>
        </a:prstGeom>
        <a:solidFill>
          <a:schemeClr val="accent3">
            <a:hueOff val="1695255"/>
            <a:satOff val="-5417"/>
            <a:lumOff val="-1373"/>
            <a:alphaOff val="0"/>
          </a:schemeClr>
        </a:solidFill>
        <a:ln w="55000" cap="flat" cmpd="thickThin" algn="ctr">
          <a:solidFill>
            <a:schemeClr val="accent3">
              <a:hueOff val="1695255"/>
              <a:satOff val="-5417"/>
              <a:lumOff val="-137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BAA1EC7-05DD-4816-94DE-BFC4C50829D4}">
      <dsp:nvSpPr>
        <dsp:cNvPr id="0" name=""/>
        <dsp:cNvSpPr/>
      </dsp:nvSpPr>
      <dsp:spPr>
        <a:xfrm>
          <a:off x="752796" y="1251641"/>
          <a:ext cx="508964" cy="84827"/>
        </a:xfrm>
        <a:prstGeom prst="parallelogram">
          <a:avLst>
            <a:gd name="adj" fmla="val 140840"/>
          </a:avLst>
        </a:prstGeom>
        <a:solidFill>
          <a:schemeClr val="accent3">
            <a:hueOff val="1937435"/>
            <a:satOff val="-6191"/>
            <a:lumOff val="-1569"/>
            <a:alphaOff val="0"/>
          </a:schemeClr>
        </a:solidFill>
        <a:ln w="55000" cap="flat" cmpd="thickThin" algn="ctr">
          <a:solidFill>
            <a:schemeClr val="accent3">
              <a:hueOff val="1937435"/>
              <a:satOff val="-6191"/>
              <a:lumOff val="-156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9616D85-7F8D-4AD4-8D21-C57CECE33D33}">
      <dsp:nvSpPr>
        <dsp:cNvPr id="0" name=""/>
        <dsp:cNvSpPr/>
      </dsp:nvSpPr>
      <dsp:spPr>
        <a:xfrm>
          <a:off x="1291450" y="1251641"/>
          <a:ext cx="508964" cy="84827"/>
        </a:xfrm>
        <a:prstGeom prst="parallelogram">
          <a:avLst>
            <a:gd name="adj" fmla="val 140840"/>
          </a:avLst>
        </a:prstGeom>
        <a:solidFill>
          <a:schemeClr val="accent3">
            <a:hueOff val="2179614"/>
            <a:satOff val="-6965"/>
            <a:lumOff val="-1765"/>
            <a:alphaOff val="0"/>
          </a:schemeClr>
        </a:solidFill>
        <a:ln w="55000" cap="flat" cmpd="thickThin" algn="ctr">
          <a:solidFill>
            <a:schemeClr val="accent3">
              <a:hueOff val="2179614"/>
              <a:satOff val="-6965"/>
              <a:lumOff val="-176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F2E04C2-7ED5-4588-878C-52C641B4289F}">
      <dsp:nvSpPr>
        <dsp:cNvPr id="0" name=""/>
        <dsp:cNvSpPr/>
      </dsp:nvSpPr>
      <dsp:spPr>
        <a:xfrm>
          <a:off x="1830105" y="1251641"/>
          <a:ext cx="508964" cy="84827"/>
        </a:xfrm>
        <a:prstGeom prst="parallelogram">
          <a:avLst>
            <a:gd name="adj" fmla="val 140840"/>
          </a:avLst>
        </a:prstGeom>
        <a:solidFill>
          <a:schemeClr val="accent3">
            <a:hueOff val="2421793"/>
            <a:satOff val="-7739"/>
            <a:lumOff val="-1961"/>
            <a:alphaOff val="0"/>
          </a:schemeClr>
        </a:solidFill>
        <a:ln w="55000" cap="flat" cmpd="thickThin" algn="ctr">
          <a:solidFill>
            <a:schemeClr val="accent3">
              <a:hueOff val="2421793"/>
              <a:satOff val="-7739"/>
              <a:lumOff val="-196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84446DD-2C3B-4EA6-8354-E5371BBEFC21}">
      <dsp:nvSpPr>
        <dsp:cNvPr id="0" name=""/>
        <dsp:cNvSpPr/>
      </dsp:nvSpPr>
      <dsp:spPr>
        <a:xfrm>
          <a:off x="2368759" y="1251641"/>
          <a:ext cx="508964" cy="84827"/>
        </a:xfrm>
        <a:prstGeom prst="parallelogram">
          <a:avLst>
            <a:gd name="adj" fmla="val 140840"/>
          </a:avLst>
        </a:prstGeom>
        <a:solidFill>
          <a:schemeClr val="accent3">
            <a:hueOff val="2663973"/>
            <a:satOff val="-8512"/>
            <a:lumOff val="-2157"/>
            <a:alphaOff val="0"/>
          </a:schemeClr>
        </a:solidFill>
        <a:ln w="55000" cap="flat" cmpd="thickThin" algn="ctr">
          <a:solidFill>
            <a:schemeClr val="accent3">
              <a:hueOff val="2663973"/>
              <a:satOff val="-8512"/>
              <a:lumOff val="-215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73B7F9A-9061-4B9F-87E3-5728F81CCFFD}">
      <dsp:nvSpPr>
        <dsp:cNvPr id="0" name=""/>
        <dsp:cNvSpPr/>
      </dsp:nvSpPr>
      <dsp:spPr>
        <a:xfrm>
          <a:off x="2907414" y="1251641"/>
          <a:ext cx="508964" cy="84827"/>
        </a:xfrm>
        <a:prstGeom prst="parallelogram">
          <a:avLst>
            <a:gd name="adj" fmla="val 140840"/>
          </a:avLst>
        </a:prstGeom>
        <a:solidFill>
          <a:schemeClr val="accent3">
            <a:hueOff val="2906152"/>
            <a:satOff val="-9286"/>
            <a:lumOff val="-2353"/>
            <a:alphaOff val="0"/>
          </a:schemeClr>
        </a:solidFill>
        <a:ln w="55000" cap="flat" cmpd="thickThin" algn="ctr">
          <a:solidFill>
            <a:schemeClr val="accent3">
              <a:hueOff val="2906152"/>
              <a:satOff val="-9286"/>
              <a:lumOff val="-235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455F5A7-6F3A-43C0-9D44-C0D827986D36}">
      <dsp:nvSpPr>
        <dsp:cNvPr id="0" name=""/>
        <dsp:cNvSpPr/>
      </dsp:nvSpPr>
      <dsp:spPr>
        <a:xfrm>
          <a:off x="3446068" y="1251641"/>
          <a:ext cx="508964" cy="84827"/>
        </a:xfrm>
        <a:prstGeom prst="parallelogram">
          <a:avLst>
            <a:gd name="adj" fmla="val 140840"/>
          </a:avLst>
        </a:prstGeom>
        <a:solidFill>
          <a:schemeClr val="accent3">
            <a:hueOff val="3148331"/>
            <a:satOff val="-10060"/>
            <a:lumOff val="-2549"/>
            <a:alphaOff val="0"/>
          </a:schemeClr>
        </a:solidFill>
        <a:ln w="55000" cap="flat" cmpd="thickThin" algn="ctr">
          <a:solidFill>
            <a:schemeClr val="accent3">
              <a:hueOff val="3148331"/>
              <a:satOff val="-10060"/>
              <a:lumOff val="-254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8E5FE62-F5E9-4609-B911-D747A5718BFF}">
      <dsp:nvSpPr>
        <dsp:cNvPr id="0" name=""/>
        <dsp:cNvSpPr/>
      </dsp:nvSpPr>
      <dsp:spPr>
        <a:xfrm>
          <a:off x="214141" y="1422649"/>
          <a:ext cx="3817236" cy="3470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b" anchorCtr="0">
          <a:noAutofit/>
        </a:bodyPr>
        <a:lstStyle/>
        <a:p>
          <a:pPr lvl="0" algn="l" defTabSz="577850" rtl="0">
            <a:lnSpc>
              <a:spcPct val="90000"/>
            </a:lnSpc>
            <a:spcBef>
              <a:spcPct val="0"/>
            </a:spcBef>
            <a:spcAft>
              <a:spcPct val="35000"/>
            </a:spcAft>
          </a:pPr>
          <a:r>
            <a:rPr lang="en-US" sz="1300" kern="1200" smtClean="0"/>
            <a:t>1.</a:t>
          </a:r>
          <a:r>
            <a:rPr lang="zh-CN" sz="1300" kern="1200" smtClean="0"/>
            <a:t>陈设品的风格</a:t>
          </a:r>
          <a:endParaRPr lang="zh-CN" sz="1300" kern="1200"/>
        </a:p>
      </dsp:txBody>
      <dsp:txXfrm>
        <a:off x="214141" y="1422649"/>
        <a:ext cx="3817236" cy="347021"/>
      </dsp:txXfrm>
    </dsp:sp>
    <dsp:sp modelId="{30B12E4D-D13D-40ED-A959-818C01501481}">
      <dsp:nvSpPr>
        <dsp:cNvPr id="0" name=""/>
        <dsp:cNvSpPr/>
      </dsp:nvSpPr>
      <dsp:spPr>
        <a:xfrm>
          <a:off x="214141" y="1769670"/>
          <a:ext cx="508964" cy="84827"/>
        </a:xfrm>
        <a:prstGeom prst="parallelogram">
          <a:avLst>
            <a:gd name="adj" fmla="val 140840"/>
          </a:avLst>
        </a:prstGeom>
        <a:solidFill>
          <a:schemeClr val="accent3">
            <a:hueOff val="3390510"/>
            <a:satOff val="-10834"/>
            <a:lumOff val="-2745"/>
            <a:alphaOff val="0"/>
          </a:schemeClr>
        </a:solidFill>
        <a:ln w="55000" cap="flat" cmpd="thickThin" algn="ctr">
          <a:solidFill>
            <a:schemeClr val="accent3">
              <a:hueOff val="3390510"/>
              <a:satOff val="-10834"/>
              <a:lumOff val="-274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C358E5A-F0CD-49D4-8B15-8A6585DE8FB8}">
      <dsp:nvSpPr>
        <dsp:cNvPr id="0" name=""/>
        <dsp:cNvSpPr/>
      </dsp:nvSpPr>
      <dsp:spPr>
        <a:xfrm>
          <a:off x="752796" y="1769670"/>
          <a:ext cx="508964" cy="84827"/>
        </a:xfrm>
        <a:prstGeom prst="parallelogram">
          <a:avLst>
            <a:gd name="adj" fmla="val 140840"/>
          </a:avLst>
        </a:prstGeom>
        <a:solidFill>
          <a:schemeClr val="accent3">
            <a:hueOff val="3632690"/>
            <a:satOff val="-11608"/>
            <a:lumOff val="-2941"/>
            <a:alphaOff val="0"/>
          </a:schemeClr>
        </a:solidFill>
        <a:ln w="55000" cap="flat" cmpd="thickThin" algn="ctr">
          <a:solidFill>
            <a:schemeClr val="accent3">
              <a:hueOff val="3632690"/>
              <a:satOff val="-11608"/>
              <a:lumOff val="-294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625407C-A116-4D7C-B091-B082E634750A}">
      <dsp:nvSpPr>
        <dsp:cNvPr id="0" name=""/>
        <dsp:cNvSpPr/>
      </dsp:nvSpPr>
      <dsp:spPr>
        <a:xfrm>
          <a:off x="1291450" y="1769670"/>
          <a:ext cx="508964" cy="84827"/>
        </a:xfrm>
        <a:prstGeom prst="parallelogram">
          <a:avLst>
            <a:gd name="adj" fmla="val 140840"/>
          </a:avLst>
        </a:prstGeom>
        <a:solidFill>
          <a:schemeClr val="accent3">
            <a:hueOff val="3874869"/>
            <a:satOff val="-12382"/>
            <a:lumOff val="-3137"/>
            <a:alphaOff val="0"/>
          </a:schemeClr>
        </a:solidFill>
        <a:ln w="55000" cap="flat" cmpd="thickThin" algn="ctr">
          <a:solidFill>
            <a:schemeClr val="accent3">
              <a:hueOff val="3874869"/>
              <a:satOff val="-12382"/>
              <a:lumOff val="-313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C9A428C-EF2D-44F2-BF9E-B378AFD09C39}">
      <dsp:nvSpPr>
        <dsp:cNvPr id="0" name=""/>
        <dsp:cNvSpPr/>
      </dsp:nvSpPr>
      <dsp:spPr>
        <a:xfrm>
          <a:off x="1830105" y="1769670"/>
          <a:ext cx="508964" cy="84827"/>
        </a:xfrm>
        <a:prstGeom prst="parallelogram">
          <a:avLst>
            <a:gd name="adj" fmla="val 140840"/>
          </a:avLst>
        </a:prstGeom>
        <a:solidFill>
          <a:schemeClr val="accent3">
            <a:hueOff val="4117048"/>
            <a:satOff val="-13156"/>
            <a:lumOff val="-3333"/>
            <a:alphaOff val="0"/>
          </a:schemeClr>
        </a:solidFill>
        <a:ln w="55000" cap="flat" cmpd="thickThin" algn="ctr">
          <a:solidFill>
            <a:schemeClr val="accent3">
              <a:hueOff val="4117048"/>
              <a:satOff val="-13156"/>
              <a:lumOff val="-333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76E7EA5-AFE9-474A-99B0-312209CF54AF}">
      <dsp:nvSpPr>
        <dsp:cNvPr id="0" name=""/>
        <dsp:cNvSpPr/>
      </dsp:nvSpPr>
      <dsp:spPr>
        <a:xfrm>
          <a:off x="2368759" y="1769670"/>
          <a:ext cx="508964" cy="84827"/>
        </a:xfrm>
        <a:prstGeom prst="parallelogram">
          <a:avLst>
            <a:gd name="adj" fmla="val 140840"/>
          </a:avLst>
        </a:prstGeom>
        <a:solidFill>
          <a:schemeClr val="accent3">
            <a:hueOff val="4359228"/>
            <a:satOff val="-13929"/>
            <a:lumOff val="-3529"/>
            <a:alphaOff val="0"/>
          </a:schemeClr>
        </a:solidFill>
        <a:ln w="55000" cap="flat" cmpd="thickThin" algn="ctr">
          <a:solidFill>
            <a:schemeClr val="accent3">
              <a:hueOff val="4359228"/>
              <a:satOff val="-13929"/>
              <a:lumOff val="-352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9E6803F-717F-4008-988C-10319A1017D8}">
      <dsp:nvSpPr>
        <dsp:cNvPr id="0" name=""/>
        <dsp:cNvSpPr/>
      </dsp:nvSpPr>
      <dsp:spPr>
        <a:xfrm>
          <a:off x="2907414" y="1769670"/>
          <a:ext cx="508964" cy="84827"/>
        </a:xfrm>
        <a:prstGeom prst="parallelogram">
          <a:avLst>
            <a:gd name="adj" fmla="val 140840"/>
          </a:avLst>
        </a:prstGeom>
        <a:solidFill>
          <a:schemeClr val="accent3">
            <a:hueOff val="4601407"/>
            <a:satOff val="-14703"/>
            <a:lumOff val="-3726"/>
            <a:alphaOff val="0"/>
          </a:schemeClr>
        </a:solidFill>
        <a:ln w="55000" cap="flat" cmpd="thickThin" algn="ctr">
          <a:solidFill>
            <a:schemeClr val="accent3">
              <a:hueOff val="4601407"/>
              <a:satOff val="-14703"/>
              <a:lumOff val="-372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75B024C-191D-4624-BAF0-E825A5F964DF}">
      <dsp:nvSpPr>
        <dsp:cNvPr id="0" name=""/>
        <dsp:cNvSpPr/>
      </dsp:nvSpPr>
      <dsp:spPr>
        <a:xfrm>
          <a:off x="3446068" y="1769670"/>
          <a:ext cx="508964" cy="84827"/>
        </a:xfrm>
        <a:prstGeom prst="parallelogram">
          <a:avLst>
            <a:gd name="adj" fmla="val 140840"/>
          </a:avLst>
        </a:prstGeom>
        <a:solidFill>
          <a:schemeClr val="accent3">
            <a:hueOff val="4843586"/>
            <a:satOff val="-15477"/>
            <a:lumOff val="-3922"/>
            <a:alphaOff val="0"/>
          </a:schemeClr>
        </a:solidFill>
        <a:ln w="55000" cap="flat" cmpd="thickThin" algn="ctr">
          <a:solidFill>
            <a:schemeClr val="accent3">
              <a:hueOff val="4843586"/>
              <a:satOff val="-15477"/>
              <a:lumOff val="-3922"/>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1071F1F-32D9-4ADA-87A6-D98D84621A32}">
      <dsp:nvSpPr>
        <dsp:cNvPr id="0" name=""/>
        <dsp:cNvSpPr/>
      </dsp:nvSpPr>
      <dsp:spPr>
        <a:xfrm>
          <a:off x="214141" y="1940678"/>
          <a:ext cx="3817236" cy="3470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b" anchorCtr="0">
          <a:noAutofit/>
        </a:bodyPr>
        <a:lstStyle/>
        <a:p>
          <a:pPr lvl="0" algn="l" defTabSz="577850" rtl="0">
            <a:lnSpc>
              <a:spcPct val="90000"/>
            </a:lnSpc>
            <a:spcBef>
              <a:spcPct val="0"/>
            </a:spcBef>
            <a:spcAft>
              <a:spcPct val="35000"/>
            </a:spcAft>
          </a:pPr>
          <a:r>
            <a:rPr lang="en-US" sz="1300" kern="1200" smtClean="0"/>
            <a:t>2.</a:t>
          </a:r>
          <a:r>
            <a:rPr lang="zh-CN" sz="1300" kern="1200" smtClean="0"/>
            <a:t>陈设品的形状</a:t>
          </a:r>
          <a:endParaRPr lang="zh-CN" sz="1300" kern="1200"/>
        </a:p>
      </dsp:txBody>
      <dsp:txXfrm>
        <a:off x="214141" y="1940678"/>
        <a:ext cx="3817236" cy="347021"/>
      </dsp:txXfrm>
    </dsp:sp>
    <dsp:sp modelId="{9297F317-E0E4-45A4-8676-1A36D598A9BF}">
      <dsp:nvSpPr>
        <dsp:cNvPr id="0" name=""/>
        <dsp:cNvSpPr/>
      </dsp:nvSpPr>
      <dsp:spPr>
        <a:xfrm>
          <a:off x="214141" y="2287699"/>
          <a:ext cx="508964" cy="84827"/>
        </a:xfrm>
        <a:prstGeom prst="parallelogram">
          <a:avLst>
            <a:gd name="adj" fmla="val 140840"/>
          </a:avLst>
        </a:prstGeom>
        <a:solidFill>
          <a:schemeClr val="accent3">
            <a:hueOff val="5085766"/>
            <a:satOff val="-16251"/>
            <a:lumOff val="-4118"/>
            <a:alphaOff val="0"/>
          </a:schemeClr>
        </a:solidFill>
        <a:ln w="55000" cap="flat" cmpd="thickThin" algn="ctr">
          <a:solidFill>
            <a:schemeClr val="accent3">
              <a:hueOff val="5085766"/>
              <a:satOff val="-16251"/>
              <a:lumOff val="-411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C9692A2-C033-4369-BA18-3F97D592FF1C}">
      <dsp:nvSpPr>
        <dsp:cNvPr id="0" name=""/>
        <dsp:cNvSpPr/>
      </dsp:nvSpPr>
      <dsp:spPr>
        <a:xfrm>
          <a:off x="752796" y="2287699"/>
          <a:ext cx="508964" cy="84827"/>
        </a:xfrm>
        <a:prstGeom prst="parallelogram">
          <a:avLst>
            <a:gd name="adj" fmla="val 140840"/>
          </a:avLst>
        </a:prstGeom>
        <a:solidFill>
          <a:schemeClr val="accent3">
            <a:hueOff val="5327945"/>
            <a:satOff val="-17025"/>
            <a:lumOff val="-4314"/>
            <a:alphaOff val="0"/>
          </a:schemeClr>
        </a:solidFill>
        <a:ln w="55000" cap="flat" cmpd="thickThin" algn="ctr">
          <a:solidFill>
            <a:schemeClr val="accent3">
              <a:hueOff val="5327945"/>
              <a:satOff val="-17025"/>
              <a:lumOff val="-431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5EDEB31-562C-4E40-8B84-CE5EC9F6FA32}">
      <dsp:nvSpPr>
        <dsp:cNvPr id="0" name=""/>
        <dsp:cNvSpPr/>
      </dsp:nvSpPr>
      <dsp:spPr>
        <a:xfrm>
          <a:off x="1291450" y="2287699"/>
          <a:ext cx="508964" cy="84827"/>
        </a:xfrm>
        <a:prstGeom prst="parallelogram">
          <a:avLst>
            <a:gd name="adj" fmla="val 140840"/>
          </a:avLst>
        </a:prstGeom>
        <a:solidFill>
          <a:schemeClr val="accent3">
            <a:hueOff val="5570124"/>
            <a:satOff val="-17799"/>
            <a:lumOff val="-4510"/>
            <a:alphaOff val="0"/>
          </a:schemeClr>
        </a:solidFill>
        <a:ln w="55000" cap="flat" cmpd="thickThin" algn="ctr">
          <a:solidFill>
            <a:schemeClr val="accent3">
              <a:hueOff val="5570124"/>
              <a:satOff val="-17799"/>
              <a:lumOff val="-451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95E2843-D8C1-46EF-BD2E-13F812B4021D}">
      <dsp:nvSpPr>
        <dsp:cNvPr id="0" name=""/>
        <dsp:cNvSpPr/>
      </dsp:nvSpPr>
      <dsp:spPr>
        <a:xfrm>
          <a:off x="1830105" y="2287699"/>
          <a:ext cx="508964" cy="84827"/>
        </a:xfrm>
        <a:prstGeom prst="parallelogram">
          <a:avLst>
            <a:gd name="adj" fmla="val 140840"/>
          </a:avLst>
        </a:prstGeom>
        <a:solidFill>
          <a:schemeClr val="accent3">
            <a:hueOff val="5812304"/>
            <a:satOff val="-18573"/>
            <a:lumOff val="-4706"/>
            <a:alphaOff val="0"/>
          </a:schemeClr>
        </a:solidFill>
        <a:ln w="55000" cap="flat" cmpd="thickThin" algn="ctr">
          <a:solidFill>
            <a:schemeClr val="accent3">
              <a:hueOff val="5812304"/>
              <a:satOff val="-18573"/>
              <a:lumOff val="-470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38CCEF0-CC01-4337-B974-D9D4739540C1}">
      <dsp:nvSpPr>
        <dsp:cNvPr id="0" name=""/>
        <dsp:cNvSpPr/>
      </dsp:nvSpPr>
      <dsp:spPr>
        <a:xfrm>
          <a:off x="2368759" y="2287699"/>
          <a:ext cx="508964" cy="84827"/>
        </a:xfrm>
        <a:prstGeom prst="parallelogram">
          <a:avLst>
            <a:gd name="adj" fmla="val 140840"/>
          </a:avLst>
        </a:prstGeom>
        <a:solidFill>
          <a:schemeClr val="accent3">
            <a:hueOff val="6054483"/>
            <a:satOff val="-19346"/>
            <a:lumOff val="-4902"/>
            <a:alphaOff val="0"/>
          </a:schemeClr>
        </a:solidFill>
        <a:ln w="55000" cap="flat" cmpd="thickThin" algn="ctr">
          <a:solidFill>
            <a:schemeClr val="accent3">
              <a:hueOff val="6054483"/>
              <a:satOff val="-19346"/>
              <a:lumOff val="-4902"/>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32ECF19-C6AD-4DF3-9B68-AB0003BC1A6D}">
      <dsp:nvSpPr>
        <dsp:cNvPr id="0" name=""/>
        <dsp:cNvSpPr/>
      </dsp:nvSpPr>
      <dsp:spPr>
        <a:xfrm>
          <a:off x="2907414" y="2287699"/>
          <a:ext cx="508964" cy="84827"/>
        </a:xfrm>
        <a:prstGeom prst="parallelogram">
          <a:avLst>
            <a:gd name="adj" fmla="val 140840"/>
          </a:avLst>
        </a:prstGeom>
        <a:solidFill>
          <a:schemeClr val="accent3">
            <a:hueOff val="6296662"/>
            <a:satOff val="-20120"/>
            <a:lumOff val="-5098"/>
            <a:alphaOff val="0"/>
          </a:schemeClr>
        </a:solidFill>
        <a:ln w="55000" cap="flat" cmpd="thickThin" algn="ctr">
          <a:solidFill>
            <a:schemeClr val="accent3">
              <a:hueOff val="6296662"/>
              <a:satOff val="-20120"/>
              <a:lumOff val="-509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D41E3BD-6E67-42EE-96C3-5D45BE946740}">
      <dsp:nvSpPr>
        <dsp:cNvPr id="0" name=""/>
        <dsp:cNvSpPr/>
      </dsp:nvSpPr>
      <dsp:spPr>
        <a:xfrm>
          <a:off x="3446068" y="2287699"/>
          <a:ext cx="508964" cy="84827"/>
        </a:xfrm>
        <a:prstGeom prst="parallelogram">
          <a:avLst>
            <a:gd name="adj" fmla="val 140840"/>
          </a:avLst>
        </a:prstGeom>
        <a:solidFill>
          <a:schemeClr val="accent3">
            <a:hueOff val="6538841"/>
            <a:satOff val="-20894"/>
            <a:lumOff val="-5294"/>
            <a:alphaOff val="0"/>
          </a:schemeClr>
        </a:solidFill>
        <a:ln w="55000" cap="flat" cmpd="thickThin" algn="ctr">
          <a:solidFill>
            <a:schemeClr val="accent3">
              <a:hueOff val="6538841"/>
              <a:satOff val="-20894"/>
              <a:lumOff val="-529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A54A0A9-C05C-4719-8577-394D1D9BCBFC}">
      <dsp:nvSpPr>
        <dsp:cNvPr id="0" name=""/>
        <dsp:cNvSpPr/>
      </dsp:nvSpPr>
      <dsp:spPr>
        <a:xfrm>
          <a:off x="214141" y="2458706"/>
          <a:ext cx="3817236" cy="3470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b" anchorCtr="0">
          <a:noAutofit/>
        </a:bodyPr>
        <a:lstStyle/>
        <a:p>
          <a:pPr lvl="0" algn="l" defTabSz="577850" rtl="0">
            <a:lnSpc>
              <a:spcPct val="90000"/>
            </a:lnSpc>
            <a:spcBef>
              <a:spcPct val="0"/>
            </a:spcBef>
            <a:spcAft>
              <a:spcPct val="35000"/>
            </a:spcAft>
          </a:pPr>
          <a:r>
            <a:rPr lang="en-US" sz="1300" kern="1200" smtClean="0"/>
            <a:t>3.</a:t>
          </a:r>
          <a:r>
            <a:rPr lang="zh-CN" sz="1300" kern="1200" smtClean="0"/>
            <a:t>陈设品的色彩</a:t>
          </a:r>
          <a:endParaRPr lang="zh-CN" sz="1300" kern="1200"/>
        </a:p>
      </dsp:txBody>
      <dsp:txXfrm>
        <a:off x="214141" y="2458706"/>
        <a:ext cx="3817236" cy="347021"/>
      </dsp:txXfrm>
    </dsp:sp>
    <dsp:sp modelId="{2B35C0CC-AFD4-455F-BD0A-781AEC9A4345}">
      <dsp:nvSpPr>
        <dsp:cNvPr id="0" name=""/>
        <dsp:cNvSpPr/>
      </dsp:nvSpPr>
      <dsp:spPr>
        <a:xfrm>
          <a:off x="214141" y="2805728"/>
          <a:ext cx="508964" cy="84827"/>
        </a:xfrm>
        <a:prstGeom prst="parallelogram">
          <a:avLst>
            <a:gd name="adj" fmla="val 140840"/>
          </a:avLst>
        </a:prstGeom>
        <a:solidFill>
          <a:schemeClr val="accent3">
            <a:hueOff val="6781021"/>
            <a:satOff val="-21668"/>
            <a:lumOff val="-5490"/>
            <a:alphaOff val="0"/>
          </a:schemeClr>
        </a:solidFill>
        <a:ln w="55000" cap="flat" cmpd="thickThin" algn="ctr">
          <a:solidFill>
            <a:schemeClr val="accent3">
              <a:hueOff val="6781021"/>
              <a:satOff val="-21668"/>
              <a:lumOff val="-549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B4F50F8-8284-4EC8-93F8-A53FAFD99DD3}">
      <dsp:nvSpPr>
        <dsp:cNvPr id="0" name=""/>
        <dsp:cNvSpPr/>
      </dsp:nvSpPr>
      <dsp:spPr>
        <a:xfrm>
          <a:off x="752796" y="2805728"/>
          <a:ext cx="508964" cy="84827"/>
        </a:xfrm>
        <a:prstGeom prst="parallelogram">
          <a:avLst>
            <a:gd name="adj" fmla="val 140840"/>
          </a:avLst>
        </a:prstGeom>
        <a:solidFill>
          <a:schemeClr val="accent3">
            <a:hueOff val="7023200"/>
            <a:satOff val="-22442"/>
            <a:lumOff val="-5686"/>
            <a:alphaOff val="0"/>
          </a:schemeClr>
        </a:solidFill>
        <a:ln w="55000" cap="flat" cmpd="thickThin" algn="ctr">
          <a:solidFill>
            <a:schemeClr val="accent3">
              <a:hueOff val="7023200"/>
              <a:satOff val="-22442"/>
              <a:lumOff val="-568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6AAFD71-7E02-42AA-AAA2-82B8AB765AED}">
      <dsp:nvSpPr>
        <dsp:cNvPr id="0" name=""/>
        <dsp:cNvSpPr/>
      </dsp:nvSpPr>
      <dsp:spPr>
        <a:xfrm>
          <a:off x="1291450" y="2805728"/>
          <a:ext cx="508964" cy="84827"/>
        </a:xfrm>
        <a:prstGeom prst="parallelogram">
          <a:avLst>
            <a:gd name="adj" fmla="val 140840"/>
          </a:avLst>
        </a:prstGeom>
        <a:solidFill>
          <a:schemeClr val="accent3">
            <a:hueOff val="7265380"/>
            <a:satOff val="-23216"/>
            <a:lumOff val="-5882"/>
            <a:alphaOff val="0"/>
          </a:schemeClr>
        </a:solidFill>
        <a:ln w="55000" cap="flat" cmpd="thickThin" algn="ctr">
          <a:solidFill>
            <a:schemeClr val="accent3">
              <a:hueOff val="7265380"/>
              <a:satOff val="-23216"/>
              <a:lumOff val="-5882"/>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52D5F0B-E6BA-43C2-A29C-6E9D3FC8A9B8}">
      <dsp:nvSpPr>
        <dsp:cNvPr id="0" name=""/>
        <dsp:cNvSpPr/>
      </dsp:nvSpPr>
      <dsp:spPr>
        <a:xfrm>
          <a:off x="1830105" y="2805728"/>
          <a:ext cx="508964" cy="84827"/>
        </a:xfrm>
        <a:prstGeom prst="parallelogram">
          <a:avLst>
            <a:gd name="adj" fmla="val 140840"/>
          </a:avLst>
        </a:prstGeom>
        <a:solidFill>
          <a:schemeClr val="accent3">
            <a:hueOff val="7507559"/>
            <a:satOff val="-23989"/>
            <a:lumOff val="-6079"/>
            <a:alphaOff val="0"/>
          </a:schemeClr>
        </a:solidFill>
        <a:ln w="55000" cap="flat" cmpd="thickThin" algn="ctr">
          <a:solidFill>
            <a:schemeClr val="accent3">
              <a:hueOff val="7507559"/>
              <a:satOff val="-23989"/>
              <a:lumOff val="-607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58B1139-81A3-41CA-BC34-65A6FBA67634}">
      <dsp:nvSpPr>
        <dsp:cNvPr id="0" name=""/>
        <dsp:cNvSpPr/>
      </dsp:nvSpPr>
      <dsp:spPr>
        <a:xfrm>
          <a:off x="2368759" y="2805728"/>
          <a:ext cx="508964" cy="84827"/>
        </a:xfrm>
        <a:prstGeom prst="parallelogram">
          <a:avLst>
            <a:gd name="adj" fmla="val 140840"/>
          </a:avLst>
        </a:prstGeom>
        <a:solidFill>
          <a:schemeClr val="accent3">
            <a:hueOff val="7749738"/>
            <a:satOff val="-24763"/>
            <a:lumOff val="-6275"/>
            <a:alphaOff val="0"/>
          </a:schemeClr>
        </a:solidFill>
        <a:ln w="55000" cap="flat" cmpd="thickThin" algn="ctr">
          <a:solidFill>
            <a:schemeClr val="accent3">
              <a:hueOff val="7749738"/>
              <a:satOff val="-24763"/>
              <a:lumOff val="-627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AB35B58-9EBC-452A-905E-EE0782BFF278}">
      <dsp:nvSpPr>
        <dsp:cNvPr id="0" name=""/>
        <dsp:cNvSpPr/>
      </dsp:nvSpPr>
      <dsp:spPr>
        <a:xfrm>
          <a:off x="2907414" y="2805728"/>
          <a:ext cx="508964" cy="84827"/>
        </a:xfrm>
        <a:prstGeom prst="parallelogram">
          <a:avLst>
            <a:gd name="adj" fmla="val 140840"/>
          </a:avLst>
        </a:prstGeom>
        <a:solidFill>
          <a:schemeClr val="accent3">
            <a:hueOff val="7991917"/>
            <a:satOff val="-25537"/>
            <a:lumOff val="-6471"/>
            <a:alphaOff val="0"/>
          </a:schemeClr>
        </a:solidFill>
        <a:ln w="55000" cap="flat" cmpd="thickThin" algn="ctr">
          <a:solidFill>
            <a:schemeClr val="accent3">
              <a:hueOff val="7991917"/>
              <a:satOff val="-25537"/>
              <a:lumOff val="-647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8A250C6-23E9-4490-BB89-097AC705DE68}">
      <dsp:nvSpPr>
        <dsp:cNvPr id="0" name=""/>
        <dsp:cNvSpPr/>
      </dsp:nvSpPr>
      <dsp:spPr>
        <a:xfrm>
          <a:off x="3446068" y="2805728"/>
          <a:ext cx="508964" cy="84827"/>
        </a:xfrm>
        <a:prstGeom prst="parallelogram">
          <a:avLst>
            <a:gd name="adj" fmla="val 140840"/>
          </a:avLst>
        </a:prstGeom>
        <a:solidFill>
          <a:schemeClr val="accent3">
            <a:hueOff val="8234096"/>
            <a:satOff val="-26311"/>
            <a:lumOff val="-6667"/>
            <a:alphaOff val="0"/>
          </a:schemeClr>
        </a:solidFill>
        <a:ln w="55000" cap="flat" cmpd="thickThin" algn="ctr">
          <a:solidFill>
            <a:schemeClr val="accent3">
              <a:hueOff val="8234096"/>
              <a:satOff val="-26311"/>
              <a:lumOff val="-666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8D1B607-F420-411D-AD75-91F6174DC43B}">
      <dsp:nvSpPr>
        <dsp:cNvPr id="0" name=""/>
        <dsp:cNvSpPr/>
      </dsp:nvSpPr>
      <dsp:spPr>
        <a:xfrm>
          <a:off x="214141" y="2976735"/>
          <a:ext cx="3817236" cy="3470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b" anchorCtr="0">
          <a:noAutofit/>
        </a:bodyPr>
        <a:lstStyle/>
        <a:p>
          <a:pPr lvl="0" algn="l" defTabSz="577850" rtl="0">
            <a:lnSpc>
              <a:spcPct val="90000"/>
            </a:lnSpc>
            <a:spcBef>
              <a:spcPct val="0"/>
            </a:spcBef>
            <a:spcAft>
              <a:spcPct val="35000"/>
            </a:spcAft>
          </a:pPr>
          <a:r>
            <a:rPr lang="en-US" sz="1300" kern="1200" smtClean="0"/>
            <a:t>4.</a:t>
          </a:r>
          <a:r>
            <a:rPr lang="zh-CN" sz="1300" kern="1200" smtClean="0"/>
            <a:t>陈设品的材质</a:t>
          </a:r>
          <a:endParaRPr lang="zh-CN" sz="1300" kern="1200"/>
        </a:p>
      </dsp:txBody>
      <dsp:txXfrm>
        <a:off x="214141" y="2976735"/>
        <a:ext cx="3817236" cy="347021"/>
      </dsp:txXfrm>
    </dsp:sp>
    <dsp:sp modelId="{B23A1F02-F5CD-4DC1-846A-93F6F22D640A}">
      <dsp:nvSpPr>
        <dsp:cNvPr id="0" name=""/>
        <dsp:cNvSpPr/>
      </dsp:nvSpPr>
      <dsp:spPr>
        <a:xfrm>
          <a:off x="214141" y="3323757"/>
          <a:ext cx="508964" cy="84827"/>
        </a:xfrm>
        <a:prstGeom prst="parallelogram">
          <a:avLst>
            <a:gd name="adj" fmla="val 140840"/>
          </a:avLst>
        </a:prstGeom>
        <a:solidFill>
          <a:schemeClr val="accent3">
            <a:hueOff val="8476276"/>
            <a:satOff val="-27085"/>
            <a:lumOff val="-6863"/>
            <a:alphaOff val="0"/>
          </a:schemeClr>
        </a:solidFill>
        <a:ln w="55000" cap="flat" cmpd="thickThin" algn="ctr">
          <a:solidFill>
            <a:schemeClr val="accent3">
              <a:hueOff val="8476276"/>
              <a:satOff val="-27085"/>
              <a:lumOff val="-686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5C807C8-FB5A-4496-8DAA-54C2DAA2BE14}">
      <dsp:nvSpPr>
        <dsp:cNvPr id="0" name=""/>
        <dsp:cNvSpPr/>
      </dsp:nvSpPr>
      <dsp:spPr>
        <a:xfrm>
          <a:off x="752796" y="3323757"/>
          <a:ext cx="508964" cy="84827"/>
        </a:xfrm>
        <a:prstGeom prst="parallelogram">
          <a:avLst>
            <a:gd name="adj" fmla="val 140840"/>
          </a:avLst>
        </a:prstGeom>
        <a:solidFill>
          <a:schemeClr val="accent3">
            <a:hueOff val="8718455"/>
            <a:satOff val="-27859"/>
            <a:lumOff val="-7059"/>
            <a:alphaOff val="0"/>
          </a:schemeClr>
        </a:solidFill>
        <a:ln w="55000" cap="flat" cmpd="thickThin" algn="ctr">
          <a:solidFill>
            <a:schemeClr val="accent3">
              <a:hueOff val="8718455"/>
              <a:satOff val="-27859"/>
              <a:lumOff val="-705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A4A0103-84E3-4C55-90E6-D3C5F3F1F91F}">
      <dsp:nvSpPr>
        <dsp:cNvPr id="0" name=""/>
        <dsp:cNvSpPr/>
      </dsp:nvSpPr>
      <dsp:spPr>
        <a:xfrm>
          <a:off x="1291450" y="3323757"/>
          <a:ext cx="508964" cy="84827"/>
        </a:xfrm>
        <a:prstGeom prst="parallelogram">
          <a:avLst>
            <a:gd name="adj" fmla="val 140840"/>
          </a:avLst>
        </a:prstGeom>
        <a:solidFill>
          <a:schemeClr val="accent3">
            <a:hueOff val="8960634"/>
            <a:satOff val="-28633"/>
            <a:lumOff val="-7255"/>
            <a:alphaOff val="0"/>
          </a:schemeClr>
        </a:solidFill>
        <a:ln w="55000" cap="flat" cmpd="thickThin" algn="ctr">
          <a:solidFill>
            <a:schemeClr val="accent3">
              <a:hueOff val="8960634"/>
              <a:satOff val="-28633"/>
              <a:lumOff val="-725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17D477A-370D-41EC-B4E8-7DA1C42640EF}">
      <dsp:nvSpPr>
        <dsp:cNvPr id="0" name=""/>
        <dsp:cNvSpPr/>
      </dsp:nvSpPr>
      <dsp:spPr>
        <a:xfrm>
          <a:off x="1830105" y="3323757"/>
          <a:ext cx="508964" cy="84827"/>
        </a:xfrm>
        <a:prstGeom prst="parallelogram">
          <a:avLst>
            <a:gd name="adj" fmla="val 140840"/>
          </a:avLst>
        </a:prstGeom>
        <a:solidFill>
          <a:schemeClr val="accent3">
            <a:hueOff val="9202814"/>
            <a:satOff val="-29406"/>
            <a:lumOff val="-7451"/>
            <a:alphaOff val="0"/>
          </a:schemeClr>
        </a:solidFill>
        <a:ln w="55000" cap="flat" cmpd="thickThin" algn="ctr">
          <a:solidFill>
            <a:schemeClr val="accent3">
              <a:hueOff val="9202814"/>
              <a:satOff val="-29406"/>
              <a:lumOff val="-745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8146D2F-513B-4CF6-9FB0-D61A4E4C5334}">
      <dsp:nvSpPr>
        <dsp:cNvPr id="0" name=""/>
        <dsp:cNvSpPr/>
      </dsp:nvSpPr>
      <dsp:spPr>
        <a:xfrm>
          <a:off x="2368759" y="3323757"/>
          <a:ext cx="508964" cy="84827"/>
        </a:xfrm>
        <a:prstGeom prst="parallelogram">
          <a:avLst>
            <a:gd name="adj" fmla="val 140840"/>
          </a:avLst>
        </a:prstGeom>
        <a:solidFill>
          <a:schemeClr val="accent3">
            <a:hueOff val="9444993"/>
            <a:satOff val="-30180"/>
            <a:lumOff val="-7647"/>
            <a:alphaOff val="0"/>
          </a:schemeClr>
        </a:solidFill>
        <a:ln w="55000" cap="flat" cmpd="thickThin" algn="ctr">
          <a:solidFill>
            <a:schemeClr val="accent3">
              <a:hueOff val="9444993"/>
              <a:satOff val="-30180"/>
              <a:lumOff val="-764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755C541-07C6-4EA0-B0D1-239F4B22DD38}">
      <dsp:nvSpPr>
        <dsp:cNvPr id="0" name=""/>
        <dsp:cNvSpPr/>
      </dsp:nvSpPr>
      <dsp:spPr>
        <a:xfrm>
          <a:off x="2907414" y="3323757"/>
          <a:ext cx="508964" cy="84827"/>
        </a:xfrm>
        <a:prstGeom prst="parallelogram">
          <a:avLst>
            <a:gd name="adj" fmla="val 140840"/>
          </a:avLst>
        </a:prstGeom>
        <a:solidFill>
          <a:schemeClr val="accent3">
            <a:hueOff val="9687173"/>
            <a:satOff val="-30954"/>
            <a:lumOff val="-7843"/>
            <a:alphaOff val="0"/>
          </a:schemeClr>
        </a:solidFill>
        <a:ln w="55000" cap="flat" cmpd="thickThin" algn="ctr">
          <a:solidFill>
            <a:schemeClr val="accent3">
              <a:hueOff val="9687173"/>
              <a:satOff val="-30954"/>
              <a:lumOff val="-784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C5FD472-257E-4DC2-B6C9-A6F6DB21B556}">
      <dsp:nvSpPr>
        <dsp:cNvPr id="0" name=""/>
        <dsp:cNvSpPr/>
      </dsp:nvSpPr>
      <dsp:spPr>
        <a:xfrm>
          <a:off x="3446068" y="3323757"/>
          <a:ext cx="508964" cy="84827"/>
        </a:xfrm>
        <a:prstGeom prst="parallelogram">
          <a:avLst>
            <a:gd name="adj" fmla="val 140840"/>
          </a:avLst>
        </a:prstGeom>
        <a:solidFill>
          <a:schemeClr val="accent3">
            <a:hueOff val="9929352"/>
            <a:satOff val="-31728"/>
            <a:lumOff val="-8039"/>
            <a:alphaOff val="0"/>
          </a:schemeClr>
        </a:solidFill>
        <a:ln w="55000" cap="flat" cmpd="thickThin" algn="ctr">
          <a:solidFill>
            <a:schemeClr val="accent3">
              <a:hueOff val="9929352"/>
              <a:satOff val="-31728"/>
              <a:lumOff val="-803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749CAC2-06E0-4A09-A720-9A8E3C19D1E2}">
      <dsp:nvSpPr>
        <dsp:cNvPr id="0" name=""/>
        <dsp:cNvSpPr/>
      </dsp:nvSpPr>
      <dsp:spPr>
        <a:xfrm>
          <a:off x="214141" y="3494764"/>
          <a:ext cx="3817236" cy="3470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b" anchorCtr="0">
          <a:noAutofit/>
        </a:bodyPr>
        <a:lstStyle/>
        <a:p>
          <a:pPr lvl="0" algn="l" defTabSz="577850" rtl="0">
            <a:lnSpc>
              <a:spcPct val="90000"/>
            </a:lnSpc>
            <a:spcBef>
              <a:spcPct val="0"/>
            </a:spcBef>
            <a:spcAft>
              <a:spcPct val="35000"/>
            </a:spcAft>
          </a:pPr>
          <a:r>
            <a:rPr lang="en-US" sz="1300" kern="1200" smtClean="0"/>
            <a:t>5.</a:t>
          </a:r>
          <a:r>
            <a:rPr lang="zh-CN" sz="1300" kern="1200" smtClean="0"/>
            <a:t>陈设品的大小</a:t>
          </a:r>
          <a:endParaRPr lang="zh-CN" sz="1300" kern="1200"/>
        </a:p>
      </dsp:txBody>
      <dsp:txXfrm>
        <a:off x="214141" y="3494764"/>
        <a:ext cx="3817236" cy="347021"/>
      </dsp:txXfrm>
    </dsp:sp>
    <dsp:sp modelId="{58A8F425-EBC8-430C-B3A0-02033834C4BE}">
      <dsp:nvSpPr>
        <dsp:cNvPr id="0" name=""/>
        <dsp:cNvSpPr/>
      </dsp:nvSpPr>
      <dsp:spPr>
        <a:xfrm>
          <a:off x="214141" y="3841786"/>
          <a:ext cx="508964" cy="84827"/>
        </a:xfrm>
        <a:prstGeom prst="parallelogram">
          <a:avLst>
            <a:gd name="adj" fmla="val 140840"/>
          </a:avLst>
        </a:prstGeom>
        <a:solidFill>
          <a:schemeClr val="accent3">
            <a:hueOff val="10171532"/>
            <a:satOff val="-32502"/>
            <a:lumOff val="-8235"/>
            <a:alphaOff val="0"/>
          </a:schemeClr>
        </a:solidFill>
        <a:ln w="55000" cap="flat" cmpd="thickThin" algn="ctr">
          <a:solidFill>
            <a:schemeClr val="accent3">
              <a:hueOff val="10171532"/>
              <a:satOff val="-32502"/>
              <a:lumOff val="-823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F543BF9-7950-4C1A-840C-9A10D1459FBC}">
      <dsp:nvSpPr>
        <dsp:cNvPr id="0" name=""/>
        <dsp:cNvSpPr/>
      </dsp:nvSpPr>
      <dsp:spPr>
        <a:xfrm>
          <a:off x="752796" y="3841786"/>
          <a:ext cx="508964" cy="84827"/>
        </a:xfrm>
        <a:prstGeom prst="parallelogram">
          <a:avLst>
            <a:gd name="adj" fmla="val 140840"/>
          </a:avLst>
        </a:prstGeom>
        <a:solidFill>
          <a:schemeClr val="accent3">
            <a:hueOff val="10413711"/>
            <a:satOff val="-33276"/>
            <a:lumOff val="-8432"/>
            <a:alphaOff val="0"/>
          </a:schemeClr>
        </a:solidFill>
        <a:ln w="55000" cap="flat" cmpd="thickThin" algn="ctr">
          <a:solidFill>
            <a:schemeClr val="accent3">
              <a:hueOff val="10413711"/>
              <a:satOff val="-33276"/>
              <a:lumOff val="-8432"/>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702237F-9EFC-48F3-9EAF-328FE5ADD442}">
      <dsp:nvSpPr>
        <dsp:cNvPr id="0" name=""/>
        <dsp:cNvSpPr/>
      </dsp:nvSpPr>
      <dsp:spPr>
        <a:xfrm>
          <a:off x="1291450" y="3841786"/>
          <a:ext cx="508964" cy="84827"/>
        </a:xfrm>
        <a:prstGeom prst="parallelogram">
          <a:avLst>
            <a:gd name="adj" fmla="val 140840"/>
          </a:avLst>
        </a:prstGeom>
        <a:solidFill>
          <a:schemeClr val="accent3">
            <a:hueOff val="10655891"/>
            <a:satOff val="-34050"/>
            <a:lumOff val="-8628"/>
            <a:alphaOff val="0"/>
          </a:schemeClr>
        </a:solidFill>
        <a:ln w="55000" cap="flat" cmpd="thickThin" algn="ctr">
          <a:solidFill>
            <a:schemeClr val="accent3">
              <a:hueOff val="10655891"/>
              <a:satOff val="-34050"/>
              <a:lumOff val="-862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ECEFCD7-286D-46E5-A82C-0A98E23F30F1}">
      <dsp:nvSpPr>
        <dsp:cNvPr id="0" name=""/>
        <dsp:cNvSpPr/>
      </dsp:nvSpPr>
      <dsp:spPr>
        <a:xfrm>
          <a:off x="1830105" y="3841786"/>
          <a:ext cx="508964" cy="84827"/>
        </a:xfrm>
        <a:prstGeom prst="parallelogram">
          <a:avLst>
            <a:gd name="adj" fmla="val 140840"/>
          </a:avLst>
        </a:prstGeom>
        <a:solidFill>
          <a:schemeClr val="accent3">
            <a:hueOff val="10898069"/>
            <a:satOff val="-34823"/>
            <a:lumOff val="-8824"/>
            <a:alphaOff val="0"/>
          </a:schemeClr>
        </a:solidFill>
        <a:ln w="55000" cap="flat" cmpd="thickThin" algn="ctr">
          <a:solidFill>
            <a:schemeClr val="accent3">
              <a:hueOff val="10898069"/>
              <a:satOff val="-34823"/>
              <a:lumOff val="-882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47BFBAD-F275-44F6-B3EF-AE7428B1E29C}">
      <dsp:nvSpPr>
        <dsp:cNvPr id="0" name=""/>
        <dsp:cNvSpPr/>
      </dsp:nvSpPr>
      <dsp:spPr>
        <a:xfrm>
          <a:off x="2368759" y="3841786"/>
          <a:ext cx="508964" cy="84827"/>
        </a:xfrm>
        <a:prstGeom prst="parallelogram">
          <a:avLst>
            <a:gd name="adj" fmla="val 140840"/>
          </a:avLst>
        </a:prstGeom>
        <a:solidFill>
          <a:schemeClr val="accent3">
            <a:hueOff val="11140248"/>
            <a:satOff val="-35597"/>
            <a:lumOff val="-9020"/>
            <a:alphaOff val="0"/>
          </a:schemeClr>
        </a:solidFill>
        <a:ln w="55000" cap="flat" cmpd="thickThin" algn="ctr">
          <a:solidFill>
            <a:schemeClr val="accent3">
              <a:hueOff val="11140248"/>
              <a:satOff val="-35597"/>
              <a:lumOff val="-902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07FADE2-78E3-44FC-916E-93F1AA0043D0}">
      <dsp:nvSpPr>
        <dsp:cNvPr id="0" name=""/>
        <dsp:cNvSpPr/>
      </dsp:nvSpPr>
      <dsp:spPr>
        <a:xfrm>
          <a:off x="2907414" y="3841786"/>
          <a:ext cx="508964" cy="84827"/>
        </a:xfrm>
        <a:prstGeom prst="parallelogram">
          <a:avLst>
            <a:gd name="adj" fmla="val 140840"/>
          </a:avLst>
        </a:prstGeom>
        <a:solidFill>
          <a:schemeClr val="accent3">
            <a:hueOff val="11382428"/>
            <a:satOff val="-36371"/>
            <a:lumOff val="-9216"/>
            <a:alphaOff val="0"/>
          </a:schemeClr>
        </a:solidFill>
        <a:ln w="55000" cap="flat" cmpd="thickThin" algn="ctr">
          <a:solidFill>
            <a:schemeClr val="accent3">
              <a:hueOff val="11382428"/>
              <a:satOff val="-36371"/>
              <a:lumOff val="-921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B5A6404-B21F-4C07-942E-8A5D0A6200E6}">
      <dsp:nvSpPr>
        <dsp:cNvPr id="0" name=""/>
        <dsp:cNvSpPr/>
      </dsp:nvSpPr>
      <dsp:spPr>
        <a:xfrm>
          <a:off x="3446068" y="3841786"/>
          <a:ext cx="508964" cy="84827"/>
        </a:xfrm>
        <a:prstGeom prst="parallelogram">
          <a:avLst>
            <a:gd name="adj" fmla="val 140840"/>
          </a:avLst>
        </a:prstGeom>
        <a:solidFill>
          <a:schemeClr val="accent3">
            <a:hueOff val="11624607"/>
            <a:satOff val="-37145"/>
            <a:lumOff val="-9412"/>
            <a:alphaOff val="0"/>
          </a:schemeClr>
        </a:solidFill>
        <a:ln w="55000" cap="flat" cmpd="thickThin" algn="ctr">
          <a:solidFill>
            <a:schemeClr val="accent3">
              <a:hueOff val="11624607"/>
              <a:satOff val="-37145"/>
              <a:lumOff val="-9412"/>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A09100-E514-48FF-9155-3D494FDD7485}">
      <dsp:nvSpPr>
        <dsp:cNvPr id="0" name=""/>
        <dsp:cNvSpPr/>
      </dsp:nvSpPr>
      <dsp:spPr>
        <a:xfrm>
          <a:off x="235104" y="1167"/>
          <a:ext cx="2792737" cy="711315"/>
        </a:xfrm>
        <a:prstGeom prst="roundRect">
          <a:avLst>
            <a:gd name="adj" fmla="val 10000"/>
          </a:avLst>
        </a:prstGeom>
        <a:solidFill>
          <a:schemeClr val="accent4">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rtl="0">
            <a:lnSpc>
              <a:spcPct val="90000"/>
            </a:lnSpc>
            <a:spcBef>
              <a:spcPct val="0"/>
            </a:spcBef>
            <a:spcAft>
              <a:spcPct val="35000"/>
            </a:spcAft>
          </a:pPr>
          <a:r>
            <a:rPr lang="en-US" sz="1700" kern="1200" smtClean="0"/>
            <a:t>1.</a:t>
          </a:r>
          <a:r>
            <a:rPr lang="zh-CN" sz="1700" kern="1200" smtClean="0"/>
            <a:t>净化空气、调节气候</a:t>
          </a:r>
          <a:endParaRPr lang="zh-CN" sz="1700" kern="1200"/>
        </a:p>
      </dsp:txBody>
      <dsp:txXfrm>
        <a:off x="255938" y="22001"/>
        <a:ext cx="2751069" cy="669647"/>
      </dsp:txXfrm>
    </dsp:sp>
    <dsp:sp modelId="{D37EBA96-83C6-4A31-A433-D25C73B29E51}">
      <dsp:nvSpPr>
        <dsp:cNvPr id="0" name=""/>
        <dsp:cNvSpPr/>
      </dsp:nvSpPr>
      <dsp:spPr>
        <a:xfrm>
          <a:off x="235104" y="819180"/>
          <a:ext cx="2792737" cy="711315"/>
        </a:xfrm>
        <a:prstGeom prst="roundRect">
          <a:avLst>
            <a:gd name="adj" fmla="val 10000"/>
          </a:avLst>
        </a:prstGeom>
        <a:solidFill>
          <a:schemeClr val="accent4">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rtl="0">
            <a:lnSpc>
              <a:spcPct val="90000"/>
            </a:lnSpc>
            <a:spcBef>
              <a:spcPct val="0"/>
            </a:spcBef>
            <a:spcAft>
              <a:spcPct val="35000"/>
            </a:spcAft>
          </a:pPr>
          <a:r>
            <a:rPr lang="en-US" sz="1700" kern="1200" dirty="0" smtClean="0"/>
            <a:t>2.</a:t>
          </a:r>
          <a:r>
            <a:rPr lang="zh-CN" sz="1700" kern="1200" dirty="0" smtClean="0"/>
            <a:t>组织空间、引导空间</a:t>
          </a:r>
          <a:endParaRPr lang="zh-CN" sz="1700" kern="1200" dirty="0"/>
        </a:p>
      </dsp:txBody>
      <dsp:txXfrm>
        <a:off x="255938" y="840014"/>
        <a:ext cx="2751069" cy="669647"/>
      </dsp:txXfrm>
    </dsp:sp>
    <dsp:sp modelId="{48F1C0DA-0AA0-4772-9D1D-7E4B643403A9}">
      <dsp:nvSpPr>
        <dsp:cNvPr id="0" name=""/>
        <dsp:cNvSpPr/>
      </dsp:nvSpPr>
      <dsp:spPr>
        <a:xfrm rot="18289469">
          <a:off x="2814129" y="749769"/>
          <a:ext cx="996476" cy="32124"/>
        </a:xfrm>
        <a:custGeom>
          <a:avLst/>
          <a:gdLst/>
          <a:ahLst/>
          <a:cxnLst/>
          <a:rect l="0" t="0" r="0" b="0"/>
          <a:pathLst>
            <a:path>
              <a:moveTo>
                <a:pt x="0" y="16062"/>
              </a:moveTo>
              <a:lnTo>
                <a:pt x="996476" y="16062"/>
              </a:lnTo>
            </a:path>
          </a:pathLst>
        </a:custGeom>
        <a:noFill/>
        <a:ln w="55000" cap="flat" cmpd="thickThin"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3287456" y="740919"/>
        <a:ext cx="49823" cy="49823"/>
      </dsp:txXfrm>
    </dsp:sp>
    <dsp:sp modelId="{A0A7C4A5-1098-43FB-B4AA-FE22F7220E8D}">
      <dsp:nvSpPr>
        <dsp:cNvPr id="0" name=""/>
        <dsp:cNvSpPr/>
      </dsp:nvSpPr>
      <dsp:spPr>
        <a:xfrm>
          <a:off x="3596894" y="1167"/>
          <a:ext cx="2792737" cy="711315"/>
        </a:xfrm>
        <a:prstGeom prst="roundRect">
          <a:avLst>
            <a:gd name="adj" fmla="val 10000"/>
          </a:avLst>
        </a:prstGeom>
        <a:solidFill>
          <a:schemeClr val="accent6">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rtl="0">
            <a:lnSpc>
              <a:spcPct val="90000"/>
            </a:lnSpc>
            <a:spcBef>
              <a:spcPct val="0"/>
            </a:spcBef>
            <a:spcAft>
              <a:spcPct val="35000"/>
            </a:spcAft>
          </a:pPr>
          <a:r>
            <a:rPr lang="zh-CN" sz="1700" kern="1200" dirty="0" smtClean="0"/>
            <a:t>（</a:t>
          </a:r>
          <a:r>
            <a:rPr lang="en-US" sz="1700" kern="1200" dirty="0" smtClean="0"/>
            <a:t>1</a:t>
          </a:r>
          <a:r>
            <a:rPr lang="zh-CN" sz="1700" kern="1200" dirty="0" smtClean="0"/>
            <a:t>）分隔空间的作用</a:t>
          </a:r>
          <a:endParaRPr lang="zh-CN" sz="1700" kern="1200" dirty="0"/>
        </a:p>
      </dsp:txBody>
      <dsp:txXfrm>
        <a:off x="3617728" y="22001"/>
        <a:ext cx="2751069" cy="669647"/>
      </dsp:txXfrm>
    </dsp:sp>
    <dsp:sp modelId="{2A5CF74D-D8EA-40CB-B047-ECF939EE5C65}">
      <dsp:nvSpPr>
        <dsp:cNvPr id="0" name=""/>
        <dsp:cNvSpPr/>
      </dsp:nvSpPr>
      <dsp:spPr>
        <a:xfrm>
          <a:off x="3027841" y="1158775"/>
          <a:ext cx="569052" cy="32124"/>
        </a:xfrm>
        <a:custGeom>
          <a:avLst/>
          <a:gdLst/>
          <a:ahLst/>
          <a:cxnLst/>
          <a:rect l="0" t="0" r="0" b="0"/>
          <a:pathLst>
            <a:path>
              <a:moveTo>
                <a:pt x="0" y="16062"/>
              </a:moveTo>
              <a:lnTo>
                <a:pt x="569052" y="16062"/>
              </a:lnTo>
            </a:path>
          </a:pathLst>
        </a:custGeom>
        <a:noFill/>
        <a:ln w="55000" cap="flat" cmpd="thickThin"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3027841" y="1160611"/>
        <a:ext cx="569052" cy="28452"/>
      </dsp:txXfrm>
    </dsp:sp>
    <dsp:sp modelId="{B15303BE-876B-4E3C-BBF9-02E8B2943E0C}">
      <dsp:nvSpPr>
        <dsp:cNvPr id="0" name=""/>
        <dsp:cNvSpPr/>
      </dsp:nvSpPr>
      <dsp:spPr>
        <a:xfrm>
          <a:off x="3596894" y="819180"/>
          <a:ext cx="2792737" cy="711315"/>
        </a:xfrm>
        <a:prstGeom prst="roundRect">
          <a:avLst>
            <a:gd name="adj" fmla="val 10000"/>
          </a:avLst>
        </a:prstGeom>
        <a:solidFill>
          <a:schemeClr val="accent6">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rtl="0">
            <a:lnSpc>
              <a:spcPct val="90000"/>
            </a:lnSpc>
            <a:spcBef>
              <a:spcPct val="0"/>
            </a:spcBef>
            <a:spcAft>
              <a:spcPct val="35000"/>
            </a:spcAft>
          </a:pPr>
          <a:r>
            <a:rPr lang="zh-CN" sz="1700" kern="1200" dirty="0" smtClean="0"/>
            <a:t>（</a:t>
          </a:r>
          <a:r>
            <a:rPr lang="en-US" sz="1700" kern="1200" dirty="0" smtClean="0"/>
            <a:t>2</a:t>
          </a:r>
          <a:r>
            <a:rPr lang="zh-CN" sz="1700" kern="1200" dirty="0" smtClean="0"/>
            <a:t>）联系引导空间的作用</a:t>
          </a:r>
          <a:endParaRPr lang="zh-CN" sz="1700" kern="1200" dirty="0"/>
        </a:p>
      </dsp:txBody>
      <dsp:txXfrm>
        <a:off x="3617728" y="840014"/>
        <a:ext cx="2751069" cy="669647"/>
      </dsp:txXfrm>
    </dsp:sp>
    <dsp:sp modelId="{04D69F0E-6748-4BF2-9409-073E0399D5F6}">
      <dsp:nvSpPr>
        <dsp:cNvPr id="0" name=""/>
        <dsp:cNvSpPr/>
      </dsp:nvSpPr>
      <dsp:spPr>
        <a:xfrm rot="3310531">
          <a:off x="2814129" y="1567782"/>
          <a:ext cx="996476" cy="32124"/>
        </a:xfrm>
        <a:custGeom>
          <a:avLst/>
          <a:gdLst/>
          <a:ahLst/>
          <a:cxnLst/>
          <a:rect l="0" t="0" r="0" b="0"/>
          <a:pathLst>
            <a:path>
              <a:moveTo>
                <a:pt x="0" y="16062"/>
              </a:moveTo>
              <a:lnTo>
                <a:pt x="996476" y="16062"/>
              </a:lnTo>
            </a:path>
          </a:pathLst>
        </a:custGeom>
        <a:noFill/>
        <a:ln w="55000" cap="flat" cmpd="thickThin"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2814129" y="1558932"/>
        <a:ext cx="996476" cy="49823"/>
      </dsp:txXfrm>
    </dsp:sp>
    <dsp:sp modelId="{5CB95911-5330-46B5-B9EB-07D4D1175EB3}">
      <dsp:nvSpPr>
        <dsp:cNvPr id="0" name=""/>
        <dsp:cNvSpPr/>
      </dsp:nvSpPr>
      <dsp:spPr>
        <a:xfrm>
          <a:off x="3596894" y="1637192"/>
          <a:ext cx="2792737" cy="711315"/>
        </a:xfrm>
        <a:prstGeom prst="roundRect">
          <a:avLst>
            <a:gd name="adj" fmla="val 10000"/>
          </a:avLst>
        </a:prstGeom>
        <a:solidFill>
          <a:schemeClr val="accent6">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rtl="0">
            <a:lnSpc>
              <a:spcPct val="90000"/>
            </a:lnSpc>
            <a:spcBef>
              <a:spcPct val="0"/>
            </a:spcBef>
            <a:spcAft>
              <a:spcPct val="35000"/>
            </a:spcAft>
          </a:pPr>
          <a:r>
            <a:rPr lang="zh-CN" sz="1700" kern="1200" dirty="0" smtClean="0"/>
            <a:t>（</a:t>
          </a:r>
          <a:r>
            <a:rPr lang="en-US" sz="1700" kern="1200" dirty="0" smtClean="0"/>
            <a:t>3</a:t>
          </a:r>
          <a:r>
            <a:rPr lang="zh-CN" sz="1700" kern="1200" dirty="0" smtClean="0"/>
            <a:t>）突出空间的重点作用</a:t>
          </a:r>
          <a:endParaRPr lang="zh-CN" sz="1700" kern="1200" dirty="0"/>
        </a:p>
      </dsp:txBody>
      <dsp:txXfrm>
        <a:off x="3617728" y="1658026"/>
        <a:ext cx="2751069" cy="669647"/>
      </dsp:txXfrm>
    </dsp:sp>
    <dsp:sp modelId="{6A5F6847-17E2-4106-A84A-2C3E611F23F8}">
      <dsp:nvSpPr>
        <dsp:cNvPr id="0" name=""/>
        <dsp:cNvSpPr/>
      </dsp:nvSpPr>
      <dsp:spPr>
        <a:xfrm>
          <a:off x="235104" y="1637192"/>
          <a:ext cx="2792737" cy="711315"/>
        </a:xfrm>
        <a:prstGeom prst="roundRect">
          <a:avLst>
            <a:gd name="adj" fmla="val 10000"/>
          </a:avLst>
        </a:prstGeom>
        <a:solidFill>
          <a:schemeClr val="accent4">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rtl="0">
            <a:lnSpc>
              <a:spcPct val="90000"/>
            </a:lnSpc>
            <a:spcBef>
              <a:spcPct val="0"/>
            </a:spcBef>
            <a:spcAft>
              <a:spcPct val="35000"/>
            </a:spcAft>
          </a:pPr>
          <a:r>
            <a:rPr lang="en-US" sz="1700" kern="1200" dirty="0" smtClean="0"/>
            <a:t>3.</a:t>
          </a:r>
          <a:r>
            <a:rPr lang="zh-CN" sz="1700" kern="1200" dirty="0" smtClean="0"/>
            <a:t>柔化空间、增添生气</a:t>
          </a:r>
          <a:endParaRPr lang="zh-CN" sz="1700" kern="1200" dirty="0"/>
        </a:p>
      </dsp:txBody>
      <dsp:txXfrm>
        <a:off x="255938" y="1658026"/>
        <a:ext cx="2751069" cy="669647"/>
      </dsp:txXfrm>
    </dsp:sp>
    <dsp:sp modelId="{4ABA3D0D-3C2C-4745-B970-618D9BEEFBDC}">
      <dsp:nvSpPr>
        <dsp:cNvPr id="0" name=""/>
        <dsp:cNvSpPr/>
      </dsp:nvSpPr>
      <dsp:spPr>
        <a:xfrm>
          <a:off x="235104" y="2455205"/>
          <a:ext cx="2792737" cy="711315"/>
        </a:xfrm>
        <a:prstGeom prst="roundRect">
          <a:avLst>
            <a:gd name="adj" fmla="val 10000"/>
          </a:avLst>
        </a:prstGeom>
        <a:solidFill>
          <a:schemeClr val="accent4">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rtl="0">
            <a:lnSpc>
              <a:spcPct val="90000"/>
            </a:lnSpc>
            <a:spcBef>
              <a:spcPct val="0"/>
            </a:spcBef>
            <a:spcAft>
              <a:spcPct val="35000"/>
            </a:spcAft>
          </a:pPr>
          <a:r>
            <a:rPr lang="en-US" sz="1700" kern="1200" smtClean="0"/>
            <a:t>4.</a:t>
          </a:r>
          <a:r>
            <a:rPr lang="zh-CN" sz="1700" kern="1200" smtClean="0"/>
            <a:t>美化环境、陶冶情操</a:t>
          </a:r>
          <a:endParaRPr lang="zh-CN" sz="1700" kern="1200"/>
        </a:p>
      </dsp:txBody>
      <dsp:txXfrm>
        <a:off x="255938" y="2476039"/>
        <a:ext cx="2751069" cy="669647"/>
      </dsp:txXfrm>
    </dsp:sp>
    <dsp:sp modelId="{33F22062-330D-4AC5-95C9-BD252CAC7F29}">
      <dsp:nvSpPr>
        <dsp:cNvPr id="0" name=""/>
        <dsp:cNvSpPr/>
      </dsp:nvSpPr>
      <dsp:spPr>
        <a:xfrm>
          <a:off x="235104" y="3273218"/>
          <a:ext cx="2792737" cy="711315"/>
        </a:xfrm>
        <a:prstGeom prst="roundRect">
          <a:avLst>
            <a:gd name="adj" fmla="val 10000"/>
          </a:avLst>
        </a:prstGeom>
        <a:solidFill>
          <a:schemeClr val="accent4">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rtl="0">
            <a:lnSpc>
              <a:spcPct val="90000"/>
            </a:lnSpc>
            <a:spcBef>
              <a:spcPct val="0"/>
            </a:spcBef>
            <a:spcAft>
              <a:spcPct val="35000"/>
            </a:spcAft>
          </a:pPr>
          <a:r>
            <a:rPr lang="en-US" sz="1700" kern="1200" smtClean="0"/>
            <a:t>5.</a:t>
          </a:r>
          <a:r>
            <a:rPr lang="zh-CN" sz="1700" kern="1200" smtClean="0"/>
            <a:t>抒发情怀、创造氛围</a:t>
          </a:r>
          <a:endParaRPr lang="zh-CN" sz="1700" kern="1200"/>
        </a:p>
      </dsp:txBody>
      <dsp:txXfrm>
        <a:off x="255938" y="3294052"/>
        <a:ext cx="2751069" cy="669647"/>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36D16B-34A3-4411-8F0F-FC96F36D6E26}">
      <dsp:nvSpPr>
        <dsp:cNvPr id="0" name=""/>
        <dsp:cNvSpPr/>
      </dsp:nvSpPr>
      <dsp:spPr>
        <a:xfrm>
          <a:off x="4158" y="27383"/>
          <a:ext cx="1289207" cy="1385393"/>
        </a:xfrm>
        <a:prstGeom prst="roundRect">
          <a:avLst>
            <a:gd name="adj" fmla="val 10000"/>
          </a:avLst>
        </a:prstGeom>
        <a:solidFill>
          <a:schemeClr val="accent3">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en-US" sz="1800" kern="1200" dirty="0" smtClean="0"/>
            <a:t>1.</a:t>
          </a:r>
          <a:r>
            <a:rPr lang="zh-CN" sz="1800" kern="1200" dirty="0" smtClean="0"/>
            <a:t>重点装饰与边角点缀。</a:t>
          </a:r>
          <a:endParaRPr lang="zh-CN" sz="1800" kern="1200" dirty="0"/>
        </a:p>
      </dsp:txBody>
      <dsp:txXfrm>
        <a:off x="41918" y="65143"/>
        <a:ext cx="1213687" cy="1309873"/>
      </dsp:txXfrm>
    </dsp:sp>
    <dsp:sp modelId="{EFFB02D0-7922-44BA-BA38-87F9E43CFF7F}">
      <dsp:nvSpPr>
        <dsp:cNvPr id="0" name=""/>
        <dsp:cNvSpPr/>
      </dsp:nvSpPr>
      <dsp:spPr>
        <a:xfrm>
          <a:off x="1422286" y="560218"/>
          <a:ext cx="273311" cy="319723"/>
        </a:xfrm>
        <a:prstGeom prst="righ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zh-CN" altLang="en-US" sz="1000" kern="1200"/>
        </a:p>
      </dsp:txBody>
      <dsp:txXfrm>
        <a:off x="1422286" y="624163"/>
        <a:ext cx="191318" cy="191833"/>
      </dsp:txXfrm>
    </dsp:sp>
    <dsp:sp modelId="{43676112-1429-4751-A36F-5A9CAA4B0605}">
      <dsp:nvSpPr>
        <dsp:cNvPr id="0" name=""/>
        <dsp:cNvSpPr/>
      </dsp:nvSpPr>
      <dsp:spPr>
        <a:xfrm>
          <a:off x="1809048" y="27383"/>
          <a:ext cx="1289207" cy="1385393"/>
        </a:xfrm>
        <a:prstGeom prst="roundRect">
          <a:avLst>
            <a:gd name="adj" fmla="val 10000"/>
          </a:avLst>
        </a:prstGeom>
        <a:solidFill>
          <a:schemeClr val="accent3">
            <a:hueOff val="2906152"/>
            <a:satOff val="-9286"/>
            <a:lumOff val="-2353"/>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en-US" sz="1800" kern="1200" smtClean="0"/>
            <a:t>2.</a:t>
          </a:r>
          <a:r>
            <a:rPr lang="zh-CN" sz="1800" kern="1200" smtClean="0"/>
            <a:t>结合家具、陈设等布置绿化。</a:t>
          </a:r>
          <a:endParaRPr lang="zh-CN" sz="1800" kern="1200"/>
        </a:p>
      </dsp:txBody>
      <dsp:txXfrm>
        <a:off x="1846808" y="65143"/>
        <a:ext cx="1213687" cy="1309873"/>
      </dsp:txXfrm>
    </dsp:sp>
    <dsp:sp modelId="{7332E2A3-7F29-4AE0-8772-CC369928D036}">
      <dsp:nvSpPr>
        <dsp:cNvPr id="0" name=""/>
        <dsp:cNvSpPr/>
      </dsp:nvSpPr>
      <dsp:spPr>
        <a:xfrm>
          <a:off x="3227176" y="560218"/>
          <a:ext cx="273311" cy="319723"/>
        </a:xfrm>
        <a:prstGeom prst="rightArrow">
          <a:avLst>
            <a:gd name="adj1" fmla="val 60000"/>
            <a:gd name="adj2" fmla="val 50000"/>
          </a:avLst>
        </a:prstGeom>
        <a:solidFill>
          <a:schemeClr val="accent3">
            <a:hueOff val="3874869"/>
            <a:satOff val="-12382"/>
            <a:lumOff val="-313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zh-CN" altLang="en-US" sz="1000" kern="1200"/>
        </a:p>
      </dsp:txBody>
      <dsp:txXfrm>
        <a:off x="3227176" y="624163"/>
        <a:ext cx="191318" cy="191833"/>
      </dsp:txXfrm>
    </dsp:sp>
    <dsp:sp modelId="{39DE0559-FCB8-47F8-A2E3-D34875D6D6FD}">
      <dsp:nvSpPr>
        <dsp:cNvPr id="0" name=""/>
        <dsp:cNvSpPr/>
      </dsp:nvSpPr>
      <dsp:spPr>
        <a:xfrm>
          <a:off x="3613938" y="27383"/>
          <a:ext cx="1289207" cy="1385393"/>
        </a:xfrm>
        <a:prstGeom prst="roundRect">
          <a:avLst>
            <a:gd name="adj" fmla="val 10000"/>
          </a:avLst>
        </a:prstGeom>
        <a:solidFill>
          <a:schemeClr val="accent3">
            <a:hueOff val="5812304"/>
            <a:satOff val="-18573"/>
            <a:lumOff val="-4706"/>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en-US" sz="1800" kern="1200" smtClean="0"/>
            <a:t>3.</a:t>
          </a:r>
          <a:r>
            <a:rPr lang="zh-CN" sz="1800" kern="1200" smtClean="0"/>
            <a:t>组成背景、形成对比。</a:t>
          </a:r>
          <a:endParaRPr lang="zh-CN" sz="1800" kern="1200"/>
        </a:p>
      </dsp:txBody>
      <dsp:txXfrm>
        <a:off x="3651698" y="65143"/>
        <a:ext cx="1213687" cy="1309873"/>
      </dsp:txXfrm>
    </dsp:sp>
    <dsp:sp modelId="{5BEE982D-7D5F-4604-AC34-2C7A4BC485BD}">
      <dsp:nvSpPr>
        <dsp:cNvPr id="0" name=""/>
        <dsp:cNvSpPr/>
      </dsp:nvSpPr>
      <dsp:spPr>
        <a:xfrm>
          <a:off x="5032066" y="560218"/>
          <a:ext cx="273311" cy="319723"/>
        </a:xfrm>
        <a:prstGeom prst="rightArrow">
          <a:avLst>
            <a:gd name="adj1" fmla="val 60000"/>
            <a:gd name="adj2" fmla="val 50000"/>
          </a:avLst>
        </a:prstGeom>
        <a:solidFill>
          <a:schemeClr val="accent3">
            <a:hueOff val="7749738"/>
            <a:satOff val="-24763"/>
            <a:lumOff val="-627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zh-CN" altLang="en-US" sz="1000" kern="1200"/>
        </a:p>
      </dsp:txBody>
      <dsp:txXfrm>
        <a:off x="5032066" y="624163"/>
        <a:ext cx="191318" cy="191833"/>
      </dsp:txXfrm>
    </dsp:sp>
    <dsp:sp modelId="{A23EFC5A-6F64-4562-8AE5-8D21191671E2}">
      <dsp:nvSpPr>
        <dsp:cNvPr id="0" name=""/>
        <dsp:cNvSpPr/>
      </dsp:nvSpPr>
      <dsp:spPr>
        <a:xfrm>
          <a:off x="5418828" y="27383"/>
          <a:ext cx="1289207" cy="1385393"/>
        </a:xfrm>
        <a:prstGeom prst="roundRect">
          <a:avLst>
            <a:gd name="adj" fmla="val 10000"/>
          </a:avLst>
        </a:prstGeom>
        <a:solidFill>
          <a:schemeClr val="accent3">
            <a:hueOff val="8718455"/>
            <a:satOff val="-27859"/>
            <a:lumOff val="-7059"/>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en-US" sz="1800" kern="1200" smtClean="0"/>
            <a:t>4.</a:t>
          </a:r>
          <a:r>
            <a:rPr lang="zh-CN" sz="1800" kern="1200" smtClean="0"/>
            <a:t>垂直绿化。</a:t>
          </a:r>
          <a:endParaRPr lang="zh-CN" sz="1800" kern="1200"/>
        </a:p>
      </dsp:txBody>
      <dsp:txXfrm>
        <a:off x="5456588" y="65143"/>
        <a:ext cx="1213687" cy="1309873"/>
      </dsp:txXfrm>
    </dsp:sp>
    <dsp:sp modelId="{7D981172-A906-4250-8AAE-4F6A2794C453}">
      <dsp:nvSpPr>
        <dsp:cNvPr id="0" name=""/>
        <dsp:cNvSpPr/>
      </dsp:nvSpPr>
      <dsp:spPr>
        <a:xfrm>
          <a:off x="6836956" y="560218"/>
          <a:ext cx="273311" cy="319723"/>
        </a:xfrm>
        <a:prstGeom prst="rightArrow">
          <a:avLst>
            <a:gd name="adj1" fmla="val 60000"/>
            <a:gd name="adj2" fmla="val 50000"/>
          </a:avLst>
        </a:prstGeom>
        <a:solidFill>
          <a:schemeClr val="accent3">
            <a:hueOff val="11624607"/>
            <a:satOff val="-37145"/>
            <a:lumOff val="-9412"/>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zh-CN" altLang="en-US" sz="1000" kern="1200"/>
        </a:p>
      </dsp:txBody>
      <dsp:txXfrm>
        <a:off x="6836956" y="624163"/>
        <a:ext cx="191318" cy="191833"/>
      </dsp:txXfrm>
    </dsp:sp>
    <dsp:sp modelId="{D3BEAAA0-3906-4168-BC77-15A81ABE945A}">
      <dsp:nvSpPr>
        <dsp:cNvPr id="0" name=""/>
        <dsp:cNvSpPr/>
      </dsp:nvSpPr>
      <dsp:spPr>
        <a:xfrm>
          <a:off x="7223718" y="27383"/>
          <a:ext cx="1289207" cy="1385393"/>
        </a:xfrm>
        <a:prstGeom prst="roundRect">
          <a:avLst>
            <a:gd name="adj" fmla="val 10000"/>
          </a:avLst>
        </a:prstGeom>
        <a:solidFill>
          <a:schemeClr val="accent3">
            <a:hueOff val="11624607"/>
            <a:satOff val="-37145"/>
            <a:lumOff val="-9412"/>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en-US" sz="1800" kern="1200" smtClean="0"/>
            <a:t>5.</a:t>
          </a:r>
          <a:r>
            <a:rPr lang="zh-CN" sz="1800" kern="1200" smtClean="0"/>
            <a:t>沿窗布置绿化。</a:t>
          </a:r>
          <a:endParaRPr lang="zh-CN" sz="1800" kern="1200"/>
        </a:p>
      </dsp:txBody>
      <dsp:txXfrm>
        <a:off x="7261478" y="65143"/>
        <a:ext cx="1213687" cy="1309873"/>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35823D-FB02-4A61-A57D-3D09C739EDCD}">
      <dsp:nvSpPr>
        <dsp:cNvPr id="0" name=""/>
        <dsp:cNvSpPr/>
      </dsp:nvSpPr>
      <dsp:spPr>
        <a:xfrm>
          <a:off x="0" y="993710"/>
          <a:ext cx="8784976" cy="1324947"/>
        </a:xfrm>
        <a:prstGeom prst="notchedRightArrow">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E1E19A7-F79D-4E17-BE5C-454BED1F8B65}">
      <dsp:nvSpPr>
        <dsp:cNvPr id="0" name=""/>
        <dsp:cNvSpPr/>
      </dsp:nvSpPr>
      <dsp:spPr>
        <a:xfrm>
          <a:off x="313" y="0"/>
          <a:ext cx="946808" cy="13249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rtl="0">
            <a:lnSpc>
              <a:spcPct val="90000"/>
            </a:lnSpc>
            <a:spcBef>
              <a:spcPct val="0"/>
            </a:spcBef>
            <a:spcAft>
              <a:spcPct val="35000"/>
            </a:spcAft>
          </a:pPr>
          <a:endParaRPr lang="zh-CN" sz="1800" kern="1200"/>
        </a:p>
      </dsp:txBody>
      <dsp:txXfrm>
        <a:off x="313" y="0"/>
        <a:ext cx="946808" cy="1324947"/>
      </dsp:txXfrm>
    </dsp:sp>
    <dsp:sp modelId="{A6F4EC4C-3C7B-480D-85EB-110AEC2291CD}">
      <dsp:nvSpPr>
        <dsp:cNvPr id="0" name=""/>
        <dsp:cNvSpPr/>
      </dsp:nvSpPr>
      <dsp:spPr>
        <a:xfrm>
          <a:off x="308099" y="1490565"/>
          <a:ext cx="331236" cy="331236"/>
        </a:xfrm>
        <a:prstGeom prst="ellipse">
          <a:avLst/>
        </a:prstGeom>
        <a:solidFill>
          <a:schemeClr val="accent2">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90087B7-8720-46ED-931F-EFA76BD83B8A}">
      <dsp:nvSpPr>
        <dsp:cNvPr id="0" name=""/>
        <dsp:cNvSpPr/>
      </dsp:nvSpPr>
      <dsp:spPr>
        <a:xfrm>
          <a:off x="994462" y="1987420"/>
          <a:ext cx="946808" cy="13249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rtl="0">
            <a:lnSpc>
              <a:spcPct val="90000"/>
            </a:lnSpc>
            <a:spcBef>
              <a:spcPct val="0"/>
            </a:spcBef>
            <a:spcAft>
              <a:spcPct val="35000"/>
            </a:spcAft>
          </a:pPr>
          <a:r>
            <a:rPr lang="zh-CN" sz="1800" kern="1200" smtClean="0"/>
            <a:t>室内标识的设计原则</a:t>
          </a:r>
          <a:endParaRPr lang="zh-CN" sz="1800" kern="1200"/>
        </a:p>
      </dsp:txBody>
      <dsp:txXfrm>
        <a:off x="994462" y="1987420"/>
        <a:ext cx="946808" cy="1324947"/>
      </dsp:txXfrm>
    </dsp:sp>
    <dsp:sp modelId="{7CE8C9EF-1773-4429-83F6-4221470B2007}">
      <dsp:nvSpPr>
        <dsp:cNvPr id="0" name=""/>
        <dsp:cNvSpPr/>
      </dsp:nvSpPr>
      <dsp:spPr>
        <a:xfrm>
          <a:off x="1302248" y="1490565"/>
          <a:ext cx="331236" cy="331236"/>
        </a:xfrm>
        <a:prstGeom prst="ellipse">
          <a:avLst/>
        </a:prstGeom>
        <a:solidFill>
          <a:schemeClr val="accent2">
            <a:hueOff val="-2880455"/>
            <a:satOff val="1253"/>
            <a:lumOff val="364"/>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E3E6714-C01A-4259-8580-75A63216B707}">
      <dsp:nvSpPr>
        <dsp:cNvPr id="0" name=""/>
        <dsp:cNvSpPr/>
      </dsp:nvSpPr>
      <dsp:spPr>
        <a:xfrm>
          <a:off x="1988611" y="0"/>
          <a:ext cx="946808" cy="13249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rtl="0">
            <a:lnSpc>
              <a:spcPct val="90000"/>
            </a:lnSpc>
            <a:spcBef>
              <a:spcPct val="0"/>
            </a:spcBef>
            <a:spcAft>
              <a:spcPct val="35000"/>
            </a:spcAft>
          </a:pPr>
          <a:r>
            <a:rPr lang="en-US" sz="1800" kern="1200" smtClean="0"/>
            <a:t>1.</a:t>
          </a:r>
          <a:r>
            <a:rPr lang="zh-CN" sz="1800" kern="1200" smtClean="0"/>
            <a:t>准确性原则  </a:t>
          </a:r>
          <a:endParaRPr lang="zh-CN" sz="1800" kern="1200"/>
        </a:p>
      </dsp:txBody>
      <dsp:txXfrm>
        <a:off x="1988611" y="0"/>
        <a:ext cx="946808" cy="1324947"/>
      </dsp:txXfrm>
    </dsp:sp>
    <dsp:sp modelId="{BE795436-57A0-42BB-9F13-89972215F234}">
      <dsp:nvSpPr>
        <dsp:cNvPr id="0" name=""/>
        <dsp:cNvSpPr/>
      </dsp:nvSpPr>
      <dsp:spPr>
        <a:xfrm>
          <a:off x="2296397" y="1490565"/>
          <a:ext cx="331236" cy="331236"/>
        </a:xfrm>
        <a:prstGeom prst="ellipse">
          <a:avLst/>
        </a:prstGeom>
        <a:solidFill>
          <a:schemeClr val="accent2">
            <a:hueOff val="-5760911"/>
            <a:satOff val="2505"/>
            <a:lumOff val="729"/>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425B6ED-8515-4B33-9C03-36C0D729B030}">
      <dsp:nvSpPr>
        <dsp:cNvPr id="0" name=""/>
        <dsp:cNvSpPr/>
      </dsp:nvSpPr>
      <dsp:spPr>
        <a:xfrm>
          <a:off x="2982760" y="1987420"/>
          <a:ext cx="946808" cy="13249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rtl="0">
            <a:lnSpc>
              <a:spcPct val="90000"/>
            </a:lnSpc>
            <a:spcBef>
              <a:spcPct val="0"/>
            </a:spcBef>
            <a:spcAft>
              <a:spcPct val="35000"/>
            </a:spcAft>
          </a:pPr>
          <a:r>
            <a:rPr lang="en-US" sz="1800" kern="1200" smtClean="0"/>
            <a:t>2.</a:t>
          </a:r>
          <a:r>
            <a:rPr lang="zh-CN" sz="1800" kern="1200" smtClean="0"/>
            <a:t>清晰性原则</a:t>
          </a:r>
          <a:endParaRPr lang="zh-CN" sz="1800" kern="1200"/>
        </a:p>
      </dsp:txBody>
      <dsp:txXfrm>
        <a:off x="2982760" y="1987420"/>
        <a:ext cx="946808" cy="1324947"/>
      </dsp:txXfrm>
    </dsp:sp>
    <dsp:sp modelId="{319E3A1F-2748-40A5-BB06-95B1B1CAEB0C}">
      <dsp:nvSpPr>
        <dsp:cNvPr id="0" name=""/>
        <dsp:cNvSpPr/>
      </dsp:nvSpPr>
      <dsp:spPr>
        <a:xfrm>
          <a:off x="3290546" y="1490565"/>
          <a:ext cx="331236" cy="331236"/>
        </a:xfrm>
        <a:prstGeom prst="ellipse">
          <a:avLst/>
        </a:prstGeom>
        <a:solidFill>
          <a:schemeClr val="accent2">
            <a:hueOff val="-8641366"/>
            <a:satOff val="3758"/>
            <a:lumOff val="1093"/>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41F950D-1A22-4BF5-94F3-ADA31815B1E5}">
      <dsp:nvSpPr>
        <dsp:cNvPr id="0" name=""/>
        <dsp:cNvSpPr/>
      </dsp:nvSpPr>
      <dsp:spPr>
        <a:xfrm>
          <a:off x="3976909" y="0"/>
          <a:ext cx="946808" cy="13249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rtl="0">
            <a:lnSpc>
              <a:spcPct val="90000"/>
            </a:lnSpc>
            <a:spcBef>
              <a:spcPct val="0"/>
            </a:spcBef>
            <a:spcAft>
              <a:spcPct val="35000"/>
            </a:spcAft>
          </a:pPr>
          <a:r>
            <a:rPr lang="en-US" sz="1800" kern="1200" smtClean="0"/>
            <a:t>3.</a:t>
          </a:r>
          <a:r>
            <a:rPr lang="zh-CN" sz="1800" kern="1200" smtClean="0"/>
            <a:t>规范性原则</a:t>
          </a:r>
          <a:endParaRPr lang="zh-CN" sz="1800" kern="1200"/>
        </a:p>
      </dsp:txBody>
      <dsp:txXfrm>
        <a:off x="3976909" y="0"/>
        <a:ext cx="946808" cy="1324947"/>
      </dsp:txXfrm>
    </dsp:sp>
    <dsp:sp modelId="{F5F092C1-A40B-4D13-ACC8-8A629DF63163}">
      <dsp:nvSpPr>
        <dsp:cNvPr id="0" name=""/>
        <dsp:cNvSpPr/>
      </dsp:nvSpPr>
      <dsp:spPr>
        <a:xfrm>
          <a:off x="4284695" y="1490565"/>
          <a:ext cx="331236" cy="331236"/>
        </a:xfrm>
        <a:prstGeom prst="ellipse">
          <a:avLst/>
        </a:prstGeom>
        <a:solidFill>
          <a:schemeClr val="accent2">
            <a:hueOff val="-11521822"/>
            <a:satOff val="5011"/>
            <a:lumOff val="1457"/>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07951C2-12F9-48AF-A55D-8495342E583A}">
      <dsp:nvSpPr>
        <dsp:cNvPr id="0" name=""/>
        <dsp:cNvSpPr/>
      </dsp:nvSpPr>
      <dsp:spPr>
        <a:xfrm>
          <a:off x="4971058" y="1987420"/>
          <a:ext cx="946808" cy="13249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rtl="0">
            <a:lnSpc>
              <a:spcPct val="90000"/>
            </a:lnSpc>
            <a:spcBef>
              <a:spcPct val="0"/>
            </a:spcBef>
            <a:spcAft>
              <a:spcPct val="35000"/>
            </a:spcAft>
          </a:pPr>
          <a:r>
            <a:rPr lang="en-US" sz="1800" kern="1200" smtClean="0"/>
            <a:t>4.</a:t>
          </a:r>
          <a:r>
            <a:rPr lang="zh-CN" sz="1800" kern="1200" smtClean="0"/>
            <a:t>独特性原则</a:t>
          </a:r>
          <a:endParaRPr lang="zh-CN" sz="1800" kern="1200"/>
        </a:p>
      </dsp:txBody>
      <dsp:txXfrm>
        <a:off x="4971058" y="1987420"/>
        <a:ext cx="946808" cy="1324947"/>
      </dsp:txXfrm>
    </dsp:sp>
    <dsp:sp modelId="{C12199D7-3772-44E3-8F08-03FE0A282C76}">
      <dsp:nvSpPr>
        <dsp:cNvPr id="0" name=""/>
        <dsp:cNvSpPr/>
      </dsp:nvSpPr>
      <dsp:spPr>
        <a:xfrm>
          <a:off x="5278844" y="1490565"/>
          <a:ext cx="331236" cy="331236"/>
        </a:xfrm>
        <a:prstGeom prst="ellipse">
          <a:avLst/>
        </a:prstGeom>
        <a:solidFill>
          <a:schemeClr val="accent2">
            <a:hueOff val="-14402278"/>
            <a:satOff val="6264"/>
            <a:lumOff val="1821"/>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8ABDBDA-5379-44FD-A482-B6D6A10B02C5}">
      <dsp:nvSpPr>
        <dsp:cNvPr id="0" name=""/>
        <dsp:cNvSpPr/>
      </dsp:nvSpPr>
      <dsp:spPr>
        <a:xfrm>
          <a:off x="5965207" y="0"/>
          <a:ext cx="946808" cy="13249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rtl="0">
            <a:lnSpc>
              <a:spcPct val="90000"/>
            </a:lnSpc>
            <a:spcBef>
              <a:spcPct val="0"/>
            </a:spcBef>
            <a:spcAft>
              <a:spcPct val="35000"/>
            </a:spcAft>
          </a:pPr>
          <a:r>
            <a:rPr lang="en-US" sz="1800" kern="1200" smtClean="0"/>
            <a:t>5.</a:t>
          </a:r>
          <a:r>
            <a:rPr lang="zh-CN" sz="1800" kern="1200" smtClean="0"/>
            <a:t>美观性原则</a:t>
          </a:r>
          <a:endParaRPr lang="zh-CN" sz="1800" kern="1200"/>
        </a:p>
      </dsp:txBody>
      <dsp:txXfrm>
        <a:off x="5965207" y="0"/>
        <a:ext cx="946808" cy="1324947"/>
      </dsp:txXfrm>
    </dsp:sp>
    <dsp:sp modelId="{7ADEF86B-70D6-48E0-8527-FF685169D0D4}">
      <dsp:nvSpPr>
        <dsp:cNvPr id="0" name=""/>
        <dsp:cNvSpPr/>
      </dsp:nvSpPr>
      <dsp:spPr>
        <a:xfrm>
          <a:off x="6272993" y="1490565"/>
          <a:ext cx="331236" cy="331236"/>
        </a:xfrm>
        <a:prstGeom prst="ellipse">
          <a:avLst/>
        </a:prstGeom>
        <a:solidFill>
          <a:schemeClr val="accent2">
            <a:hueOff val="-17282732"/>
            <a:satOff val="7516"/>
            <a:lumOff val="2186"/>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66D98CF-C577-42C9-A07D-6AAF89B85725}">
      <dsp:nvSpPr>
        <dsp:cNvPr id="0" name=""/>
        <dsp:cNvSpPr/>
      </dsp:nvSpPr>
      <dsp:spPr>
        <a:xfrm>
          <a:off x="6959356" y="1987420"/>
          <a:ext cx="946808" cy="13249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rtl="0">
            <a:lnSpc>
              <a:spcPct val="90000"/>
            </a:lnSpc>
            <a:spcBef>
              <a:spcPct val="0"/>
            </a:spcBef>
            <a:spcAft>
              <a:spcPct val="35000"/>
            </a:spcAft>
          </a:pPr>
          <a:r>
            <a:rPr lang="en-US" sz="1800" kern="1200" smtClean="0"/>
            <a:t>6.</a:t>
          </a:r>
          <a:r>
            <a:rPr lang="zh-CN" sz="1800" kern="1200" smtClean="0"/>
            <a:t>系统性原则</a:t>
          </a:r>
          <a:endParaRPr lang="zh-CN" sz="1800" kern="1200"/>
        </a:p>
      </dsp:txBody>
      <dsp:txXfrm>
        <a:off x="6959356" y="1987420"/>
        <a:ext cx="946808" cy="1324947"/>
      </dsp:txXfrm>
    </dsp:sp>
    <dsp:sp modelId="{1B3C6B61-D681-4B1B-AC92-6D073E96A4F1}">
      <dsp:nvSpPr>
        <dsp:cNvPr id="0" name=""/>
        <dsp:cNvSpPr/>
      </dsp:nvSpPr>
      <dsp:spPr>
        <a:xfrm>
          <a:off x="7267142" y="1490565"/>
          <a:ext cx="331236" cy="331236"/>
        </a:xfrm>
        <a:prstGeom prst="ellipse">
          <a:avLst/>
        </a:prstGeom>
        <a:solidFill>
          <a:schemeClr val="accent2">
            <a:hueOff val="-20163188"/>
            <a:satOff val="8769"/>
            <a:lumOff val="255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diagrams.loki3.com/TabbedArc+Icon">
  <dgm:title val="标签式拱形"/>
  <dgm:desc val="用于显示一系列相关项以拱形围绕在公共区域周围。非常适合于少量的文本。"/>
  <dgm:catLst>
    <dgm:cat type="relationship" pri="20500"/>
    <dgm:cat type="officeonline" pri="4000"/>
  </dgm:catLst>
  <dgm:sampData useDef="1">
    <dgm:dataModel>
      <dgm:ptLst/>
      <dgm:bg/>
      <dgm:whole/>
    </dgm:dataModel>
  </dgm:sampData>
  <dgm:styleData useDef="1">
    <dgm:dataModel>
      <dgm:ptLst/>
      <dgm:bg/>
      <dgm:whole/>
    </dgm:dataModel>
  </dgm:styleData>
  <dgm:clrData useDef="1">
    <dgm:dataModel>
      <dgm:ptLst/>
      <dgm:bg/>
      <dgm:whole/>
    </dgm:dataModel>
  </dgm:clrData>
  <dgm:layoutNode name="Name0">
    <dgm:varLst>
      <dgm:dir/>
      <dgm:resizeHandles val="exact"/>
    </dgm:varLst>
    <dgm:choose name="Name1">
      <dgm:if name="Name2" axis="ch" ptType="node" func="cnt" op="equ" val="1">
        <dgm:alg type="cycle"/>
      </dgm:if>
      <dgm:else name="Name3">
        <dgm:choose name="Name4">
          <dgm:if name="Name5" axis="ch" ptType="node" func="cnt" op="lte" val="3">
            <dgm:choose name="Name6">
              <dgm:if name="Name7" func="var" arg="dir" op="equ" val="norm">
                <dgm:alg type="cycle">
                  <dgm:param type="stAng" val="-40"/>
                  <dgm:param type="spanAng" val="80"/>
                  <dgm:param type="rotPath" val="alongPath"/>
                </dgm:alg>
              </dgm:if>
              <dgm:else name="Name8">
                <dgm:alg type="cycle">
                  <dgm:param type="stAng" val="40"/>
                  <dgm:param type="spanAng" val="-80"/>
                  <dgm:param type="rotPath" val="alongPath"/>
                </dgm:alg>
              </dgm:else>
            </dgm:choose>
          </dgm:if>
          <dgm:else name="Name9">
            <dgm:choose name="Name10">
              <dgm:if name="Name11" func="var" arg="dir" op="equ" val="norm">
                <dgm:alg type="cycle">
                  <dgm:param type="stAng" val="-60"/>
                  <dgm:param type="spanAng" val="120"/>
                  <dgm:param type="rotPath" val="alongPath"/>
                </dgm:alg>
              </dgm:if>
              <dgm:else name="Name12">
                <dgm:alg type="cycle">
                  <dgm:param type="stAng" val="60"/>
                  <dgm:param type="spanAng" val="-120"/>
                  <dgm:param type="rotPath" val="alongPath"/>
                </dgm:alg>
              </dgm:else>
            </dgm:choose>
          </dgm:else>
        </dgm:choose>
      </dgm:else>
    </dgm:choose>
    <dgm:shape xmlns:r="http://schemas.openxmlformats.org/officeDocument/2006/relationships" r:blip="">
      <dgm:adjLst/>
    </dgm:shape>
    <dgm:presOf/>
    <dgm:choose name="Name13">
      <dgm:if name="Name14" axis="ch" ptType="node" func="cnt" op="equ" val="2">
        <dgm:constrLst>
          <dgm:constr type="w" for="ch" ptType="node" refType="w"/>
          <dgm:constr type="primFontSz" for="ch" ptType="node" op="equ" val="65"/>
          <dgm:constr type="sibSp" refType="w" fact="0.22"/>
        </dgm:constrLst>
      </dgm:if>
      <dgm:else name="Name15">
        <dgm:constrLst>
          <dgm:constr type="w" for="ch" ptType="node" refType="w"/>
          <dgm:constr type="primFontSz" for="ch" ptType="node" op="equ" val="65"/>
          <dgm:constr type="sibSp" refType="w" fact="0.14"/>
        </dgm:constrLst>
      </dgm:else>
    </dgm:choose>
    <dgm:ruleLst/>
    <dgm:forEach name="Name16" axis="ch" ptType="node">
      <dgm:choose name="Name17">
        <dgm:if name="Name18" axis="par ch" ptType="doc node" func="cnt" op="equ" val="1">
          <dgm:layoutNode name="one">
            <dgm:varLst>
              <dgm:bulletEnabled val="1"/>
            </dgm:varLst>
            <dgm:alg type="tx"/>
            <dgm:shape xmlns:r="http://schemas.openxmlformats.org/officeDocument/2006/relationships" type="round2SameRect" r:blip="">
              <dgm:adjLst/>
            </dgm:shape>
            <dgm:presOf axis="desOrSelf" ptType="node"/>
            <dgm:constrLst>
              <dgm:constr type="h" refType="w" fact="0.65"/>
              <dgm:constr type="tMarg" refType="primFontSz" fact="0.1"/>
              <dgm:constr type="bMarg" refType="primFontSz" fact="0.1"/>
              <dgm:constr type="lMarg" refType="primFontSz" fact="0.3"/>
              <dgm:constr type="rMarg" refType="primFontSz" fact="0.3"/>
            </dgm:constrLst>
            <dgm:ruleLst>
              <dgm:rule type="primFontSz" val="5" fact="NaN" max="NaN"/>
            </dgm:ruleLst>
          </dgm:layoutNode>
        </dgm:if>
        <dgm:else name="Name19">
          <dgm:layoutNode name="twoplus">
            <dgm:varLst>
              <dgm:bulletEnabled val="1"/>
            </dgm:varLst>
            <dgm:alg type="tx">
              <dgm:param type="autoTxRot" val="grav"/>
            </dgm:alg>
            <dgm:shape xmlns:r="http://schemas.openxmlformats.org/officeDocument/2006/relationships" type="round2SameRect" r:blip="">
              <dgm:adjLst/>
            </dgm:shape>
            <dgm:presOf axis="desOrSelf" ptType="node"/>
            <dgm:constrLst>
              <dgm:constr type="h" refType="w" fact="0.65"/>
              <dgm:constr type="tMarg" refType="primFontSz" fact="0.1"/>
              <dgm:constr type="bMarg" refType="primFontSz" fact="0.1"/>
              <dgm:constr type="lMarg" refType="primFontSz" fact="0.3"/>
              <dgm:constr type="rMarg" refType="primFontSz" fact="0.3"/>
            </dgm:constrLst>
            <dgm:ruleLst>
              <dgm:rule type="primFontSz" val="5" fact="NaN" max="NaN"/>
            </dgm:ruleLst>
          </dgm:layoutNod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11.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4.xml><?xml version="1.0" encoding="utf-8"?>
<dgm:layoutDef xmlns:dgm="http://schemas.openxmlformats.org/drawingml/2006/diagram" xmlns:a="http://schemas.openxmlformats.org/drawingml/2006/main" uniqueId="urn:microsoft.com/office/officeart/2011/layout/CircleProcess">
  <dgm:title val="循环流程"/>
  <dgm:desc val="用于显示流程中的顺序步骤。限制为 11 个级别 1 形状，级别 2 形状数目不受限制。非常适合于少量文本。不使用的文本不出现，但是在切换版式后仍然可用。"/>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fgAcc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 name="直角三角形 9"/>
          <p:cNvSpPr/>
          <p:nvPr/>
        </p:nvSpPr>
        <p:spPr>
          <a:xfrm>
            <a:off x="-2" y="3498110"/>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标题 8"/>
          <p:cNvSpPr>
            <a:spLocks noGrp="1"/>
          </p:cNvSpPr>
          <p:nvPr>
            <p:ph type="ctrTitle"/>
          </p:nvPr>
        </p:nvSpPr>
        <p:spPr>
          <a:xfrm>
            <a:off x="685800" y="1314451"/>
            <a:ext cx="7772400" cy="137232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685800" y="2708705"/>
            <a:ext cx="7772400" cy="899778"/>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grpSp>
        <p:nvGrpSpPr>
          <p:cNvPr id="2" name="组合 1"/>
          <p:cNvGrpSpPr/>
          <p:nvPr/>
        </p:nvGrpSpPr>
        <p:grpSpPr>
          <a:xfrm>
            <a:off x="-3765" y="3714750"/>
            <a:ext cx="9147765" cy="1434066"/>
            <a:chOff x="-3765" y="4832896"/>
            <a:chExt cx="9147765" cy="2032192"/>
          </a:xfrm>
        </p:grpSpPr>
        <p:sp>
          <p:nvSpPr>
            <p:cNvPr id="7" name="任意多边形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任意多边形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任意多边形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期占位符 29"/>
          <p:cNvSpPr>
            <a:spLocks noGrp="1"/>
          </p:cNvSpPr>
          <p:nvPr>
            <p:ph type="dt" sz="half" idx="10"/>
          </p:nvPr>
        </p:nvSpPr>
        <p:spPr/>
        <p:txBody>
          <a:bodyPr/>
          <a:lstStyle>
            <a:lvl1pPr>
              <a:defRPr>
                <a:solidFill>
                  <a:srgbClr val="FFFFFF"/>
                </a:solidFill>
              </a:defRPr>
            </a:lvl1pPr>
            <a:extLst/>
          </a:lstStyle>
          <a:p>
            <a:fld id="{F0198C33-EC16-41AC-8AA9-CDE088CFC1C7}" type="datetimeFigureOut">
              <a:rPr lang="zh-CN" altLang="en-US" smtClean="0"/>
              <a:t>2018/2/27</a:t>
            </a:fld>
            <a:endParaRPr lang="zh-CN" altLang="en-US"/>
          </a:p>
        </p:txBody>
      </p:sp>
      <p:sp>
        <p:nvSpPr>
          <p:cNvPr id="19" name="页脚占位符 18"/>
          <p:cNvSpPr>
            <a:spLocks noGrp="1"/>
          </p:cNvSpPr>
          <p:nvPr>
            <p:ph type="ftr" sz="quarter" idx="11"/>
          </p:nvPr>
        </p:nvSpPr>
        <p:spPr/>
        <p:txBody>
          <a:bodyPr/>
          <a:lstStyle>
            <a:lvl1pPr>
              <a:defRPr>
                <a:solidFill>
                  <a:schemeClr val="accent1">
                    <a:tint val="20000"/>
                  </a:schemeClr>
                </a:solidFill>
              </a:defRPr>
            </a:lvl1pPr>
            <a:extLst/>
          </a:lstStyle>
          <a:p>
            <a:endParaRPr lang="zh-CN" altLang="en-US"/>
          </a:p>
        </p:txBody>
      </p:sp>
      <p:sp>
        <p:nvSpPr>
          <p:cNvPr id="27" name="灯片编号占位符 26"/>
          <p:cNvSpPr>
            <a:spLocks noGrp="1"/>
          </p:cNvSpPr>
          <p:nvPr>
            <p:ph type="sldNum" sz="quarter" idx="12"/>
          </p:nvPr>
        </p:nvSpPr>
        <p:spPr/>
        <p:txBody>
          <a:bodyPr/>
          <a:lstStyle>
            <a:lvl1pPr>
              <a:defRPr>
                <a:solidFill>
                  <a:srgbClr val="FFFFFF"/>
                </a:solidFill>
              </a:defRPr>
            </a:lvl1pPr>
            <a:extLst/>
          </a:lstStyle>
          <a:p>
            <a:fld id="{9A80351C-9F0C-4BE8-83C0-D75920779C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110997"/>
            <a:ext cx="8229600" cy="3289553"/>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F0198C33-EC16-41AC-8AA9-CDE088CFC1C7}" type="datetimeFigureOut">
              <a:rPr lang="zh-CN" altLang="en-US" smtClean="0"/>
              <a:t>2018/2/27</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9A80351C-9F0C-4BE8-83C0-D75920779C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05980"/>
            <a:ext cx="1777470" cy="4194571"/>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05981"/>
            <a:ext cx="6324600" cy="4194570"/>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F0198C33-EC16-41AC-8AA9-CDE088CFC1C7}" type="datetimeFigureOut">
              <a:rPr lang="zh-CN" altLang="en-US" smtClean="0"/>
              <a:t>2018/2/27</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9A80351C-9F0C-4BE8-83C0-D75920779C7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F0198C33-EC16-41AC-8AA9-CDE088CFC1C7}" type="datetimeFigureOut">
              <a:rPr lang="zh-CN" altLang="en-US" smtClean="0"/>
              <a:t>2018/2/27</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9A80351C-9F0C-4BE8-83C0-D75920779C76}" type="slidenum">
              <a:rPr lang="zh-CN" altLang="en-US" smtClean="0"/>
              <a:t>‹#›</a:t>
            </a:fld>
            <a:endParaRPr lang="zh-CN" altLang="en-US"/>
          </a:p>
        </p:txBody>
      </p:sp>
      <p:sp>
        <p:nvSpPr>
          <p:cNvPr id="7" name="标题 6"/>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76" y="794784"/>
            <a:ext cx="7772400" cy="13716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922713" y="2198784"/>
            <a:ext cx="4572000" cy="1091166"/>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extLst/>
          </a:lstStyle>
          <a:p>
            <a:fld id="{F0198C33-EC16-41AC-8AA9-CDE088CFC1C7}" type="datetimeFigureOut">
              <a:rPr lang="zh-CN" altLang="en-US" smtClean="0"/>
              <a:t>2018/2/27</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9A80351C-9F0C-4BE8-83C0-D75920779C76}" type="slidenum">
              <a:rPr lang="zh-CN" altLang="en-US" smtClean="0"/>
              <a:t>‹#›</a:t>
            </a:fld>
            <a:endParaRPr lang="zh-CN" altLang="en-US"/>
          </a:p>
        </p:txBody>
      </p:sp>
      <p:sp>
        <p:nvSpPr>
          <p:cNvPr id="7" name="燕尾形 6"/>
          <p:cNvSpPr/>
          <p:nvPr/>
        </p:nvSpPr>
        <p:spPr>
          <a:xfrm>
            <a:off x="3636680" y="2254104"/>
            <a:ext cx="182880" cy="17145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燕尾形 7"/>
          <p:cNvSpPr/>
          <p:nvPr/>
        </p:nvSpPr>
        <p:spPr>
          <a:xfrm>
            <a:off x="3450264" y="2254104"/>
            <a:ext cx="182880" cy="17145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110997"/>
            <a:ext cx="4038600" cy="3394472"/>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110997"/>
            <a:ext cx="4038600" cy="3394472"/>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F0198C33-EC16-41AC-8AA9-CDE088CFC1C7}" type="datetimeFigureOut">
              <a:rPr lang="zh-CN" altLang="en-US" smtClean="0"/>
              <a:t>2018/2/27</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9A80351C-9F0C-4BE8-83C0-D75920779C76}" type="slidenum">
              <a:rPr lang="zh-CN" altLang="en-US" smtClean="0"/>
              <a:t>‹#›</a:t>
            </a:fld>
            <a:endParaRPr lang="zh-CN" altLang="en-US"/>
          </a:p>
        </p:txBody>
      </p:sp>
      <p:sp>
        <p:nvSpPr>
          <p:cNvPr id="8" name="标题 7"/>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8229600" cy="857250"/>
          </a:xfrm>
        </p:spPr>
        <p:txBody>
          <a:bodyPr anchor="ctr"/>
          <a:lstStyle>
            <a:lvl1pPr>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4057650"/>
            <a:ext cx="4040188" cy="5715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7" y="4057650"/>
            <a:ext cx="4041775" cy="5715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1083221"/>
            <a:ext cx="4040188" cy="2956322"/>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6" y="1083221"/>
            <a:ext cx="4041775" cy="2956322"/>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F0198C33-EC16-41AC-8AA9-CDE088CFC1C7}" type="datetimeFigureOut">
              <a:rPr lang="zh-CN" altLang="en-US" smtClean="0"/>
              <a:t>2018/2/27</a:t>
            </a:fld>
            <a:endParaRPr lang="zh-CN" altLang="en-US"/>
          </a:p>
        </p:txBody>
      </p:sp>
      <p:sp>
        <p:nvSpPr>
          <p:cNvPr id="8" name="页脚占位符 7"/>
          <p:cNvSpPr>
            <a:spLocks noGrp="1"/>
          </p:cNvSpPr>
          <p:nvPr>
            <p:ph type="ftr" sz="quarter" idx="11"/>
          </p:nvPr>
        </p:nvSpPr>
        <p:spPr/>
        <p:txBody>
          <a:bodyPr/>
          <a:lstStyle>
            <a:extLst/>
          </a:lstStyle>
          <a:p>
            <a:endParaRPr lang="zh-CN" altLang="en-US"/>
          </a:p>
        </p:txBody>
      </p:sp>
      <p:sp>
        <p:nvSpPr>
          <p:cNvPr id="9" name="灯片编号占位符 8"/>
          <p:cNvSpPr>
            <a:spLocks noGrp="1"/>
          </p:cNvSpPr>
          <p:nvPr>
            <p:ph type="sldNum" sz="quarter" idx="12"/>
          </p:nvPr>
        </p:nvSpPr>
        <p:spPr/>
        <p:txBody>
          <a:bodyPr/>
          <a:lstStyle>
            <a:extLst/>
          </a:lstStyle>
          <a:p>
            <a:fld id="{9A80351C-9F0C-4BE8-83C0-D75920779C76}"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extLst/>
          </a:lstStyle>
          <a:p>
            <a:fld id="{F0198C33-EC16-41AC-8AA9-CDE088CFC1C7}" type="datetimeFigureOut">
              <a:rPr lang="zh-CN" altLang="en-US" smtClean="0"/>
              <a:t>2018/2/27</a:t>
            </a:fld>
            <a:endParaRPr lang="zh-CN" altLang="en-US"/>
          </a:p>
        </p:txBody>
      </p:sp>
      <p:sp>
        <p:nvSpPr>
          <p:cNvPr id="4" name="页脚占位符 3"/>
          <p:cNvSpPr>
            <a:spLocks noGrp="1"/>
          </p:cNvSpPr>
          <p:nvPr>
            <p:ph type="ftr" sz="quarter" idx="11"/>
          </p:nvPr>
        </p:nvSpPr>
        <p:spPr/>
        <p:txBody>
          <a:bodyPr/>
          <a:lstStyle>
            <a:extLst/>
          </a:lstStyle>
          <a:p>
            <a:endParaRPr lang="zh-CN" altLang="en-US"/>
          </a:p>
        </p:txBody>
      </p:sp>
      <p:sp>
        <p:nvSpPr>
          <p:cNvPr id="5" name="灯片编号占位符 4"/>
          <p:cNvSpPr>
            <a:spLocks noGrp="1"/>
          </p:cNvSpPr>
          <p:nvPr>
            <p:ph type="sldNum" sz="quarter" idx="12"/>
          </p:nvPr>
        </p:nvSpPr>
        <p:spPr/>
        <p:txBody>
          <a:bodyPr/>
          <a:lstStyle>
            <a:extLst/>
          </a:lstStyle>
          <a:p>
            <a:fld id="{9A80351C-9F0C-4BE8-83C0-D75920779C76}" type="slidenum">
              <a:rPr lang="zh-CN" altLang="en-US" smtClean="0"/>
              <a:t>‹#›</a:t>
            </a:fld>
            <a:endParaRPr lang="zh-CN" altLang="en-US"/>
          </a:p>
        </p:txBody>
      </p:sp>
      <p:sp>
        <p:nvSpPr>
          <p:cNvPr id="6" name="标题 5"/>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extLst/>
          </a:lstStyle>
          <a:p>
            <a:fld id="{F0198C33-EC16-41AC-8AA9-CDE088CFC1C7}" type="datetimeFigureOut">
              <a:rPr lang="zh-CN" altLang="en-US" smtClean="0"/>
              <a:t>2018/2/27</a:t>
            </a:fld>
            <a:endParaRPr lang="zh-CN" altLang="en-US"/>
          </a:p>
        </p:txBody>
      </p:sp>
      <p:sp>
        <p:nvSpPr>
          <p:cNvPr id="3" name="页脚占位符 2"/>
          <p:cNvSpPr>
            <a:spLocks noGrp="1"/>
          </p:cNvSpPr>
          <p:nvPr>
            <p:ph type="ftr" sz="quarter" idx="11"/>
          </p:nvPr>
        </p:nvSpPr>
        <p:spPr/>
        <p:txBody>
          <a:bodyPr/>
          <a:lstStyle>
            <a:extLst/>
          </a:lstStyle>
          <a:p>
            <a:endParaRPr lang="zh-CN" altLang="en-US"/>
          </a:p>
        </p:txBody>
      </p:sp>
      <p:sp>
        <p:nvSpPr>
          <p:cNvPr id="4" name="灯片编号占位符 3"/>
          <p:cNvSpPr>
            <a:spLocks noGrp="1"/>
          </p:cNvSpPr>
          <p:nvPr>
            <p:ph type="sldNum" sz="quarter" idx="12"/>
          </p:nvPr>
        </p:nvSpPr>
        <p:spPr/>
        <p:txBody>
          <a:bodyPr/>
          <a:lstStyle>
            <a:extLst/>
          </a:lstStyle>
          <a:p>
            <a:fld id="{9A80351C-9F0C-4BE8-83C0-D75920779C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3657600"/>
            <a:ext cx="7481776" cy="3429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419600" y="4016327"/>
            <a:ext cx="3974592" cy="6858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914400" y="205740"/>
            <a:ext cx="7479792" cy="3429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6727032" y="4805958"/>
            <a:ext cx="1920240" cy="274320"/>
          </a:xfrm>
        </p:spPr>
        <p:txBody>
          <a:bodyPr/>
          <a:lstStyle>
            <a:extLst/>
          </a:lstStyle>
          <a:p>
            <a:fld id="{F0198C33-EC16-41AC-8AA9-CDE088CFC1C7}" type="datetimeFigureOut">
              <a:rPr lang="zh-CN" altLang="en-US" smtClean="0"/>
              <a:t>2018/2/27</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9A80351C-9F0C-4BE8-83C0-D75920779C76}"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1141232" y="4082552"/>
            <a:ext cx="7162800" cy="486174"/>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
        <p:nvSpPr>
          <p:cNvPr id="3" name="图片占位符 2"/>
          <p:cNvSpPr>
            <a:spLocks noGrp="1"/>
          </p:cNvSpPr>
          <p:nvPr>
            <p:ph type="pic" idx="1"/>
          </p:nvPr>
        </p:nvSpPr>
        <p:spPr>
          <a:xfrm>
            <a:off x="228600" y="142476"/>
            <a:ext cx="8686800" cy="329184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zh-CN" altLang="en-US" smtClean="0"/>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extLst/>
          </a:lstStyle>
          <a:p>
            <a:fld id="{F0198C33-EC16-41AC-8AA9-CDE088CFC1C7}" type="datetimeFigureOut">
              <a:rPr lang="zh-CN" altLang="en-US" smtClean="0"/>
              <a:t>2018/2/27</a:t>
            </a:fld>
            <a:endParaRPr lang="zh-CN" altLang="en-US"/>
          </a:p>
        </p:txBody>
      </p:sp>
      <p:sp>
        <p:nvSpPr>
          <p:cNvPr id="6" name="页脚占位符 5"/>
          <p:cNvSpPr>
            <a:spLocks noGrp="1"/>
          </p:cNvSpPr>
          <p:nvPr>
            <p:ph type="ftr" sz="quarter" idx="11"/>
          </p:nvPr>
        </p:nvSpPr>
        <p:spPr>
          <a:xfrm>
            <a:off x="4380073" y="4805958"/>
            <a:ext cx="2350681" cy="273844"/>
          </a:xfrm>
        </p:spPr>
        <p:txBody>
          <a:bodyPr/>
          <a:lstStyle>
            <a:lvl1pPr>
              <a:defRPr>
                <a:solidFill>
                  <a:schemeClr val="tx1"/>
                </a:solidFill>
              </a:defRPr>
            </a:lvl1pPr>
            <a:extLst/>
          </a:lstStyle>
          <a:p>
            <a:endParaRPr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extLst/>
          </a:lstStyle>
          <a:p>
            <a:fld id="{9A80351C-9F0C-4BE8-83C0-D75920779C76}" type="slidenum">
              <a:rPr lang="zh-CN" altLang="en-US" smtClean="0"/>
              <a:t>‹#›</a:t>
            </a:fld>
            <a:endParaRPr lang="zh-CN" altLang="en-US"/>
          </a:p>
        </p:txBody>
      </p:sp>
      <p:sp>
        <p:nvSpPr>
          <p:cNvPr id="2" name="标题 1"/>
          <p:cNvSpPr>
            <a:spLocks noGrp="1"/>
          </p:cNvSpPr>
          <p:nvPr>
            <p:ph type="title"/>
          </p:nvPr>
        </p:nvSpPr>
        <p:spPr>
          <a:xfrm>
            <a:off x="228600" y="3648842"/>
            <a:ext cx="8075432" cy="422004"/>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zh-CN" altLang="en-US" smtClean="0"/>
              <a:t>单击此处编辑母版标题样式</a:t>
            </a:r>
            <a:endParaRPr kumimoji="0" lang="en-US"/>
          </a:p>
        </p:txBody>
      </p:sp>
      <p:sp>
        <p:nvSpPr>
          <p:cNvPr id="8" name="任意多边形 7"/>
          <p:cNvSpPr>
            <a:spLocks/>
          </p:cNvSpPr>
          <p:nvPr/>
        </p:nvSpPr>
        <p:spPr bwMode="auto">
          <a:xfrm>
            <a:off x="499273" y="4458702"/>
            <a:ext cx="4940624" cy="69080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任意多边形 8"/>
          <p:cNvSpPr>
            <a:spLocks/>
          </p:cNvSpPr>
          <p:nvPr/>
        </p:nvSpPr>
        <p:spPr bwMode="auto">
          <a:xfrm>
            <a:off x="485717" y="4454258"/>
            <a:ext cx="3690451" cy="700088"/>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直角三角形 9"/>
          <p:cNvSpPr>
            <a:spLocks/>
          </p:cNvSpPr>
          <p:nvPr/>
        </p:nvSpPr>
        <p:spPr bwMode="auto">
          <a:xfrm>
            <a:off x="-6042" y="4343440"/>
            <a:ext cx="3402314" cy="810651"/>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直接连接符 10"/>
          <p:cNvCxnSpPr/>
          <p:nvPr/>
        </p:nvCxnSpPr>
        <p:spPr>
          <a:xfrm>
            <a:off x="-9237" y="4340804"/>
            <a:ext cx="3405509" cy="813287"/>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燕尾形 11"/>
          <p:cNvSpPr/>
          <p:nvPr/>
        </p:nvSpPr>
        <p:spPr>
          <a:xfrm>
            <a:off x="8664112" y="3741330"/>
            <a:ext cx="182880" cy="17145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燕尾形 12"/>
          <p:cNvSpPr/>
          <p:nvPr/>
        </p:nvSpPr>
        <p:spPr>
          <a:xfrm>
            <a:off x="8477696" y="3741330"/>
            <a:ext cx="182880" cy="17145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499273" y="4458702"/>
            <a:ext cx="4940624" cy="69080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任意多边形 11"/>
          <p:cNvSpPr>
            <a:spLocks/>
          </p:cNvSpPr>
          <p:nvPr/>
        </p:nvSpPr>
        <p:spPr bwMode="auto">
          <a:xfrm>
            <a:off x="485717" y="4454258"/>
            <a:ext cx="3690451" cy="700088"/>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直角三角形 13"/>
          <p:cNvSpPr>
            <a:spLocks/>
          </p:cNvSpPr>
          <p:nvPr/>
        </p:nvSpPr>
        <p:spPr bwMode="auto">
          <a:xfrm>
            <a:off x="-6042" y="4343440"/>
            <a:ext cx="3402314" cy="810651"/>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直接连接符 14"/>
          <p:cNvCxnSpPr/>
          <p:nvPr/>
        </p:nvCxnSpPr>
        <p:spPr>
          <a:xfrm>
            <a:off x="-9237" y="4340804"/>
            <a:ext cx="3405509" cy="813287"/>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05979"/>
            <a:ext cx="8229600" cy="85725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110997"/>
            <a:ext cx="8229600" cy="3394472"/>
          </a:xfrm>
          <a:prstGeom prst="rect">
            <a:avLst/>
          </a:prstGeom>
        </p:spPr>
        <p:txBody>
          <a:bodyPr vert="horz">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6727032" y="4805958"/>
            <a:ext cx="1920240" cy="274320"/>
          </a:xfrm>
          <a:prstGeom prst="rect">
            <a:avLst/>
          </a:prstGeom>
        </p:spPr>
        <p:txBody>
          <a:bodyPr vert="horz" anchor="b"/>
          <a:lstStyle>
            <a:lvl1pPr algn="l" eaLnBrk="1" latinLnBrk="0" hangingPunct="1">
              <a:defRPr kumimoji="0" sz="1000">
                <a:solidFill>
                  <a:schemeClr val="tx1"/>
                </a:solidFill>
              </a:defRPr>
            </a:lvl1pPr>
            <a:extLst/>
          </a:lstStyle>
          <a:p>
            <a:fld id="{F0198C33-EC16-41AC-8AA9-CDE088CFC1C7}" type="datetimeFigureOut">
              <a:rPr lang="zh-CN" altLang="en-US" smtClean="0"/>
              <a:t>2018/2/27</a:t>
            </a:fld>
            <a:endParaRPr lang="zh-CN" altLang="en-US"/>
          </a:p>
        </p:txBody>
      </p:sp>
      <p:sp>
        <p:nvSpPr>
          <p:cNvPr id="22" name="页脚占位符 21"/>
          <p:cNvSpPr>
            <a:spLocks noGrp="1"/>
          </p:cNvSpPr>
          <p:nvPr>
            <p:ph type="ftr" sz="quarter" idx="3"/>
          </p:nvPr>
        </p:nvSpPr>
        <p:spPr>
          <a:xfrm>
            <a:off x="4380073" y="4805958"/>
            <a:ext cx="2350681" cy="273844"/>
          </a:xfrm>
          <a:prstGeom prst="rect">
            <a:avLst/>
          </a:prstGeom>
        </p:spPr>
        <p:txBody>
          <a:bodyPr vert="horz" anchor="b"/>
          <a:lstStyle>
            <a:lvl1pPr algn="r" eaLnBrk="1" latinLnBrk="0" hangingPunct="1">
              <a:defRPr kumimoji="0" sz="1000">
                <a:solidFill>
                  <a:schemeClr val="tx1"/>
                </a:solidFill>
              </a:defRPr>
            </a:lvl1pPr>
            <a:extLst/>
          </a:lstStyle>
          <a:p>
            <a:endParaRPr lang="zh-CN" altLang="en-US"/>
          </a:p>
        </p:txBody>
      </p:sp>
      <p:sp>
        <p:nvSpPr>
          <p:cNvPr id="18" name="灯片编号占位符 17"/>
          <p:cNvSpPr>
            <a:spLocks noGrp="1"/>
          </p:cNvSpPr>
          <p:nvPr>
            <p:ph type="sldNum" sz="quarter" idx="4"/>
          </p:nvPr>
        </p:nvSpPr>
        <p:spPr>
          <a:xfrm>
            <a:off x="8647272" y="4805958"/>
            <a:ext cx="365760" cy="273844"/>
          </a:xfrm>
          <a:prstGeom prst="rect">
            <a:avLst/>
          </a:prstGeom>
        </p:spPr>
        <p:txBody>
          <a:bodyPr vert="horz" anchor="b"/>
          <a:lstStyle>
            <a:lvl1pPr algn="r" eaLnBrk="1" latinLnBrk="0" hangingPunct="1">
              <a:defRPr kumimoji="0" sz="1000" b="0">
                <a:solidFill>
                  <a:schemeClr val="tx1"/>
                </a:solidFill>
              </a:defRPr>
            </a:lvl1pPr>
            <a:extLst/>
          </a:lstStyle>
          <a:p>
            <a:fld id="{9A80351C-9F0C-4BE8-83C0-D75920779C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15.jpeg"/><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2.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image" Target="../media/image17.jpeg"/><Relationship Id="rId7" Type="http://schemas.openxmlformats.org/officeDocument/2006/relationships/diagramQuickStyle" Target="../diagrams/quickStyle4.xml"/><Relationship Id="rId2" Type="http://schemas.openxmlformats.org/officeDocument/2006/relationships/image" Target="../media/image16.jpeg"/><Relationship Id="rId1" Type="http://schemas.openxmlformats.org/officeDocument/2006/relationships/slideLayout" Target="../slideLayouts/slideLayout7.xml"/><Relationship Id="rId6" Type="http://schemas.openxmlformats.org/officeDocument/2006/relationships/diagramLayout" Target="../diagrams/layout4.xml"/><Relationship Id="rId5" Type="http://schemas.openxmlformats.org/officeDocument/2006/relationships/diagramData" Target="../diagrams/data4.xml"/><Relationship Id="rId4" Type="http://schemas.openxmlformats.org/officeDocument/2006/relationships/image" Target="../media/image18.jpeg"/><Relationship Id="rId9" Type="http://schemas.microsoft.com/office/2007/relationships/diagramDrawing" Target="../diagrams/drawing4.xml"/></Relationships>
</file>

<file path=ppt/slides/_rels/slide13.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20.jpeg"/><Relationship Id="rId7" Type="http://schemas.openxmlformats.org/officeDocument/2006/relationships/diagramColors" Target="../diagrams/colors5.xml"/><Relationship Id="rId2" Type="http://schemas.openxmlformats.org/officeDocument/2006/relationships/image" Target="../media/image19.jpeg"/><Relationship Id="rId1" Type="http://schemas.openxmlformats.org/officeDocument/2006/relationships/slideLayout" Target="../slideLayouts/slideLayout7.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6.xml"/><Relationship Id="rId7" Type="http://schemas.openxmlformats.org/officeDocument/2006/relationships/image" Target="../media/image29.jpeg"/><Relationship Id="rId2" Type="http://schemas.openxmlformats.org/officeDocument/2006/relationships/diagramData" Target="../diagrams/data6.xml"/><Relationship Id="rId1" Type="http://schemas.openxmlformats.org/officeDocument/2006/relationships/slideLayout" Target="../slideLayouts/slideLayout7.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7.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7.xml"/><Relationship Id="rId4" Type="http://schemas.openxmlformats.org/officeDocument/2006/relationships/image" Target="../media/image40.jpe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7.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35.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7.xml"/><Relationship Id="rId4" Type="http://schemas.openxmlformats.org/officeDocument/2006/relationships/image" Target="../media/image49.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6.jpeg"/><Relationship Id="rId7" Type="http://schemas.openxmlformats.org/officeDocument/2006/relationships/diagramColors" Target="../diagrams/colors1.xml"/><Relationship Id="rId2" Type="http://schemas.openxmlformats.org/officeDocument/2006/relationships/image" Target="../media/image5.jpeg"/><Relationship Id="rId1" Type="http://schemas.openxmlformats.org/officeDocument/2006/relationships/slideLayout" Target="../slideLayouts/slideLayout7.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7.xml"/><Relationship Id="rId4" Type="http://schemas.openxmlformats.org/officeDocument/2006/relationships/image" Target="../media/image59.jpeg"/></Relationships>
</file>

<file path=ppt/slides/_rels/slide53.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7.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55.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7.xml"/><Relationship Id="rId5" Type="http://schemas.openxmlformats.org/officeDocument/2006/relationships/image" Target="../media/image64.jpeg"/><Relationship Id="rId4" Type="http://schemas.openxmlformats.org/officeDocument/2006/relationships/image" Target="../media/image63.jpeg"/></Relationships>
</file>

<file path=ppt/slides/_rels/slide56.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7.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7.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65.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7.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jpe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79.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3" Type="http://schemas.openxmlformats.org/officeDocument/2006/relationships/diagramLayout" Target="../diagrams/layout13.xml"/><Relationship Id="rId7" Type="http://schemas.openxmlformats.org/officeDocument/2006/relationships/image" Target="../media/image86.jpeg"/><Relationship Id="rId2" Type="http://schemas.openxmlformats.org/officeDocument/2006/relationships/diagramData" Target="../diagrams/data13.xml"/><Relationship Id="rId1" Type="http://schemas.openxmlformats.org/officeDocument/2006/relationships/slideLayout" Target="../slideLayouts/slideLayout7.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87.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normAutofit fontScale="90000"/>
          </a:bodyPr>
          <a:lstStyle/>
          <a:p>
            <a:pPr lvl="0" algn="ctr"/>
            <a:r>
              <a:rPr lang="en-US" altLang="zh-CN" dirty="0" smtClean="0">
                <a:effectLst/>
              </a:rPr>
              <a:t/>
            </a:r>
            <a:br>
              <a:rPr lang="en-US" altLang="zh-CN" dirty="0" smtClean="0">
                <a:effectLst/>
              </a:rPr>
            </a:br>
            <a:r>
              <a:rPr lang="zh-CN" altLang="en-US" dirty="0" smtClean="0">
                <a:effectLst/>
              </a:rPr>
              <a:t>第</a:t>
            </a:r>
            <a:r>
              <a:rPr lang="en-US" altLang="zh-CN" dirty="0" smtClean="0">
                <a:effectLst/>
              </a:rPr>
              <a:t>6</a:t>
            </a:r>
            <a:r>
              <a:rPr lang="zh-CN" altLang="en-US" dirty="0" smtClean="0">
                <a:effectLst/>
              </a:rPr>
              <a:t>章</a:t>
            </a:r>
            <a:r>
              <a:rPr lang="en-US" altLang="zh-CN" dirty="0" smtClean="0">
                <a:effectLst/>
              </a:rPr>
              <a:t/>
            </a:r>
            <a:br>
              <a:rPr lang="en-US" altLang="zh-CN" dirty="0" smtClean="0">
                <a:effectLst/>
              </a:rPr>
            </a:br>
            <a:r>
              <a:rPr lang="zh-CN" altLang="zh-CN" dirty="0" smtClean="0">
                <a:effectLst/>
              </a:rPr>
              <a:t>室内设计</a:t>
            </a:r>
            <a:r>
              <a:rPr lang="zh-CN" altLang="zh-CN" dirty="0">
                <a:effectLst/>
              </a:rPr>
              <a:t>包含的其他</a:t>
            </a:r>
            <a:r>
              <a:rPr lang="zh-CN" altLang="zh-CN" dirty="0" smtClean="0">
                <a:effectLst/>
              </a:rPr>
              <a:t>要素</a:t>
            </a:r>
            <a:endParaRPr lang="zh-CN" altLang="en-US" dirty="0"/>
          </a:p>
        </p:txBody>
      </p:sp>
    </p:spTree>
    <p:extLst>
      <p:ext uri="{BB962C8B-B14F-4D97-AF65-F5344CB8AC3E}">
        <p14:creationId xmlns:p14="http://schemas.microsoft.com/office/powerpoint/2010/main" val="28280505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64" y="4701081"/>
            <a:ext cx="1859805" cy="369332"/>
          </a:xfrm>
          <a:prstGeom prst="rect">
            <a:avLst/>
          </a:prstGeom>
        </p:spPr>
        <p:txBody>
          <a:bodyPr wrap="none">
            <a:spAutoFit/>
          </a:bodyPr>
          <a:lstStyle/>
          <a:p>
            <a:pPr lvl="0"/>
            <a:r>
              <a:rPr lang="en-US" altLang="zh-CN" dirty="0" smtClean="0">
                <a:solidFill>
                  <a:srgbClr val="FFFF00"/>
                </a:solidFill>
                <a:latin typeface="华文中宋" pitchFamily="2" charset="-122"/>
                <a:ea typeface="华文中宋" pitchFamily="2" charset="-122"/>
              </a:rPr>
              <a:t>6.1  </a:t>
            </a:r>
            <a:r>
              <a:rPr lang="zh-CN" altLang="zh-CN" dirty="0" smtClean="0">
                <a:solidFill>
                  <a:srgbClr val="FFFF00"/>
                </a:solidFill>
                <a:latin typeface="华文中宋" pitchFamily="2" charset="-122"/>
                <a:ea typeface="华文中宋" pitchFamily="2" charset="-122"/>
              </a:rPr>
              <a:t>家具</a:t>
            </a:r>
            <a:r>
              <a:rPr lang="zh-CN" altLang="zh-CN" dirty="0">
                <a:solidFill>
                  <a:srgbClr val="FFFF00"/>
                </a:solidFill>
                <a:latin typeface="华文中宋" pitchFamily="2" charset="-122"/>
                <a:ea typeface="华文中宋" pitchFamily="2" charset="-122"/>
              </a:rPr>
              <a:t>与陈设</a:t>
            </a:r>
          </a:p>
        </p:txBody>
      </p:sp>
      <p:sp>
        <p:nvSpPr>
          <p:cNvPr id="3"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7169" name="图片 31" descr="64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1268" y="753119"/>
            <a:ext cx="2743601" cy="3334979"/>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507642" y="287923"/>
            <a:ext cx="2747047" cy="338554"/>
          </a:xfrm>
          <a:prstGeom prst="rect">
            <a:avLst/>
          </a:prstGeom>
          <a:ln/>
          <a:extLst/>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algn="ctr" defTabSz="914400" rtl="0" eaLnBrk="1" fontAlgn="base" latinLnBrk="0" hangingPunct="1">
              <a:lnSpc>
                <a:spcPct val="100000"/>
              </a:lnSpc>
              <a:spcBef>
                <a:spcPct val="0"/>
              </a:spcBef>
              <a:spcAft>
                <a:spcPct val="0"/>
              </a:spcAft>
              <a:buClrTx/>
              <a:buSzTx/>
              <a:buFontTx/>
              <a:buNone/>
              <a:tabLst/>
            </a:pPr>
            <a:r>
              <a:rPr lang="zh-CN" sz="1600" dirty="0">
                <a:solidFill>
                  <a:srgbClr val="FF3399"/>
                </a:solidFill>
                <a:latin typeface="华文仿宋" pitchFamily="2" charset="-122"/>
                <a:ea typeface="华文仿宋" pitchFamily="2" charset="-122"/>
                <a:cs typeface="宋体" pitchFamily="2" charset="-122"/>
              </a:rPr>
              <a:t>美国殖民地时期室内家具</a:t>
            </a:r>
          </a:p>
        </p:txBody>
      </p:sp>
      <p:pic>
        <p:nvPicPr>
          <p:cNvPr id="7173" name="图片 26" descr="83a78698c70d22d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82555" y="58819"/>
            <a:ext cx="3676650" cy="2447925"/>
          </a:xfrm>
          <a:prstGeom prst="rect">
            <a:avLst/>
          </a:prstGeom>
          <a:noFill/>
          <a:extLst>
            <a:ext uri="{909E8E84-426E-40DD-AFC4-6F175D3DCCD1}">
              <a14:hiddenFill xmlns:a14="http://schemas.microsoft.com/office/drawing/2010/main">
                <a:solidFill>
                  <a:srgbClr val="FFFFFF"/>
                </a:solidFill>
              </a14:hiddenFill>
            </a:ext>
          </a:extLst>
        </p:spPr>
      </p:pic>
      <p:pic>
        <p:nvPicPr>
          <p:cNvPr id="7172" name="图片 27" descr="5af70f8ab3c0492ba89722b31171d2a1_t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82555" y="2571750"/>
            <a:ext cx="3667125" cy="244792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7"/>
          <p:cNvSpPr>
            <a:spLocks noChangeArrowheads="1"/>
          </p:cNvSpPr>
          <p:nvPr/>
        </p:nvSpPr>
        <p:spPr bwMode="auto">
          <a:xfrm>
            <a:off x="3779912" y="1835834"/>
            <a:ext cx="1440162" cy="584775"/>
          </a:xfrm>
          <a:prstGeom prst="rect">
            <a:avLst/>
          </a:prstGeom>
          <a:ln/>
          <a:ex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algn="l" defTabSz="914400" rtl="0" eaLnBrk="1" fontAlgn="base" latinLnBrk="0" hangingPunct="1">
              <a:lnSpc>
                <a:spcPct val="100000"/>
              </a:lnSpc>
              <a:spcBef>
                <a:spcPct val="0"/>
              </a:spcBef>
              <a:spcAft>
                <a:spcPct val="0"/>
              </a:spcAft>
              <a:buClrTx/>
              <a:buSzTx/>
              <a:buFontTx/>
              <a:buNone/>
              <a:tabLst/>
            </a:pPr>
            <a:r>
              <a:rPr lang="zh-CN" sz="1600" dirty="0">
                <a:solidFill>
                  <a:srgbClr val="FF3399"/>
                </a:solidFill>
                <a:latin typeface="华文仿宋" pitchFamily="2" charset="-122"/>
                <a:ea typeface="华文仿宋" pitchFamily="2" charset="-122"/>
                <a:cs typeface="宋体" pitchFamily="2" charset="-122"/>
              </a:rPr>
              <a:t>美国联邦政府时期室内餐厅</a:t>
            </a:r>
          </a:p>
        </p:txBody>
      </p:sp>
      <p:sp>
        <p:nvSpPr>
          <p:cNvPr id="7" name="Rectangle 8"/>
          <p:cNvSpPr>
            <a:spLocks noChangeArrowheads="1"/>
          </p:cNvSpPr>
          <p:nvPr/>
        </p:nvSpPr>
        <p:spPr bwMode="auto">
          <a:xfrm>
            <a:off x="3563888" y="3867894"/>
            <a:ext cx="1650344" cy="1077218"/>
          </a:xfrm>
          <a:prstGeom prst="rect">
            <a:avLst/>
          </a:prstGeom>
          <a:ln/>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zh-CN" sz="1600" dirty="0">
                <a:solidFill>
                  <a:srgbClr val="FF3399"/>
                </a:solidFill>
                <a:latin typeface="华文仿宋" pitchFamily="2" charset="-122"/>
                <a:ea typeface="华文仿宋" pitchFamily="2" charset="-122"/>
                <a:cs typeface="宋体" pitchFamily="2" charset="-122"/>
              </a:rPr>
              <a:t>北欧的设计既注意产品的实用功能，又强调设计中的人文因素</a:t>
            </a:r>
          </a:p>
        </p:txBody>
      </p:sp>
    </p:spTree>
    <p:extLst>
      <p:ext uri="{BB962C8B-B14F-4D97-AF65-F5344CB8AC3E}">
        <p14:creationId xmlns:p14="http://schemas.microsoft.com/office/powerpoint/2010/main" val="19913478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64" y="4701081"/>
            <a:ext cx="1859805" cy="369332"/>
          </a:xfrm>
          <a:prstGeom prst="rect">
            <a:avLst/>
          </a:prstGeom>
        </p:spPr>
        <p:txBody>
          <a:bodyPr wrap="none">
            <a:spAutoFit/>
          </a:bodyPr>
          <a:lstStyle/>
          <a:p>
            <a:pPr lvl="0"/>
            <a:r>
              <a:rPr lang="en-US" altLang="zh-CN" dirty="0" smtClean="0">
                <a:solidFill>
                  <a:srgbClr val="FFFF00"/>
                </a:solidFill>
                <a:latin typeface="华文中宋" pitchFamily="2" charset="-122"/>
                <a:ea typeface="华文中宋" pitchFamily="2" charset="-122"/>
              </a:rPr>
              <a:t>6.1  </a:t>
            </a:r>
            <a:r>
              <a:rPr lang="zh-CN" altLang="zh-CN" dirty="0" smtClean="0">
                <a:solidFill>
                  <a:srgbClr val="FFFF00"/>
                </a:solidFill>
                <a:latin typeface="华文中宋" pitchFamily="2" charset="-122"/>
                <a:ea typeface="华文中宋" pitchFamily="2" charset="-122"/>
              </a:rPr>
              <a:t>家具</a:t>
            </a:r>
            <a:r>
              <a:rPr lang="zh-CN" altLang="zh-CN" dirty="0">
                <a:solidFill>
                  <a:srgbClr val="FFFF00"/>
                </a:solidFill>
                <a:latin typeface="华文中宋" pitchFamily="2" charset="-122"/>
                <a:ea typeface="华文中宋" pitchFamily="2" charset="-122"/>
              </a:rPr>
              <a:t>与陈设</a:t>
            </a:r>
          </a:p>
        </p:txBody>
      </p:sp>
      <p:sp>
        <p:nvSpPr>
          <p:cNvPr id="3" name="矩形 2"/>
          <p:cNvSpPr/>
          <p:nvPr/>
        </p:nvSpPr>
        <p:spPr>
          <a:xfrm>
            <a:off x="477888" y="339502"/>
            <a:ext cx="7776864" cy="784830"/>
          </a:xfrm>
          <a:prstGeom prst="rect">
            <a:avLst/>
          </a:prstGeom>
        </p:spPr>
        <p:txBody>
          <a:bodyPr wrap="square">
            <a:spAutoFit/>
          </a:bodyPr>
          <a:lstStyle/>
          <a:p>
            <a:pPr algn="ctr">
              <a:lnSpc>
                <a:spcPct val="150000"/>
              </a:lnSpc>
            </a:pPr>
            <a:r>
              <a:rPr lang="zh-CN" altLang="en-US" b="1" dirty="0" smtClean="0">
                <a:solidFill>
                  <a:schemeClr val="accent2">
                    <a:lumMod val="75000"/>
                  </a:schemeClr>
                </a:solidFill>
              </a:rPr>
              <a:t>室内家具的类型</a:t>
            </a:r>
          </a:p>
          <a:p>
            <a:r>
              <a:rPr lang="zh-CN" altLang="en-US" dirty="0" smtClean="0"/>
              <a:t>　　</a:t>
            </a:r>
            <a:r>
              <a:rPr lang="en-US" altLang="zh-CN" dirty="0" smtClean="0"/>
              <a:t>1.</a:t>
            </a:r>
            <a:r>
              <a:rPr lang="zh-CN" altLang="en-US" dirty="0" smtClean="0"/>
              <a:t>按基本功能分类，家具主要可分为坐卧、桌台、储物与装饰等类型</a:t>
            </a:r>
            <a:r>
              <a:rPr lang="zh-CN" altLang="en-US" dirty="0" smtClean="0"/>
              <a:t>。</a:t>
            </a:r>
            <a:endParaRPr lang="zh-CN" altLang="en-US"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8193" name="图片 35" descr="2016110811245773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6096" y="2014537"/>
            <a:ext cx="3000375" cy="220027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p:cNvSpPr>
            <a:spLocks noChangeArrowheads="1"/>
          </p:cNvSpPr>
          <p:nvPr/>
        </p:nvSpPr>
        <p:spPr bwMode="auto">
          <a:xfrm>
            <a:off x="6012160" y="4672221"/>
            <a:ext cx="2088232" cy="338554"/>
          </a:xfrm>
          <a:prstGeom prst="rect">
            <a:avLst/>
          </a:prstGeom>
          <a:ln/>
          <a:ex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zh-CN" sz="1600" dirty="0">
                <a:solidFill>
                  <a:srgbClr val="FF3399"/>
                </a:solidFill>
                <a:latin typeface="华文仿宋" pitchFamily="2" charset="-122"/>
                <a:ea typeface="华文仿宋" pitchFamily="2" charset="-122"/>
                <a:cs typeface="宋体" pitchFamily="2" charset="-122"/>
              </a:rPr>
              <a:t>衣橱等诸物类家具</a:t>
            </a:r>
          </a:p>
        </p:txBody>
      </p:sp>
      <p:graphicFrame>
        <p:nvGraphicFramePr>
          <p:cNvPr id="7" name="图示 6"/>
          <p:cNvGraphicFramePr/>
          <p:nvPr>
            <p:extLst>
              <p:ext uri="{D42A27DB-BD31-4B8C-83A1-F6EECF244321}">
                <p14:modId xmlns:p14="http://schemas.microsoft.com/office/powerpoint/2010/main" val="2709359597"/>
              </p:ext>
            </p:extLst>
          </p:nvPr>
        </p:nvGraphicFramePr>
        <p:xfrm>
          <a:off x="611560" y="1275606"/>
          <a:ext cx="4680520" cy="32778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691715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267494"/>
            <a:ext cx="8064896" cy="646331"/>
          </a:xfrm>
          <a:prstGeom prst="rect">
            <a:avLst/>
          </a:prstGeom>
        </p:spPr>
        <p:txBody>
          <a:bodyPr wrap="square">
            <a:spAutoFit/>
          </a:bodyPr>
          <a:lstStyle/>
          <a:p>
            <a:r>
              <a:rPr lang="en-US" altLang="zh-CN" dirty="0" smtClean="0"/>
              <a:t>2.</a:t>
            </a:r>
            <a:r>
              <a:rPr lang="zh-CN" altLang="en-US" dirty="0" smtClean="0"/>
              <a:t>按使用材料分类，主要可分为木质、竹藤、金属、塑料与软垫家具等类型。</a:t>
            </a:r>
          </a:p>
          <a:p>
            <a:r>
              <a:rPr lang="zh-CN" altLang="en-US" dirty="0" smtClean="0"/>
              <a:t>　</a:t>
            </a:r>
            <a:endParaRPr lang="zh-CN" altLang="en-US" dirty="0"/>
          </a:p>
        </p:txBody>
      </p:sp>
      <p:pic>
        <p:nvPicPr>
          <p:cNvPr id="9218" name="图片 29" descr="timg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30253" y="762709"/>
            <a:ext cx="2842160" cy="1747164"/>
          </a:xfrm>
          <a:prstGeom prst="rect">
            <a:avLst/>
          </a:prstGeom>
          <a:noFill/>
          <a:extLst>
            <a:ext uri="{909E8E84-426E-40DD-AFC4-6F175D3DCCD1}">
              <a14:hiddenFill xmlns:a14="http://schemas.microsoft.com/office/drawing/2010/main">
                <a:solidFill>
                  <a:srgbClr val="FFFFFF"/>
                </a:solidFill>
              </a14:hiddenFill>
            </a:ext>
          </a:extLst>
        </p:spPr>
      </p:pic>
      <p:pic>
        <p:nvPicPr>
          <p:cNvPr id="9217" name="图片 30" descr="timg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30253" y="2850940"/>
            <a:ext cx="2842160" cy="1897465"/>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4"/>
          <p:cNvSpPr>
            <a:spLocks noChangeArrowheads="1"/>
          </p:cNvSpPr>
          <p:nvPr/>
        </p:nvSpPr>
        <p:spPr bwMode="auto">
          <a:xfrm>
            <a:off x="7380312" y="2501031"/>
            <a:ext cx="1569577" cy="338554"/>
          </a:xfrm>
          <a:prstGeom prst="rect">
            <a:avLst/>
          </a:prstGeom>
          <a:ln/>
          <a:ex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pPr>
            <a:r>
              <a:rPr lang="zh-CN" altLang="en-US" sz="1600" dirty="0" smtClean="0">
                <a:solidFill>
                  <a:srgbClr val="FF3399"/>
                </a:solidFill>
                <a:latin typeface="华文仿宋" pitchFamily="2" charset="-122"/>
                <a:ea typeface="华文仿宋" pitchFamily="2" charset="-122"/>
                <a:cs typeface="宋体" pitchFamily="2" charset="-122"/>
              </a:rPr>
              <a:t>室内</a:t>
            </a:r>
            <a:r>
              <a:rPr lang="zh-CN" altLang="en-US" sz="1600" dirty="0">
                <a:solidFill>
                  <a:srgbClr val="FF3399"/>
                </a:solidFill>
                <a:latin typeface="华文仿宋" pitchFamily="2" charset="-122"/>
                <a:ea typeface="华文仿宋" pitchFamily="2" charset="-122"/>
                <a:cs typeface="宋体" pitchFamily="2" charset="-122"/>
              </a:rPr>
              <a:t>竹藤家具</a:t>
            </a:r>
          </a:p>
        </p:txBody>
      </p:sp>
      <p:sp>
        <p:nvSpPr>
          <p:cNvPr id="5" name="Rectangle 5"/>
          <p:cNvSpPr>
            <a:spLocks noChangeArrowheads="1"/>
          </p:cNvSpPr>
          <p:nvPr/>
        </p:nvSpPr>
        <p:spPr bwMode="auto">
          <a:xfrm>
            <a:off x="7452319" y="4804946"/>
            <a:ext cx="1514135" cy="338554"/>
          </a:xfrm>
          <a:prstGeom prst="rect">
            <a:avLst/>
          </a:prstGeom>
          <a:ln/>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pPr>
            <a:r>
              <a:rPr lang="zh-CN" altLang="en-US" sz="1600" dirty="0" smtClean="0">
                <a:solidFill>
                  <a:srgbClr val="FF3399"/>
                </a:solidFill>
                <a:latin typeface="华文仿宋" pitchFamily="2" charset="-122"/>
                <a:ea typeface="华文仿宋" pitchFamily="2" charset="-122"/>
                <a:cs typeface="宋体" pitchFamily="2" charset="-122"/>
              </a:rPr>
              <a:t>室内</a:t>
            </a:r>
            <a:r>
              <a:rPr lang="zh-CN" altLang="en-US" sz="1600" dirty="0">
                <a:solidFill>
                  <a:srgbClr val="FF3399"/>
                </a:solidFill>
                <a:latin typeface="华文仿宋" pitchFamily="2" charset="-122"/>
                <a:ea typeface="华文仿宋" pitchFamily="2" charset="-122"/>
                <a:cs typeface="宋体" pitchFamily="2" charset="-122"/>
              </a:rPr>
              <a:t>金属家具</a:t>
            </a:r>
          </a:p>
        </p:txBody>
      </p:sp>
      <p:sp>
        <p:nvSpPr>
          <p:cNvPr id="6" name="Rectangle 7"/>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9222" name="图片 33" descr="timg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42965" y="2982130"/>
            <a:ext cx="2658070" cy="1766275"/>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8"/>
          <p:cNvSpPr>
            <a:spLocks noChangeArrowheads="1"/>
          </p:cNvSpPr>
          <p:nvPr/>
        </p:nvSpPr>
        <p:spPr bwMode="auto">
          <a:xfrm>
            <a:off x="3240360" y="4804946"/>
            <a:ext cx="1331640" cy="338554"/>
          </a:xfrm>
          <a:prstGeom prst="rect">
            <a:avLst/>
          </a:prstGeom>
          <a:ln/>
          <a:extLst/>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zh-CN" sz="1600" dirty="0">
                <a:solidFill>
                  <a:srgbClr val="FF3399"/>
                </a:solidFill>
                <a:latin typeface="华文仿宋" pitchFamily="2" charset="-122"/>
                <a:ea typeface="华文仿宋" pitchFamily="2" charset="-122"/>
                <a:cs typeface="宋体" pitchFamily="2" charset="-122"/>
              </a:rPr>
              <a:t>塑料家具</a:t>
            </a:r>
          </a:p>
        </p:txBody>
      </p:sp>
      <p:graphicFrame>
        <p:nvGraphicFramePr>
          <p:cNvPr id="9" name="图示 8"/>
          <p:cNvGraphicFramePr/>
          <p:nvPr>
            <p:extLst>
              <p:ext uri="{D42A27DB-BD31-4B8C-83A1-F6EECF244321}">
                <p14:modId xmlns:p14="http://schemas.microsoft.com/office/powerpoint/2010/main" val="3265203701"/>
              </p:ext>
            </p:extLst>
          </p:nvPr>
        </p:nvGraphicFramePr>
        <p:xfrm>
          <a:off x="-1" y="771550"/>
          <a:ext cx="5901035" cy="2088231"/>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7917212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64" y="4701081"/>
            <a:ext cx="1859805" cy="369332"/>
          </a:xfrm>
          <a:prstGeom prst="rect">
            <a:avLst/>
          </a:prstGeom>
        </p:spPr>
        <p:txBody>
          <a:bodyPr wrap="none">
            <a:spAutoFit/>
          </a:bodyPr>
          <a:lstStyle/>
          <a:p>
            <a:pPr lvl="0"/>
            <a:r>
              <a:rPr lang="en-US" altLang="zh-CN" dirty="0" smtClean="0">
                <a:solidFill>
                  <a:srgbClr val="FFFF00"/>
                </a:solidFill>
                <a:latin typeface="华文中宋" pitchFamily="2" charset="-122"/>
                <a:ea typeface="华文中宋" pitchFamily="2" charset="-122"/>
              </a:rPr>
              <a:t>6.1  </a:t>
            </a:r>
            <a:r>
              <a:rPr lang="zh-CN" altLang="zh-CN" dirty="0" smtClean="0">
                <a:solidFill>
                  <a:srgbClr val="FFFF00"/>
                </a:solidFill>
                <a:latin typeface="华文中宋" pitchFamily="2" charset="-122"/>
                <a:ea typeface="华文中宋" pitchFamily="2" charset="-122"/>
              </a:rPr>
              <a:t>家具</a:t>
            </a:r>
            <a:r>
              <a:rPr lang="zh-CN" altLang="zh-CN" dirty="0">
                <a:solidFill>
                  <a:srgbClr val="FFFF00"/>
                </a:solidFill>
                <a:latin typeface="华文中宋" pitchFamily="2" charset="-122"/>
                <a:ea typeface="华文中宋" pitchFamily="2" charset="-122"/>
              </a:rPr>
              <a:t>与陈设</a:t>
            </a:r>
          </a:p>
        </p:txBody>
      </p:sp>
      <p:sp>
        <p:nvSpPr>
          <p:cNvPr id="3" name="矩形 2"/>
          <p:cNvSpPr/>
          <p:nvPr/>
        </p:nvSpPr>
        <p:spPr>
          <a:xfrm>
            <a:off x="395536" y="256694"/>
            <a:ext cx="4968552" cy="923330"/>
          </a:xfrm>
          <a:prstGeom prst="rect">
            <a:avLst/>
          </a:prstGeom>
        </p:spPr>
        <p:txBody>
          <a:bodyPr wrap="square">
            <a:spAutoFit/>
          </a:bodyPr>
          <a:lstStyle/>
          <a:p>
            <a:pPr>
              <a:lnSpc>
                <a:spcPct val="150000"/>
              </a:lnSpc>
            </a:pPr>
            <a:r>
              <a:rPr lang="en-US" altLang="zh-CN" dirty="0" smtClean="0"/>
              <a:t>3.</a:t>
            </a:r>
            <a:r>
              <a:rPr lang="zh-CN" altLang="en-US" dirty="0" smtClean="0"/>
              <a:t>按结构形式分类，主要可分为框架、板式、拆装、折叠、支架、充气与浇注家具等类型</a:t>
            </a:r>
            <a:r>
              <a:rPr lang="zh-CN" altLang="en-US" dirty="0" smtClean="0"/>
              <a:t>。</a:t>
            </a:r>
            <a:endParaRPr lang="zh-CN" altLang="en-US" dirty="0" smtClean="0"/>
          </a:p>
        </p:txBody>
      </p:sp>
      <p:pic>
        <p:nvPicPr>
          <p:cNvPr id="10242" name="图片 41" descr="13-1F5111505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24128" y="228600"/>
            <a:ext cx="2705100" cy="2114550"/>
          </a:xfrm>
          <a:prstGeom prst="rect">
            <a:avLst/>
          </a:prstGeom>
          <a:noFill/>
          <a:extLst>
            <a:ext uri="{909E8E84-426E-40DD-AFC4-6F175D3DCCD1}">
              <a14:hiddenFill xmlns:a14="http://schemas.microsoft.com/office/drawing/2010/main">
                <a:solidFill>
                  <a:srgbClr val="FFFFFF"/>
                </a:solidFill>
              </a14:hiddenFill>
            </a:ext>
          </a:extLst>
        </p:spPr>
      </p:pic>
      <p:pic>
        <p:nvPicPr>
          <p:cNvPr id="10241" name="图片 40" descr="airflower-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34067" y="3001449"/>
            <a:ext cx="2705100" cy="147637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4"/>
          <p:cNvSpPr>
            <a:spLocks noChangeArrowheads="1"/>
          </p:cNvSpPr>
          <p:nvPr/>
        </p:nvSpPr>
        <p:spPr bwMode="auto">
          <a:xfrm>
            <a:off x="5724128" y="2335401"/>
            <a:ext cx="2705100" cy="830997"/>
          </a:xfrm>
          <a:prstGeom prst="rect">
            <a:avLst/>
          </a:prstGeom>
          <a:ln/>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zh-CN" sz="1600" dirty="0">
                <a:solidFill>
                  <a:srgbClr val="FF3399"/>
                </a:solidFill>
                <a:latin typeface="华文仿宋" pitchFamily="2" charset="-122"/>
                <a:ea typeface="华文仿宋" pitchFamily="2" charset="-122"/>
                <a:cs typeface="宋体" pitchFamily="2" charset="-122"/>
              </a:rPr>
              <a:t>折叠式家具在构造上缩小了体积，不仅节省了空间，同时更便于存放</a:t>
            </a:r>
            <a:r>
              <a:rPr lang="zh-CN" sz="1600" dirty="0" smtClean="0">
                <a:solidFill>
                  <a:srgbClr val="FF3399"/>
                </a:solidFill>
                <a:latin typeface="华文仿宋" pitchFamily="2" charset="-122"/>
                <a:ea typeface="华文仿宋" pitchFamily="2" charset="-122"/>
                <a:cs typeface="宋体" pitchFamily="2" charset="-122"/>
              </a:rPr>
              <a:t>。</a:t>
            </a:r>
            <a:endParaRPr lang="zh-CN" sz="1600" dirty="0">
              <a:solidFill>
                <a:srgbClr val="FF3399"/>
              </a:solidFill>
              <a:latin typeface="华文仿宋" pitchFamily="2" charset="-122"/>
              <a:ea typeface="华文仿宋" pitchFamily="2" charset="-122"/>
              <a:cs typeface="宋体" pitchFamily="2" charset="-122"/>
            </a:endParaRPr>
          </a:p>
        </p:txBody>
      </p:sp>
      <p:sp>
        <p:nvSpPr>
          <p:cNvPr id="6" name="Rectangle 5"/>
          <p:cNvSpPr>
            <a:spLocks noChangeArrowheads="1"/>
          </p:cNvSpPr>
          <p:nvPr/>
        </p:nvSpPr>
        <p:spPr bwMode="auto">
          <a:xfrm>
            <a:off x="5744793" y="4601054"/>
            <a:ext cx="1565920" cy="338554"/>
          </a:xfrm>
          <a:prstGeom prst="rect">
            <a:avLst/>
          </a:prstGeom>
          <a:ln/>
          <a:extLst/>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zh-CN" sz="1600" dirty="0">
                <a:solidFill>
                  <a:srgbClr val="FF3399"/>
                </a:solidFill>
                <a:latin typeface="华文仿宋" pitchFamily="2" charset="-122"/>
                <a:ea typeface="华文仿宋" pitchFamily="2" charset="-122"/>
                <a:cs typeface="宋体" pitchFamily="2" charset="-122"/>
              </a:rPr>
              <a:t>充气家具</a:t>
            </a:r>
          </a:p>
        </p:txBody>
      </p:sp>
      <p:graphicFrame>
        <p:nvGraphicFramePr>
          <p:cNvPr id="8" name="图示 7"/>
          <p:cNvGraphicFramePr/>
          <p:nvPr>
            <p:extLst>
              <p:ext uri="{D42A27DB-BD31-4B8C-83A1-F6EECF244321}">
                <p14:modId xmlns:p14="http://schemas.microsoft.com/office/powerpoint/2010/main" val="2520273913"/>
              </p:ext>
            </p:extLst>
          </p:nvPr>
        </p:nvGraphicFramePr>
        <p:xfrm>
          <a:off x="953166" y="882373"/>
          <a:ext cx="3672408" cy="388795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001055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64" y="4701081"/>
            <a:ext cx="1859805" cy="369332"/>
          </a:xfrm>
          <a:prstGeom prst="rect">
            <a:avLst/>
          </a:prstGeom>
        </p:spPr>
        <p:txBody>
          <a:bodyPr wrap="none">
            <a:spAutoFit/>
          </a:bodyPr>
          <a:lstStyle/>
          <a:p>
            <a:pPr lvl="0"/>
            <a:r>
              <a:rPr lang="en-US" altLang="zh-CN" dirty="0" smtClean="0">
                <a:solidFill>
                  <a:srgbClr val="FFFF00"/>
                </a:solidFill>
                <a:latin typeface="华文中宋" pitchFamily="2" charset="-122"/>
                <a:ea typeface="华文中宋" pitchFamily="2" charset="-122"/>
              </a:rPr>
              <a:t>6.1  </a:t>
            </a:r>
            <a:r>
              <a:rPr lang="zh-CN" altLang="zh-CN" dirty="0" smtClean="0">
                <a:solidFill>
                  <a:srgbClr val="FFFF00"/>
                </a:solidFill>
                <a:latin typeface="华文中宋" pitchFamily="2" charset="-122"/>
                <a:ea typeface="华文中宋" pitchFamily="2" charset="-122"/>
              </a:rPr>
              <a:t>家具</a:t>
            </a:r>
            <a:r>
              <a:rPr lang="zh-CN" altLang="zh-CN" dirty="0">
                <a:solidFill>
                  <a:srgbClr val="FFFF00"/>
                </a:solidFill>
                <a:latin typeface="华文中宋" pitchFamily="2" charset="-122"/>
                <a:ea typeface="华文中宋" pitchFamily="2" charset="-122"/>
              </a:rPr>
              <a:t>与陈设</a:t>
            </a:r>
          </a:p>
        </p:txBody>
      </p:sp>
      <p:sp>
        <p:nvSpPr>
          <p:cNvPr id="3" name="矩形 2"/>
          <p:cNvSpPr/>
          <p:nvPr/>
        </p:nvSpPr>
        <p:spPr>
          <a:xfrm>
            <a:off x="179512" y="407216"/>
            <a:ext cx="5256584" cy="2585323"/>
          </a:xfrm>
          <a:prstGeom prst="rect">
            <a:avLst/>
          </a:prstGeom>
        </p:spPr>
        <p:txBody>
          <a:bodyPr wrap="square">
            <a:spAutoFit/>
          </a:bodyPr>
          <a:lstStyle/>
          <a:p>
            <a:pPr>
              <a:lnSpc>
                <a:spcPct val="150000"/>
              </a:lnSpc>
            </a:pPr>
            <a:r>
              <a:rPr lang="en-US" altLang="zh-CN" dirty="0" smtClean="0"/>
              <a:t>4.</a:t>
            </a:r>
            <a:r>
              <a:rPr lang="zh-CN" altLang="en-US" dirty="0" smtClean="0"/>
              <a:t>按使用特点分类，主要可分为配套、组合、多用与固定家具等类型。</a:t>
            </a:r>
          </a:p>
          <a:p>
            <a:pPr>
              <a:lnSpc>
                <a:spcPct val="150000"/>
              </a:lnSpc>
            </a:pPr>
            <a:r>
              <a:rPr lang="zh-CN" altLang="en-US" dirty="0" smtClean="0"/>
              <a:t>　　（</a:t>
            </a:r>
            <a:r>
              <a:rPr lang="en-US" altLang="zh-CN" dirty="0" smtClean="0"/>
              <a:t>1</a:t>
            </a:r>
            <a:r>
              <a:rPr lang="zh-CN" altLang="en-US" dirty="0" smtClean="0"/>
              <a:t>）配套家具。</a:t>
            </a:r>
          </a:p>
          <a:p>
            <a:pPr>
              <a:lnSpc>
                <a:spcPct val="150000"/>
              </a:lnSpc>
            </a:pPr>
            <a:r>
              <a:rPr lang="zh-CN" altLang="en-US" dirty="0" smtClean="0"/>
              <a:t>　　（</a:t>
            </a:r>
            <a:r>
              <a:rPr lang="en-US" altLang="zh-CN" dirty="0" smtClean="0"/>
              <a:t>2</a:t>
            </a:r>
            <a:r>
              <a:rPr lang="zh-CN" altLang="en-US" dirty="0" smtClean="0"/>
              <a:t>）组合家具。</a:t>
            </a:r>
          </a:p>
          <a:p>
            <a:pPr>
              <a:lnSpc>
                <a:spcPct val="150000"/>
              </a:lnSpc>
            </a:pPr>
            <a:r>
              <a:rPr lang="zh-CN" altLang="en-US" dirty="0" smtClean="0"/>
              <a:t>　　（</a:t>
            </a:r>
            <a:r>
              <a:rPr lang="en-US" altLang="zh-CN" dirty="0" smtClean="0"/>
              <a:t>3</a:t>
            </a:r>
            <a:r>
              <a:rPr lang="zh-CN" altLang="en-US" dirty="0" smtClean="0"/>
              <a:t>）多用家具。</a:t>
            </a:r>
          </a:p>
          <a:p>
            <a:pPr>
              <a:lnSpc>
                <a:spcPct val="150000"/>
              </a:lnSpc>
            </a:pPr>
            <a:r>
              <a:rPr lang="zh-CN" altLang="en-US" dirty="0" smtClean="0"/>
              <a:t>　　（</a:t>
            </a:r>
            <a:r>
              <a:rPr lang="en-US" altLang="zh-CN" dirty="0" smtClean="0"/>
              <a:t>4</a:t>
            </a:r>
            <a:r>
              <a:rPr lang="zh-CN" altLang="en-US" dirty="0" smtClean="0"/>
              <a:t>）固定家具。</a:t>
            </a:r>
            <a:endParaRPr lang="zh-CN" altLang="en-US" dirty="0"/>
          </a:p>
        </p:txBody>
      </p:sp>
      <p:pic>
        <p:nvPicPr>
          <p:cNvPr id="11266" name="图片 45" descr="u=3030158491,1445874189&amp;fm=175&amp;s=F58BB557494142C41881E5D503005062&amp;w=376&amp;h=358&amp;im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0112" y="228600"/>
            <a:ext cx="2743200" cy="2609850"/>
          </a:xfrm>
          <a:prstGeom prst="rect">
            <a:avLst/>
          </a:prstGeom>
          <a:noFill/>
          <a:extLst>
            <a:ext uri="{909E8E84-426E-40DD-AFC4-6F175D3DCCD1}">
              <a14:hiddenFill xmlns:a14="http://schemas.microsoft.com/office/drawing/2010/main">
                <a:solidFill>
                  <a:srgbClr val="FFFFFF"/>
                </a:solidFill>
              </a14:hiddenFill>
            </a:ext>
          </a:extLst>
        </p:spPr>
      </p:pic>
      <p:pic>
        <p:nvPicPr>
          <p:cNvPr id="11265" name="图片 44" descr="timg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867" y="2822483"/>
            <a:ext cx="2752725" cy="204787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4"/>
          <p:cNvSpPr>
            <a:spLocks noChangeArrowheads="1"/>
          </p:cNvSpPr>
          <p:nvPr/>
        </p:nvSpPr>
        <p:spPr bwMode="auto">
          <a:xfrm>
            <a:off x="6923586" y="3032685"/>
            <a:ext cx="1391879" cy="338554"/>
          </a:xfrm>
          <a:prstGeom prst="rect">
            <a:avLst/>
          </a:prstGeom>
          <a:ln/>
          <a:ex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zh-CN" sz="1600" dirty="0">
                <a:solidFill>
                  <a:srgbClr val="FF3399"/>
                </a:solidFill>
                <a:latin typeface="华文仿宋" pitchFamily="2" charset="-122"/>
                <a:ea typeface="华文仿宋" pitchFamily="2" charset="-122"/>
                <a:cs typeface="宋体" pitchFamily="2" charset="-122"/>
              </a:rPr>
              <a:t>带</a:t>
            </a:r>
            <a:r>
              <a:rPr lang="zh-CN" sz="1600" dirty="0">
                <a:solidFill>
                  <a:srgbClr val="FF3399"/>
                </a:solidFill>
                <a:latin typeface="华文仿宋" pitchFamily="2" charset="-122"/>
                <a:ea typeface="华文仿宋" pitchFamily="2" charset="-122"/>
                <a:cs typeface="宋体" pitchFamily="2" charset="-122"/>
              </a:rPr>
              <a:t>柜的</a:t>
            </a:r>
            <a:r>
              <a:rPr lang="zh-CN" sz="1600" dirty="0" smtClean="0">
                <a:solidFill>
                  <a:srgbClr val="FF3399"/>
                </a:solidFill>
                <a:latin typeface="华文仿宋" pitchFamily="2" charset="-122"/>
                <a:ea typeface="华文仿宋" pitchFamily="2" charset="-122"/>
                <a:cs typeface="宋体" pitchFamily="2" charset="-122"/>
              </a:rPr>
              <a:t>床</a:t>
            </a:r>
            <a:endParaRPr lang="zh-CN" sz="1600" dirty="0">
              <a:solidFill>
                <a:srgbClr val="FF3399"/>
              </a:solidFill>
              <a:latin typeface="华文仿宋" pitchFamily="2" charset="-122"/>
              <a:ea typeface="华文仿宋" pitchFamily="2" charset="-122"/>
              <a:cs typeface="宋体" pitchFamily="2" charset="-122"/>
            </a:endParaRPr>
          </a:p>
        </p:txBody>
      </p:sp>
      <p:sp>
        <p:nvSpPr>
          <p:cNvPr id="6" name="Rectangle 5"/>
          <p:cNvSpPr>
            <a:spLocks noChangeArrowheads="1"/>
          </p:cNvSpPr>
          <p:nvPr/>
        </p:nvSpPr>
        <p:spPr bwMode="auto">
          <a:xfrm>
            <a:off x="5796136" y="4496978"/>
            <a:ext cx="1368152" cy="338554"/>
          </a:xfrm>
          <a:prstGeom prst="rect">
            <a:avLst/>
          </a:prstGeom>
          <a:ln/>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zh-CN" sz="1600" dirty="0">
                <a:solidFill>
                  <a:srgbClr val="FF3399"/>
                </a:solidFill>
                <a:latin typeface="华文仿宋" pitchFamily="2" charset="-122"/>
                <a:ea typeface="华文仿宋" pitchFamily="2" charset="-122"/>
                <a:cs typeface="宋体" pitchFamily="2" charset="-122"/>
              </a:rPr>
              <a:t>固定家具</a:t>
            </a:r>
          </a:p>
        </p:txBody>
      </p:sp>
    </p:spTree>
    <p:extLst>
      <p:ext uri="{BB962C8B-B14F-4D97-AF65-F5344CB8AC3E}">
        <p14:creationId xmlns:p14="http://schemas.microsoft.com/office/powerpoint/2010/main" val="36155166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64" y="4701081"/>
            <a:ext cx="1859805" cy="369332"/>
          </a:xfrm>
          <a:prstGeom prst="rect">
            <a:avLst/>
          </a:prstGeom>
        </p:spPr>
        <p:txBody>
          <a:bodyPr wrap="none">
            <a:spAutoFit/>
          </a:bodyPr>
          <a:lstStyle/>
          <a:p>
            <a:pPr lvl="0"/>
            <a:r>
              <a:rPr lang="en-US" altLang="zh-CN" dirty="0" smtClean="0">
                <a:solidFill>
                  <a:srgbClr val="FFFF00"/>
                </a:solidFill>
                <a:latin typeface="华文中宋" pitchFamily="2" charset="-122"/>
                <a:ea typeface="华文中宋" pitchFamily="2" charset="-122"/>
              </a:rPr>
              <a:t>6.1  </a:t>
            </a:r>
            <a:r>
              <a:rPr lang="zh-CN" altLang="zh-CN" dirty="0" smtClean="0">
                <a:solidFill>
                  <a:srgbClr val="FFFF00"/>
                </a:solidFill>
                <a:latin typeface="华文中宋" pitchFamily="2" charset="-122"/>
                <a:ea typeface="华文中宋" pitchFamily="2" charset="-122"/>
              </a:rPr>
              <a:t>家具</a:t>
            </a:r>
            <a:r>
              <a:rPr lang="zh-CN" altLang="zh-CN" dirty="0">
                <a:solidFill>
                  <a:srgbClr val="FFFF00"/>
                </a:solidFill>
                <a:latin typeface="华文中宋" pitchFamily="2" charset="-122"/>
                <a:ea typeface="华文中宋" pitchFamily="2" charset="-122"/>
              </a:rPr>
              <a:t>与陈设</a:t>
            </a:r>
          </a:p>
        </p:txBody>
      </p:sp>
      <p:sp>
        <p:nvSpPr>
          <p:cNvPr id="3" name="矩形 2"/>
          <p:cNvSpPr/>
          <p:nvPr/>
        </p:nvSpPr>
        <p:spPr>
          <a:xfrm>
            <a:off x="953166" y="51470"/>
            <a:ext cx="7435258" cy="4708981"/>
          </a:xfrm>
          <a:prstGeom prst="rect">
            <a:avLst/>
          </a:prstGeom>
        </p:spPr>
        <p:txBody>
          <a:bodyPr wrap="square">
            <a:spAutoFit/>
          </a:bodyPr>
          <a:lstStyle/>
          <a:p>
            <a:pPr algn="ctr">
              <a:lnSpc>
                <a:spcPct val="150000"/>
              </a:lnSpc>
            </a:pPr>
            <a:r>
              <a:rPr lang="zh-CN" altLang="en-US" sz="2000" dirty="0" smtClean="0">
                <a:solidFill>
                  <a:schemeClr val="accent2">
                    <a:lumMod val="75000"/>
                  </a:schemeClr>
                </a:solidFill>
              </a:rPr>
              <a:t>室内家具的</a:t>
            </a:r>
            <a:r>
              <a:rPr lang="zh-CN" altLang="en-US" sz="2000" dirty="0" smtClean="0">
                <a:solidFill>
                  <a:schemeClr val="accent2">
                    <a:lumMod val="75000"/>
                  </a:schemeClr>
                </a:solidFill>
              </a:rPr>
              <a:t>配置</a:t>
            </a:r>
            <a:r>
              <a:rPr lang="zh-CN" altLang="en-US" dirty="0" smtClean="0"/>
              <a:t>　</a:t>
            </a:r>
          </a:p>
          <a:p>
            <a:pPr>
              <a:lnSpc>
                <a:spcPct val="150000"/>
              </a:lnSpc>
            </a:pPr>
            <a:r>
              <a:rPr lang="zh-CN" altLang="en-US" dirty="0" smtClean="0"/>
              <a:t>　　</a:t>
            </a:r>
            <a:r>
              <a:rPr lang="en-US" altLang="zh-CN" dirty="0" smtClean="0"/>
              <a:t>1.</a:t>
            </a:r>
            <a:r>
              <a:rPr lang="zh-CN" altLang="en-US" dirty="0" smtClean="0"/>
              <a:t>确定家具的种类和数量</a:t>
            </a:r>
          </a:p>
          <a:p>
            <a:pPr>
              <a:lnSpc>
                <a:spcPct val="150000"/>
              </a:lnSpc>
            </a:pPr>
            <a:r>
              <a:rPr lang="zh-CN" altLang="en-US" dirty="0" smtClean="0"/>
              <a:t>　　</a:t>
            </a:r>
            <a:r>
              <a:rPr lang="en-US" altLang="zh-CN" dirty="0" smtClean="0"/>
              <a:t>2.</a:t>
            </a:r>
            <a:r>
              <a:rPr lang="zh-CN" altLang="en-US" dirty="0" smtClean="0"/>
              <a:t>选择合适的款式</a:t>
            </a:r>
          </a:p>
          <a:p>
            <a:pPr>
              <a:lnSpc>
                <a:spcPct val="150000"/>
              </a:lnSpc>
            </a:pPr>
            <a:r>
              <a:rPr lang="zh-CN" altLang="en-US" dirty="0" smtClean="0"/>
              <a:t>　　</a:t>
            </a:r>
            <a:r>
              <a:rPr lang="en-US" altLang="zh-CN" dirty="0" smtClean="0"/>
              <a:t>3.</a:t>
            </a:r>
            <a:r>
              <a:rPr lang="zh-CN" altLang="en-US" dirty="0" smtClean="0"/>
              <a:t>选择合适的风格</a:t>
            </a:r>
          </a:p>
          <a:p>
            <a:pPr>
              <a:lnSpc>
                <a:spcPct val="150000"/>
              </a:lnSpc>
            </a:pPr>
            <a:r>
              <a:rPr lang="zh-CN" altLang="en-US" dirty="0" smtClean="0"/>
              <a:t>　　</a:t>
            </a:r>
            <a:r>
              <a:rPr lang="en-US" altLang="zh-CN" dirty="0" smtClean="0"/>
              <a:t>4.</a:t>
            </a:r>
            <a:r>
              <a:rPr lang="zh-CN" altLang="en-US" dirty="0" smtClean="0"/>
              <a:t>确定合适的格局</a:t>
            </a:r>
          </a:p>
          <a:p>
            <a:pPr>
              <a:lnSpc>
                <a:spcPct val="150000"/>
              </a:lnSpc>
            </a:pPr>
            <a:r>
              <a:rPr lang="zh-CN" altLang="en-US" dirty="0" smtClean="0"/>
              <a:t>　　（</a:t>
            </a:r>
            <a:r>
              <a:rPr lang="en-US" altLang="zh-CN" dirty="0" smtClean="0"/>
              <a:t>1</a:t>
            </a:r>
            <a:r>
              <a:rPr lang="zh-CN" altLang="en-US" dirty="0" smtClean="0"/>
              <a:t>）家具在室内空间的配置</a:t>
            </a:r>
            <a:r>
              <a:rPr lang="zh-CN" altLang="en-US" dirty="0" smtClean="0"/>
              <a:t>形式：　①规则式。　②不规则式。</a:t>
            </a:r>
          </a:p>
          <a:p>
            <a:pPr>
              <a:lnSpc>
                <a:spcPct val="150000"/>
              </a:lnSpc>
            </a:pPr>
            <a:r>
              <a:rPr lang="zh-CN" altLang="en-US" dirty="0" smtClean="0"/>
              <a:t>　　（</a:t>
            </a:r>
            <a:r>
              <a:rPr lang="en-US" altLang="zh-CN" dirty="0" smtClean="0"/>
              <a:t>2</a:t>
            </a:r>
            <a:r>
              <a:rPr lang="zh-CN" altLang="en-US" dirty="0" smtClean="0"/>
              <a:t>）家具在室内空间的布置格局</a:t>
            </a:r>
          </a:p>
          <a:p>
            <a:pPr lvl="1">
              <a:lnSpc>
                <a:spcPct val="150000"/>
              </a:lnSpc>
            </a:pPr>
            <a:r>
              <a:rPr lang="zh-CN" altLang="en-US" dirty="0" smtClean="0"/>
              <a:t>　　①以室内空间中的设备或主要家具为中心，其他家具分散布置在它们的周围。</a:t>
            </a:r>
          </a:p>
          <a:p>
            <a:pPr lvl="1">
              <a:lnSpc>
                <a:spcPct val="150000"/>
              </a:lnSpc>
            </a:pPr>
            <a:r>
              <a:rPr lang="zh-CN" altLang="en-US" dirty="0" smtClean="0"/>
              <a:t>　　②以某类核心家具为中心来布置其他的家具。</a:t>
            </a:r>
          </a:p>
          <a:p>
            <a:pPr lvl="1">
              <a:lnSpc>
                <a:spcPct val="150000"/>
              </a:lnSpc>
            </a:pPr>
            <a:r>
              <a:rPr lang="zh-CN" altLang="en-US" dirty="0" smtClean="0"/>
              <a:t>　　③根据功能和构图要求把主要家具分为若干组。</a:t>
            </a:r>
            <a:endParaRPr lang="zh-CN" altLang="en-US" dirty="0"/>
          </a:p>
        </p:txBody>
      </p:sp>
    </p:spTree>
    <p:extLst>
      <p:ext uri="{BB962C8B-B14F-4D97-AF65-F5344CB8AC3E}">
        <p14:creationId xmlns:p14="http://schemas.microsoft.com/office/powerpoint/2010/main" val="35795446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64" y="4701081"/>
            <a:ext cx="1614545" cy="369332"/>
          </a:xfrm>
          <a:prstGeom prst="rect">
            <a:avLst/>
          </a:prstGeom>
        </p:spPr>
        <p:txBody>
          <a:bodyPr wrap="none">
            <a:spAutoFit/>
          </a:bodyPr>
          <a:lstStyle/>
          <a:p>
            <a:pPr lvl="0"/>
            <a:r>
              <a:rPr lang="en-US" altLang="zh-CN" dirty="0" smtClean="0">
                <a:solidFill>
                  <a:srgbClr val="FFFF00"/>
                </a:solidFill>
                <a:latin typeface="华文中宋" pitchFamily="2" charset="-122"/>
                <a:ea typeface="华文中宋" pitchFamily="2" charset="-122"/>
              </a:rPr>
              <a:t>6.2  </a:t>
            </a:r>
            <a:r>
              <a:rPr lang="zh-CN" altLang="zh-CN" dirty="0" smtClean="0">
                <a:solidFill>
                  <a:srgbClr val="FFFF00"/>
                </a:solidFill>
                <a:latin typeface="华文中宋" pitchFamily="2" charset="-122"/>
                <a:ea typeface="华文中宋" pitchFamily="2" charset="-122"/>
              </a:rPr>
              <a:t>陈设</a:t>
            </a:r>
            <a:r>
              <a:rPr lang="zh-CN" altLang="en-US" dirty="0" smtClean="0">
                <a:solidFill>
                  <a:srgbClr val="FFFF00"/>
                </a:solidFill>
                <a:latin typeface="华文中宋" pitchFamily="2" charset="-122"/>
                <a:ea typeface="华文中宋" pitchFamily="2" charset="-122"/>
              </a:rPr>
              <a:t>艺术</a:t>
            </a:r>
            <a:endParaRPr lang="zh-CN" altLang="zh-CN" dirty="0">
              <a:solidFill>
                <a:srgbClr val="FFFF00"/>
              </a:solidFill>
              <a:latin typeface="华文中宋" pitchFamily="2" charset="-122"/>
              <a:ea typeface="华文中宋" pitchFamily="2" charset="-122"/>
            </a:endParaRPr>
          </a:p>
        </p:txBody>
      </p:sp>
      <p:sp>
        <p:nvSpPr>
          <p:cNvPr id="3"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矩形 4"/>
          <p:cNvSpPr/>
          <p:nvPr/>
        </p:nvSpPr>
        <p:spPr>
          <a:xfrm>
            <a:off x="1115615" y="627534"/>
            <a:ext cx="7108643" cy="1338828"/>
          </a:xfrm>
          <a:prstGeom prst="rect">
            <a:avLst/>
          </a:prstGeom>
        </p:spPr>
        <p:txBody>
          <a:bodyPr wrap="square">
            <a:spAutoFit/>
          </a:bodyPr>
          <a:lstStyle/>
          <a:p>
            <a:pPr marL="285750" indent="-285750">
              <a:lnSpc>
                <a:spcPct val="150000"/>
              </a:lnSpc>
              <a:buFont typeface="Arial" pitchFamily="34" charset="0"/>
              <a:buChar char="•"/>
            </a:pPr>
            <a:r>
              <a:rPr lang="zh-CN" altLang="zh-CN" dirty="0">
                <a:latin typeface="宋体" pitchFamily="2" charset="-122"/>
                <a:ea typeface="宋体" pitchFamily="2" charset="-122"/>
              </a:rPr>
              <a:t>陈设是指建筑物室内除固定于墙、地、顶面的建筑构件、设备外的一切实用或专供观赏的物品</a:t>
            </a:r>
            <a:r>
              <a:rPr lang="zh-CN" altLang="zh-CN" dirty="0">
                <a:latin typeface="宋体" pitchFamily="2" charset="-122"/>
                <a:ea typeface="宋体" pitchFamily="2" charset="-122"/>
              </a:rPr>
              <a:t>。</a:t>
            </a:r>
            <a:endParaRPr lang="en-US" altLang="zh-CN" dirty="0">
              <a:latin typeface="宋体" pitchFamily="2" charset="-122"/>
              <a:ea typeface="宋体" pitchFamily="2" charset="-122"/>
            </a:endParaRPr>
          </a:p>
          <a:p>
            <a:pPr marL="285750" indent="-285750">
              <a:lnSpc>
                <a:spcPct val="150000"/>
              </a:lnSpc>
              <a:buFont typeface="Arial" pitchFamily="34" charset="0"/>
              <a:buChar char="•"/>
            </a:pPr>
            <a:r>
              <a:rPr lang="zh-CN" altLang="zh-CN" dirty="0">
                <a:latin typeface="宋体" pitchFamily="2" charset="-122"/>
                <a:ea typeface="宋体" pitchFamily="2" charset="-122"/>
              </a:rPr>
              <a:t>室内陈设品的价值是多方位的，也是无法用金钱来衡量的。</a:t>
            </a:r>
            <a:endParaRPr lang="zh-CN" altLang="en-US" dirty="0">
              <a:latin typeface="宋体" pitchFamily="2" charset="-122"/>
              <a:ea typeface="宋体" pitchFamily="2" charset="-122"/>
            </a:endParaRPr>
          </a:p>
        </p:txBody>
      </p:sp>
      <p:pic>
        <p:nvPicPr>
          <p:cNvPr id="2050" name="Picture 2" descr="http://p4.so.qhmsg.com/bdr/_240_/t0172bdb3a15316297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5" y="2067694"/>
            <a:ext cx="3629025" cy="228600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p5.so.qhimgs1.com/bdr/_240_/t01d809ef78963ab0f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056" y="2067693"/>
            <a:ext cx="3533775" cy="2286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52704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64" y="4701081"/>
            <a:ext cx="1614545" cy="369332"/>
          </a:xfrm>
          <a:prstGeom prst="rect">
            <a:avLst/>
          </a:prstGeom>
        </p:spPr>
        <p:txBody>
          <a:bodyPr wrap="none">
            <a:spAutoFit/>
          </a:bodyPr>
          <a:lstStyle/>
          <a:p>
            <a:pPr lvl="0"/>
            <a:r>
              <a:rPr lang="en-US" altLang="zh-CN" dirty="0" smtClean="0">
                <a:solidFill>
                  <a:srgbClr val="FFFF00"/>
                </a:solidFill>
                <a:latin typeface="华文中宋" pitchFamily="2" charset="-122"/>
                <a:ea typeface="华文中宋" pitchFamily="2" charset="-122"/>
              </a:rPr>
              <a:t>6.2  </a:t>
            </a:r>
            <a:r>
              <a:rPr lang="zh-CN" altLang="zh-CN" dirty="0" smtClean="0">
                <a:solidFill>
                  <a:srgbClr val="FFFF00"/>
                </a:solidFill>
                <a:latin typeface="华文中宋" pitchFamily="2" charset="-122"/>
                <a:ea typeface="华文中宋" pitchFamily="2" charset="-122"/>
              </a:rPr>
              <a:t>陈设</a:t>
            </a:r>
            <a:r>
              <a:rPr lang="zh-CN" altLang="en-US" dirty="0" smtClean="0">
                <a:solidFill>
                  <a:srgbClr val="FFFF00"/>
                </a:solidFill>
                <a:latin typeface="华文中宋" pitchFamily="2" charset="-122"/>
                <a:ea typeface="华文中宋" pitchFamily="2" charset="-122"/>
              </a:rPr>
              <a:t>艺术</a:t>
            </a:r>
            <a:endParaRPr lang="zh-CN" altLang="zh-CN" dirty="0">
              <a:solidFill>
                <a:srgbClr val="FFFF00"/>
              </a:solidFill>
              <a:latin typeface="华文中宋" pitchFamily="2" charset="-122"/>
              <a:ea typeface="华文中宋" pitchFamily="2" charset="-122"/>
            </a:endParaRPr>
          </a:p>
        </p:txBody>
      </p:sp>
      <p:sp>
        <p:nvSpPr>
          <p:cNvPr id="7" name="矩形 6"/>
          <p:cNvSpPr/>
          <p:nvPr/>
        </p:nvSpPr>
        <p:spPr>
          <a:xfrm>
            <a:off x="611560" y="339502"/>
            <a:ext cx="8208912" cy="1800493"/>
          </a:xfrm>
          <a:prstGeom prst="rect">
            <a:avLst/>
          </a:prstGeom>
        </p:spPr>
        <p:txBody>
          <a:bodyPr wrap="square">
            <a:spAutoFit/>
          </a:bodyPr>
          <a:lstStyle/>
          <a:p>
            <a:pPr algn="ctr">
              <a:lnSpc>
                <a:spcPct val="150000"/>
              </a:lnSpc>
            </a:pPr>
            <a:r>
              <a:rPr lang="zh-CN" altLang="en-US" sz="2000" dirty="0">
                <a:solidFill>
                  <a:schemeClr val="accent2">
                    <a:lumMod val="75000"/>
                  </a:schemeClr>
                </a:solidFill>
                <a:latin typeface="华文琥珀" pitchFamily="2" charset="-122"/>
                <a:ea typeface="华文琥珀" pitchFamily="2" charset="-122"/>
              </a:rPr>
              <a:t>室内陈设的类型</a:t>
            </a:r>
          </a:p>
          <a:p>
            <a:pPr>
              <a:lnSpc>
                <a:spcPct val="150000"/>
              </a:lnSpc>
            </a:pPr>
            <a:r>
              <a:rPr lang="zh-CN" altLang="en-US" dirty="0">
                <a:solidFill>
                  <a:schemeClr val="accent2">
                    <a:lumMod val="75000"/>
                  </a:schemeClr>
                </a:solidFill>
                <a:latin typeface="宋体" pitchFamily="2" charset="-122"/>
                <a:ea typeface="宋体" pitchFamily="2" charset="-122"/>
              </a:rPr>
              <a:t>　　</a:t>
            </a:r>
            <a:r>
              <a:rPr lang="en-US" altLang="zh-CN" dirty="0">
                <a:solidFill>
                  <a:schemeClr val="accent2">
                    <a:lumMod val="75000"/>
                  </a:schemeClr>
                </a:solidFill>
                <a:latin typeface="宋体" pitchFamily="2" charset="-122"/>
                <a:ea typeface="宋体" pitchFamily="2" charset="-122"/>
              </a:rPr>
              <a:t>1.</a:t>
            </a:r>
            <a:r>
              <a:rPr lang="zh-CN" altLang="en-US" dirty="0">
                <a:solidFill>
                  <a:schemeClr val="accent2">
                    <a:lumMod val="75000"/>
                  </a:schemeClr>
                </a:solidFill>
                <a:latin typeface="宋体" pitchFamily="2" charset="-122"/>
                <a:ea typeface="宋体" pitchFamily="2" charset="-122"/>
              </a:rPr>
              <a:t>实用性陈设品</a:t>
            </a:r>
          </a:p>
          <a:p>
            <a:pPr>
              <a:lnSpc>
                <a:spcPct val="150000"/>
              </a:lnSpc>
            </a:pPr>
            <a:r>
              <a:rPr lang="zh-CN" altLang="en-US" dirty="0">
                <a:latin typeface="宋体" pitchFamily="2" charset="-122"/>
                <a:ea typeface="宋体" pitchFamily="2" charset="-122"/>
              </a:rPr>
              <a:t>　　 实用性陈设品指除供观赏外，还具有很强的实际使用功能的物品。</a:t>
            </a:r>
            <a:endParaRPr lang="en-US" altLang="zh-CN" dirty="0">
              <a:latin typeface="宋体" pitchFamily="2" charset="-122"/>
              <a:ea typeface="宋体" pitchFamily="2" charset="-122"/>
            </a:endParaRPr>
          </a:p>
          <a:p>
            <a:pPr>
              <a:lnSpc>
                <a:spcPct val="150000"/>
              </a:lnSpc>
            </a:pPr>
            <a:r>
              <a:rPr lang="zh-CN" altLang="en-US" dirty="0">
                <a:latin typeface="宋体" pitchFamily="2" charset="-122"/>
                <a:ea typeface="宋体" pitchFamily="2" charset="-122"/>
              </a:rPr>
              <a:t>这类实用物品在满足功能要求的前提下，十分注重形状、色彩与材质上的要求。</a:t>
            </a:r>
            <a:endParaRPr lang="zh-CN" altLang="en-US" dirty="0">
              <a:latin typeface="宋体" pitchFamily="2" charset="-122"/>
              <a:ea typeface="宋体" pitchFamily="2" charset="-122"/>
            </a:endParaRPr>
          </a:p>
        </p:txBody>
      </p:sp>
      <p:pic>
        <p:nvPicPr>
          <p:cNvPr id="9" name="图片 211" descr="newArruval_02"/>
          <p:cNvPicPr>
            <a:picLocks noChangeAspect="1" noChangeArrowheads="1"/>
          </p:cNvPicPr>
          <p:nvPr/>
        </p:nvPicPr>
        <p:blipFill>
          <a:blip r:embed="rId2">
            <a:extLst>
              <a:ext uri="{28A0092B-C50C-407E-A947-70E740481C1C}">
                <a14:useLocalDpi xmlns:a14="http://schemas.microsoft.com/office/drawing/2010/main" val="0"/>
              </a:ext>
            </a:extLst>
          </a:blip>
          <a:srcRect l="1791" t="11559" r="28757"/>
          <a:stretch>
            <a:fillRect/>
          </a:stretch>
        </p:blipFill>
        <p:spPr bwMode="auto">
          <a:xfrm>
            <a:off x="3923928" y="2275759"/>
            <a:ext cx="3505200" cy="2190750"/>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3"/>
          <p:cNvSpPr>
            <a:spLocks noChangeArrowheads="1"/>
          </p:cNvSpPr>
          <p:nvPr/>
        </p:nvSpPr>
        <p:spPr bwMode="auto">
          <a:xfrm>
            <a:off x="4873352" y="4509892"/>
            <a:ext cx="2555776" cy="584775"/>
          </a:xfrm>
          <a:prstGeom prst="rect">
            <a:avLst/>
          </a:prstGeom>
          <a:ln/>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zh-CN" sz="1600" dirty="0">
                <a:solidFill>
                  <a:srgbClr val="FF3399"/>
                </a:solidFill>
                <a:latin typeface="华文仿宋" pitchFamily="2" charset="-122"/>
                <a:ea typeface="华文仿宋" pitchFamily="2" charset="-122"/>
                <a:cs typeface="宋体" pitchFamily="2" charset="-122"/>
              </a:rPr>
              <a:t>器皿、书籍等</a:t>
            </a:r>
            <a:r>
              <a:rPr lang="zh-CN" sz="1600" dirty="0">
                <a:solidFill>
                  <a:srgbClr val="FF3399"/>
                </a:solidFill>
                <a:latin typeface="华文仿宋" pitchFamily="2" charset="-122"/>
                <a:ea typeface="华文仿宋" pitchFamily="2" charset="-122"/>
                <a:cs typeface="宋体" pitchFamily="2" charset="-122"/>
              </a:rPr>
              <a:t>实用性陈设品</a:t>
            </a:r>
          </a:p>
        </p:txBody>
      </p:sp>
      <p:pic>
        <p:nvPicPr>
          <p:cNvPr id="3074" name="Picture 2" descr="http://p0.so.qhimgs1.com/bdr/_240_/t01941d9dc6fe28cd2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4290" y="2275760"/>
            <a:ext cx="2893614" cy="2190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78971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64" y="4701081"/>
            <a:ext cx="1614545" cy="369332"/>
          </a:xfrm>
          <a:prstGeom prst="rect">
            <a:avLst/>
          </a:prstGeom>
        </p:spPr>
        <p:txBody>
          <a:bodyPr wrap="none">
            <a:spAutoFit/>
          </a:bodyPr>
          <a:lstStyle/>
          <a:p>
            <a:pPr lvl="0"/>
            <a:r>
              <a:rPr lang="en-US" altLang="zh-CN" dirty="0" smtClean="0">
                <a:solidFill>
                  <a:srgbClr val="FFFF00"/>
                </a:solidFill>
                <a:latin typeface="华文中宋" pitchFamily="2" charset="-122"/>
                <a:ea typeface="华文中宋" pitchFamily="2" charset="-122"/>
              </a:rPr>
              <a:t>6.2  </a:t>
            </a:r>
            <a:r>
              <a:rPr lang="zh-CN" altLang="zh-CN" dirty="0" smtClean="0">
                <a:solidFill>
                  <a:srgbClr val="FFFF00"/>
                </a:solidFill>
                <a:latin typeface="华文中宋" pitchFamily="2" charset="-122"/>
                <a:ea typeface="华文中宋" pitchFamily="2" charset="-122"/>
              </a:rPr>
              <a:t>陈设</a:t>
            </a:r>
            <a:r>
              <a:rPr lang="zh-CN" altLang="en-US" dirty="0" smtClean="0">
                <a:solidFill>
                  <a:srgbClr val="FFFF00"/>
                </a:solidFill>
                <a:latin typeface="华文中宋" pitchFamily="2" charset="-122"/>
                <a:ea typeface="华文中宋" pitchFamily="2" charset="-122"/>
              </a:rPr>
              <a:t>艺术</a:t>
            </a:r>
            <a:endParaRPr lang="zh-CN" altLang="zh-CN" dirty="0">
              <a:solidFill>
                <a:srgbClr val="FFFF00"/>
              </a:solidFill>
              <a:latin typeface="华文中宋" pitchFamily="2" charset="-122"/>
              <a:ea typeface="华文中宋" pitchFamily="2" charset="-122"/>
            </a:endParaRPr>
          </a:p>
        </p:txBody>
      </p:sp>
      <p:sp>
        <p:nvSpPr>
          <p:cNvPr id="3" name="矩形 2"/>
          <p:cNvSpPr/>
          <p:nvPr/>
        </p:nvSpPr>
        <p:spPr>
          <a:xfrm>
            <a:off x="467544" y="1347614"/>
            <a:ext cx="2142103" cy="2585323"/>
          </a:xfrm>
          <a:prstGeom prst="rect">
            <a:avLst/>
          </a:prstGeom>
        </p:spPr>
        <p:txBody>
          <a:bodyPr wrap="square">
            <a:spAutoFit/>
          </a:bodyPr>
          <a:lstStyle/>
          <a:p>
            <a:pPr>
              <a:lnSpc>
                <a:spcPct val="150000"/>
              </a:lnSpc>
            </a:pPr>
            <a:r>
              <a:rPr lang="en-US" altLang="zh-CN" b="1" dirty="0">
                <a:solidFill>
                  <a:schemeClr val="accent2">
                    <a:lumMod val="75000"/>
                  </a:schemeClr>
                </a:solidFill>
                <a:latin typeface="宋体" pitchFamily="2" charset="-122"/>
                <a:ea typeface="宋体" pitchFamily="2" charset="-122"/>
              </a:rPr>
              <a:t>2.</a:t>
            </a:r>
            <a:r>
              <a:rPr lang="zh-CN" altLang="zh-CN" b="1" dirty="0">
                <a:solidFill>
                  <a:schemeClr val="accent2">
                    <a:lumMod val="75000"/>
                  </a:schemeClr>
                </a:solidFill>
                <a:latin typeface="宋体" pitchFamily="2" charset="-122"/>
                <a:ea typeface="宋体" pitchFamily="2" charset="-122"/>
              </a:rPr>
              <a:t>装饰性陈设</a:t>
            </a:r>
          </a:p>
          <a:p>
            <a:pPr>
              <a:lnSpc>
                <a:spcPct val="150000"/>
              </a:lnSpc>
            </a:pPr>
            <a:r>
              <a:rPr lang="zh-CN" altLang="zh-CN" dirty="0">
                <a:latin typeface="宋体" pitchFamily="2" charset="-122"/>
                <a:ea typeface="宋体" pitchFamily="2" charset="-122"/>
              </a:rPr>
              <a:t>装饰性陈设指本身的实用价值甚少，主要供观赏用的陈设品，诸如书画、雕刻、古玩等。</a:t>
            </a:r>
            <a:endParaRPr lang="zh-CN" altLang="en-US" dirty="0">
              <a:latin typeface="宋体" pitchFamily="2" charset="-122"/>
              <a:ea typeface="宋体" pitchFamily="2" charset="-122"/>
            </a:endParaRPr>
          </a:p>
        </p:txBody>
      </p:sp>
      <p:pic>
        <p:nvPicPr>
          <p:cNvPr id="14338" name="图片 215" descr="1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60618" y="469928"/>
            <a:ext cx="2980523" cy="3974030"/>
          </a:xfrm>
          <a:prstGeom prst="rect">
            <a:avLst/>
          </a:prstGeom>
          <a:noFill/>
          <a:extLst>
            <a:ext uri="{909E8E84-426E-40DD-AFC4-6F175D3DCCD1}">
              <a14:hiddenFill xmlns:a14="http://schemas.microsoft.com/office/drawing/2010/main">
                <a:solidFill>
                  <a:srgbClr val="FFFFFF"/>
                </a:solidFill>
              </a14:hiddenFill>
            </a:ext>
          </a:extLst>
        </p:spPr>
      </p:pic>
      <p:pic>
        <p:nvPicPr>
          <p:cNvPr id="14337" name="图片 216" descr="004"/>
          <p:cNvPicPr>
            <a:picLocks noChangeAspect="1" noChangeArrowheads="1"/>
          </p:cNvPicPr>
          <p:nvPr/>
        </p:nvPicPr>
        <p:blipFill>
          <a:blip r:embed="rId3">
            <a:extLst>
              <a:ext uri="{28A0092B-C50C-407E-A947-70E740481C1C}">
                <a14:useLocalDpi xmlns:a14="http://schemas.microsoft.com/office/drawing/2010/main" val="0"/>
              </a:ext>
            </a:extLst>
          </a:blip>
          <a:srcRect l="2553" t="5125" r="1701" b="5125"/>
          <a:stretch>
            <a:fillRect/>
          </a:stretch>
        </p:blipFill>
        <p:spPr bwMode="auto">
          <a:xfrm>
            <a:off x="6022032" y="469928"/>
            <a:ext cx="2834270" cy="397403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4"/>
          <p:cNvSpPr>
            <a:spLocks noChangeArrowheads="1"/>
          </p:cNvSpPr>
          <p:nvPr/>
        </p:nvSpPr>
        <p:spPr bwMode="auto">
          <a:xfrm>
            <a:off x="3486783" y="4531804"/>
            <a:ext cx="1728192" cy="338554"/>
          </a:xfrm>
          <a:prstGeom prst="rect">
            <a:avLst/>
          </a:prstGeom>
          <a:ln/>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zh-CN" sz="1600" dirty="0">
                <a:solidFill>
                  <a:srgbClr val="FF3399"/>
                </a:solidFill>
                <a:latin typeface="华文仿宋" pitchFamily="2" charset="-122"/>
                <a:ea typeface="华文仿宋" pitchFamily="2" charset="-122"/>
                <a:cs typeface="宋体" pitchFamily="2" charset="-122"/>
              </a:rPr>
              <a:t>装饰性艺术品</a:t>
            </a:r>
          </a:p>
        </p:txBody>
      </p:sp>
      <p:sp>
        <p:nvSpPr>
          <p:cNvPr id="6" name="Rectangle 5"/>
          <p:cNvSpPr>
            <a:spLocks noChangeArrowheads="1"/>
          </p:cNvSpPr>
          <p:nvPr/>
        </p:nvSpPr>
        <p:spPr bwMode="auto">
          <a:xfrm>
            <a:off x="0" y="824865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900" b="0" i="0" u="none" strike="noStrike" cap="none" normalizeH="0" baseline="0" smtClean="0">
                <a:ln>
                  <a:noFill/>
                </a:ln>
                <a:solidFill>
                  <a:schemeClr val="tx1"/>
                </a:solidFill>
                <a:effectLst/>
                <a:latin typeface="Calibri" pitchFamily="34" charset="0"/>
                <a:ea typeface="宋体" pitchFamily="2" charset="-122"/>
                <a:cs typeface="宋体" pitchFamily="2" charset="-122"/>
              </a:rPr>
              <a:t>装饰性纪念品</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7" name="矩形 6"/>
          <p:cNvSpPr/>
          <p:nvPr/>
        </p:nvSpPr>
        <p:spPr>
          <a:xfrm>
            <a:off x="6732240" y="4515966"/>
            <a:ext cx="1415772" cy="338554"/>
          </a:xfrm>
          <a:prstGeom prst="rect">
            <a:avLst/>
          </a:prstGeom>
        </p:spPr>
        <p:style>
          <a:lnRef idx="2">
            <a:schemeClr val="accent5"/>
          </a:lnRef>
          <a:fillRef idx="1">
            <a:schemeClr val="lt1"/>
          </a:fillRef>
          <a:effectRef idx="0">
            <a:schemeClr val="accent5"/>
          </a:effectRef>
          <a:fontRef idx="minor">
            <a:schemeClr val="dk1"/>
          </a:fontRef>
        </p:style>
        <p:txBody>
          <a:bodyPr wrap="none">
            <a:spAutoFit/>
          </a:bodyPr>
          <a:lstStyle/>
          <a:p>
            <a:r>
              <a:rPr lang="zh-CN" altLang="zh-CN" sz="1600" dirty="0">
                <a:solidFill>
                  <a:srgbClr val="FF3399"/>
                </a:solidFill>
                <a:latin typeface="华文仿宋" pitchFamily="2" charset="-122"/>
                <a:ea typeface="华文仿宋" pitchFamily="2" charset="-122"/>
                <a:cs typeface="宋体" pitchFamily="2" charset="-122"/>
              </a:rPr>
              <a:t>装饰性纪念品</a:t>
            </a:r>
          </a:p>
        </p:txBody>
      </p:sp>
    </p:spTree>
    <p:extLst>
      <p:ext uri="{BB962C8B-B14F-4D97-AF65-F5344CB8AC3E}">
        <p14:creationId xmlns:p14="http://schemas.microsoft.com/office/powerpoint/2010/main" val="32674042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64" y="4701081"/>
            <a:ext cx="1614545" cy="369332"/>
          </a:xfrm>
          <a:prstGeom prst="rect">
            <a:avLst/>
          </a:prstGeom>
        </p:spPr>
        <p:txBody>
          <a:bodyPr wrap="none">
            <a:spAutoFit/>
          </a:bodyPr>
          <a:lstStyle/>
          <a:p>
            <a:pPr lvl="0"/>
            <a:r>
              <a:rPr lang="en-US" altLang="zh-CN" dirty="0" smtClean="0">
                <a:solidFill>
                  <a:srgbClr val="FFFF00"/>
                </a:solidFill>
                <a:latin typeface="华文中宋" pitchFamily="2" charset="-122"/>
                <a:ea typeface="华文中宋" pitchFamily="2" charset="-122"/>
              </a:rPr>
              <a:t>6.2  </a:t>
            </a:r>
            <a:r>
              <a:rPr lang="zh-CN" altLang="zh-CN" dirty="0" smtClean="0">
                <a:solidFill>
                  <a:srgbClr val="FFFF00"/>
                </a:solidFill>
                <a:latin typeface="华文中宋" pitchFamily="2" charset="-122"/>
                <a:ea typeface="华文中宋" pitchFamily="2" charset="-122"/>
              </a:rPr>
              <a:t>陈设</a:t>
            </a:r>
            <a:r>
              <a:rPr lang="zh-CN" altLang="en-US" dirty="0" smtClean="0">
                <a:solidFill>
                  <a:srgbClr val="FFFF00"/>
                </a:solidFill>
                <a:latin typeface="华文中宋" pitchFamily="2" charset="-122"/>
                <a:ea typeface="华文中宋" pitchFamily="2" charset="-122"/>
              </a:rPr>
              <a:t>艺术</a:t>
            </a:r>
            <a:endParaRPr lang="zh-CN" altLang="zh-CN" dirty="0">
              <a:solidFill>
                <a:srgbClr val="FFFF00"/>
              </a:solidFill>
              <a:latin typeface="华文中宋" pitchFamily="2" charset="-122"/>
              <a:ea typeface="华文中宋" pitchFamily="2" charset="-122"/>
            </a:endParaRPr>
          </a:p>
        </p:txBody>
      </p:sp>
      <p:graphicFrame>
        <p:nvGraphicFramePr>
          <p:cNvPr id="6" name="图示 5"/>
          <p:cNvGraphicFramePr/>
          <p:nvPr>
            <p:extLst>
              <p:ext uri="{D42A27DB-BD31-4B8C-83A1-F6EECF244321}">
                <p14:modId xmlns:p14="http://schemas.microsoft.com/office/powerpoint/2010/main" val="2724634125"/>
              </p:ext>
            </p:extLst>
          </p:nvPr>
        </p:nvGraphicFramePr>
        <p:xfrm>
          <a:off x="830536" y="252383"/>
          <a:ext cx="4245520" cy="43132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5361" name="图片 57" descr="1 (5)"/>
          <p:cNvPicPr>
            <a:picLocks noChangeAspect="1" noChangeArrowheads="1"/>
          </p:cNvPicPr>
          <p:nvPr/>
        </p:nvPicPr>
        <p:blipFill>
          <a:blip r:embed="rId7">
            <a:extLst>
              <a:ext uri="{28A0092B-C50C-407E-A947-70E740481C1C}">
                <a14:useLocalDpi xmlns:a14="http://schemas.microsoft.com/office/drawing/2010/main" val="0"/>
              </a:ext>
            </a:extLst>
          </a:blip>
          <a:srcRect l="23511" t="16248" r="49670" b="37946"/>
          <a:stretch>
            <a:fillRect/>
          </a:stretch>
        </p:blipFill>
        <p:spPr bwMode="auto">
          <a:xfrm>
            <a:off x="5652120" y="457200"/>
            <a:ext cx="2819400" cy="36195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p:cNvSpPr>
            <a:spLocks noChangeArrowheads="1"/>
          </p:cNvSpPr>
          <p:nvPr/>
        </p:nvSpPr>
        <p:spPr bwMode="auto">
          <a:xfrm>
            <a:off x="5607901" y="4396311"/>
            <a:ext cx="2664296" cy="338554"/>
          </a:xfrm>
          <a:prstGeom prst="rect">
            <a:avLst/>
          </a:prstGeom>
          <a:ln/>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zh-CN" sz="1600" dirty="0">
                <a:solidFill>
                  <a:srgbClr val="FF3399"/>
                </a:solidFill>
                <a:latin typeface="华文仿宋" pitchFamily="2" charset="-122"/>
                <a:ea typeface="华文仿宋" pitchFamily="2" charset="-122"/>
                <a:cs typeface="宋体" pitchFamily="2" charset="-122"/>
              </a:rPr>
              <a:t>起居室中的油画</a:t>
            </a:r>
          </a:p>
        </p:txBody>
      </p:sp>
    </p:spTree>
    <p:extLst>
      <p:ext uri="{BB962C8B-B14F-4D97-AF65-F5344CB8AC3E}">
        <p14:creationId xmlns:p14="http://schemas.microsoft.com/office/powerpoint/2010/main" val="28531686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3264" y="4701081"/>
            <a:ext cx="1859805" cy="369332"/>
          </a:xfrm>
          <a:prstGeom prst="rect">
            <a:avLst/>
          </a:prstGeom>
        </p:spPr>
        <p:txBody>
          <a:bodyPr wrap="none">
            <a:spAutoFit/>
          </a:bodyPr>
          <a:lstStyle/>
          <a:p>
            <a:pPr lvl="0"/>
            <a:r>
              <a:rPr lang="en-US" altLang="zh-CN" dirty="0" smtClean="0">
                <a:solidFill>
                  <a:srgbClr val="FFFF00"/>
                </a:solidFill>
                <a:latin typeface="华文中宋" pitchFamily="2" charset="-122"/>
                <a:ea typeface="华文中宋" pitchFamily="2" charset="-122"/>
              </a:rPr>
              <a:t>6.1  </a:t>
            </a:r>
            <a:r>
              <a:rPr lang="zh-CN" altLang="zh-CN" dirty="0" smtClean="0">
                <a:solidFill>
                  <a:srgbClr val="FFFF00"/>
                </a:solidFill>
                <a:latin typeface="华文中宋" pitchFamily="2" charset="-122"/>
                <a:ea typeface="华文中宋" pitchFamily="2" charset="-122"/>
              </a:rPr>
              <a:t>家具</a:t>
            </a:r>
            <a:r>
              <a:rPr lang="zh-CN" altLang="zh-CN" dirty="0">
                <a:solidFill>
                  <a:srgbClr val="FFFF00"/>
                </a:solidFill>
                <a:latin typeface="华文中宋" pitchFamily="2" charset="-122"/>
                <a:ea typeface="华文中宋" pitchFamily="2" charset="-122"/>
              </a:rPr>
              <a:t>与陈设</a:t>
            </a:r>
          </a:p>
        </p:txBody>
      </p:sp>
      <p:sp>
        <p:nvSpPr>
          <p:cNvPr id="5" name="矩形 4"/>
          <p:cNvSpPr/>
          <p:nvPr/>
        </p:nvSpPr>
        <p:spPr>
          <a:xfrm>
            <a:off x="1403648" y="1203598"/>
            <a:ext cx="5958408" cy="1646605"/>
          </a:xfrm>
          <a:prstGeom prst="rect">
            <a:avLst/>
          </a:prstGeom>
        </p:spPr>
        <p:txBody>
          <a:bodyPr wrap="square">
            <a:spAutoFit/>
          </a:bodyPr>
          <a:lstStyle/>
          <a:p>
            <a:pPr algn="ctr"/>
            <a:r>
              <a:rPr lang="zh-CN" altLang="zh-CN" sz="2000" b="1" dirty="0">
                <a:solidFill>
                  <a:schemeClr val="accent2">
                    <a:lumMod val="75000"/>
                  </a:schemeClr>
                </a:solidFill>
              </a:rPr>
              <a:t>家具的概念</a:t>
            </a:r>
            <a:endParaRPr lang="zh-CN" altLang="zh-CN" sz="2000" dirty="0">
              <a:solidFill>
                <a:schemeClr val="accent2">
                  <a:lumMod val="75000"/>
                </a:schemeClr>
              </a:solidFill>
            </a:endParaRPr>
          </a:p>
          <a:p>
            <a:pPr>
              <a:lnSpc>
                <a:spcPct val="150000"/>
              </a:lnSpc>
            </a:pPr>
            <a:r>
              <a:rPr lang="en-US" altLang="zh-CN" dirty="0">
                <a:latin typeface="宋体" pitchFamily="2" charset="-122"/>
                <a:ea typeface="宋体" pitchFamily="2" charset="-122"/>
              </a:rPr>
              <a:t>   </a:t>
            </a:r>
            <a:r>
              <a:rPr lang="zh-CN" altLang="zh-CN" dirty="0">
                <a:latin typeface="宋体" pitchFamily="2" charset="-122"/>
                <a:ea typeface="宋体" pitchFamily="2" charset="-122"/>
              </a:rPr>
              <a:t>家具是指人类日常生活和社会活动中使用的具有坐卧、凭倚、储藏、间隔等功能的生活器具</a:t>
            </a:r>
            <a:r>
              <a:rPr lang="zh-CN" altLang="zh-CN" dirty="0" smtClean="0">
                <a:latin typeface="宋体" pitchFamily="2" charset="-122"/>
                <a:ea typeface="宋体" pitchFamily="2" charset="-122"/>
              </a:rPr>
              <a:t>，大致</a:t>
            </a:r>
            <a:r>
              <a:rPr lang="zh-CN" altLang="zh-CN" dirty="0">
                <a:latin typeface="宋体" pitchFamily="2" charset="-122"/>
                <a:ea typeface="宋体" pitchFamily="2" charset="-122"/>
              </a:rPr>
              <a:t>包括坐具、卧具、承具、度具、架具、凭具和屏具等类型。</a:t>
            </a:r>
            <a:endParaRPr lang="zh-CN" altLang="en-US" dirty="0">
              <a:latin typeface="宋体" pitchFamily="2" charset="-122"/>
              <a:ea typeface="宋体" pitchFamily="2" charset="-122"/>
            </a:endParaRPr>
          </a:p>
        </p:txBody>
      </p:sp>
    </p:spTree>
    <p:extLst>
      <p:ext uri="{BB962C8B-B14F-4D97-AF65-F5344CB8AC3E}">
        <p14:creationId xmlns:p14="http://schemas.microsoft.com/office/powerpoint/2010/main" val="17440192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64" y="4701081"/>
            <a:ext cx="1614545" cy="369332"/>
          </a:xfrm>
          <a:prstGeom prst="rect">
            <a:avLst/>
          </a:prstGeom>
        </p:spPr>
        <p:txBody>
          <a:bodyPr wrap="none">
            <a:spAutoFit/>
          </a:bodyPr>
          <a:lstStyle/>
          <a:p>
            <a:pPr lvl="0"/>
            <a:r>
              <a:rPr lang="en-US" altLang="zh-CN" dirty="0" smtClean="0">
                <a:solidFill>
                  <a:srgbClr val="FFFF00"/>
                </a:solidFill>
                <a:latin typeface="华文中宋" pitchFamily="2" charset="-122"/>
                <a:ea typeface="华文中宋" pitchFamily="2" charset="-122"/>
              </a:rPr>
              <a:t>6.2  </a:t>
            </a:r>
            <a:r>
              <a:rPr lang="zh-CN" altLang="zh-CN" dirty="0" smtClean="0">
                <a:solidFill>
                  <a:srgbClr val="FFFF00"/>
                </a:solidFill>
                <a:latin typeface="华文中宋" pitchFamily="2" charset="-122"/>
                <a:ea typeface="华文中宋" pitchFamily="2" charset="-122"/>
              </a:rPr>
              <a:t>陈设</a:t>
            </a:r>
            <a:r>
              <a:rPr lang="zh-CN" altLang="en-US" dirty="0" smtClean="0">
                <a:solidFill>
                  <a:srgbClr val="FFFF00"/>
                </a:solidFill>
                <a:latin typeface="华文中宋" pitchFamily="2" charset="-122"/>
                <a:ea typeface="华文中宋" pitchFamily="2" charset="-122"/>
              </a:rPr>
              <a:t>艺术</a:t>
            </a:r>
            <a:endParaRPr lang="zh-CN" altLang="zh-CN" dirty="0">
              <a:solidFill>
                <a:srgbClr val="FFFF00"/>
              </a:solidFill>
              <a:latin typeface="华文中宋" pitchFamily="2" charset="-122"/>
              <a:ea typeface="华文中宋" pitchFamily="2" charset="-122"/>
            </a:endParaRPr>
          </a:p>
        </p:txBody>
      </p:sp>
      <p:pic>
        <p:nvPicPr>
          <p:cNvPr id="16386" name="图片 59" descr="1 (3)"/>
          <p:cNvPicPr>
            <a:picLocks noChangeAspect="1" noChangeArrowheads="1"/>
          </p:cNvPicPr>
          <p:nvPr/>
        </p:nvPicPr>
        <p:blipFill>
          <a:blip r:embed="rId2">
            <a:extLst>
              <a:ext uri="{28A0092B-C50C-407E-A947-70E740481C1C}">
                <a14:useLocalDpi xmlns:a14="http://schemas.microsoft.com/office/drawing/2010/main" val="0"/>
              </a:ext>
            </a:extLst>
          </a:blip>
          <a:srcRect t="17255" b="21855"/>
          <a:stretch>
            <a:fillRect/>
          </a:stretch>
        </p:blipFill>
        <p:spPr bwMode="auto">
          <a:xfrm>
            <a:off x="179512" y="786578"/>
            <a:ext cx="3968694" cy="3024336"/>
          </a:xfrm>
          <a:prstGeom prst="rect">
            <a:avLst/>
          </a:prstGeom>
          <a:noFill/>
          <a:extLst>
            <a:ext uri="{909E8E84-426E-40DD-AFC4-6F175D3DCCD1}">
              <a14:hiddenFill xmlns:a14="http://schemas.microsoft.com/office/drawing/2010/main">
                <a:solidFill>
                  <a:srgbClr val="FFFFFF"/>
                </a:solidFill>
              </a14:hiddenFill>
            </a:ext>
          </a:extLst>
        </p:spPr>
      </p:pic>
      <p:pic>
        <p:nvPicPr>
          <p:cNvPr id="16385" name="图片 64" descr="089"/>
          <p:cNvPicPr>
            <a:picLocks noChangeAspect="1" noChangeArrowheads="1"/>
          </p:cNvPicPr>
          <p:nvPr/>
        </p:nvPicPr>
        <p:blipFill>
          <a:blip r:embed="rId3">
            <a:extLst>
              <a:ext uri="{28A0092B-C50C-407E-A947-70E740481C1C}">
                <a14:useLocalDpi xmlns:a14="http://schemas.microsoft.com/office/drawing/2010/main" val="0"/>
              </a:ext>
            </a:extLst>
          </a:blip>
          <a:srcRect t="39485" b="12242"/>
          <a:stretch>
            <a:fillRect/>
          </a:stretch>
        </p:blipFill>
        <p:spPr bwMode="auto">
          <a:xfrm>
            <a:off x="4572000" y="763336"/>
            <a:ext cx="4188516" cy="3024336"/>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4"/>
          <p:cNvSpPr>
            <a:spLocks noChangeArrowheads="1"/>
          </p:cNvSpPr>
          <p:nvPr/>
        </p:nvSpPr>
        <p:spPr bwMode="auto">
          <a:xfrm>
            <a:off x="830536" y="4072070"/>
            <a:ext cx="3317670" cy="338554"/>
          </a:xfrm>
          <a:prstGeom prst="rect">
            <a:avLst/>
          </a:prstGeom>
          <a:ln/>
          <a:ex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zh-CN" sz="1600" dirty="0">
                <a:solidFill>
                  <a:srgbClr val="FF3399"/>
                </a:solidFill>
                <a:latin typeface="华文仿宋" pitchFamily="2" charset="-122"/>
                <a:ea typeface="华文仿宋" pitchFamily="2" charset="-122"/>
                <a:cs typeface="宋体" pitchFamily="2" charset="-122"/>
              </a:rPr>
              <a:t>陈设品的色彩和室内色彩相</a:t>
            </a:r>
            <a:r>
              <a:rPr lang="zh-CN" sz="1600" dirty="0" smtClean="0">
                <a:solidFill>
                  <a:srgbClr val="FF3399"/>
                </a:solidFill>
                <a:latin typeface="华文仿宋" pitchFamily="2" charset="-122"/>
                <a:ea typeface="华文仿宋" pitchFamily="2" charset="-122"/>
                <a:cs typeface="宋体" pitchFamily="2" charset="-122"/>
              </a:rPr>
              <a:t>协调</a:t>
            </a:r>
            <a:endParaRPr lang="zh-CN" sz="1600" dirty="0">
              <a:solidFill>
                <a:srgbClr val="FF3399"/>
              </a:solidFill>
              <a:latin typeface="华文仿宋" pitchFamily="2" charset="-122"/>
              <a:ea typeface="华文仿宋" pitchFamily="2" charset="-122"/>
              <a:cs typeface="宋体" pitchFamily="2" charset="-122"/>
            </a:endParaRPr>
          </a:p>
        </p:txBody>
      </p:sp>
      <p:sp>
        <p:nvSpPr>
          <p:cNvPr id="5" name="Rectangle 5"/>
          <p:cNvSpPr>
            <a:spLocks noChangeArrowheads="1"/>
          </p:cNvSpPr>
          <p:nvPr/>
        </p:nvSpPr>
        <p:spPr bwMode="auto">
          <a:xfrm>
            <a:off x="4584052" y="4072070"/>
            <a:ext cx="4176464" cy="338554"/>
          </a:xfrm>
          <a:prstGeom prst="rect">
            <a:avLst/>
          </a:prstGeom>
          <a:ln/>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zh-CN" sz="1600" dirty="0">
                <a:solidFill>
                  <a:srgbClr val="FF3399"/>
                </a:solidFill>
                <a:latin typeface="华文仿宋" pitchFamily="2" charset="-122"/>
                <a:ea typeface="华文仿宋" pitchFamily="2" charset="-122"/>
                <a:cs typeface="宋体" pitchFamily="2" charset="-122"/>
              </a:rPr>
              <a:t>同一</a:t>
            </a:r>
            <a:r>
              <a:rPr lang="zh-CN" sz="1600" dirty="0">
                <a:solidFill>
                  <a:srgbClr val="FF3399"/>
                </a:solidFill>
                <a:latin typeface="华文仿宋" pitchFamily="2" charset="-122"/>
                <a:ea typeface="华文仿宋" pitchFamily="2" charset="-122"/>
                <a:cs typeface="宋体" pitchFamily="2" charset="-122"/>
              </a:rPr>
              <a:t>空间内宜选用材质相同或</a:t>
            </a:r>
            <a:r>
              <a:rPr lang="zh-CN" sz="1600" dirty="0">
                <a:solidFill>
                  <a:srgbClr val="FF3399"/>
                </a:solidFill>
                <a:latin typeface="华文仿宋" pitchFamily="2" charset="-122"/>
                <a:ea typeface="华文仿宋" pitchFamily="2" charset="-122"/>
                <a:cs typeface="宋体" pitchFamily="2" charset="-122"/>
              </a:rPr>
              <a:t>相似的</a:t>
            </a:r>
            <a:r>
              <a:rPr lang="zh-CN" sz="1600" dirty="0">
                <a:solidFill>
                  <a:srgbClr val="FF3399"/>
                </a:solidFill>
                <a:latin typeface="华文仿宋" pitchFamily="2" charset="-122"/>
                <a:ea typeface="华文仿宋" pitchFamily="2" charset="-122"/>
                <a:cs typeface="宋体" pitchFamily="2" charset="-122"/>
              </a:rPr>
              <a:t>陈设品</a:t>
            </a:r>
          </a:p>
        </p:txBody>
      </p:sp>
    </p:spTree>
    <p:extLst>
      <p:ext uri="{BB962C8B-B14F-4D97-AF65-F5344CB8AC3E}">
        <p14:creationId xmlns:p14="http://schemas.microsoft.com/office/powerpoint/2010/main" val="3961040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64" y="4701081"/>
            <a:ext cx="1614545" cy="369332"/>
          </a:xfrm>
          <a:prstGeom prst="rect">
            <a:avLst/>
          </a:prstGeom>
        </p:spPr>
        <p:txBody>
          <a:bodyPr wrap="none">
            <a:spAutoFit/>
          </a:bodyPr>
          <a:lstStyle/>
          <a:p>
            <a:pPr lvl="0"/>
            <a:r>
              <a:rPr lang="en-US" altLang="zh-CN" dirty="0" smtClean="0">
                <a:solidFill>
                  <a:srgbClr val="FFFF00"/>
                </a:solidFill>
                <a:latin typeface="华文中宋" pitchFamily="2" charset="-122"/>
                <a:ea typeface="华文中宋" pitchFamily="2" charset="-122"/>
              </a:rPr>
              <a:t>6.2  </a:t>
            </a:r>
            <a:r>
              <a:rPr lang="zh-CN" altLang="zh-CN" dirty="0" smtClean="0">
                <a:solidFill>
                  <a:srgbClr val="FFFF00"/>
                </a:solidFill>
                <a:latin typeface="华文中宋" pitchFamily="2" charset="-122"/>
                <a:ea typeface="华文中宋" pitchFamily="2" charset="-122"/>
              </a:rPr>
              <a:t>陈设</a:t>
            </a:r>
            <a:r>
              <a:rPr lang="zh-CN" altLang="en-US" dirty="0" smtClean="0">
                <a:solidFill>
                  <a:srgbClr val="FFFF00"/>
                </a:solidFill>
                <a:latin typeface="华文中宋" pitchFamily="2" charset="-122"/>
                <a:ea typeface="华文中宋" pitchFamily="2" charset="-122"/>
              </a:rPr>
              <a:t>艺术</a:t>
            </a:r>
            <a:endParaRPr lang="zh-CN" altLang="zh-CN" dirty="0">
              <a:solidFill>
                <a:srgbClr val="FFFF00"/>
              </a:solidFill>
              <a:latin typeface="华文中宋" pitchFamily="2" charset="-122"/>
              <a:ea typeface="华文中宋" pitchFamily="2" charset="-122"/>
            </a:endParaRPr>
          </a:p>
        </p:txBody>
      </p:sp>
      <p:sp>
        <p:nvSpPr>
          <p:cNvPr id="3" name="矩形 2"/>
          <p:cNvSpPr/>
          <p:nvPr/>
        </p:nvSpPr>
        <p:spPr>
          <a:xfrm>
            <a:off x="830536" y="699542"/>
            <a:ext cx="7848872" cy="3046988"/>
          </a:xfrm>
          <a:prstGeom prst="rect">
            <a:avLst/>
          </a:prstGeom>
        </p:spPr>
        <p:txBody>
          <a:bodyPr wrap="square">
            <a:spAutoFit/>
          </a:bodyPr>
          <a:lstStyle/>
          <a:p>
            <a:pPr algn="ctr">
              <a:lnSpc>
                <a:spcPct val="150000"/>
              </a:lnSpc>
            </a:pPr>
            <a:r>
              <a:rPr lang="zh-CN" altLang="en-US" sz="2000" dirty="0">
                <a:solidFill>
                  <a:schemeClr val="accent2">
                    <a:lumMod val="75000"/>
                  </a:schemeClr>
                </a:solidFill>
                <a:latin typeface="华文琥珀" pitchFamily="2" charset="-122"/>
                <a:ea typeface="华文琥珀" pitchFamily="2" charset="-122"/>
              </a:rPr>
              <a:t>室内陈设的布置原则</a:t>
            </a:r>
          </a:p>
          <a:p>
            <a:pPr>
              <a:lnSpc>
                <a:spcPct val="150000"/>
              </a:lnSpc>
            </a:pPr>
            <a:r>
              <a:rPr lang="en-US" altLang="zh-CN" dirty="0">
                <a:latin typeface="宋体" pitchFamily="2" charset="-122"/>
                <a:ea typeface="宋体" pitchFamily="2" charset="-122"/>
              </a:rPr>
              <a:t>1.</a:t>
            </a:r>
            <a:r>
              <a:rPr lang="zh-CN" altLang="en-US" dirty="0">
                <a:latin typeface="宋体" pitchFamily="2" charset="-122"/>
                <a:ea typeface="宋体" pitchFamily="2" charset="-122"/>
              </a:rPr>
              <a:t>构图要求：陈设品的布置要保证空间的视觉平衡。</a:t>
            </a:r>
          </a:p>
          <a:p>
            <a:pPr>
              <a:lnSpc>
                <a:spcPct val="150000"/>
              </a:lnSpc>
            </a:pPr>
            <a:r>
              <a:rPr lang="en-US" altLang="zh-CN" dirty="0">
                <a:latin typeface="宋体" pitchFamily="2" charset="-122"/>
                <a:ea typeface="宋体" pitchFamily="2" charset="-122"/>
              </a:rPr>
              <a:t>2.</a:t>
            </a:r>
            <a:r>
              <a:rPr lang="zh-CN" altLang="en-US" dirty="0">
                <a:latin typeface="宋体" pitchFamily="2" charset="-122"/>
                <a:ea typeface="宋体" pitchFamily="2" charset="-122"/>
              </a:rPr>
              <a:t>构景要求：在陈设布置时，要做到物得其所，应该设置在适当的和必要的地点或场所，满足构景的要求。</a:t>
            </a:r>
          </a:p>
          <a:p>
            <a:pPr>
              <a:lnSpc>
                <a:spcPct val="150000"/>
              </a:lnSpc>
            </a:pPr>
            <a:r>
              <a:rPr lang="en-US" altLang="zh-CN" dirty="0">
                <a:latin typeface="宋体" pitchFamily="2" charset="-122"/>
                <a:ea typeface="宋体" pitchFamily="2" charset="-122"/>
              </a:rPr>
              <a:t>3.</a:t>
            </a:r>
            <a:r>
              <a:rPr lang="zh-CN" altLang="en-US" dirty="0">
                <a:latin typeface="宋体" pitchFamily="2" charset="-122"/>
                <a:ea typeface="宋体" pitchFamily="2" charset="-122"/>
              </a:rPr>
              <a:t>功能要求：在满足视觉效果的同时，对一些具有实用价值的陈设物件，还得满足它们使用时的功能要求。</a:t>
            </a:r>
          </a:p>
          <a:p>
            <a:pPr>
              <a:lnSpc>
                <a:spcPct val="150000"/>
              </a:lnSpc>
            </a:pPr>
            <a:r>
              <a:rPr lang="en-US" altLang="zh-CN" dirty="0">
                <a:latin typeface="宋体" pitchFamily="2" charset="-122"/>
                <a:ea typeface="宋体" pitchFamily="2" charset="-122"/>
              </a:rPr>
              <a:t>4.</a:t>
            </a:r>
            <a:r>
              <a:rPr lang="zh-CN" altLang="en-US" dirty="0">
                <a:latin typeface="宋体" pitchFamily="2" charset="-122"/>
                <a:ea typeface="宋体" pitchFamily="2" charset="-122"/>
              </a:rPr>
              <a:t>动态要求：室内陈设的布置应该排列有致，有高低错落，主次分明。</a:t>
            </a:r>
            <a:endParaRPr lang="zh-CN" altLang="en-US" dirty="0">
              <a:latin typeface="宋体" pitchFamily="2" charset="-122"/>
              <a:ea typeface="宋体" pitchFamily="2" charset="-122"/>
            </a:endParaRPr>
          </a:p>
        </p:txBody>
      </p:sp>
    </p:spTree>
    <p:extLst>
      <p:ext uri="{BB962C8B-B14F-4D97-AF65-F5344CB8AC3E}">
        <p14:creationId xmlns:p14="http://schemas.microsoft.com/office/powerpoint/2010/main" val="27498275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64" y="4701081"/>
            <a:ext cx="1614545" cy="369332"/>
          </a:xfrm>
          <a:prstGeom prst="rect">
            <a:avLst/>
          </a:prstGeom>
        </p:spPr>
        <p:txBody>
          <a:bodyPr wrap="none">
            <a:spAutoFit/>
          </a:bodyPr>
          <a:lstStyle/>
          <a:p>
            <a:pPr lvl="0"/>
            <a:r>
              <a:rPr lang="en-US" altLang="zh-CN" dirty="0" smtClean="0">
                <a:solidFill>
                  <a:srgbClr val="FFFF00"/>
                </a:solidFill>
                <a:latin typeface="华文中宋" pitchFamily="2" charset="-122"/>
                <a:ea typeface="华文中宋" pitchFamily="2" charset="-122"/>
              </a:rPr>
              <a:t>6.2  </a:t>
            </a:r>
            <a:r>
              <a:rPr lang="zh-CN" altLang="zh-CN" dirty="0" smtClean="0">
                <a:solidFill>
                  <a:srgbClr val="FFFF00"/>
                </a:solidFill>
                <a:latin typeface="华文中宋" pitchFamily="2" charset="-122"/>
                <a:ea typeface="华文中宋" pitchFamily="2" charset="-122"/>
              </a:rPr>
              <a:t>陈设</a:t>
            </a:r>
            <a:r>
              <a:rPr lang="zh-CN" altLang="en-US" dirty="0" smtClean="0">
                <a:solidFill>
                  <a:srgbClr val="FFFF00"/>
                </a:solidFill>
                <a:latin typeface="华文中宋" pitchFamily="2" charset="-122"/>
                <a:ea typeface="华文中宋" pitchFamily="2" charset="-122"/>
              </a:rPr>
              <a:t>艺术</a:t>
            </a:r>
            <a:endParaRPr lang="zh-CN" altLang="zh-CN" dirty="0">
              <a:solidFill>
                <a:srgbClr val="FFFF00"/>
              </a:solidFill>
              <a:latin typeface="华文中宋" pitchFamily="2" charset="-122"/>
              <a:ea typeface="华文中宋" pitchFamily="2" charset="-122"/>
            </a:endParaRPr>
          </a:p>
        </p:txBody>
      </p:sp>
      <p:sp>
        <p:nvSpPr>
          <p:cNvPr id="3"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7409" name="图片 67" descr="1 (14)"/>
          <p:cNvPicPr>
            <a:picLocks noChangeAspect="1" noChangeArrowheads="1"/>
          </p:cNvPicPr>
          <p:nvPr/>
        </p:nvPicPr>
        <p:blipFill>
          <a:blip r:embed="rId2">
            <a:extLst>
              <a:ext uri="{28A0092B-C50C-407E-A947-70E740481C1C}">
                <a14:useLocalDpi xmlns:a14="http://schemas.microsoft.com/office/drawing/2010/main" val="0"/>
              </a:ext>
            </a:extLst>
          </a:blip>
          <a:srcRect l="9969" t="6274" b="1436"/>
          <a:stretch>
            <a:fillRect/>
          </a:stretch>
        </p:blipFill>
        <p:spPr bwMode="auto">
          <a:xfrm>
            <a:off x="6097710" y="-34930"/>
            <a:ext cx="3021738" cy="412846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6097710" y="4255460"/>
            <a:ext cx="3021738" cy="338554"/>
          </a:xfrm>
          <a:prstGeom prst="rect">
            <a:avLst/>
          </a:prstGeom>
          <a:ln/>
          <a:extLst/>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zh-CN" sz="1600" dirty="0">
                <a:solidFill>
                  <a:srgbClr val="FF3399"/>
                </a:solidFill>
                <a:latin typeface="华文仿宋" pitchFamily="2" charset="-122"/>
                <a:ea typeface="华文仿宋" pitchFamily="2" charset="-122"/>
                <a:cs typeface="宋体" pitchFamily="2" charset="-122"/>
              </a:rPr>
              <a:t>室内陈设应满足功能要求</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520" y="757040"/>
            <a:ext cx="6048671" cy="3097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76352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64" y="4701081"/>
            <a:ext cx="1614545" cy="369332"/>
          </a:xfrm>
          <a:prstGeom prst="rect">
            <a:avLst/>
          </a:prstGeom>
        </p:spPr>
        <p:txBody>
          <a:bodyPr wrap="none">
            <a:spAutoFit/>
          </a:bodyPr>
          <a:lstStyle/>
          <a:p>
            <a:pPr lvl="0"/>
            <a:r>
              <a:rPr lang="en-US" altLang="zh-CN" dirty="0" smtClean="0">
                <a:solidFill>
                  <a:srgbClr val="FFFF00"/>
                </a:solidFill>
                <a:latin typeface="华文中宋" pitchFamily="2" charset="-122"/>
                <a:ea typeface="华文中宋" pitchFamily="2" charset="-122"/>
              </a:rPr>
              <a:t>6.2  </a:t>
            </a:r>
            <a:r>
              <a:rPr lang="zh-CN" altLang="zh-CN" dirty="0" smtClean="0">
                <a:solidFill>
                  <a:srgbClr val="FFFF00"/>
                </a:solidFill>
                <a:latin typeface="华文中宋" pitchFamily="2" charset="-122"/>
                <a:ea typeface="华文中宋" pitchFamily="2" charset="-122"/>
              </a:rPr>
              <a:t>陈设</a:t>
            </a:r>
            <a:r>
              <a:rPr lang="zh-CN" altLang="en-US" dirty="0" smtClean="0">
                <a:solidFill>
                  <a:srgbClr val="FFFF00"/>
                </a:solidFill>
                <a:latin typeface="华文中宋" pitchFamily="2" charset="-122"/>
                <a:ea typeface="华文中宋" pitchFamily="2" charset="-122"/>
              </a:rPr>
              <a:t>艺术</a:t>
            </a:r>
            <a:endParaRPr lang="zh-CN" altLang="zh-CN" dirty="0">
              <a:solidFill>
                <a:srgbClr val="FFFF00"/>
              </a:solidFill>
              <a:latin typeface="华文中宋" pitchFamily="2" charset="-122"/>
              <a:ea typeface="华文中宋" pitchFamily="2" charset="-122"/>
            </a:endParaRPr>
          </a:p>
        </p:txBody>
      </p:sp>
      <p:sp>
        <p:nvSpPr>
          <p:cNvPr id="3" name="矩形 2"/>
          <p:cNvSpPr/>
          <p:nvPr/>
        </p:nvSpPr>
        <p:spPr>
          <a:xfrm>
            <a:off x="539552" y="267494"/>
            <a:ext cx="8352928" cy="1800493"/>
          </a:xfrm>
          <a:prstGeom prst="rect">
            <a:avLst/>
          </a:prstGeom>
        </p:spPr>
        <p:txBody>
          <a:bodyPr wrap="square">
            <a:spAutoFit/>
          </a:bodyPr>
          <a:lstStyle/>
          <a:p>
            <a:pPr algn="ctr">
              <a:lnSpc>
                <a:spcPct val="150000"/>
              </a:lnSpc>
            </a:pPr>
            <a:r>
              <a:rPr lang="zh-CN" altLang="en-US" sz="2000" dirty="0" smtClean="0">
                <a:solidFill>
                  <a:schemeClr val="accent2">
                    <a:lumMod val="75000"/>
                  </a:schemeClr>
                </a:solidFill>
                <a:latin typeface="华文琥珀" pitchFamily="2" charset="-122"/>
                <a:ea typeface="华文琥珀" pitchFamily="2" charset="-122"/>
              </a:rPr>
              <a:t>墙</a:t>
            </a:r>
            <a:r>
              <a:rPr lang="zh-CN" altLang="en-US" sz="2000" dirty="0">
                <a:solidFill>
                  <a:schemeClr val="accent2">
                    <a:lumMod val="75000"/>
                  </a:schemeClr>
                </a:solidFill>
                <a:latin typeface="华文琥珀" pitchFamily="2" charset="-122"/>
                <a:ea typeface="华文琥珀" pitchFamily="2" charset="-122"/>
              </a:rPr>
              <a:t>面装饰</a:t>
            </a:r>
          </a:p>
          <a:p>
            <a:pPr>
              <a:lnSpc>
                <a:spcPct val="150000"/>
              </a:lnSpc>
            </a:pPr>
            <a:r>
              <a:rPr lang="zh-CN" altLang="en-US" dirty="0">
                <a:latin typeface="宋体" pitchFamily="2" charset="-122"/>
                <a:ea typeface="宋体" pitchFamily="2" charset="-122"/>
              </a:rPr>
              <a:t>　　墙面装饰指悬挂于墙面或安置在墙体的装饰物的陈列，这类陈设的布置首先选择较为宽整、适于观赏的墙面位置，还须注意物件的大小和数量是否与墙面的空白、邻近的家具以及其他陈设品有良好的比例关系，对构图要求亦须认真推敲。</a:t>
            </a:r>
            <a:endParaRPr lang="zh-CN" altLang="en-US" dirty="0">
              <a:latin typeface="宋体" pitchFamily="2" charset="-122"/>
              <a:ea typeface="宋体" pitchFamily="2" charset="-122"/>
            </a:endParaRPr>
          </a:p>
        </p:txBody>
      </p:sp>
      <p:pic>
        <p:nvPicPr>
          <p:cNvPr id="18434" name="图片 70" descr="1 (15)"/>
          <p:cNvPicPr>
            <a:picLocks noChangeAspect="1" noChangeArrowheads="1"/>
          </p:cNvPicPr>
          <p:nvPr/>
        </p:nvPicPr>
        <p:blipFill>
          <a:blip r:embed="rId2">
            <a:extLst>
              <a:ext uri="{28A0092B-C50C-407E-A947-70E740481C1C}">
                <a14:useLocalDpi xmlns:a14="http://schemas.microsoft.com/office/drawing/2010/main" val="0"/>
              </a:ext>
            </a:extLst>
          </a:blip>
          <a:srcRect l="9647" t="1559" r="7587" b="21295"/>
          <a:stretch>
            <a:fillRect/>
          </a:stretch>
        </p:blipFill>
        <p:spPr bwMode="auto">
          <a:xfrm>
            <a:off x="4355976" y="2067987"/>
            <a:ext cx="4241247" cy="296773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572880" y="56927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4"/>
          <p:cNvSpPr>
            <a:spLocks noChangeArrowheads="1"/>
          </p:cNvSpPr>
          <p:nvPr/>
        </p:nvSpPr>
        <p:spPr bwMode="auto">
          <a:xfrm>
            <a:off x="1269584" y="4121809"/>
            <a:ext cx="2952328" cy="338554"/>
          </a:xfrm>
          <a:prstGeom prst="rect">
            <a:avLst/>
          </a:prstGeom>
          <a:ln/>
          <a:extLst/>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zh-CN" sz="1600" dirty="0">
                <a:solidFill>
                  <a:srgbClr val="FF3399"/>
                </a:solidFill>
                <a:latin typeface="华文仿宋" pitchFamily="2" charset="-122"/>
                <a:ea typeface="华文仿宋" pitchFamily="2" charset="-122"/>
                <a:cs typeface="宋体" pitchFamily="2" charset="-122"/>
              </a:rPr>
              <a:t>照片墙的排列要注意整体</a:t>
            </a:r>
            <a:r>
              <a:rPr lang="zh-CN" sz="1600" dirty="0" smtClean="0">
                <a:solidFill>
                  <a:srgbClr val="FF3399"/>
                </a:solidFill>
                <a:latin typeface="华文仿宋" pitchFamily="2" charset="-122"/>
                <a:ea typeface="华文仿宋" pitchFamily="2" charset="-122"/>
                <a:cs typeface="宋体" pitchFamily="2" charset="-122"/>
              </a:rPr>
              <a:t>效果</a:t>
            </a:r>
            <a:endParaRPr lang="zh-CN" sz="1600" dirty="0">
              <a:solidFill>
                <a:srgbClr val="FF3399"/>
              </a:solidFill>
              <a:latin typeface="华文仿宋" pitchFamily="2" charset="-122"/>
              <a:ea typeface="华文仿宋" pitchFamily="2" charset="-122"/>
              <a:cs typeface="宋体" pitchFamily="2" charset="-122"/>
            </a:endParaRPr>
          </a:p>
        </p:txBody>
      </p:sp>
    </p:spTree>
    <p:extLst>
      <p:ext uri="{BB962C8B-B14F-4D97-AF65-F5344CB8AC3E}">
        <p14:creationId xmlns:p14="http://schemas.microsoft.com/office/powerpoint/2010/main" val="28591301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64" y="4701081"/>
            <a:ext cx="1614545" cy="369332"/>
          </a:xfrm>
          <a:prstGeom prst="rect">
            <a:avLst/>
          </a:prstGeom>
        </p:spPr>
        <p:txBody>
          <a:bodyPr wrap="none">
            <a:spAutoFit/>
          </a:bodyPr>
          <a:lstStyle/>
          <a:p>
            <a:pPr lvl="0"/>
            <a:r>
              <a:rPr lang="en-US" altLang="zh-CN" dirty="0" smtClean="0">
                <a:solidFill>
                  <a:srgbClr val="FFFF00"/>
                </a:solidFill>
                <a:latin typeface="华文中宋" pitchFamily="2" charset="-122"/>
                <a:ea typeface="华文中宋" pitchFamily="2" charset="-122"/>
              </a:rPr>
              <a:t>6.2  </a:t>
            </a:r>
            <a:r>
              <a:rPr lang="zh-CN" altLang="zh-CN" dirty="0" smtClean="0">
                <a:solidFill>
                  <a:srgbClr val="FFFF00"/>
                </a:solidFill>
                <a:latin typeface="华文中宋" pitchFamily="2" charset="-122"/>
                <a:ea typeface="华文中宋" pitchFamily="2" charset="-122"/>
              </a:rPr>
              <a:t>陈设</a:t>
            </a:r>
            <a:r>
              <a:rPr lang="zh-CN" altLang="en-US" dirty="0" smtClean="0">
                <a:solidFill>
                  <a:srgbClr val="FFFF00"/>
                </a:solidFill>
                <a:latin typeface="华文中宋" pitchFamily="2" charset="-122"/>
                <a:ea typeface="华文中宋" pitchFamily="2" charset="-122"/>
              </a:rPr>
              <a:t>艺术</a:t>
            </a:r>
            <a:endParaRPr lang="zh-CN" altLang="zh-CN" dirty="0">
              <a:solidFill>
                <a:srgbClr val="FFFF00"/>
              </a:solidFill>
              <a:latin typeface="华文中宋" pitchFamily="2" charset="-122"/>
              <a:ea typeface="华文中宋" pitchFamily="2" charset="-122"/>
            </a:endParaRPr>
          </a:p>
        </p:txBody>
      </p:sp>
      <p:pic>
        <p:nvPicPr>
          <p:cNvPr id="3" name="图片 72" descr="1"/>
          <p:cNvPicPr>
            <a:picLocks noChangeAspect="1" noChangeArrowheads="1"/>
          </p:cNvPicPr>
          <p:nvPr/>
        </p:nvPicPr>
        <p:blipFill>
          <a:blip r:embed="rId2">
            <a:extLst>
              <a:ext uri="{28A0092B-C50C-407E-A947-70E740481C1C}">
                <a14:useLocalDpi xmlns:a14="http://schemas.microsoft.com/office/drawing/2010/main" val="0"/>
              </a:ext>
            </a:extLst>
          </a:blip>
          <a:srcRect l="13142" t="1454" r="6628" b="10909"/>
          <a:stretch>
            <a:fillRect/>
          </a:stretch>
        </p:blipFill>
        <p:spPr bwMode="auto">
          <a:xfrm>
            <a:off x="3995936" y="889310"/>
            <a:ext cx="4606763" cy="305059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5"/>
          <p:cNvSpPr>
            <a:spLocks noChangeArrowheads="1"/>
          </p:cNvSpPr>
          <p:nvPr/>
        </p:nvSpPr>
        <p:spPr bwMode="auto">
          <a:xfrm>
            <a:off x="4517373" y="4082760"/>
            <a:ext cx="3563888" cy="338554"/>
          </a:xfrm>
          <a:prstGeom prst="rect">
            <a:avLst/>
          </a:prstGeom>
          <a:ln/>
          <a:ex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zh-CN" sz="1600" dirty="0">
                <a:solidFill>
                  <a:srgbClr val="FF3399"/>
                </a:solidFill>
                <a:latin typeface="华文仿宋" pitchFamily="2" charset="-122"/>
                <a:ea typeface="华文仿宋" pitchFamily="2" charset="-122"/>
                <a:cs typeface="宋体" pitchFamily="2" charset="-122"/>
              </a:rPr>
              <a:t>空间悬挂物可以增强室内气氛 </a:t>
            </a:r>
          </a:p>
        </p:txBody>
      </p:sp>
      <p:sp>
        <p:nvSpPr>
          <p:cNvPr id="5" name="矩形 4"/>
          <p:cNvSpPr/>
          <p:nvPr/>
        </p:nvSpPr>
        <p:spPr>
          <a:xfrm>
            <a:off x="352416" y="1514358"/>
            <a:ext cx="3384376" cy="1800493"/>
          </a:xfrm>
          <a:prstGeom prst="rect">
            <a:avLst/>
          </a:prstGeom>
        </p:spPr>
        <p:txBody>
          <a:bodyPr wrap="square">
            <a:spAutoFit/>
          </a:bodyPr>
          <a:lstStyle/>
          <a:p>
            <a:pPr algn="ctr">
              <a:lnSpc>
                <a:spcPct val="150000"/>
              </a:lnSpc>
            </a:pPr>
            <a:r>
              <a:rPr lang="zh-CN" altLang="en-US" sz="2000" dirty="0" smtClean="0">
                <a:solidFill>
                  <a:schemeClr val="accent2">
                    <a:lumMod val="75000"/>
                  </a:schemeClr>
                </a:solidFill>
                <a:latin typeface="华文琥珀" pitchFamily="2" charset="-122"/>
                <a:ea typeface="华文琥珀" pitchFamily="2" charset="-122"/>
              </a:rPr>
              <a:t>空间</a:t>
            </a:r>
            <a:r>
              <a:rPr lang="zh-CN" altLang="en-US" sz="2000" dirty="0">
                <a:solidFill>
                  <a:schemeClr val="accent2">
                    <a:lumMod val="75000"/>
                  </a:schemeClr>
                </a:solidFill>
                <a:latin typeface="华文琥珀" pitchFamily="2" charset="-122"/>
                <a:ea typeface="华文琥珀" pitchFamily="2" charset="-122"/>
              </a:rPr>
              <a:t>悬饰</a:t>
            </a:r>
          </a:p>
          <a:p>
            <a:pPr>
              <a:lnSpc>
                <a:spcPct val="150000"/>
              </a:lnSpc>
            </a:pPr>
            <a:r>
              <a:rPr lang="zh-CN" altLang="en-US" dirty="0">
                <a:latin typeface="宋体" pitchFamily="2" charset="-122"/>
                <a:ea typeface="宋体" pitchFamily="2" charset="-122"/>
              </a:rPr>
              <a:t>　　在垂直空间悬挂不同的饰物，能减少竖向室内空间空旷的感觉，还能烘托室内的气氛。</a:t>
            </a:r>
            <a:endParaRPr lang="zh-CN" altLang="en-US" dirty="0">
              <a:latin typeface="宋体" pitchFamily="2" charset="-122"/>
              <a:ea typeface="宋体" pitchFamily="2" charset="-122"/>
            </a:endParaRPr>
          </a:p>
        </p:txBody>
      </p:sp>
    </p:spTree>
    <p:extLst>
      <p:ext uri="{BB962C8B-B14F-4D97-AF65-F5344CB8AC3E}">
        <p14:creationId xmlns:p14="http://schemas.microsoft.com/office/powerpoint/2010/main" val="3563330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64" y="4701081"/>
            <a:ext cx="1614545" cy="369332"/>
          </a:xfrm>
          <a:prstGeom prst="rect">
            <a:avLst/>
          </a:prstGeom>
        </p:spPr>
        <p:txBody>
          <a:bodyPr wrap="none">
            <a:spAutoFit/>
          </a:bodyPr>
          <a:lstStyle/>
          <a:p>
            <a:pPr lvl="0"/>
            <a:r>
              <a:rPr lang="en-US" altLang="zh-CN" dirty="0" smtClean="0">
                <a:solidFill>
                  <a:srgbClr val="FFFF00"/>
                </a:solidFill>
                <a:latin typeface="华文中宋" pitchFamily="2" charset="-122"/>
                <a:ea typeface="华文中宋" pitchFamily="2" charset="-122"/>
              </a:rPr>
              <a:t>6.2  </a:t>
            </a:r>
            <a:r>
              <a:rPr lang="zh-CN" altLang="zh-CN" dirty="0" smtClean="0">
                <a:solidFill>
                  <a:srgbClr val="FFFF00"/>
                </a:solidFill>
                <a:latin typeface="华文中宋" pitchFamily="2" charset="-122"/>
                <a:ea typeface="华文中宋" pitchFamily="2" charset="-122"/>
              </a:rPr>
              <a:t>陈设</a:t>
            </a:r>
            <a:r>
              <a:rPr lang="zh-CN" altLang="en-US" dirty="0" smtClean="0">
                <a:solidFill>
                  <a:srgbClr val="FFFF00"/>
                </a:solidFill>
                <a:latin typeface="华文中宋" pitchFamily="2" charset="-122"/>
                <a:ea typeface="华文中宋" pitchFamily="2" charset="-122"/>
              </a:rPr>
              <a:t>艺术</a:t>
            </a:r>
            <a:endParaRPr lang="zh-CN" altLang="zh-CN" dirty="0">
              <a:solidFill>
                <a:srgbClr val="FFFF00"/>
              </a:solidFill>
              <a:latin typeface="华文中宋" pitchFamily="2" charset="-122"/>
              <a:ea typeface="华文中宋" pitchFamily="2" charset="-122"/>
            </a:endParaRPr>
          </a:p>
        </p:txBody>
      </p:sp>
      <p:sp>
        <p:nvSpPr>
          <p:cNvPr id="3" name="矩形 2"/>
          <p:cNvSpPr/>
          <p:nvPr/>
        </p:nvSpPr>
        <p:spPr>
          <a:xfrm>
            <a:off x="1331640" y="1131590"/>
            <a:ext cx="6336704" cy="2215991"/>
          </a:xfrm>
          <a:prstGeom prst="rect">
            <a:avLst/>
          </a:prstGeom>
        </p:spPr>
        <p:txBody>
          <a:bodyPr wrap="square">
            <a:spAutoFit/>
          </a:bodyPr>
          <a:lstStyle/>
          <a:p>
            <a:pPr algn="ctr">
              <a:lnSpc>
                <a:spcPct val="150000"/>
              </a:lnSpc>
            </a:pPr>
            <a:r>
              <a:rPr lang="zh-CN" altLang="en-US" sz="2000" dirty="0">
                <a:solidFill>
                  <a:schemeClr val="accent2">
                    <a:lumMod val="75000"/>
                  </a:schemeClr>
                </a:solidFill>
                <a:latin typeface="华文琥珀" pitchFamily="2" charset="-122"/>
                <a:ea typeface="华文琥珀" pitchFamily="2" charset="-122"/>
              </a:rPr>
              <a:t>桌面</a:t>
            </a:r>
            <a:r>
              <a:rPr lang="zh-CN" altLang="en-US" sz="2000" dirty="0">
                <a:solidFill>
                  <a:schemeClr val="accent2">
                    <a:lumMod val="75000"/>
                  </a:schemeClr>
                </a:solidFill>
                <a:latin typeface="华文琥珀" pitchFamily="2" charset="-122"/>
                <a:ea typeface="华文琥珀" pitchFamily="2" charset="-122"/>
              </a:rPr>
              <a:t>陈设</a:t>
            </a:r>
          </a:p>
          <a:p>
            <a:pPr>
              <a:lnSpc>
                <a:spcPct val="150000"/>
              </a:lnSpc>
            </a:pPr>
            <a:r>
              <a:rPr lang="zh-CN" altLang="en-US" dirty="0">
                <a:latin typeface="宋体" pitchFamily="2" charset="-122"/>
                <a:ea typeface="宋体" pitchFamily="2" charset="-122"/>
              </a:rPr>
              <a:t>　　桌面陈设不仅是指餐桌面上的陈设，还包括咖啡桌、几案、柜台、书桌以及化妆台等桌面空间在内，是陈设品摆放选择最多的地方。在具体布置时，桌面的陈设布置原则和墙面装饰是大体相同的。</a:t>
            </a:r>
            <a:endParaRPr lang="zh-CN" altLang="en-US" dirty="0">
              <a:latin typeface="宋体" pitchFamily="2" charset="-122"/>
              <a:ea typeface="宋体" pitchFamily="2" charset="-122"/>
            </a:endParaRPr>
          </a:p>
        </p:txBody>
      </p:sp>
    </p:spTree>
    <p:extLst>
      <p:ext uri="{BB962C8B-B14F-4D97-AF65-F5344CB8AC3E}">
        <p14:creationId xmlns:p14="http://schemas.microsoft.com/office/powerpoint/2010/main" val="2416554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64" y="4701081"/>
            <a:ext cx="1614545" cy="369332"/>
          </a:xfrm>
          <a:prstGeom prst="rect">
            <a:avLst/>
          </a:prstGeom>
        </p:spPr>
        <p:txBody>
          <a:bodyPr wrap="none">
            <a:spAutoFit/>
          </a:bodyPr>
          <a:lstStyle/>
          <a:p>
            <a:pPr lvl="0"/>
            <a:r>
              <a:rPr lang="en-US" altLang="zh-CN" dirty="0" smtClean="0">
                <a:solidFill>
                  <a:srgbClr val="FFFF00"/>
                </a:solidFill>
                <a:latin typeface="华文中宋" pitchFamily="2" charset="-122"/>
                <a:ea typeface="华文中宋" pitchFamily="2" charset="-122"/>
              </a:rPr>
              <a:t>6.2  </a:t>
            </a:r>
            <a:r>
              <a:rPr lang="zh-CN" altLang="zh-CN" dirty="0" smtClean="0">
                <a:solidFill>
                  <a:srgbClr val="FFFF00"/>
                </a:solidFill>
                <a:latin typeface="华文中宋" pitchFamily="2" charset="-122"/>
                <a:ea typeface="华文中宋" pitchFamily="2" charset="-122"/>
              </a:rPr>
              <a:t>陈设</a:t>
            </a:r>
            <a:r>
              <a:rPr lang="zh-CN" altLang="en-US" dirty="0" smtClean="0">
                <a:solidFill>
                  <a:srgbClr val="FFFF00"/>
                </a:solidFill>
                <a:latin typeface="华文中宋" pitchFamily="2" charset="-122"/>
                <a:ea typeface="华文中宋" pitchFamily="2" charset="-122"/>
              </a:rPr>
              <a:t>艺术</a:t>
            </a:r>
            <a:endParaRPr lang="zh-CN" altLang="zh-CN" dirty="0">
              <a:solidFill>
                <a:srgbClr val="FFFF00"/>
              </a:solidFill>
              <a:latin typeface="华文中宋" pitchFamily="2" charset="-122"/>
              <a:ea typeface="华文中宋" pitchFamily="2" charset="-122"/>
            </a:endParaRPr>
          </a:p>
        </p:txBody>
      </p:sp>
      <p:sp>
        <p:nvSpPr>
          <p:cNvPr id="3" name="矩形 2"/>
          <p:cNvSpPr/>
          <p:nvPr/>
        </p:nvSpPr>
        <p:spPr>
          <a:xfrm>
            <a:off x="830536" y="915566"/>
            <a:ext cx="3525440" cy="2631490"/>
          </a:xfrm>
          <a:prstGeom prst="rect">
            <a:avLst/>
          </a:prstGeom>
        </p:spPr>
        <p:txBody>
          <a:bodyPr wrap="square">
            <a:spAutoFit/>
          </a:bodyPr>
          <a:lstStyle/>
          <a:p>
            <a:pPr algn="ctr">
              <a:lnSpc>
                <a:spcPct val="150000"/>
              </a:lnSpc>
            </a:pPr>
            <a:r>
              <a:rPr lang="zh-CN" altLang="en-US" sz="2000" dirty="0">
                <a:solidFill>
                  <a:schemeClr val="accent2">
                    <a:lumMod val="75000"/>
                  </a:schemeClr>
                </a:solidFill>
                <a:latin typeface="华文琥珀" pitchFamily="2" charset="-122"/>
                <a:ea typeface="华文琥珀" pitchFamily="2" charset="-122"/>
              </a:rPr>
              <a:t>　</a:t>
            </a:r>
            <a:r>
              <a:rPr lang="zh-CN" altLang="en-US" sz="2000" dirty="0" smtClean="0">
                <a:solidFill>
                  <a:schemeClr val="accent2">
                    <a:lumMod val="75000"/>
                  </a:schemeClr>
                </a:solidFill>
                <a:latin typeface="华文琥珀" pitchFamily="2" charset="-122"/>
                <a:ea typeface="华文琥珀" pitchFamily="2" charset="-122"/>
              </a:rPr>
              <a:t>橱</a:t>
            </a:r>
            <a:r>
              <a:rPr lang="zh-CN" altLang="en-US" sz="2000" dirty="0">
                <a:solidFill>
                  <a:schemeClr val="accent2">
                    <a:lumMod val="75000"/>
                  </a:schemeClr>
                </a:solidFill>
                <a:latin typeface="华文琥珀" pitchFamily="2" charset="-122"/>
                <a:ea typeface="华文琥珀" pitchFamily="2" charset="-122"/>
              </a:rPr>
              <a:t>架展示</a:t>
            </a:r>
          </a:p>
          <a:p>
            <a:pPr>
              <a:lnSpc>
                <a:spcPct val="150000"/>
              </a:lnSpc>
            </a:pPr>
            <a:r>
              <a:rPr lang="zh-CN" altLang="en-US" dirty="0">
                <a:latin typeface="宋体" pitchFamily="2" charset="-122"/>
                <a:ea typeface="宋体" pitchFamily="2" charset="-122"/>
              </a:rPr>
              <a:t>　　橱架的陈列常兼有展示和储藏的作用。它适于单独或综合地陈列数量较多的书籍、古玩、工艺品、纪念品、陶瓷、牙木雕件、金属饰品、漆器、盆具和玩具等。</a:t>
            </a:r>
            <a:endParaRPr lang="zh-CN" altLang="en-US" dirty="0">
              <a:latin typeface="宋体" pitchFamily="2" charset="-122"/>
              <a:ea typeface="宋体" pitchFamily="2" charset="-122"/>
            </a:endParaRPr>
          </a:p>
        </p:txBody>
      </p:sp>
      <p:pic>
        <p:nvPicPr>
          <p:cNvPr id="19458" name="图片 11" descr="1 (10)"/>
          <p:cNvPicPr>
            <a:picLocks noChangeAspect="1" noChangeArrowheads="1"/>
          </p:cNvPicPr>
          <p:nvPr/>
        </p:nvPicPr>
        <p:blipFill>
          <a:blip r:embed="rId2">
            <a:extLst>
              <a:ext uri="{28A0092B-C50C-407E-A947-70E740481C1C}">
                <a14:useLocalDpi xmlns:a14="http://schemas.microsoft.com/office/drawing/2010/main" val="0"/>
              </a:ext>
            </a:extLst>
          </a:blip>
          <a:srcRect l="8730" t="4385"/>
          <a:stretch>
            <a:fillRect/>
          </a:stretch>
        </p:blipFill>
        <p:spPr bwMode="auto">
          <a:xfrm>
            <a:off x="5364088" y="429766"/>
            <a:ext cx="2617145" cy="365435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4"/>
          <p:cNvSpPr>
            <a:spLocks noChangeArrowheads="1"/>
          </p:cNvSpPr>
          <p:nvPr/>
        </p:nvSpPr>
        <p:spPr bwMode="auto">
          <a:xfrm>
            <a:off x="0" y="33432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6" name="Rectangle 5"/>
          <p:cNvSpPr>
            <a:spLocks noChangeArrowheads="1"/>
          </p:cNvSpPr>
          <p:nvPr/>
        </p:nvSpPr>
        <p:spPr bwMode="auto">
          <a:xfrm>
            <a:off x="5574546" y="4481287"/>
            <a:ext cx="2309822" cy="338554"/>
          </a:xfrm>
          <a:prstGeom prst="rect">
            <a:avLst/>
          </a:prstGeom>
          <a:ln/>
          <a:ex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628650" algn="l"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 </a:t>
            </a:r>
            <a:r>
              <a:rPr lang="zh-CN" altLang="en-US" sz="1600" dirty="0">
                <a:solidFill>
                  <a:srgbClr val="FF3399"/>
                </a:solidFill>
                <a:latin typeface="华文仿宋" pitchFamily="2" charset="-122"/>
                <a:ea typeface="华文仿宋" pitchFamily="2" charset="-122"/>
                <a:cs typeface="宋体" pitchFamily="2" charset="-122"/>
              </a:rPr>
              <a:t>橱架展示</a:t>
            </a:r>
          </a:p>
        </p:txBody>
      </p:sp>
    </p:spTree>
    <p:extLst>
      <p:ext uri="{BB962C8B-B14F-4D97-AF65-F5344CB8AC3E}">
        <p14:creationId xmlns:p14="http://schemas.microsoft.com/office/powerpoint/2010/main" val="36088448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64" y="4701081"/>
            <a:ext cx="1614545" cy="369332"/>
          </a:xfrm>
          <a:prstGeom prst="rect">
            <a:avLst/>
          </a:prstGeom>
        </p:spPr>
        <p:txBody>
          <a:bodyPr wrap="none">
            <a:spAutoFit/>
          </a:bodyPr>
          <a:lstStyle/>
          <a:p>
            <a:pPr lvl="0"/>
            <a:r>
              <a:rPr lang="en-US" altLang="zh-CN" dirty="0" smtClean="0">
                <a:solidFill>
                  <a:srgbClr val="FFFF00"/>
                </a:solidFill>
                <a:latin typeface="华文中宋" pitchFamily="2" charset="-122"/>
                <a:ea typeface="华文中宋" pitchFamily="2" charset="-122"/>
              </a:rPr>
              <a:t>6.2  </a:t>
            </a:r>
            <a:r>
              <a:rPr lang="zh-CN" altLang="zh-CN" dirty="0" smtClean="0">
                <a:solidFill>
                  <a:srgbClr val="FFFF00"/>
                </a:solidFill>
                <a:latin typeface="华文中宋" pitchFamily="2" charset="-122"/>
                <a:ea typeface="华文中宋" pitchFamily="2" charset="-122"/>
              </a:rPr>
              <a:t>陈设</a:t>
            </a:r>
            <a:r>
              <a:rPr lang="zh-CN" altLang="en-US" dirty="0" smtClean="0">
                <a:solidFill>
                  <a:srgbClr val="FFFF00"/>
                </a:solidFill>
                <a:latin typeface="华文中宋" pitchFamily="2" charset="-122"/>
                <a:ea typeface="华文中宋" pitchFamily="2" charset="-122"/>
              </a:rPr>
              <a:t>艺术</a:t>
            </a:r>
            <a:endParaRPr lang="zh-CN" altLang="zh-CN" dirty="0">
              <a:solidFill>
                <a:srgbClr val="FFFF00"/>
              </a:solidFill>
              <a:latin typeface="华文中宋" pitchFamily="2" charset="-122"/>
              <a:ea typeface="华文中宋" pitchFamily="2" charset="-122"/>
            </a:endParaRPr>
          </a:p>
        </p:txBody>
      </p:sp>
      <p:sp>
        <p:nvSpPr>
          <p:cNvPr id="3" name="矩形 2"/>
          <p:cNvSpPr/>
          <p:nvPr/>
        </p:nvSpPr>
        <p:spPr>
          <a:xfrm>
            <a:off x="4211960" y="793532"/>
            <a:ext cx="4320480" cy="3046988"/>
          </a:xfrm>
          <a:prstGeom prst="rect">
            <a:avLst/>
          </a:prstGeom>
        </p:spPr>
        <p:txBody>
          <a:bodyPr wrap="square">
            <a:spAutoFit/>
          </a:bodyPr>
          <a:lstStyle/>
          <a:p>
            <a:pPr algn="ctr">
              <a:lnSpc>
                <a:spcPct val="150000"/>
              </a:lnSpc>
            </a:pPr>
            <a:r>
              <a:rPr lang="zh-CN" altLang="en-US" sz="2000" dirty="0" smtClean="0">
                <a:solidFill>
                  <a:schemeClr val="accent2">
                    <a:lumMod val="75000"/>
                  </a:schemeClr>
                </a:solidFill>
                <a:latin typeface="华文琥珀" pitchFamily="2" charset="-122"/>
                <a:ea typeface="华文琥珀" pitchFamily="2" charset="-122"/>
              </a:rPr>
              <a:t>落地</a:t>
            </a:r>
            <a:r>
              <a:rPr lang="zh-CN" altLang="en-US" sz="2000" dirty="0">
                <a:solidFill>
                  <a:schemeClr val="accent2">
                    <a:lumMod val="75000"/>
                  </a:schemeClr>
                </a:solidFill>
                <a:latin typeface="华文琥珀" pitchFamily="2" charset="-122"/>
                <a:ea typeface="华文琥珀" pitchFamily="2" charset="-122"/>
              </a:rPr>
              <a:t>陈设</a:t>
            </a:r>
          </a:p>
          <a:p>
            <a:pPr>
              <a:lnSpc>
                <a:spcPct val="150000"/>
              </a:lnSpc>
            </a:pPr>
            <a:r>
              <a:rPr lang="zh-CN" altLang="en-US" dirty="0">
                <a:latin typeface="宋体" pitchFamily="2" charset="-122"/>
                <a:ea typeface="宋体" pitchFamily="2" charset="-122"/>
              </a:rPr>
              <a:t>　　落地陈设一般设置在较大的室内空间中，体量有  时亦较大，如室内雕塑、大型艺术品（石雕、木雕、金属陈设、落地花瓶等）、屏风和落地风扇等。它们的布置除要满足使用要求和造景外，还要不妨碍人们在室内的活动。</a:t>
            </a:r>
            <a:endParaRPr lang="zh-CN" altLang="en-US" dirty="0">
              <a:latin typeface="宋体" pitchFamily="2" charset="-122"/>
              <a:ea typeface="宋体" pitchFamily="2" charset="-122"/>
            </a:endParaRPr>
          </a:p>
        </p:txBody>
      </p:sp>
      <p:pic>
        <p:nvPicPr>
          <p:cNvPr id="4" name="图片 10" descr="1 (6)"/>
          <p:cNvPicPr>
            <a:picLocks noChangeAspect="1" noChangeArrowheads="1"/>
          </p:cNvPicPr>
          <p:nvPr/>
        </p:nvPicPr>
        <p:blipFill>
          <a:blip r:embed="rId2">
            <a:extLst>
              <a:ext uri="{28A0092B-C50C-407E-A947-70E740481C1C}">
                <a14:useLocalDpi xmlns:a14="http://schemas.microsoft.com/office/drawing/2010/main" val="0"/>
              </a:ext>
            </a:extLst>
          </a:blip>
          <a:srcRect l="25436" t="15900" r="15977" b="15228"/>
          <a:stretch>
            <a:fillRect/>
          </a:stretch>
        </p:blipFill>
        <p:spPr bwMode="auto">
          <a:xfrm>
            <a:off x="1096918" y="339501"/>
            <a:ext cx="2542917" cy="3992248"/>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1897050" y="4516415"/>
            <a:ext cx="1640193" cy="338554"/>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pPr lvl="0" indent="628650" fontAlgn="base">
              <a:spcBef>
                <a:spcPct val="0"/>
              </a:spcBef>
              <a:spcAft>
                <a:spcPct val="0"/>
              </a:spcAft>
            </a:pPr>
            <a:r>
              <a:rPr lang="zh-CN" altLang="en-US" sz="1600" dirty="0">
                <a:solidFill>
                  <a:srgbClr val="FF3399"/>
                </a:solidFill>
                <a:latin typeface="华文仿宋" pitchFamily="2" charset="-122"/>
                <a:ea typeface="华文仿宋" pitchFamily="2" charset="-122"/>
                <a:cs typeface="宋体" pitchFamily="2" charset="-122"/>
              </a:rPr>
              <a:t>落地陈设</a:t>
            </a:r>
          </a:p>
        </p:txBody>
      </p:sp>
    </p:spTree>
    <p:extLst>
      <p:ext uri="{BB962C8B-B14F-4D97-AF65-F5344CB8AC3E}">
        <p14:creationId xmlns:p14="http://schemas.microsoft.com/office/powerpoint/2010/main" val="5410846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64" y="4748970"/>
            <a:ext cx="2071401" cy="338554"/>
          </a:xfrm>
          <a:prstGeom prst="rect">
            <a:avLst/>
          </a:prstGeom>
        </p:spPr>
        <p:txBody>
          <a:bodyPr wrap="none">
            <a:spAutoFit/>
          </a:bodyPr>
          <a:lstStyle/>
          <a:p>
            <a:pPr lvl="0"/>
            <a:r>
              <a:rPr lang="en-US" altLang="zh-CN" sz="1600" dirty="0" smtClean="0">
                <a:solidFill>
                  <a:srgbClr val="FFFF00"/>
                </a:solidFill>
                <a:latin typeface="华文中宋" pitchFamily="2" charset="-122"/>
                <a:ea typeface="华文中宋" pitchFamily="2" charset="-122"/>
              </a:rPr>
              <a:t>6.3  </a:t>
            </a:r>
            <a:r>
              <a:rPr lang="zh-CN" altLang="en-US" sz="1600" dirty="0" smtClean="0">
                <a:solidFill>
                  <a:srgbClr val="FFFF00"/>
                </a:solidFill>
                <a:latin typeface="华文中宋" pitchFamily="2" charset="-122"/>
                <a:ea typeface="华文中宋" pitchFamily="2" charset="-122"/>
              </a:rPr>
              <a:t>室内绿化与内庭</a:t>
            </a:r>
            <a:endParaRPr lang="zh-CN" altLang="zh-CN" sz="1600" dirty="0">
              <a:solidFill>
                <a:srgbClr val="FFFF00"/>
              </a:solidFill>
              <a:latin typeface="华文中宋" pitchFamily="2" charset="-122"/>
              <a:ea typeface="华文中宋" pitchFamily="2" charset="-122"/>
            </a:endParaRPr>
          </a:p>
        </p:txBody>
      </p:sp>
      <p:sp>
        <p:nvSpPr>
          <p:cNvPr id="3" name="矩形 2"/>
          <p:cNvSpPr/>
          <p:nvPr/>
        </p:nvSpPr>
        <p:spPr>
          <a:xfrm>
            <a:off x="1907704" y="0"/>
            <a:ext cx="4968552" cy="553998"/>
          </a:xfrm>
          <a:prstGeom prst="rect">
            <a:avLst/>
          </a:prstGeom>
        </p:spPr>
        <p:txBody>
          <a:bodyPr wrap="square">
            <a:spAutoFit/>
          </a:bodyPr>
          <a:lstStyle/>
          <a:p>
            <a:pPr algn="ctr">
              <a:lnSpc>
                <a:spcPct val="150000"/>
              </a:lnSpc>
            </a:pPr>
            <a:r>
              <a:rPr lang="zh-CN" altLang="en-US" sz="2000" dirty="0" smtClean="0">
                <a:solidFill>
                  <a:schemeClr val="accent2">
                    <a:lumMod val="75000"/>
                  </a:schemeClr>
                </a:solidFill>
                <a:latin typeface="华文琥珀" pitchFamily="2" charset="-122"/>
                <a:ea typeface="华文琥珀" pitchFamily="2" charset="-122"/>
              </a:rPr>
              <a:t>室内绿化的作用</a:t>
            </a:r>
            <a:endParaRPr lang="zh-CN" altLang="en-US" sz="2000" dirty="0">
              <a:solidFill>
                <a:schemeClr val="accent2">
                  <a:lumMod val="75000"/>
                </a:schemeClr>
              </a:solidFill>
              <a:latin typeface="华文琥珀" pitchFamily="2" charset="-122"/>
              <a:ea typeface="华文琥珀" pitchFamily="2" charset="-122"/>
            </a:endParaRPr>
          </a:p>
        </p:txBody>
      </p:sp>
      <p:graphicFrame>
        <p:nvGraphicFramePr>
          <p:cNvPr id="5" name="图示 4"/>
          <p:cNvGraphicFramePr/>
          <p:nvPr>
            <p:extLst>
              <p:ext uri="{D42A27DB-BD31-4B8C-83A1-F6EECF244321}">
                <p14:modId xmlns:p14="http://schemas.microsoft.com/office/powerpoint/2010/main" val="2621811635"/>
              </p:ext>
            </p:extLst>
          </p:nvPr>
        </p:nvGraphicFramePr>
        <p:xfrm>
          <a:off x="1547664" y="602273"/>
          <a:ext cx="6624736" cy="398570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630717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64" y="4748970"/>
            <a:ext cx="2071401" cy="338554"/>
          </a:xfrm>
          <a:prstGeom prst="rect">
            <a:avLst/>
          </a:prstGeom>
        </p:spPr>
        <p:txBody>
          <a:bodyPr wrap="none">
            <a:spAutoFit/>
          </a:bodyPr>
          <a:lstStyle/>
          <a:p>
            <a:pPr lvl="0"/>
            <a:r>
              <a:rPr lang="en-US" altLang="zh-CN" sz="1600" dirty="0" smtClean="0">
                <a:solidFill>
                  <a:srgbClr val="FFFF00"/>
                </a:solidFill>
                <a:latin typeface="华文中宋" pitchFamily="2" charset="-122"/>
                <a:ea typeface="华文中宋" pitchFamily="2" charset="-122"/>
              </a:rPr>
              <a:t>6.3  </a:t>
            </a:r>
            <a:r>
              <a:rPr lang="zh-CN" altLang="en-US" sz="1600" dirty="0" smtClean="0">
                <a:solidFill>
                  <a:srgbClr val="FFFF00"/>
                </a:solidFill>
                <a:latin typeface="华文中宋" pitchFamily="2" charset="-122"/>
                <a:ea typeface="华文中宋" pitchFamily="2" charset="-122"/>
              </a:rPr>
              <a:t>室内绿化与内庭</a:t>
            </a:r>
            <a:endParaRPr lang="zh-CN" altLang="zh-CN" sz="1600" dirty="0">
              <a:solidFill>
                <a:srgbClr val="FFFF00"/>
              </a:solidFill>
              <a:latin typeface="华文中宋" pitchFamily="2" charset="-122"/>
              <a:ea typeface="华文中宋" pitchFamily="2" charset="-122"/>
            </a:endParaRPr>
          </a:p>
        </p:txBody>
      </p:sp>
      <p:pic>
        <p:nvPicPr>
          <p:cNvPr id="21507" name="图片 2" descr="tim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920789"/>
            <a:ext cx="3928794" cy="2624138"/>
          </a:xfrm>
          <a:prstGeom prst="rect">
            <a:avLst/>
          </a:prstGeom>
          <a:noFill/>
          <a:extLst>
            <a:ext uri="{909E8E84-426E-40DD-AFC4-6F175D3DCCD1}">
              <a14:hiddenFill xmlns:a14="http://schemas.microsoft.com/office/drawing/2010/main">
                <a:solidFill>
                  <a:srgbClr val="FFFFFF"/>
                </a:solidFill>
              </a14:hiddenFill>
            </a:ext>
          </a:extLst>
        </p:spPr>
      </p:pic>
      <p:pic>
        <p:nvPicPr>
          <p:cNvPr id="21506" name="图片 4" descr="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84478" y="70224"/>
            <a:ext cx="2982142" cy="1995569"/>
          </a:xfrm>
          <a:prstGeom prst="rect">
            <a:avLst/>
          </a:prstGeom>
          <a:noFill/>
          <a:extLst>
            <a:ext uri="{909E8E84-426E-40DD-AFC4-6F175D3DCCD1}">
              <a14:hiddenFill xmlns:a14="http://schemas.microsoft.com/office/drawing/2010/main">
                <a:solidFill>
                  <a:srgbClr val="FFFFFF"/>
                </a:solidFill>
              </a14:hiddenFill>
            </a:ext>
          </a:extLst>
        </p:spPr>
      </p:pic>
      <p:pic>
        <p:nvPicPr>
          <p:cNvPr id="21505" name="图片 6" descr="董事楼08"/>
          <p:cNvPicPr>
            <a:picLocks noChangeAspect="1" noChangeArrowheads="1"/>
          </p:cNvPicPr>
          <p:nvPr/>
        </p:nvPicPr>
        <p:blipFill>
          <a:blip r:embed="rId4">
            <a:extLst>
              <a:ext uri="{28A0092B-C50C-407E-A947-70E740481C1C}">
                <a14:useLocalDpi xmlns:a14="http://schemas.microsoft.com/office/drawing/2010/main" val="0"/>
              </a:ext>
            </a:extLst>
          </a:blip>
          <a:srcRect t="5064" b="7013"/>
          <a:stretch>
            <a:fillRect/>
          </a:stretch>
        </p:blipFill>
        <p:spPr bwMode="auto">
          <a:xfrm>
            <a:off x="5167251" y="2235995"/>
            <a:ext cx="3046168" cy="2125498"/>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5"/>
          <p:cNvSpPr>
            <a:spLocks noChangeArrowheads="1"/>
          </p:cNvSpPr>
          <p:nvPr/>
        </p:nvSpPr>
        <p:spPr bwMode="auto">
          <a:xfrm>
            <a:off x="251520" y="3684846"/>
            <a:ext cx="3928794" cy="338554"/>
          </a:xfrm>
          <a:prstGeom prst="rect">
            <a:avLst/>
          </a:prstGeom>
          <a:ln/>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zh-CN" sz="1600" dirty="0">
                <a:solidFill>
                  <a:srgbClr val="FF3399"/>
                </a:solidFill>
                <a:latin typeface="华文仿宋" pitchFamily="2" charset="-122"/>
                <a:ea typeface="华文仿宋" pitchFamily="2" charset="-122"/>
                <a:cs typeface="宋体" pitchFamily="2" charset="-122"/>
              </a:rPr>
              <a:t>植物绿化在室内</a:t>
            </a:r>
            <a:r>
              <a:rPr lang="zh-CN" sz="1600" dirty="0">
                <a:solidFill>
                  <a:srgbClr val="FF3399"/>
                </a:solidFill>
                <a:latin typeface="华文仿宋" pitchFamily="2" charset="-122"/>
                <a:ea typeface="华文仿宋" pitchFamily="2" charset="-122"/>
                <a:cs typeface="宋体" pitchFamily="2" charset="-122"/>
              </a:rPr>
              <a:t>起到的分</a:t>
            </a:r>
            <a:r>
              <a:rPr lang="zh-CN" sz="1600" dirty="0">
                <a:solidFill>
                  <a:srgbClr val="FF3399"/>
                </a:solidFill>
                <a:latin typeface="华文仿宋" pitchFamily="2" charset="-122"/>
                <a:ea typeface="华文仿宋" pitchFamily="2" charset="-122"/>
                <a:cs typeface="宋体" pitchFamily="2" charset="-122"/>
              </a:rPr>
              <a:t>隔作用</a:t>
            </a:r>
          </a:p>
        </p:txBody>
      </p:sp>
      <p:sp>
        <p:nvSpPr>
          <p:cNvPr id="5" name="Rectangle 6"/>
          <p:cNvSpPr>
            <a:spLocks noChangeArrowheads="1"/>
          </p:cNvSpPr>
          <p:nvPr/>
        </p:nvSpPr>
        <p:spPr bwMode="auto">
          <a:xfrm>
            <a:off x="4583936" y="939219"/>
            <a:ext cx="1166630" cy="1077218"/>
          </a:xfrm>
          <a:prstGeom prst="rect">
            <a:avLst/>
          </a:prstGeom>
          <a:ln/>
          <a:ex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zh-CN" sz="1600" dirty="0">
                <a:solidFill>
                  <a:srgbClr val="FF3399"/>
                </a:solidFill>
                <a:latin typeface="华文仿宋" pitchFamily="2" charset="-122"/>
                <a:ea typeface="华文仿宋" pitchFamily="2" charset="-122"/>
                <a:cs typeface="宋体" pitchFamily="2" charset="-122"/>
              </a:rPr>
              <a:t>植物绿化在室内空间的联系引导作用</a:t>
            </a:r>
          </a:p>
        </p:txBody>
      </p:sp>
      <p:sp>
        <p:nvSpPr>
          <p:cNvPr id="6" name="Rectangle 7"/>
          <p:cNvSpPr>
            <a:spLocks noChangeArrowheads="1"/>
          </p:cNvSpPr>
          <p:nvPr/>
        </p:nvSpPr>
        <p:spPr bwMode="auto">
          <a:xfrm>
            <a:off x="5167251" y="4502749"/>
            <a:ext cx="3046168" cy="584775"/>
          </a:xfrm>
          <a:prstGeom prst="rect">
            <a:avLst/>
          </a:prstGeom>
          <a:ln/>
          <a:extLst/>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zh-CN" sz="1600" dirty="0">
                <a:solidFill>
                  <a:srgbClr val="FF3399"/>
                </a:solidFill>
                <a:latin typeface="华文仿宋" pitchFamily="2" charset="-122"/>
                <a:ea typeface="华文仿宋" pitchFamily="2" charset="-122"/>
                <a:cs typeface="宋体" pitchFamily="2" charset="-122"/>
              </a:rPr>
              <a:t>植物绿化起到强化空间、重点突出的作用</a:t>
            </a:r>
          </a:p>
        </p:txBody>
      </p:sp>
    </p:spTree>
    <p:extLst>
      <p:ext uri="{BB962C8B-B14F-4D97-AF65-F5344CB8AC3E}">
        <p14:creationId xmlns:p14="http://schemas.microsoft.com/office/powerpoint/2010/main" val="25384132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64" y="4701081"/>
            <a:ext cx="1859805" cy="369332"/>
          </a:xfrm>
          <a:prstGeom prst="rect">
            <a:avLst/>
          </a:prstGeom>
        </p:spPr>
        <p:txBody>
          <a:bodyPr wrap="none">
            <a:spAutoFit/>
          </a:bodyPr>
          <a:lstStyle/>
          <a:p>
            <a:pPr lvl="0"/>
            <a:r>
              <a:rPr lang="en-US" altLang="zh-CN" dirty="0" smtClean="0">
                <a:solidFill>
                  <a:srgbClr val="FFFF00"/>
                </a:solidFill>
                <a:latin typeface="华文中宋" pitchFamily="2" charset="-122"/>
                <a:ea typeface="华文中宋" pitchFamily="2" charset="-122"/>
              </a:rPr>
              <a:t>6.1  </a:t>
            </a:r>
            <a:r>
              <a:rPr lang="zh-CN" altLang="zh-CN" dirty="0" smtClean="0">
                <a:solidFill>
                  <a:srgbClr val="FFFF00"/>
                </a:solidFill>
                <a:latin typeface="华文中宋" pitchFamily="2" charset="-122"/>
                <a:ea typeface="华文中宋" pitchFamily="2" charset="-122"/>
              </a:rPr>
              <a:t>家具</a:t>
            </a:r>
            <a:r>
              <a:rPr lang="zh-CN" altLang="zh-CN" dirty="0">
                <a:solidFill>
                  <a:srgbClr val="FFFF00"/>
                </a:solidFill>
                <a:latin typeface="华文中宋" pitchFamily="2" charset="-122"/>
                <a:ea typeface="华文中宋" pitchFamily="2" charset="-122"/>
              </a:rPr>
              <a:t>与陈设</a:t>
            </a:r>
          </a:p>
        </p:txBody>
      </p:sp>
      <p:sp>
        <p:nvSpPr>
          <p:cNvPr id="3" name="矩形 2"/>
          <p:cNvSpPr/>
          <p:nvPr/>
        </p:nvSpPr>
        <p:spPr>
          <a:xfrm>
            <a:off x="827584" y="699542"/>
            <a:ext cx="7632848" cy="1231106"/>
          </a:xfrm>
          <a:prstGeom prst="rect">
            <a:avLst/>
          </a:prstGeom>
        </p:spPr>
        <p:txBody>
          <a:bodyPr wrap="square">
            <a:spAutoFit/>
          </a:bodyPr>
          <a:lstStyle/>
          <a:p>
            <a:pPr algn="ctr"/>
            <a:r>
              <a:rPr lang="zh-CN" altLang="zh-CN" sz="2000" b="1" dirty="0">
                <a:solidFill>
                  <a:schemeClr val="accent2">
                    <a:lumMod val="75000"/>
                  </a:schemeClr>
                </a:solidFill>
                <a:latin typeface="华文琥珀" pitchFamily="2" charset="-122"/>
                <a:ea typeface="华文琥珀" pitchFamily="2" charset="-122"/>
              </a:rPr>
              <a:t>家具的功能</a:t>
            </a:r>
            <a:endParaRPr lang="zh-CN" altLang="zh-CN" sz="2000" dirty="0">
              <a:solidFill>
                <a:schemeClr val="accent2">
                  <a:lumMod val="75000"/>
                </a:schemeClr>
              </a:solidFill>
              <a:latin typeface="华文琥珀" pitchFamily="2" charset="-122"/>
              <a:ea typeface="华文琥珀" pitchFamily="2" charset="-122"/>
            </a:endParaRPr>
          </a:p>
          <a:p>
            <a:pPr marL="285750" indent="-285750">
              <a:lnSpc>
                <a:spcPct val="150000"/>
              </a:lnSpc>
              <a:buFont typeface="Arial" pitchFamily="34" charset="0"/>
              <a:buChar char="•"/>
            </a:pPr>
            <a:r>
              <a:rPr lang="zh-CN" altLang="zh-CN" dirty="0" smtClean="0">
                <a:latin typeface="宋体" pitchFamily="2" charset="-122"/>
                <a:ea typeface="宋体" pitchFamily="2" charset="-122"/>
              </a:rPr>
              <a:t>空间</a:t>
            </a:r>
            <a:r>
              <a:rPr lang="zh-CN" altLang="zh-CN" dirty="0">
                <a:latin typeface="宋体" pitchFamily="2" charset="-122"/>
                <a:ea typeface="宋体" pitchFamily="2" charset="-122"/>
              </a:rPr>
              <a:t>因家具而异，家具同样因空间格局不同而有不同的配置形式</a:t>
            </a:r>
            <a:r>
              <a:rPr lang="zh-CN" altLang="zh-CN" dirty="0">
                <a:latin typeface="宋体" pitchFamily="2" charset="-122"/>
                <a:ea typeface="宋体" pitchFamily="2" charset="-122"/>
              </a:rPr>
              <a:t>。</a:t>
            </a:r>
            <a:endParaRPr lang="en-US" altLang="zh-CN" dirty="0">
              <a:latin typeface="宋体" pitchFamily="2" charset="-122"/>
              <a:ea typeface="宋体" pitchFamily="2" charset="-122"/>
            </a:endParaRPr>
          </a:p>
          <a:p>
            <a:pPr marL="285750" indent="-285750">
              <a:lnSpc>
                <a:spcPct val="150000"/>
              </a:lnSpc>
              <a:buFont typeface="Arial" pitchFamily="34" charset="0"/>
              <a:buChar char="•"/>
            </a:pPr>
            <a:r>
              <a:rPr lang="zh-CN" altLang="zh-CN" dirty="0">
                <a:latin typeface="宋体" pitchFamily="2" charset="-122"/>
                <a:ea typeface="宋体" pitchFamily="2" charset="-122"/>
              </a:rPr>
              <a:t>家具</a:t>
            </a:r>
            <a:r>
              <a:rPr lang="zh-CN" altLang="zh-CN" dirty="0">
                <a:latin typeface="宋体" pitchFamily="2" charset="-122"/>
                <a:ea typeface="宋体" pitchFamily="2" charset="-122"/>
              </a:rPr>
              <a:t>有物质使用功能与精神功能，既实用又可像艺术品一样供人欣赏。</a:t>
            </a:r>
          </a:p>
        </p:txBody>
      </p:sp>
      <p:pic>
        <p:nvPicPr>
          <p:cNvPr id="1026" name="Picture 2" descr="http://p5.so.qhimgs1.com/bdr/_240_/t016168f08c3bf6ed1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9030" y="1999228"/>
            <a:ext cx="4067175" cy="228600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p1.so.qhimgs1.com/bdr/_240_/t01226d928eb9342ce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056" y="1995686"/>
            <a:ext cx="3533775" cy="2286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424086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64" y="4748970"/>
            <a:ext cx="2071401" cy="338554"/>
          </a:xfrm>
          <a:prstGeom prst="rect">
            <a:avLst/>
          </a:prstGeom>
        </p:spPr>
        <p:txBody>
          <a:bodyPr wrap="none">
            <a:spAutoFit/>
          </a:bodyPr>
          <a:lstStyle/>
          <a:p>
            <a:pPr lvl="0"/>
            <a:r>
              <a:rPr lang="en-US" altLang="zh-CN" sz="1600" dirty="0" smtClean="0">
                <a:solidFill>
                  <a:srgbClr val="FFFF00"/>
                </a:solidFill>
                <a:latin typeface="华文中宋" pitchFamily="2" charset="-122"/>
                <a:ea typeface="华文中宋" pitchFamily="2" charset="-122"/>
              </a:rPr>
              <a:t>6.3  </a:t>
            </a:r>
            <a:r>
              <a:rPr lang="zh-CN" altLang="en-US" sz="1600" dirty="0" smtClean="0">
                <a:solidFill>
                  <a:srgbClr val="FFFF00"/>
                </a:solidFill>
                <a:latin typeface="华文中宋" pitchFamily="2" charset="-122"/>
                <a:ea typeface="华文中宋" pitchFamily="2" charset="-122"/>
              </a:rPr>
              <a:t>室内绿化与内庭</a:t>
            </a:r>
            <a:endParaRPr lang="zh-CN" altLang="zh-CN" sz="1600" dirty="0">
              <a:solidFill>
                <a:srgbClr val="FFFF00"/>
              </a:solidFill>
              <a:latin typeface="华文中宋" pitchFamily="2" charset="-122"/>
              <a:ea typeface="华文中宋" pitchFamily="2" charset="-122"/>
            </a:endParaRPr>
          </a:p>
        </p:txBody>
      </p:sp>
      <p:pic>
        <p:nvPicPr>
          <p:cNvPr id="23554" name="图片 8" descr="董事楼1-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215" y="987574"/>
            <a:ext cx="4092753" cy="2715127"/>
          </a:xfrm>
          <a:prstGeom prst="rect">
            <a:avLst/>
          </a:prstGeom>
          <a:noFill/>
          <a:extLst>
            <a:ext uri="{909E8E84-426E-40DD-AFC4-6F175D3DCCD1}">
              <a14:hiddenFill xmlns:a14="http://schemas.microsoft.com/office/drawing/2010/main">
                <a:solidFill>
                  <a:srgbClr val="FFFFFF"/>
                </a:solidFill>
              </a14:hiddenFill>
            </a:ext>
          </a:extLst>
        </p:spPr>
      </p:pic>
      <p:pic>
        <p:nvPicPr>
          <p:cNvPr id="23553" name="图片 74" descr="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4498" y="974646"/>
            <a:ext cx="4449502" cy="2728055"/>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4"/>
          <p:cNvSpPr>
            <a:spLocks noChangeArrowheads="1"/>
          </p:cNvSpPr>
          <p:nvPr/>
        </p:nvSpPr>
        <p:spPr bwMode="auto">
          <a:xfrm>
            <a:off x="191214" y="3886041"/>
            <a:ext cx="4092753" cy="338554"/>
          </a:xfrm>
          <a:prstGeom prst="rect">
            <a:avLst/>
          </a:prstGeom>
          <a:ln/>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114300" algn="ctr" defTabSz="914400" rtl="0" eaLnBrk="1" fontAlgn="base" latinLnBrk="0" hangingPunct="1">
              <a:lnSpc>
                <a:spcPct val="100000"/>
              </a:lnSpc>
              <a:spcBef>
                <a:spcPct val="0"/>
              </a:spcBef>
              <a:spcAft>
                <a:spcPct val="0"/>
              </a:spcAft>
              <a:buClrTx/>
              <a:buSzTx/>
              <a:buFontTx/>
              <a:buNone/>
              <a:tabLst/>
            </a:pPr>
            <a:r>
              <a:rPr lang="zh-CN" sz="1600" dirty="0">
                <a:solidFill>
                  <a:srgbClr val="FF3399"/>
                </a:solidFill>
                <a:latin typeface="华文仿宋" pitchFamily="2" charset="-122"/>
                <a:ea typeface="华文仿宋" pitchFamily="2" charset="-122"/>
                <a:cs typeface="宋体" pitchFamily="2" charset="-122"/>
              </a:rPr>
              <a:t>宽叶植物在室内空间起到柔化作用</a:t>
            </a:r>
          </a:p>
        </p:txBody>
      </p:sp>
      <p:sp>
        <p:nvSpPr>
          <p:cNvPr id="5" name="Rectangle 5"/>
          <p:cNvSpPr>
            <a:spLocks noChangeArrowheads="1"/>
          </p:cNvSpPr>
          <p:nvPr/>
        </p:nvSpPr>
        <p:spPr bwMode="auto">
          <a:xfrm>
            <a:off x="5652120" y="3886041"/>
            <a:ext cx="3131840" cy="338554"/>
          </a:xfrm>
          <a:prstGeom prst="rect">
            <a:avLst/>
          </a:prstGeom>
          <a:ln/>
          <a:extLst/>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571500" algn="l" defTabSz="914400" rtl="0" eaLnBrk="1" fontAlgn="base" latinLnBrk="0" hangingPunct="1">
              <a:lnSpc>
                <a:spcPct val="100000"/>
              </a:lnSpc>
              <a:spcBef>
                <a:spcPct val="0"/>
              </a:spcBef>
              <a:spcAft>
                <a:spcPct val="0"/>
              </a:spcAft>
              <a:buClrTx/>
              <a:buSzTx/>
              <a:buFontTx/>
              <a:buNone/>
              <a:tabLst/>
            </a:pPr>
            <a:r>
              <a:rPr lang="zh-CN" sz="1600" dirty="0">
                <a:solidFill>
                  <a:srgbClr val="FF3399"/>
                </a:solidFill>
                <a:latin typeface="华文仿宋" pitchFamily="2" charset="-122"/>
                <a:ea typeface="华文仿宋" pitchFamily="2" charset="-122"/>
                <a:cs typeface="宋体" pitchFamily="2" charset="-122"/>
              </a:rPr>
              <a:t>植物体现出自然之美</a:t>
            </a:r>
          </a:p>
        </p:txBody>
      </p:sp>
    </p:spTree>
    <p:extLst>
      <p:ext uri="{BB962C8B-B14F-4D97-AF65-F5344CB8AC3E}">
        <p14:creationId xmlns:p14="http://schemas.microsoft.com/office/powerpoint/2010/main" val="28619464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64" y="4748970"/>
            <a:ext cx="2071401" cy="338554"/>
          </a:xfrm>
          <a:prstGeom prst="rect">
            <a:avLst/>
          </a:prstGeom>
        </p:spPr>
        <p:txBody>
          <a:bodyPr wrap="none">
            <a:spAutoFit/>
          </a:bodyPr>
          <a:lstStyle/>
          <a:p>
            <a:pPr lvl="0"/>
            <a:r>
              <a:rPr lang="en-US" altLang="zh-CN" sz="1600" dirty="0" smtClean="0">
                <a:solidFill>
                  <a:srgbClr val="FFFF00"/>
                </a:solidFill>
                <a:latin typeface="华文中宋" pitchFamily="2" charset="-122"/>
                <a:ea typeface="华文中宋" pitchFamily="2" charset="-122"/>
              </a:rPr>
              <a:t>6.3  </a:t>
            </a:r>
            <a:r>
              <a:rPr lang="zh-CN" altLang="en-US" sz="1600" dirty="0" smtClean="0">
                <a:solidFill>
                  <a:srgbClr val="FFFF00"/>
                </a:solidFill>
                <a:latin typeface="华文中宋" pitchFamily="2" charset="-122"/>
                <a:ea typeface="华文中宋" pitchFamily="2" charset="-122"/>
              </a:rPr>
              <a:t>室内绿化与内庭</a:t>
            </a:r>
            <a:endParaRPr lang="zh-CN" altLang="zh-CN" sz="1600" dirty="0">
              <a:solidFill>
                <a:srgbClr val="FFFF00"/>
              </a:solidFill>
              <a:latin typeface="华文中宋" pitchFamily="2" charset="-122"/>
              <a:ea typeface="华文中宋" pitchFamily="2" charset="-122"/>
            </a:endParaRPr>
          </a:p>
        </p:txBody>
      </p:sp>
      <p:sp>
        <p:nvSpPr>
          <p:cNvPr id="3" name="矩形 2"/>
          <p:cNvSpPr/>
          <p:nvPr/>
        </p:nvSpPr>
        <p:spPr>
          <a:xfrm>
            <a:off x="683568" y="483518"/>
            <a:ext cx="3744416" cy="3877985"/>
          </a:xfrm>
          <a:prstGeom prst="rect">
            <a:avLst/>
          </a:prstGeom>
        </p:spPr>
        <p:txBody>
          <a:bodyPr wrap="square">
            <a:spAutoFit/>
          </a:bodyPr>
          <a:lstStyle/>
          <a:p>
            <a:pPr algn="ctr">
              <a:lnSpc>
                <a:spcPct val="150000"/>
              </a:lnSpc>
            </a:pPr>
            <a:r>
              <a:rPr lang="zh-CN" altLang="en-US" sz="2000" dirty="0">
                <a:solidFill>
                  <a:schemeClr val="accent2">
                    <a:lumMod val="75000"/>
                  </a:schemeClr>
                </a:solidFill>
                <a:latin typeface="华文琥珀" pitchFamily="2" charset="-122"/>
                <a:ea typeface="华文琥珀" pitchFamily="2" charset="-122"/>
              </a:rPr>
              <a:t>室内绿化植物的种类与选择</a:t>
            </a:r>
          </a:p>
          <a:p>
            <a:r>
              <a:rPr lang="zh-CN" altLang="en-US" dirty="0" smtClean="0"/>
              <a:t>　　</a:t>
            </a:r>
            <a:r>
              <a:rPr lang="en-US" altLang="zh-CN" dirty="0" smtClean="0"/>
              <a:t>1.</a:t>
            </a:r>
            <a:r>
              <a:rPr lang="zh-CN" altLang="en-US" dirty="0" smtClean="0"/>
              <a:t>室内植物的种类</a:t>
            </a:r>
          </a:p>
          <a:p>
            <a:r>
              <a:rPr lang="zh-CN" altLang="en-US" dirty="0" smtClean="0"/>
              <a:t>　　　（</a:t>
            </a:r>
            <a:r>
              <a:rPr lang="en-US" altLang="zh-CN" dirty="0" smtClean="0"/>
              <a:t>1</a:t>
            </a:r>
            <a:r>
              <a:rPr lang="zh-CN" altLang="en-US" dirty="0" smtClean="0"/>
              <a:t>）室内自然生长植物</a:t>
            </a:r>
          </a:p>
          <a:p>
            <a:pPr lvl="1"/>
            <a:r>
              <a:rPr lang="zh-CN" altLang="en-US" dirty="0" smtClean="0"/>
              <a:t>　　①观叶植物</a:t>
            </a:r>
          </a:p>
          <a:p>
            <a:pPr lvl="1"/>
            <a:r>
              <a:rPr lang="zh-CN" altLang="en-US" dirty="0" smtClean="0"/>
              <a:t>　　②观花植物</a:t>
            </a:r>
          </a:p>
          <a:p>
            <a:pPr lvl="1"/>
            <a:r>
              <a:rPr lang="zh-CN" altLang="en-US" dirty="0" smtClean="0"/>
              <a:t>　　③观果植物</a:t>
            </a:r>
          </a:p>
          <a:p>
            <a:pPr lvl="1"/>
            <a:r>
              <a:rPr lang="zh-CN" altLang="en-US" dirty="0" smtClean="0"/>
              <a:t>　　④藤蔓植物</a:t>
            </a:r>
          </a:p>
          <a:p>
            <a:pPr lvl="1"/>
            <a:r>
              <a:rPr lang="zh-CN" altLang="en-US" dirty="0" smtClean="0"/>
              <a:t>　　⑤闻香植物</a:t>
            </a:r>
          </a:p>
          <a:p>
            <a:pPr lvl="1"/>
            <a:r>
              <a:rPr lang="zh-CN" altLang="en-US" dirty="0" smtClean="0"/>
              <a:t>　　⑥室内树本</a:t>
            </a:r>
          </a:p>
          <a:p>
            <a:pPr lvl="1"/>
            <a:r>
              <a:rPr lang="zh-CN" altLang="en-US" dirty="0" smtClean="0"/>
              <a:t>　　⑦水生植物</a:t>
            </a:r>
          </a:p>
          <a:p>
            <a:r>
              <a:rPr lang="zh-CN" altLang="en-US" dirty="0" smtClean="0"/>
              <a:t>　　（</a:t>
            </a:r>
            <a:r>
              <a:rPr lang="en-US" altLang="zh-CN" dirty="0" smtClean="0"/>
              <a:t>2</a:t>
            </a:r>
            <a:r>
              <a:rPr lang="zh-CN" altLang="en-US" dirty="0" smtClean="0"/>
              <a:t>）室内仿真植物</a:t>
            </a:r>
          </a:p>
          <a:p>
            <a:endParaRPr lang="zh-CN" altLang="en-US" dirty="0" smtClean="0"/>
          </a:p>
          <a:p>
            <a:r>
              <a:rPr lang="zh-CN" altLang="en-US" dirty="0" smtClean="0"/>
              <a:t>　　</a:t>
            </a:r>
            <a:endParaRPr lang="zh-CN" altLang="en-US" dirty="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4577" name="图片 66" descr="天心的素材铺 (3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73024" y="457200"/>
            <a:ext cx="2725740" cy="3693319"/>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p:cNvSpPr>
            <a:spLocks noChangeArrowheads="1"/>
          </p:cNvSpPr>
          <p:nvPr/>
        </p:nvSpPr>
        <p:spPr bwMode="auto">
          <a:xfrm>
            <a:off x="6073024" y="4351660"/>
            <a:ext cx="2725740" cy="338554"/>
          </a:xfrm>
          <a:prstGeom prst="rect">
            <a:avLst/>
          </a:prstGeom>
          <a:ln/>
          <a:ex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zh-CN" altLang="en-US" sz="1600" dirty="0">
                <a:solidFill>
                  <a:srgbClr val="FF3399"/>
                </a:solidFill>
                <a:latin typeface="华文仿宋" pitchFamily="2" charset="-122"/>
                <a:ea typeface="华文仿宋" pitchFamily="2" charset="-122"/>
                <a:cs typeface="宋体" pitchFamily="2" charset="-122"/>
              </a:rPr>
              <a:t>仿真植被背景墙 </a:t>
            </a:r>
          </a:p>
        </p:txBody>
      </p:sp>
    </p:spTree>
    <p:extLst>
      <p:ext uri="{BB962C8B-B14F-4D97-AF65-F5344CB8AC3E}">
        <p14:creationId xmlns:p14="http://schemas.microsoft.com/office/powerpoint/2010/main" val="25930487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64" y="4748970"/>
            <a:ext cx="2071401" cy="338554"/>
          </a:xfrm>
          <a:prstGeom prst="rect">
            <a:avLst/>
          </a:prstGeom>
        </p:spPr>
        <p:txBody>
          <a:bodyPr wrap="none">
            <a:spAutoFit/>
          </a:bodyPr>
          <a:lstStyle/>
          <a:p>
            <a:pPr lvl="0"/>
            <a:r>
              <a:rPr lang="en-US" altLang="zh-CN" sz="1600" dirty="0" smtClean="0">
                <a:solidFill>
                  <a:srgbClr val="FFFF00"/>
                </a:solidFill>
                <a:latin typeface="华文中宋" pitchFamily="2" charset="-122"/>
                <a:ea typeface="华文中宋" pitchFamily="2" charset="-122"/>
              </a:rPr>
              <a:t>6.3  </a:t>
            </a:r>
            <a:r>
              <a:rPr lang="zh-CN" altLang="en-US" sz="1600" dirty="0" smtClean="0">
                <a:solidFill>
                  <a:srgbClr val="FFFF00"/>
                </a:solidFill>
                <a:latin typeface="华文中宋" pitchFamily="2" charset="-122"/>
                <a:ea typeface="华文中宋" pitchFamily="2" charset="-122"/>
              </a:rPr>
              <a:t>室内绿化与内庭</a:t>
            </a:r>
            <a:endParaRPr lang="zh-CN" altLang="zh-CN" sz="1600" dirty="0">
              <a:solidFill>
                <a:srgbClr val="FFFF00"/>
              </a:solidFill>
              <a:latin typeface="华文中宋" pitchFamily="2" charset="-122"/>
              <a:ea typeface="华文中宋" pitchFamily="2" charset="-122"/>
            </a:endParaRPr>
          </a:p>
        </p:txBody>
      </p:sp>
      <p:sp>
        <p:nvSpPr>
          <p:cNvPr id="3" name="矩形 2"/>
          <p:cNvSpPr/>
          <p:nvPr/>
        </p:nvSpPr>
        <p:spPr>
          <a:xfrm>
            <a:off x="827584" y="555526"/>
            <a:ext cx="7905524" cy="3046988"/>
          </a:xfrm>
          <a:prstGeom prst="rect">
            <a:avLst/>
          </a:prstGeom>
        </p:spPr>
        <p:txBody>
          <a:bodyPr wrap="square">
            <a:spAutoFit/>
          </a:bodyPr>
          <a:lstStyle/>
          <a:p>
            <a:pPr algn="ctr">
              <a:lnSpc>
                <a:spcPct val="150000"/>
              </a:lnSpc>
            </a:pPr>
            <a:r>
              <a:rPr lang="zh-CN" altLang="en-US" sz="2000" dirty="0" smtClean="0">
                <a:solidFill>
                  <a:schemeClr val="accent2">
                    <a:lumMod val="75000"/>
                  </a:schemeClr>
                </a:solidFill>
                <a:latin typeface="华文琥珀" pitchFamily="2" charset="-122"/>
                <a:ea typeface="华文琥珀" pitchFamily="2" charset="-122"/>
              </a:rPr>
              <a:t>室内</a:t>
            </a:r>
            <a:r>
              <a:rPr lang="zh-CN" altLang="en-US" sz="2000" dirty="0">
                <a:solidFill>
                  <a:schemeClr val="accent2">
                    <a:lumMod val="75000"/>
                  </a:schemeClr>
                </a:solidFill>
                <a:latin typeface="华文琥珀" pitchFamily="2" charset="-122"/>
                <a:ea typeface="华文琥珀" pitchFamily="2" charset="-122"/>
              </a:rPr>
              <a:t>绿化植物的选择</a:t>
            </a:r>
          </a:p>
          <a:p>
            <a:pPr>
              <a:lnSpc>
                <a:spcPct val="150000"/>
              </a:lnSpc>
            </a:pPr>
            <a:endParaRPr lang="zh-CN" altLang="en-US" dirty="0">
              <a:latin typeface="宋体" pitchFamily="2" charset="-122"/>
              <a:ea typeface="宋体" pitchFamily="2" charset="-122"/>
            </a:endParaRPr>
          </a:p>
          <a:p>
            <a:pPr>
              <a:lnSpc>
                <a:spcPct val="150000"/>
              </a:lnSpc>
            </a:pPr>
            <a:r>
              <a:rPr lang="zh-CN" altLang="en-US" dirty="0">
                <a:latin typeface="宋体" pitchFamily="2" charset="-122"/>
                <a:ea typeface="宋体" pitchFamily="2" charset="-122"/>
              </a:rPr>
              <a:t>　　（</a:t>
            </a:r>
            <a:r>
              <a:rPr lang="en-US" altLang="zh-CN" dirty="0">
                <a:latin typeface="宋体" pitchFamily="2" charset="-122"/>
                <a:ea typeface="宋体" pitchFamily="2" charset="-122"/>
              </a:rPr>
              <a:t>1</a:t>
            </a:r>
            <a:r>
              <a:rPr lang="zh-CN" altLang="en-US" dirty="0">
                <a:latin typeface="宋体" pitchFamily="2" charset="-122"/>
                <a:ea typeface="宋体" pitchFamily="2" charset="-122"/>
              </a:rPr>
              <a:t>）需要考虑建筑的朝向，并需注意室内的光照条件。</a:t>
            </a:r>
          </a:p>
          <a:p>
            <a:pPr>
              <a:lnSpc>
                <a:spcPct val="150000"/>
              </a:lnSpc>
            </a:pPr>
            <a:r>
              <a:rPr lang="zh-CN" altLang="en-US" dirty="0">
                <a:latin typeface="宋体" pitchFamily="2" charset="-122"/>
                <a:ea typeface="宋体" pitchFamily="2" charset="-122"/>
              </a:rPr>
              <a:t>　　（</a:t>
            </a:r>
            <a:r>
              <a:rPr lang="en-US" altLang="zh-CN" dirty="0">
                <a:latin typeface="宋体" pitchFamily="2" charset="-122"/>
                <a:ea typeface="宋体" pitchFamily="2" charset="-122"/>
              </a:rPr>
              <a:t>2</a:t>
            </a:r>
            <a:r>
              <a:rPr lang="zh-CN" altLang="en-US" dirty="0">
                <a:latin typeface="宋体" pitchFamily="2" charset="-122"/>
                <a:ea typeface="宋体" pitchFamily="2" charset="-122"/>
              </a:rPr>
              <a:t>）要考虑植物的形态、质感、色彩是否与建筑的用途和性质相协调。</a:t>
            </a:r>
          </a:p>
          <a:p>
            <a:pPr>
              <a:lnSpc>
                <a:spcPct val="150000"/>
              </a:lnSpc>
            </a:pPr>
            <a:r>
              <a:rPr lang="zh-CN" altLang="en-US" dirty="0">
                <a:latin typeface="宋体" pitchFamily="2" charset="-122"/>
                <a:ea typeface="宋体" pitchFamily="2" charset="-122"/>
              </a:rPr>
              <a:t>　　（</a:t>
            </a:r>
            <a:r>
              <a:rPr lang="en-US" altLang="zh-CN" dirty="0">
                <a:latin typeface="宋体" pitchFamily="2" charset="-122"/>
                <a:ea typeface="宋体" pitchFamily="2" charset="-122"/>
              </a:rPr>
              <a:t>3</a:t>
            </a:r>
            <a:r>
              <a:rPr lang="zh-CN" altLang="en-US" dirty="0">
                <a:latin typeface="宋体" pitchFamily="2" charset="-122"/>
                <a:ea typeface="宋体" pitchFamily="2" charset="-122"/>
              </a:rPr>
              <a:t>）季节效果也是值得考虑的因素。</a:t>
            </a:r>
          </a:p>
          <a:p>
            <a:pPr>
              <a:lnSpc>
                <a:spcPct val="150000"/>
              </a:lnSpc>
            </a:pPr>
            <a:r>
              <a:rPr lang="zh-CN" altLang="en-US" dirty="0">
                <a:latin typeface="宋体" pitchFamily="2" charset="-122"/>
                <a:ea typeface="宋体" pitchFamily="2" charset="-122"/>
              </a:rPr>
              <a:t>　　（</a:t>
            </a:r>
            <a:r>
              <a:rPr lang="en-US" altLang="zh-CN" dirty="0">
                <a:latin typeface="宋体" pitchFamily="2" charset="-122"/>
                <a:ea typeface="宋体" pitchFamily="2" charset="-122"/>
              </a:rPr>
              <a:t>4</a:t>
            </a:r>
            <a:r>
              <a:rPr lang="zh-CN" altLang="en-US" dirty="0">
                <a:latin typeface="宋体" pitchFamily="2" charset="-122"/>
                <a:ea typeface="宋体" pitchFamily="2" charset="-122"/>
              </a:rPr>
              <a:t>）室内植物的选用还应与文化传统及人们的喜好相结合。。</a:t>
            </a:r>
          </a:p>
          <a:p>
            <a:pPr>
              <a:lnSpc>
                <a:spcPct val="150000"/>
              </a:lnSpc>
            </a:pPr>
            <a:r>
              <a:rPr lang="zh-CN" altLang="en-US" dirty="0">
                <a:latin typeface="宋体" pitchFamily="2" charset="-122"/>
                <a:ea typeface="宋体" pitchFamily="2" charset="-122"/>
              </a:rPr>
              <a:t>　　（</a:t>
            </a:r>
            <a:r>
              <a:rPr lang="en-US" altLang="zh-CN" dirty="0">
                <a:latin typeface="宋体" pitchFamily="2" charset="-122"/>
                <a:ea typeface="宋体" pitchFamily="2" charset="-122"/>
              </a:rPr>
              <a:t>5</a:t>
            </a:r>
            <a:r>
              <a:rPr lang="zh-CN" altLang="en-US" dirty="0">
                <a:latin typeface="宋体" pitchFamily="2" charset="-122"/>
                <a:ea typeface="宋体" pitchFamily="2" charset="-122"/>
              </a:rPr>
              <a:t>）要避免选用高耗氧、有毒性的植物。</a:t>
            </a:r>
            <a:endParaRPr lang="zh-CN" altLang="en-US" dirty="0">
              <a:latin typeface="宋体" pitchFamily="2" charset="-122"/>
              <a:ea typeface="宋体" pitchFamily="2" charset="-122"/>
            </a:endParaRPr>
          </a:p>
        </p:txBody>
      </p:sp>
    </p:spTree>
    <p:extLst>
      <p:ext uri="{BB962C8B-B14F-4D97-AF65-F5344CB8AC3E}">
        <p14:creationId xmlns:p14="http://schemas.microsoft.com/office/powerpoint/2010/main" val="406752979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64" y="4748970"/>
            <a:ext cx="2071401" cy="338554"/>
          </a:xfrm>
          <a:prstGeom prst="rect">
            <a:avLst/>
          </a:prstGeom>
        </p:spPr>
        <p:txBody>
          <a:bodyPr wrap="none">
            <a:spAutoFit/>
          </a:bodyPr>
          <a:lstStyle/>
          <a:p>
            <a:pPr lvl="0"/>
            <a:r>
              <a:rPr lang="en-US" altLang="zh-CN" sz="1600" dirty="0" smtClean="0">
                <a:solidFill>
                  <a:srgbClr val="FFFF00"/>
                </a:solidFill>
                <a:latin typeface="华文中宋" pitchFamily="2" charset="-122"/>
                <a:ea typeface="华文中宋" pitchFamily="2" charset="-122"/>
              </a:rPr>
              <a:t>6.3  </a:t>
            </a:r>
            <a:r>
              <a:rPr lang="zh-CN" altLang="en-US" sz="1600" dirty="0" smtClean="0">
                <a:solidFill>
                  <a:srgbClr val="FFFF00"/>
                </a:solidFill>
                <a:latin typeface="华文中宋" pitchFamily="2" charset="-122"/>
                <a:ea typeface="华文中宋" pitchFamily="2" charset="-122"/>
              </a:rPr>
              <a:t>室内绿化与内庭</a:t>
            </a:r>
            <a:endParaRPr lang="zh-CN" altLang="zh-CN" sz="1600" dirty="0">
              <a:solidFill>
                <a:srgbClr val="FFFF00"/>
              </a:solidFill>
              <a:latin typeface="华文中宋" pitchFamily="2" charset="-122"/>
              <a:ea typeface="华文中宋" pitchFamily="2" charset="-122"/>
            </a:endParaRPr>
          </a:p>
        </p:txBody>
      </p:sp>
      <p:sp>
        <p:nvSpPr>
          <p:cNvPr id="3" name="矩形 2"/>
          <p:cNvSpPr/>
          <p:nvPr/>
        </p:nvSpPr>
        <p:spPr>
          <a:xfrm>
            <a:off x="1058964" y="699542"/>
            <a:ext cx="3657052" cy="4708981"/>
          </a:xfrm>
          <a:prstGeom prst="rect">
            <a:avLst/>
          </a:prstGeom>
        </p:spPr>
        <p:txBody>
          <a:bodyPr wrap="square">
            <a:spAutoFit/>
          </a:bodyPr>
          <a:lstStyle/>
          <a:p>
            <a:pPr algn="ctr">
              <a:lnSpc>
                <a:spcPct val="150000"/>
              </a:lnSpc>
            </a:pPr>
            <a:r>
              <a:rPr lang="zh-CN" altLang="en-US" sz="2000" dirty="0">
                <a:solidFill>
                  <a:schemeClr val="accent2">
                    <a:lumMod val="75000"/>
                  </a:schemeClr>
                </a:solidFill>
                <a:latin typeface="华文琥珀" pitchFamily="2" charset="-122"/>
                <a:ea typeface="华文琥珀" pitchFamily="2" charset="-122"/>
              </a:rPr>
              <a:t>室内绿化的布置</a:t>
            </a:r>
          </a:p>
          <a:p>
            <a:pPr>
              <a:lnSpc>
                <a:spcPct val="150000"/>
              </a:lnSpc>
            </a:pPr>
            <a:r>
              <a:rPr lang="zh-CN" altLang="en-US" dirty="0">
                <a:latin typeface="宋体" pitchFamily="2" charset="-122"/>
                <a:ea typeface="宋体" pitchFamily="2" charset="-122"/>
              </a:rPr>
              <a:t>　　室内绿化的布置在不同的场所有不同的要求，应根据不同的任务、目的和作用，采取不同的布置方式，可分为：</a:t>
            </a:r>
          </a:p>
          <a:p>
            <a:pPr>
              <a:lnSpc>
                <a:spcPct val="150000"/>
              </a:lnSpc>
            </a:pPr>
            <a:r>
              <a:rPr lang="zh-CN" altLang="en-US" dirty="0">
                <a:latin typeface="宋体" pitchFamily="2" charset="-122"/>
                <a:ea typeface="宋体" pitchFamily="2" charset="-122"/>
              </a:rPr>
              <a:t>  （</a:t>
            </a:r>
            <a:r>
              <a:rPr lang="en-US" altLang="zh-CN" dirty="0">
                <a:latin typeface="宋体" pitchFamily="2" charset="-122"/>
                <a:ea typeface="宋体" pitchFamily="2" charset="-122"/>
              </a:rPr>
              <a:t>1</a:t>
            </a:r>
            <a:r>
              <a:rPr lang="zh-CN" altLang="en-US" dirty="0">
                <a:latin typeface="宋体" pitchFamily="2" charset="-122"/>
                <a:ea typeface="宋体" pitchFamily="2" charset="-122"/>
              </a:rPr>
              <a:t>）处于重要地位的中心位置，如大厅中央；</a:t>
            </a:r>
          </a:p>
          <a:p>
            <a:pPr>
              <a:lnSpc>
                <a:spcPct val="150000"/>
              </a:lnSpc>
            </a:pPr>
            <a:r>
              <a:rPr lang="zh-CN" altLang="en-US" dirty="0">
                <a:latin typeface="宋体" pitchFamily="2" charset="-122"/>
                <a:ea typeface="宋体" pitchFamily="2" charset="-122"/>
              </a:rPr>
              <a:t>  （</a:t>
            </a:r>
            <a:r>
              <a:rPr lang="en-US" altLang="zh-CN" dirty="0">
                <a:latin typeface="宋体" pitchFamily="2" charset="-122"/>
                <a:ea typeface="宋体" pitchFamily="2" charset="-122"/>
              </a:rPr>
              <a:t>2</a:t>
            </a:r>
            <a:r>
              <a:rPr lang="zh-CN" altLang="en-US" dirty="0">
                <a:latin typeface="宋体" pitchFamily="2" charset="-122"/>
                <a:ea typeface="宋体" pitchFamily="2" charset="-122"/>
              </a:rPr>
              <a:t>）处于较为主要的关键部位，如出入口处；</a:t>
            </a:r>
          </a:p>
          <a:p>
            <a:pPr>
              <a:lnSpc>
                <a:spcPct val="150000"/>
              </a:lnSpc>
            </a:pPr>
            <a:r>
              <a:rPr lang="zh-CN" altLang="en-US" dirty="0">
                <a:latin typeface="宋体" pitchFamily="2" charset="-122"/>
                <a:ea typeface="宋体" pitchFamily="2" charset="-122"/>
              </a:rPr>
              <a:t>  （</a:t>
            </a:r>
            <a:r>
              <a:rPr lang="en-US" altLang="zh-CN" dirty="0">
                <a:latin typeface="宋体" pitchFamily="2" charset="-122"/>
                <a:ea typeface="宋体" pitchFamily="2" charset="-122"/>
              </a:rPr>
              <a:t>3</a:t>
            </a:r>
            <a:r>
              <a:rPr lang="zh-CN" altLang="en-US" dirty="0">
                <a:latin typeface="宋体" pitchFamily="2" charset="-122"/>
                <a:ea typeface="宋体" pitchFamily="2" charset="-122"/>
              </a:rPr>
              <a:t>）处于一般的边角地带，如墙边角隅。</a:t>
            </a:r>
            <a:endParaRPr lang="zh-CN" altLang="en-US" dirty="0">
              <a:latin typeface="宋体" pitchFamily="2" charset="-122"/>
              <a:ea typeface="宋体"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5601" name="图片 76" descr="08"/>
          <p:cNvPicPr>
            <a:picLocks noChangeAspect="1" noChangeArrowheads="1"/>
          </p:cNvPicPr>
          <p:nvPr/>
        </p:nvPicPr>
        <p:blipFill>
          <a:blip r:embed="rId2">
            <a:extLst>
              <a:ext uri="{28A0092B-C50C-407E-A947-70E740481C1C}">
                <a14:useLocalDpi xmlns:a14="http://schemas.microsoft.com/office/drawing/2010/main" val="0"/>
              </a:ext>
            </a:extLst>
          </a:blip>
          <a:srcRect l="7573" t="39067" b="17477"/>
          <a:stretch>
            <a:fillRect/>
          </a:stretch>
        </p:blipFill>
        <p:spPr bwMode="auto">
          <a:xfrm>
            <a:off x="5292080" y="723088"/>
            <a:ext cx="3624996" cy="278476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p:cNvSpPr>
            <a:spLocks noChangeArrowheads="1"/>
          </p:cNvSpPr>
          <p:nvPr/>
        </p:nvSpPr>
        <p:spPr bwMode="auto">
          <a:xfrm>
            <a:off x="6084168" y="3742025"/>
            <a:ext cx="2492990" cy="338554"/>
          </a:xfrm>
          <a:prstGeom prst="rect">
            <a:avLst/>
          </a:prstGeom>
          <a:ln/>
          <a:extLst/>
        </p:spPr>
        <p:style>
          <a:lnRef idx="2">
            <a:schemeClr val="accent1"/>
          </a:lnRef>
          <a:fillRef idx="1">
            <a:schemeClr val="lt1"/>
          </a:fillRef>
          <a:effectRef idx="0">
            <a:schemeClr val="accent1"/>
          </a:effectRef>
          <a:fontRef idx="minor">
            <a:schemeClr val="dk1"/>
          </a:fontRef>
        </p:style>
        <p:txBody>
          <a:bodyPr vert="horz" wrap="none" lIns="91440" tIns="45720" rIns="91440" bIns="45720" numCol="1" anchor="ctr" anchorCtr="0" compatLnSpc="1">
            <a:prstTxWarp prst="textNoShape">
              <a:avLst/>
            </a:prstTxWarp>
            <a:spAutoFit/>
          </a:bodyPr>
          <a:lstStyle/>
          <a:p>
            <a:pPr marL="0" marR="0" lvl="0" indent="457200" algn="l" defTabSz="914400" rtl="0" eaLnBrk="1" fontAlgn="base" latinLnBrk="0" hangingPunct="1">
              <a:lnSpc>
                <a:spcPct val="100000"/>
              </a:lnSpc>
              <a:spcBef>
                <a:spcPct val="0"/>
              </a:spcBef>
              <a:spcAft>
                <a:spcPct val="0"/>
              </a:spcAft>
              <a:buClrTx/>
              <a:buSzTx/>
              <a:buFontTx/>
              <a:buNone/>
              <a:tabLst/>
            </a:pPr>
            <a:r>
              <a:rPr lang="zh-CN" altLang="en-US" sz="1600" dirty="0">
                <a:solidFill>
                  <a:srgbClr val="FF3399"/>
                </a:solidFill>
                <a:latin typeface="华文仿宋" pitchFamily="2" charset="-122"/>
                <a:ea typeface="华文仿宋" pitchFamily="2" charset="-122"/>
                <a:cs typeface="宋体" pitchFamily="2" charset="-122"/>
              </a:rPr>
              <a:t>室内绿化点缀在边角</a:t>
            </a:r>
          </a:p>
        </p:txBody>
      </p:sp>
    </p:spTree>
    <p:extLst>
      <p:ext uri="{BB962C8B-B14F-4D97-AF65-F5344CB8AC3E}">
        <p14:creationId xmlns:p14="http://schemas.microsoft.com/office/powerpoint/2010/main" val="38739794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64" y="4748970"/>
            <a:ext cx="2071401" cy="338554"/>
          </a:xfrm>
          <a:prstGeom prst="rect">
            <a:avLst/>
          </a:prstGeom>
        </p:spPr>
        <p:txBody>
          <a:bodyPr wrap="none">
            <a:spAutoFit/>
          </a:bodyPr>
          <a:lstStyle/>
          <a:p>
            <a:pPr lvl="0"/>
            <a:r>
              <a:rPr lang="en-US" altLang="zh-CN" sz="1600" dirty="0" smtClean="0">
                <a:solidFill>
                  <a:srgbClr val="FFFF00"/>
                </a:solidFill>
                <a:latin typeface="华文中宋" pitchFamily="2" charset="-122"/>
                <a:ea typeface="华文中宋" pitchFamily="2" charset="-122"/>
              </a:rPr>
              <a:t>6.3  </a:t>
            </a:r>
            <a:r>
              <a:rPr lang="zh-CN" altLang="en-US" sz="1600" dirty="0" smtClean="0">
                <a:solidFill>
                  <a:srgbClr val="FFFF00"/>
                </a:solidFill>
                <a:latin typeface="华文中宋" pitchFamily="2" charset="-122"/>
                <a:ea typeface="华文中宋" pitchFamily="2" charset="-122"/>
              </a:rPr>
              <a:t>室内绿化与内庭</a:t>
            </a:r>
            <a:endParaRPr lang="zh-CN" altLang="zh-CN" sz="1600" dirty="0">
              <a:solidFill>
                <a:srgbClr val="FFFF00"/>
              </a:solidFill>
              <a:latin typeface="华文中宋" pitchFamily="2" charset="-122"/>
              <a:ea typeface="华文中宋" pitchFamily="2" charset="-122"/>
            </a:endParaRPr>
          </a:p>
        </p:txBody>
      </p:sp>
      <p:sp>
        <p:nvSpPr>
          <p:cNvPr id="3" name="矩形 2"/>
          <p:cNvSpPr/>
          <p:nvPr/>
        </p:nvSpPr>
        <p:spPr>
          <a:xfrm>
            <a:off x="755576" y="987574"/>
            <a:ext cx="8085036" cy="369332"/>
          </a:xfrm>
          <a:prstGeom prst="rect">
            <a:avLst/>
          </a:prstGeom>
        </p:spPr>
        <p:txBody>
          <a:bodyPr wrap="square">
            <a:spAutoFit/>
          </a:bodyPr>
          <a:lstStyle/>
          <a:p>
            <a:r>
              <a:rPr lang="zh-CN" altLang="en-US" dirty="0" smtClean="0"/>
              <a:t>室内绿化的布置，应从平面和垂直两方面进行考虑，使形成立体的绿色环境</a:t>
            </a:r>
            <a:r>
              <a:rPr lang="zh-CN" altLang="en-US" dirty="0" smtClean="0"/>
              <a:t>。</a:t>
            </a:r>
            <a:endParaRPr lang="zh-CN" altLang="en-US" dirty="0" smtClean="0"/>
          </a:p>
        </p:txBody>
      </p:sp>
      <p:graphicFrame>
        <p:nvGraphicFramePr>
          <p:cNvPr id="5" name="图示 4"/>
          <p:cNvGraphicFramePr/>
          <p:nvPr>
            <p:extLst>
              <p:ext uri="{D42A27DB-BD31-4B8C-83A1-F6EECF244321}">
                <p14:modId xmlns:p14="http://schemas.microsoft.com/office/powerpoint/2010/main" val="1323126608"/>
              </p:ext>
            </p:extLst>
          </p:nvPr>
        </p:nvGraphicFramePr>
        <p:xfrm>
          <a:off x="323528" y="1923678"/>
          <a:ext cx="8517084" cy="14401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803615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64" y="4748970"/>
            <a:ext cx="2071401" cy="338554"/>
          </a:xfrm>
          <a:prstGeom prst="rect">
            <a:avLst/>
          </a:prstGeom>
        </p:spPr>
        <p:txBody>
          <a:bodyPr wrap="none">
            <a:spAutoFit/>
          </a:bodyPr>
          <a:lstStyle/>
          <a:p>
            <a:pPr lvl="0"/>
            <a:r>
              <a:rPr lang="en-US" altLang="zh-CN" sz="1600" dirty="0" smtClean="0">
                <a:solidFill>
                  <a:srgbClr val="FFFF00"/>
                </a:solidFill>
                <a:latin typeface="华文中宋" pitchFamily="2" charset="-122"/>
                <a:ea typeface="华文中宋" pitchFamily="2" charset="-122"/>
              </a:rPr>
              <a:t>6.3  </a:t>
            </a:r>
            <a:r>
              <a:rPr lang="zh-CN" altLang="en-US" sz="1600" dirty="0" smtClean="0">
                <a:solidFill>
                  <a:srgbClr val="FFFF00"/>
                </a:solidFill>
                <a:latin typeface="华文中宋" pitchFamily="2" charset="-122"/>
                <a:ea typeface="华文中宋" pitchFamily="2" charset="-122"/>
              </a:rPr>
              <a:t>室内绿化与内庭</a:t>
            </a:r>
            <a:endParaRPr lang="zh-CN" altLang="zh-CN" sz="1600" dirty="0">
              <a:solidFill>
                <a:srgbClr val="FFFF00"/>
              </a:solidFill>
              <a:latin typeface="华文中宋" pitchFamily="2" charset="-122"/>
              <a:ea typeface="华文中宋" pitchFamily="2" charset="-122"/>
            </a:endParaRPr>
          </a:p>
        </p:txBody>
      </p:sp>
      <p:sp>
        <p:nvSpPr>
          <p:cNvPr id="3" name="矩形 2"/>
          <p:cNvSpPr/>
          <p:nvPr/>
        </p:nvSpPr>
        <p:spPr>
          <a:xfrm>
            <a:off x="1058964" y="555526"/>
            <a:ext cx="4572000" cy="3462486"/>
          </a:xfrm>
          <a:prstGeom prst="rect">
            <a:avLst/>
          </a:prstGeom>
        </p:spPr>
        <p:txBody>
          <a:bodyPr>
            <a:spAutoFit/>
          </a:bodyPr>
          <a:lstStyle/>
          <a:p>
            <a:pPr algn="ctr">
              <a:lnSpc>
                <a:spcPct val="150000"/>
              </a:lnSpc>
            </a:pPr>
            <a:r>
              <a:rPr lang="zh-CN" altLang="en-US" sz="2000" dirty="0">
                <a:solidFill>
                  <a:schemeClr val="accent2">
                    <a:lumMod val="75000"/>
                  </a:schemeClr>
                </a:solidFill>
                <a:latin typeface="华文琥珀" pitchFamily="2" charset="-122"/>
                <a:ea typeface="华文琥珀" pitchFamily="2" charset="-122"/>
              </a:rPr>
              <a:t>室内山水及环境小品</a:t>
            </a:r>
          </a:p>
          <a:p>
            <a:pPr>
              <a:lnSpc>
                <a:spcPct val="150000"/>
              </a:lnSpc>
            </a:pPr>
            <a:r>
              <a:rPr lang="en-US" altLang="zh-CN" dirty="0" smtClean="0"/>
              <a:t>1.</a:t>
            </a:r>
            <a:r>
              <a:rPr lang="zh-CN" altLang="en-US" dirty="0" smtClean="0"/>
              <a:t>室内山石的类型与配置</a:t>
            </a:r>
          </a:p>
          <a:p>
            <a:pPr>
              <a:lnSpc>
                <a:spcPct val="150000"/>
              </a:lnSpc>
            </a:pPr>
            <a:r>
              <a:rPr lang="zh-CN" altLang="en-US" dirty="0" smtClean="0"/>
              <a:t>（</a:t>
            </a:r>
            <a:r>
              <a:rPr lang="en-US" altLang="zh-CN" dirty="0" smtClean="0"/>
              <a:t>1</a:t>
            </a:r>
            <a:r>
              <a:rPr lang="zh-CN" altLang="en-US" dirty="0" smtClean="0"/>
              <a:t>）室内山石的类型</a:t>
            </a:r>
          </a:p>
          <a:p>
            <a:pPr>
              <a:lnSpc>
                <a:spcPct val="150000"/>
              </a:lnSpc>
            </a:pPr>
            <a:r>
              <a:rPr lang="zh-CN" altLang="en-US" dirty="0" smtClean="0"/>
              <a:t>（</a:t>
            </a:r>
            <a:r>
              <a:rPr lang="en-US" altLang="zh-CN" dirty="0" smtClean="0"/>
              <a:t>2</a:t>
            </a:r>
            <a:r>
              <a:rPr lang="zh-CN" altLang="en-US" dirty="0" smtClean="0"/>
              <a:t>）室内山石的配置形式</a:t>
            </a:r>
          </a:p>
          <a:p>
            <a:pPr>
              <a:lnSpc>
                <a:spcPct val="150000"/>
              </a:lnSpc>
            </a:pPr>
            <a:r>
              <a:rPr lang="en-US" altLang="zh-CN" dirty="0" smtClean="0"/>
              <a:t>2.</a:t>
            </a:r>
            <a:r>
              <a:rPr lang="zh-CN" altLang="en-US" dirty="0" smtClean="0"/>
              <a:t>室内水体的类型与配置</a:t>
            </a:r>
          </a:p>
          <a:p>
            <a:pPr>
              <a:lnSpc>
                <a:spcPct val="150000"/>
              </a:lnSpc>
            </a:pPr>
            <a:r>
              <a:rPr lang="zh-CN" altLang="en-US" dirty="0" smtClean="0"/>
              <a:t>（</a:t>
            </a:r>
            <a:r>
              <a:rPr lang="en-US" altLang="zh-CN" dirty="0" smtClean="0"/>
              <a:t>1</a:t>
            </a:r>
            <a:r>
              <a:rPr lang="zh-CN" altLang="en-US" dirty="0" smtClean="0"/>
              <a:t>）室内水体的类型</a:t>
            </a:r>
          </a:p>
          <a:p>
            <a:pPr>
              <a:lnSpc>
                <a:spcPct val="150000"/>
              </a:lnSpc>
            </a:pPr>
            <a:r>
              <a:rPr lang="zh-CN" altLang="en-US" dirty="0" smtClean="0"/>
              <a:t>（</a:t>
            </a:r>
            <a:r>
              <a:rPr lang="en-US" altLang="zh-CN" dirty="0" smtClean="0"/>
              <a:t>2</a:t>
            </a:r>
            <a:r>
              <a:rPr lang="zh-CN" altLang="en-US" dirty="0" smtClean="0"/>
              <a:t>）室内水体的配置形式</a:t>
            </a:r>
            <a:endParaRPr lang="en-US" altLang="zh-CN" dirty="0" smtClean="0"/>
          </a:p>
          <a:p>
            <a:pPr>
              <a:lnSpc>
                <a:spcPct val="150000"/>
              </a:lnSpc>
            </a:pPr>
            <a:r>
              <a:rPr lang="en-US" altLang="zh-CN" dirty="0" smtClean="0"/>
              <a:t>3.</a:t>
            </a:r>
            <a:r>
              <a:rPr lang="zh-CN" altLang="en-US" dirty="0" smtClean="0"/>
              <a:t>室内环境小品</a:t>
            </a:r>
          </a:p>
        </p:txBody>
      </p:sp>
      <p:pic>
        <p:nvPicPr>
          <p:cNvPr id="5122" name="Picture 2" descr="http://p0.so.qhmsg.com/bdr/_240_/t0149819e55b162300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1131590"/>
            <a:ext cx="4125034" cy="27424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588578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64" y="4748970"/>
            <a:ext cx="2071401" cy="338554"/>
          </a:xfrm>
          <a:prstGeom prst="rect">
            <a:avLst/>
          </a:prstGeom>
        </p:spPr>
        <p:txBody>
          <a:bodyPr wrap="none">
            <a:spAutoFit/>
          </a:bodyPr>
          <a:lstStyle/>
          <a:p>
            <a:pPr lvl="0"/>
            <a:r>
              <a:rPr lang="en-US" altLang="zh-CN" sz="1600" dirty="0" smtClean="0">
                <a:solidFill>
                  <a:srgbClr val="FFFF00"/>
                </a:solidFill>
                <a:latin typeface="华文中宋" pitchFamily="2" charset="-122"/>
                <a:ea typeface="华文中宋" pitchFamily="2" charset="-122"/>
              </a:rPr>
              <a:t>6.3  </a:t>
            </a:r>
            <a:r>
              <a:rPr lang="zh-CN" altLang="en-US" sz="1600" dirty="0" smtClean="0">
                <a:solidFill>
                  <a:srgbClr val="FFFF00"/>
                </a:solidFill>
                <a:latin typeface="华文中宋" pitchFamily="2" charset="-122"/>
                <a:ea typeface="华文中宋" pitchFamily="2" charset="-122"/>
              </a:rPr>
              <a:t>室内绿化与内庭</a:t>
            </a:r>
            <a:endParaRPr lang="zh-CN" altLang="zh-CN" sz="1600" dirty="0">
              <a:solidFill>
                <a:srgbClr val="FFFF00"/>
              </a:solidFill>
              <a:latin typeface="华文中宋" pitchFamily="2" charset="-122"/>
              <a:ea typeface="华文中宋" pitchFamily="2" charset="-122"/>
            </a:endParaRPr>
          </a:p>
        </p:txBody>
      </p:sp>
      <p:sp>
        <p:nvSpPr>
          <p:cNvPr id="3" name="矩形 2"/>
          <p:cNvSpPr/>
          <p:nvPr/>
        </p:nvSpPr>
        <p:spPr>
          <a:xfrm>
            <a:off x="467544" y="339502"/>
            <a:ext cx="5256584" cy="4570482"/>
          </a:xfrm>
          <a:prstGeom prst="rect">
            <a:avLst/>
          </a:prstGeom>
        </p:spPr>
        <p:txBody>
          <a:bodyPr wrap="square">
            <a:spAutoFit/>
          </a:bodyPr>
          <a:lstStyle/>
          <a:p>
            <a:pPr algn="ctr">
              <a:lnSpc>
                <a:spcPct val="150000"/>
              </a:lnSpc>
            </a:pPr>
            <a:r>
              <a:rPr lang="zh-CN" altLang="en-US" sz="2000" dirty="0" smtClean="0">
                <a:solidFill>
                  <a:schemeClr val="accent2">
                    <a:lumMod val="75000"/>
                  </a:schemeClr>
                </a:solidFill>
                <a:latin typeface="华文琥珀" pitchFamily="2" charset="-122"/>
                <a:ea typeface="华文琥珀" pitchFamily="2" charset="-122"/>
              </a:rPr>
              <a:t>室内</a:t>
            </a:r>
            <a:r>
              <a:rPr lang="zh-CN" altLang="en-US" sz="2000" dirty="0">
                <a:solidFill>
                  <a:schemeClr val="accent2">
                    <a:lumMod val="75000"/>
                  </a:schemeClr>
                </a:solidFill>
                <a:latin typeface="华文琥珀" pitchFamily="2" charset="-122"/>
                <a:ea typeface="华文琥珀" pitchFamily="2" charset="-122"/>
              </a:rPr>
              <a:t>山石的类型与配置</a:t>
            </a:r>
          </a:p>
          <a:p>
            <a:pPr>
              <a:lnSpc>
                <a:spcPct val="150000"/>
              </a:lnSpc>
            </a:pPr>
            <a:r>
              <a:rPr lang="en-US" altLang="zh-CN" dirty="0" smtClean="0">
                <a:solidFill>
                  <a:schemeClr val="accent2">
                    <a:lumMod val="75000"/>
                  </a:schemeClr>
                </a:solidFill>
                <a:latin typeface="宋体" pitchFamily="2" charset="-122"/>
                <a:ea typeface="宋体" pitchFamily="2" charset="-122"/>
              </a:rPr>
              <a:t>1.</a:t>
            </a:r>
            <a:r>
              <a:rPr lang="zh-CN" altLang="en-US" dirty="0" smtClean="0">
                <a:solidFill>
                  <a:schemeClr val="accent2">
                    <a:lumMod val="75000"/>
                  </a:schemeClr>
                </a:solidFill>
                <a:latin typeface="宋体" pitchFamily="2" charset="-122"/>
                <a:ea typeface="宋体" pitchFamily="2" charset="-122"/>
              </a:rPr>
              <a:t>室内</a:t>
            </a:r>
            <a:r>
              <a:rPr lang="zh-CN" altLang="en-US" dirty="0">
                <a:solidFill>
                  <a:schemeClr val="accent2">
                    <a:lumMod val="75000"/>
                  </a:schemeClr>
                </a:solidFill>
                <a:latin typeface="宋体" pitchFamily="2" charset="-122"/>
                <a:ea typeface="宋体" pitchFamily="2" charset="-122"/>
              </a:rPr>
              <a:t>山石的类型</a:t>
            </a:r>
          </a:p>
          <a:p>
            <a:pPr>
              <a:lnSpc>
                <a:spcPct val="150000"/>
              </a:lnSpc>
            </a:pPr>
            <a:r>
              <a:rPr lang="zh-CN" altLang="en-US" dirty="0">
                <a:latin typeface="宋体" pitchFamily="2" charset="-122"/>
                <a:ea typeface="宋体" pitchFamily="2" charset="-122"/>
              </a:rPr>
              <a:t>　室内山石的类型有太湖石、锦川石、英石、黄石、花岗石与人工塑石等。</a:t>
            </a:r>
          </a:p>
          <a:p>
            <a:pPr>
              <a:lnSpc>
                <a:spcPct val="150000"/>
              </a:lnSpc>
            </a:pPr>
            <a:r>
              <a:rPr lang="en-US" altLang="zh-CN" dirty="0" smtClean="0">
                <a:solidFill>
                  <a:schemeClr val="accent2">
                    <a:lumMod val="75000"/>
                  </a:schemeClr>
                </a:solidFill>
                <a:latin typeface="宋体" pitchFamily="2" charset="-122"/>
                <a:ea typeface="宋体" pitchFamily="2" charset="-122"/>
              </a:rPr>
              <a:t>2.</a:t>
            </a:r>
            <a:r>
              <a:rPr lang="zh-CN" altLang="en-US" dirty="0" smtClean="0">
                <a:solidFill>
                  <a:schemeClr val="accent2">
                    <a:lumMod val="75000"/>
                  </a:schemeClr>
                </a:solidFill>
                <a:latin typeface="宋体" pitchFamily="2" charset="-122"/>
                <a:ea typeface="宋体" pitchFamily="2" charset="-122"/>
              </a:rPr>
              <a:t>室内</a:t>
            </a:r>
            <a:r>
              <a:rPr lang="zh-CN" altLang="en-US" dirty="0">
                <a:solidFill>
                  <a:schemeClr val="accent2">
                    <a:lumMod val="75000"/>
                  </a:schemeClr>
                </a:solidFill>
                <a:latin typeface="宋体" pitchFamily="2" charset="-122"/>
                <a:ea typeface="宋体" pitchFamily="2" charset="-122"/>
              </a:rPr>
              <a:t>山石的配置形式</a:t>
            </a:r>
          </a:p>
          <a:p>
            <a:pPr>
              <a:lnSpc>
                <a:spcPct val="150000"/>
              </a:lnSpc>
            </a:pPr>
            <a:r>
              <a:rPr lang="zh-CN" altLang="en-US" dirty="0">
                <a:latin typeface="宋体" pitchFamily="2" charset="-122"/>
                <a:ea typeface="宋体" pitchFamily="2" charset="-122"/>
              </a:rPr>
              <a:t>构筑室内山石景观的常用手法有散置和叠石两种，其中叠石的手法应用较多，有卧、蹲、挑、飘、洞、眼、窝、担、悬、垂、跨等等形式。通过散置和整石处理后形成的山石配置形式主要有：假山、石壁、石洞、峰石与散石等。</a:t>
            </a:r>
          </a:p>
          <a:p>
            <a:r>
              <a:rPr lang="zh-CN" altLang="en-US" dirty="0" smtClean="0"/>
              <a:t>　　</a:t>
            </a: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6625" name="图片 23" descr="IMG_0842"/>
          <p:cNvPicPr>
            <a:picLocks noChangeAspect="1" noChangeArrowheads="1"/>
          </p:cNvPicPr>
          <p:nvPr/>
        </p:nvPicPr>
        <p:blipFill>
          <a:blip r:embed="rId2">
            <a:extLst>
              <a:ext uri="{28A0092B-C50C-407E-A947-70E740481C1C}">
                <a14:useLocalDpi xmlns:a14="http://schemas.microsoft.com/office/drawing/2010/main" val="0"/>
              </a:ext>
            </a:extLst>
          </a:blip>
          <a:srcRect t="20261"/>
          <a:stretch>
            <a:fillRect/>
          </a:stretch>
        </p:blipFill>
        <p:spPr bwMode="auto">
          <a:xfrm>
            <a:off x="6084168" y="460375"/>
            <a:ext cx="2724150" cy="325755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p:cNvSpPr>
            <a:spLocks noChangeArrowheads="1"/>
          </p:cNvSpPr>
          <p:nvPr/>
        </p:nvSpPr>
        <p:spPr bwMode="auto">
          <a:xfrm>
            <a:off x="6084168" y="3948966"/>
            <a:ext cx="2724150" cy="584775"/>
          </a:xfrm>
          <a:prstGeom prst="rect">
            <a:avLst/>
          </a:prstGeom>
          <a:ln/>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114300" algn="l" defTabSz="914400" rtl="0" eaLnBrk="1" fontAlgn="base" latinLnBrk="0" hangingPunct="1">
              <a:lnSpc>
                <a:spcPct val="100000"/>
              </a:lnSpc>
              <a:spcBef>
                <a:spcPct val="0"/>
              </a:spcBef>
              <a:spcAft>
                <a:spcPct val="0"/>
              </a:spcAft>
              <a:buClrTx/>
              <a:buSzTx/>
              <a:buFontTx/>
              <a:buNone/>
              <a:tabLst/>
            </a:pPr>
            <a:r>
              <a:rPr lang="zh-CN" sz="1600" dirty="0">
                <a:solidFill>
                  <a:srgbClr val="FF3399"/>
                </a:solidFill>
                <a:latin typeface="华文仿宋" pitchFamily="2" charset="-122"/>
                <a:ea typeface="华文仿宋" pitchFamily="2" charset="-122"/>
                <a:cs typeface="宋体" pitchFamily="2" charset="-122"/>
              </a:rPr>
              <a:t>位于中国银行办公楼总部入口处的假山</a:t>
            </a:r>
          </a:p>
        </p:txBody>
      </p:sp>
    </p:spTree>
    <p:extLst>
      <p:ext uri="{BB962C8B-B14F-4D97-AF65-F5344CB8AC3E}">
        <p14:creationId xmlns:p14="http://schemas.microsoft.com/office/powerpoint/2010/main" val="11732256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64" y="4748970"/>
            <a:ext cx="2071401" cy="338554"/>
          </a:xfrm>
          <a:prstGeom prst="rect">
            <a:avLst/>
          </a:prstGeom>
        </p:spPr>
        <p:txBody>
          <a:bodyPr wrap="none">
            <a:spAutoFit/>
          </a:bodyPr>
          <a:lstStyle/>
          <a:p>
            <a:pPr lvl="0"/>
            <a:r>
              <a:rPr lang="en-US" altLang="zh-CN" sz="1600" dirty="0" smtClean="0">
                <a:solidFill>
                  <a:srgbClr val="FFFF00"/>
                </a:solidFill>
                <a:latin typeface="华文中宋" pitchFamily="2" charset="-122"/>
                <a:ea typeface="华文中宋" pitchFamily="2" charset="-122"/>
              </a:rPr>
              <a:t>6.3  </a:t>
            </a:r>
            <a:r>
              <a:rPr lang="zh-CN" altLang="en-US" sz="1600" dirty="0" smtClean="0">
                <a:solidFill>
                  <a:srgbClr val="FFFF00"/>
                </a:solidFill>
                <a:latin typeface="华文中宋" pitchFamily="2" charset="-122"/>
                <a:ea typeface="华文中宋" pitchFamily="2" charset="-122"/>
              </a:rPr>
              <a:t>室内绿化与内庭</a:t>
            </a:r>
            <a:endParaRPr lang="zh-CN" altLang="zh-CN" sz="1600" dirty="0">
              <a:solidFill>
                <a:srgbClr val="FFFF00"/>
              </a:solidFill>
              <a:latin typeface="华文中宋" pitchFamily="2" charset="-122"/>
              <a:ea typeface="华文中宋" pitchFamily="2" charset="-122"/>
            </a:endParaRPr>
          </a:p>
        </p:txBody>
      </p:sp>
      <p:sp>
        <p:nvSpPr>
          <p:cNvPr id="3" name="矩形 2"/>
          <p:cNvSpPr/>
          <p:nvPr/>
        </p:nvSpPr>
        <p:spPr>
          <a:xfrm>
            <a:off x="971600" y="339502"/>
            <a:ext cx="7704856" cy="3877985"/>
          </a:xfrm>
          <a:prstGeom prst="rect">
            <a:avLst/>
          </a:prstGeom>
        </p:spPr>
        <p:txBody>
          <a:bodyPr wrap="square">
            <a:spAutoFit/>
          </a:bodyPr>
          <a:lstStyle/>
          <a:p>
            <a:pPr algn="ctr">
              <a:lnSpc>
                <a:spcPct val="150000"/>
              </a:lnSpc>
            </a:pPr>
            <a:r>
              <a:rPr lang="zh-CN" altLang="en-US" sz="2000" dirty="0" smtClean="0">
                <a:solidFill>
                  <a:schemeClr val="accent2">
                    <a:lumMod val="75000"/>
                  </a:schemeClr>
                </a:solidFill>
                <a:latin typeface="华文琥珀" pitchFamily="2" charset="-122"/>
                <a:ea typeface="华文琥珀" pitchFamily="2" charset="-122"/>
              </a:rPr>
              <a:t>室内</a:t>
            </a:r>
            <a:r>
              <a:rPr lang="zh-CN" altLang="en-US" sz="2000" dirty="0">
                <a:solidFill>
                  <a:schemeClr val="accent2">
                    <a:lumMod val="75000"/>
                  </a:schemeClr>
                </a:solidFill>
                <a:latin typeface="华文琥珀" pitchFamily="2" charset="-122"/>
                <a:ea typeface="华文琥珀" pitchFamily="2" charset="-122"/>
              </a:rPr>
              <a:t>水体的类型与配置</a:t>
            </a:r>
          </a:p>
          <a:p>
            <a:pPr>
              <a:lnSpc>
                <a:spcPct val="150000"/>
              </a:lnSpc>
            </a:pPr>
            <a:r>
              <a:rPr lang="zh-CN" altLang="en-US" dirty="0">
                <a:latin typeface="宋体" pitchFamily="2" charset="-122"/>
                <a:ea typeface="宋体" pitchFamily="2" charset="-122"/>
              </a:rPr>
              <a:t>水是最活跃、在建筑内外空间环境设计中运用最频繁的自然要素，它与植物、山石相比，更富于变化，更具有动感，因而就能使室内空间更富有生命力。室内水体景观还可以改善室内气候，烘托环境气氛，形成某种特定的空间意境与效果。</a:t>
            </a:r>
          </a:p>
          <a:p>
            <a:pPr>
              <a:lnSpc>
                <a:spcPct val="150000"/>
              </a:lnSpc>
            </a:pPr>
            <a:r>
              <a:rPr lang="zh-CN" altLang="en-US" dirty="0">
                <a:latin typeface="宋体" pitchFamily="2" charset="-122"/>
                <a:ea typeface="宋体" pitchFamily="2" charset="-122"/>
              </a:rPr>
              <a:t>（</a:t>
            </a:r>
            <a:r>
              <a:rPr lang="en-US" altLang="zh-CN" dirty="0">
                <a:latin typeface="宋体" pitchFamily="2" charset="-122"/>
                <a:ea typeface="宋体" pitchFamily="2" charset="-122"/>
              </a:rPr>
              <a:t>1</a:t>
            </a:r>
            <a:r>
              <a:rPr lang="zh-CN" altLang="en-US" dirty="0">
                <a:latin typeface="宋体" pitchFamily="2" charset="-122"/>
                <a:ea typeface="宋体" pitchFamily="2" charset="-122"/>
              </a:rPr>
              <a:t>）室内水体的类型</a:t>
            </a:r>
          </a:p>
          <a:p>
            <a:pPr>
              <a:lnSpc>
                <a:spcPct val="150000"/>
              </a:lnSpc>
            </a:pPr>
            <a:r>
              <a:rPr lang="zh-CN" altLang="en-US" dirty="0">
                <a:latin typeface="宋体" pitchFamily="2" charset="-122"/>
                <a:ea typeface="宋体" pitchFamily="2" charset="-122"/>
              </a:rPr>
              <a:t>室内水体的类型主要有喷泉、瀑布、水池、溪流与涌泉等形式。</a:t>
            </a:r>
          </a:p>
          <a:p>
            <a:pPr>
              <a:lnSpc>
                <a:spcPct val="150000"/>
              </a:lnSpc>
            </a:pPr>
            <a:r>
              <a:rPr lang="zh-CN" altLang="en-US" dirty="0">
                <a:latin typeface="宋体" pitchFamily="2" charset="-122"/>
                <a:ea typeface="宋体" pitchFamily="2" charset="-122"/>
              </a:rPr>
              <a:t>（</a:t>
            </a:r>
            <a:r>
              <a:rPr lang="en-US" altLang="zh-CN" dirty="0">
                <a:latin typeface="宋体" pitchFamily="2" charset="-122"/>
                <a:ea typeface="宋体" pitchFamily="2" charset="-122"/>
              </a:rPr>
              <a:t>2</a:t>
            </a:r>
            <a:r>
              <a:rPr lang="zh-CN" altLang="en-US" dirty="0">
                <a:latin typeface="宋体" pitchFamily="2" charset="-122"/>
                <a:ea typeface="宋体" pitchFamily="2" charset="-122"/>
              </a:rPr>
              <a:t>）</a:t>
            </a:r>
            <a:r>
              <a:rPr lang="zh-CN" altLang="en-US" dirty="0">
                <a:latin typeface="宋体" pitchFamily="2" charset="-122"/>
                <a:ea typeface="宋体" pitchFamily="2" charset="-122"/>
              </a:rPr>
              <a:t>室内水体的配置形式</a:t>
            </a:r>
          </a:p>
          <a:p>
            <a:pPr>
              <a:lnSpc>
                <a:spcPct val="150000"/>
              </a:lnSpc>
            </a:pPr>
            <a:r>
              <a:rPr lang="zh-CN" altLang="en-US" dirty="0">
                <a:latin typeface="宋体" pitchFamily="2" charset="-122"/>
                <a:ea typeface="宋体" pitchFamily="2" charset="-122"/>
              </a:rPr>
              <a:t>用于室内设计的</a:t>
            </a:r>
            <a:r>
              <a:rPr lang="zh-CN" altLang="en-US" dirty="0">
                <a:latin typeface="宋体" pitchFamily="2" charset="-122"/>
                <a:ea typeface="宋体" pitchFamily="2" charset="-122"/>
              </a:rPr>
              <a:t>水体配置形式主婴包括构成主景、作为背景与形成纽带等。</a:t>
            </a:r>
          </a:p>
        </p:txBody>
      </p:sp>
    </p:spTree>
    <p:extLst>
      <p:ext uri="{BB962C8B-B14F-4D97-AF65-F5344CB8AC3E}">
        <p14:creationId xmlns:p14="http://schemas.microsoft.com/office/powerpoint/2010/main" val="17902829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64" y="4748970"/>
            <a:ext cx="2071401" cy="338554"/>
          </a:xfrm>
          <a:prstGeom prst="rect">
            <a:avLst/>
          </a:prstGeom>
        </p:spPr>
        <p:txBody>
          <a:bodyPr wrap="none">
            <a:spAutoFit/>
          </a:bodyPr>
          <a:lstStyle/>
          <a:p>
            <a:pPr lvl="0"/>
            <a:r>
              <a:rPr lang="en-US" altLang="zh-CN" sz="1600" dirty="0" smtClean="0">
                <a:solidFill>
                  <a:srgbClr val="FFFF00"/>
                </a:solidFill>
                <a:latin typeface="华文中宋" pitchFamily="2" charset="-122"/>
                <a:ea typeface="华文中宋" pitchFamily="2" charset="-122"/>
              </a:rPr>
              <a:t>6.3  </a:t>
            </a:r>
            <a:r>
              <a:rPr lang="zh-CN" altLang="en-US" sz="1600" dirty="0" smtClean="0">
                <a:solidFill>
                  <a:srgbClr val="FFFF00"/>
                </a:solidFill>
                <a:latin typeface="华文中宋" pitchFamily="2" charset="-122"/>
                <a:ea typeface="华文中宋" pitchFamily="2" charset="-122"/>
              </a:rPr>
              <a:t>室内绿化与内庭</a:t>
            </a:r>
            <a:endParaRPr lang="zh-CN" altLang="zh-CN" sz="1600" dirty="0">
              <a:solidFill>
                <a:srgbClr val="FFFF00"/>
              </a:solidFill>
              <a:latin typeface="华文中宋" pitchFamily="2" charset="-122"/>
              <a:ea typeface="华文中宋" pitchFamily="2" charset="-122"/>
            </a:endParaRPr>
          </a:p>
        </p:txBody>
      </p:sp>
      <p:pic>
        <p:nvPicPr>
          <p:cNvPr id="27651" name="图片 33" descr="室内喷泉"/>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1296" y="228599"/>
            <a:ext cx="2736304" cy="4113169"/>
          </a:xfrm>
          <a:prstGeom prst="rect">
            <a:avLst/>
          </a:prstGeom>
          <a:noFill/>
          <a:extLst>
            <a:ext uri="{909E8E84-426E-40DD-AFC4-6F175D3DCCD1}">
              <a14:hiddenFill xmlns:a14="http://schemas.microsoft.com/office/drawing/2010/main">
                <a:solidFill>
                  <a:srgbClr val="FFFFFF"/>
                </a:solidFill>
              </a14:hiddenFill>
            </a:ext>
          </a:extLst>
        </p:spPr>
      </p:pic>
      <p:pic>
        <p:nvPicPr>
          <p:cNvPr id="27650" name="图片 34" descr="室内瀑布"/>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2040" y="35772"/>
            <a:ext cx="4211960" cy="2811928"/>
          </a:xfrm>
          <a:prstGeom prst="rect">
            <a:avLst/>
          </a:prstGeom>
          <a:noFill/>
          <a:extLst>
            <a:ext uri="{909E8E84-426E-40DD-AFC4-6F175D3DCCD1}">
              <a14:hiddenFill xmlns:a14="http://schemas.microsoft.com/office/drawing/2010/main">
                <a:solidFill>
                  <a:srgbClr val="FFFFFF"/>
                </a:solidFill>
              </a14:hiddenFill>
            </a:ext>
          </a:extLst>
        </p:spPr>
      </p:pic>
      <p:pic>
        <p:nvPicPr>
          <p:cNvPr id="27649" name="图片 35" descr="室内水池"/>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2040" y="3316154"/>
            <a:ext cx="3076575" cy="1743075"/>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5"/>
          <p:cNvSpPr>
            <a:spLocks noChangeArrowheads="1"/>
          </p:cNvSpPr>
          <p:nvPr/>
        </p:nvSpPr>
        <p:spPr bwMode="auto">
          <a:xfrm>
            <a:off x="0" y="27051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 name="Rectangle 6"/>
          <p:cNvSpPr>
            <a:spLocks noChangeArrowheads="1"/>
          </p:cNvSpPr>
          <p:nvPr/>
        </p:nvSpPr>
        <p:spPr bwMode="auto">
          <a:xfrm>
            <a:off x="4427984" y="1746575"/>
            <a:ext cx="395287" cy="1077218"/>
          </a:xfrm>
          <a:prstGeom prst="rect">
            <a:avLst/>
          </a:prstGeom>
          <a:ln/>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algn="ctr" defTabSz="914400" rtl="0" eaLnBrk="1" fontAlgn="base" latinLnBrk="0" hangingPunct="1">
              <a:lnSpc>
                <a:spcPct val="100000"/>
              </a:lnSpc>
              <a:spcBef>
                <a:spcPct val="0"/>
              </a:spcBef>
              <a:spcAft>
                <a:spcPct val="0"/>
              </a:spcAft>
              <a:buClrTx/>
              <a:buSzTx/>
              <a:buFontTx/>
              <a:buNone/>
              <a:tabLst/>
            </a:pPr>
            <a:r>
              <a:rPr lang="zh-CN" altLang="en-US" sz="1600" dirty="0">
                <a:solidFill>
                  <a:srgbClr val="FF3399"/>
                </a:solidFill>
                <a:latin typeface="华文仿宋" pitchFamily="2" charset="-122"/>
                <a:ea typeface="华文仿宋" pitchFamily="2" charset="-122"/>
                <a:cs typeface="宋体" pitchFamily="2" charset="-122"/>
              </a:rPr>
              <a:t>室内瀑布</a:t>
            </a:r>
          </a:p>
        </p:txBody>
      </p:sp>
      <p:sp>
        <p:nvSpPr>
          <p:cNvPr id="6" name="Rectangle 7"/>
          <p:cNvSpPr>
            <a:spLocks noChangeArrowheads="1"/>
          </p:cNvSpPr>
          <p:nvPr/>
        </p:nvSpPr>
        <p:spPr bwMode="auto">
          <a:xfrm>
            <a:off x="8172400" y="3649082"/>
            <a:ext cx="360040" cy="1077218"/>
          </a:xfrm>
          <a:prstGeom prst="rect">
            <a:avLst/>
          </a:prstGeom>
          <a:ln/>
          <a:extLst/>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algn="l" defTabSz="914400" rtl="0" eaLnBrk="1" fontAlgn="base" latinLnBrk="0" hangingPunct="1">
              <a:lnSpc>
                <a:spcPct val="100000"/>
              </a:lnSpc>
              <a:spcBef>
                <a:spcPct val="0"/>
              </a:spcBef>
              <a:spcAft>
                <a:spcPct val="0"/>
              </a:spcAft>
              <a:buClrTx/>
              <a:buSzTx/>
              <a:buFontTx/>
              <a:buNone/>
              <a:tabLst/>
            </a:pPr>
            <a:r>
              <a:rPr lang="zh-CN" sz="1600" dirty="0">
                <a:solidFill>
                  <a:srgbClr val="FF3399"/>
                </a:solidFill>
                <a:latin typeface="华文仿宋" pitchFamily="2" charset="-122"/>
                <a:ea typeface="华文仿宋" pitchFamily="2" charset="-122"/>
                <a:cs typeface="宋体" pitchFamily="2" charset="-122"/>
              </a:rPr>
              <a:t>室内水池</a:t>
            </a:r>
          </a:p>
        </p:txBody>
      </p:sp>
      <p:sp>
        <p:nvSpPr>
          <p:cNvPr id="7" name="矩形 6"/>
          <p:cNvSpPr/>
          <p:nvPr/>
        </p:nvSpPr>
        <p:spPr>
          <a:xfrm>
            <a:off x="2610900" y="4433499"/>
            <a:ext cx="1056700" cy="338554"/>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r>
              <a:rPr lang="zh-CN" altLang="zh-CN" sz="1600" dirty="0">
                <a:solidFill>
                  <a:srgbClr val="FF3399"/>
                </a:solidFill>
                <a:latin typeface="华文仿宋" pitchFamily="2" charset="-122"/>
                <a:ea typeface="华文仿宋" pitchFamily="2" charset="-122"/>
                <a:cs typeface="宋体" pitchFamily="2" charset="-122"/>
              </a:rPr>
              <a:t>室内喷泉</a:t>
            </a:r>
            <a:r>
              <a:rPr lang="zh-CN" altLang="en-US" sz="1600" dirty="0">
                <a:solidFill>
                  <a:srgbClr val="FF3399"/>
                </a:solidFill>
                <a:latin typeface="华文仿宋" pitchFamily="2" charset="-122"/>
                <a:ea typeface="华文仿宋" pitchFamily="2" charset="-122"/>
                <a:cs typeface="宋体" pitchFamily="2" charset="-122"/>
              </a:rPr>
              <a:t> </a:t>
            </a:r>
            <a:endParaRPr lang="zh-CN" altLang="en-US" sz="1600" dirty="0">
              <a:solidFill>
                <a:srgbClr val="FF3399"/>
              </a:solidFill>
              <a:latin typeface="华文仿宋" pitchFamily="2" charset="-122"/>
              <a:ea typeface="华文仿宋" pitchFamily="2" charset="-122"/>
              <a:cs typeface="宋体" pitchFamily="2" charset="-122"/>
            </a:endParaRPr>
          </a:p>
        </p:txBody>
      </p:sp>
    </p:spTree>
    <p:extLst>
      <p:ext uri="{BB962C8B-B14F-4D97-AF65-F5344CB8AC3E}">
        <p14:creationId xmlns:p14="http://schemas.microsoft.com/office/powerpoint/2010/main" val="152442939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64" y="4748970"/>
            <a:ext cx="2071401" cy="338554"/>
          </a:xfrm>
          <a:prstGeom prst="rect">
            <a:avLst/>
          </a:prstGeom>
        </p:spPr>
        <p:txBody>
          <a:bodyPr wrap="none">
            <a:spAutoFit/>
          </a:bodyPr>
          <a:lstStyle/>
          <a:p>
            <a:pPr lvl="0"/>
            <a:r>
              <a:rPr lang="en-US" altLang="zh-CN" sz="1600" dirty="0" smtClean="0">
                <a:solidFill>
                  <a:srgbClr val="FFFF00"/>
                </a:solidFill>
                <a:latin typeface="华文中宋" pitchFamily="2" charset="-122"/>
                <a:ea typeface="华文中宋" pitchFamily="2" charset="-122"/>
              </a:rPr>
              <a:t>6.3  </a:t>
            </a:r>
            <a:r>
              <a:rPr lang="zh-CN" altLang="en-US" sz="1600" dirty="0" smtClean="0">
                <a:solidFill>
                  <a:srgbClr val="FFFF00"/>
                </a:solidFill>
                <a:latin typeface="华文中宋" pitchFamily="2" charset="-122"/>
                <a:ea typeface="华文中宋" pitchFamily="2" charset="-122"/>
              </a:rPr>
              <a:t>室内绿化与内庭</a:t>
            </a:r>
            <a:endParaRPr lang="zh-CN" altLang="zh-CN" sz="1600" dirty="0">
              <a:solidFill>
                <a:srgbClr val="FFFF00"/>
              </a:solidFill>
              <a:latin typeface="华文中宋" pitchFamily="2" charset="-122"/>
              <a:ea typeface="华文中宋" pitchFamily="2" charset="-122"/>
            </a:endParaRPr>
          </a:p>
        </p:txBody>
      </p:sp>
      <p:sp>
        <p:nvSpPr>
          <p:cNvPr id="3" name="矩形 2"/>
          <p:cNvSpPr/>
          <p:nvPr/>
        </p:nvSpPr>
        <p:spPr>
          <a:xfrm>
            <a:off x="1187624" y="627534"/>
            <a:ext cx="7272808" cy="3462486"/>
          </a:xfrm>
          <a:prstGeom prst="rect">
            <a:avLst/>
          </a:prstGeom>
        </p:spPr>
        <p:txBody>
          <a:bodyPr wrap="square">
            <a:spAutoFit/>
          </a:bodyPr>
          <a:lstStyle/>
          <a:p>
            <a:pPr algn="ctr">
              <a:lnSpc>
                <a:spcPct val="150000"/>
              </a:lnSpc>
            </a:pPr>
            <a:r>
              <a:rPr lang="zh-CN" altLang="en-US" sz="2000" dirty="0" smtClean="0">
                <a:solidFill>
                  <a:schemeClr val="accent2">
                    <a:lumMod val="75000"/>
                  </a:schemeClr>
                </a:solidFill>
                <a:latin typeface="华文琥珀" pitchFamily="2" charset="-122"/>
                <a:ea typeface="华文琥珀" pitchFamily="2" charset="-122"/>
              </a:rPr>
              <a:t>室内</a:t>
            </a:r>
            <a:r>
              <a:rPr lang="zh-CN" altLang="en-US" sz="2000" dirty="0">
                <a:solidFill>
                  <a:schemeClr val="accent2">
                    <a:lumMod val="75000"/>
                  </a:schemeClr>
                </a:solidFill>
                <a:latin typeface="华文琥珀" pitchFamily="2" charset="-122"/>
                <a:ea typeface="华文琥珀" pitchFamily="2" charset="-122"/>
              </a:rPr>
              <a:t>环境小品</a:t>
            </a:r>
          </a:p>
          <a:p>
            <a:pPr>
              <a:lnSpc>
                <a:spcPct val="150000"/>
              </a:lnSpc>
            </a:pPr>
            <a:r>
              <a:rPr lang="zh-CN" altLang="en-US" dirty="0">
                <a:latin typeface="宋体" pitchFamily="2" charset="-122"/>
                <a:ea typeface="宋体" pitchFamily="2" charset="-122"/>
              </a:rPr>
              <a:t>　　室内绿化中的环境小品很多，其内容包括室内空间中的亭子、门窗、隔断、栏杆、小桥、雕槊、壁画、路标、种植容器与庭园灯具等等。体量虽然不大，作用却很重要，它们往往位于人们的必经之地，处在人们的视野之中，其美丑与否必然影响整个环境。室内空间中良好的环境小品能为环境增光，低劣的小品则会使环境减色，因此室内环境小品也应纳入室内设计的范围，并从总体出发，仔细推敲其体量、形状、色彩与格调，使之成为室内空间中不可分制</a:t>
            </a:r>
            <a:r>
              <a:rPr lang="zh-CN" altLang="en-US" dirty="0">
                <a:latin typeface="宋体" pitchFamily="2" charset="-122"/>
                <a:ea typeface="宋体" pitchFamily="2" charset="-122"/>
              </a:rPr>
              <a:t>的有机</a:t>
            </a:r>
            <a:r>
              <a:rPr lang="zh-CN" altLang="en-US" dirty="0">
                <a:latin typeface="宋体" pitchFamily="2" charset="-122"/>
                <a:ea typeface="宋体" pitchFamily="2" charset="-122"/>
              </a:rPr>
              <a:t>整体。</a:t>
            </a:r>
            <a:endParaRPr lang="zh-CN" altLang="en-US" dirty="0">
              <a:latin typeface="宋体" pitchFamily="2" charset="-122"/>
              <a:ea typeface="宋体" pitchFamily="2" charset="-122"/>
            </a:endParaRPr>
          </a:p>
        </p:txBody>
      </p:sp>
    </p:spTree>
    <p:extLst>
      <p:ext uri="{BB962C8B-B14F-4D97-AF65-F5344CB8AC3E}">
        <p14:creationId xmlns:p14="http://schemas.microsoft.com/office/powerpoint/2010/main" val="4599099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64" y="4701081"/>
            <a:ext cx="1859805" cy="369332"/>
          </a:xfrm>
          <a:prstGeom prst="rect">
            <a:avLst/>
          </a:prstGeom>
        </p:spPr>
        <p:txBody>
          <a:bodyPr wrap="none">
            <a:spAutoFit/>
          </a:bodyPr>
          <a:lstStyle/>
          <a:p>
            <a:pPr lvl="0"/>
            <a:r>
              <a:rPr lang="en-US" altLang="zh-CN" dirty="0" smtClean="0">
                <a:solidFill>
                  <a:srgbClr val="FFFF00"/>
                </a:solidFill>
                <a:latin typeface="华文中宋" pitchFamily="2" charset="-122"/>
                <a:ea typeface="华文中宋" pitchFamily="2" charset="-122"/>
              </a:rPr>
              <a:t>6.1  </a:t>
            </a:r>
            <a:r>
              <a:rPr lang="zh-CN" altLang="zh-CN" dirty="0" smtClean="0">
                <a:solidFill>
                  <a:srgbClr val="FFFF00"/>
                </a:solidFill>
                <a:latin typeface="华文中宋" pitchFamily="2" charset="-122"/>
                <a:ea typeface="华文中宋" pitchFamily="2" charset="-122"/>
              </a:rPr>
              <a:t>家具</a:t>
            </a:r>
            <a:r>
              <a:rPr lang="zh-CN" altLang="zh-CN" dirty="0">
                <a:solidFill>
                  <a:srgbClr val="FFFF00"/>
                </a:solidFill>
                <a:latin typeface="华文中宋" pitchFamily="2" charset="-122"/>
                <a:ea typeface="华文中宋" pitchFamily="2" charset="-122"/>
              </a:rPr>
              <a:t>与陈设</a:t>
            </a:r>
          </a:p>
        </p:txBody>
      </p:sp>
      <p:pic>
        <p:nvPicPr>
          <p:cNvPr id="2050" name="图片 3" descr="1598496392741232713"/>
          <p:cNvPicPr>
            <a:picLocks noChangeAspect="1" noChangeArrowheads="1"/>
          </p:cNvPicPr>
          <p:nvPr/>
        </p:nvPicPr>
        <p:blipFill>
          <a:blip r:embed="rId2">
            <a:extLst>
              <a:ext uri="{28A0092B-C50C-407E-A947-70E740481C1C}">
                <a14:useLocalDpi xmlns:a14="http://schemas.microsoft.com/office/drawing/2010/main" val="0"/>
              </a:ext>
            </a:extLst>
          </a:blip>
          <a:srcRect l="475" t="15004" r="20731" b="1053"/>
          <a:stretch>
            <a:fillRect/>
          </a:stretch>
        </p:blipFill>
        <p:spPr bwMode="auto">
          <a:xfrm>
            <a:off x="2771800" y="2569882"/>
            <a:ext cx="2981325" cy="2143125"/>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1"/>
          <p:cNvSpPr txBox="1">
            <a:spLocks noChangeArrowheads="1"/>
          </p:cNvSpPr>
          <p:nvPr/>
        </p:nvSpPr>
        <p:spPr bwMode="auto">
          <a:xfrm>
            <a:off x="5940151" y="4229291"/>
            <a:ext cx="2933271" cy="467444"/>
          </a:xfrm>
          <a:prstGeom prst="rect">
            <a:avLst/>
          </a:prstGeom>
          <a:ln/>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zh-CN" altLang="en-US" sz="1600" dirty="0">
                <a:solidFill>
                  <a:srgbClr val="FF3399"/>
                </a:solidFill>
                <a:latin typeface="华文仿宋" pitchFamily="2" charset="-122"/>
                <a:ea typeface="华文仿宋" pitchFamily="2" charset="-122"/>
                <a:cs typeface="宋体" pitchFamily="2" charset="-122"/>
              </a:rPr>
              <a:t>家具在室内空间可以分隔空间</a:t>
            </a:r>
          </a:p>
        </p:txBody>
      </p:sp>
      <p:sp>
        <p:nvSpPr>
          <p:cNvPr id="4" name="Rectangle 3"/>
          <p:cNvSpPr>
            <a:spLocks noChangeArrowheads="1"/>
          </p:cNvSpPr>
          <p:nvPr/>
        </p:nvSpPr>
        <p:spPr bwMode="auto">
          <a:xfrm>
            <a:off x="0" y="74711"/>
            <a:ext cx="22474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 </a:t>
            </a: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5" name="Rectangle 4"/>
          <p:cNvSpPr>
            <a:spLocks noChangeArrowheads="1"/>
          </p:cNvSpPr>
          <p:nvPr/>
        </p:nvSpPr>
        <p:spPr bwMode="auto">
          <a:xfrm>
            <a:off x="0" y="4572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6" name="Rectangle 6"/>
          <p:cNvSpPr>
            <a:spLocks noChangeArrowheads="1"/>
          </p:cNvSpPr>
          <p:nvPr/>
        </p:nvSpPr>
        <p:spPr bwMode="auto">
          <a:xfrm>
            <a:off x="297971" y="248309"/>
            <a:ext cx="8575452" cy="216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fontAlgn="base">
              <a:lnSpc>
                <a:spcPct val="150000"/>
              </a:lnSpc>
              <a:spcBef>
                <a:spcPct val="0"/>
              </a:spcBef>
              <a:spcAft>
                <a:spcPct val="0"/>
              </a:spcAft>
            </a:pPr>
            <a:r>
              <a:rPr kumimoji="0" lang="en-US" altLang="zh-CN" sz="1400" b="1" i="0" u="none" strike="noStrike" cap="none" normalizeH="0" baseline="0" dirty="0" smtClean="0">
                <a:ln>
                  <a:noFill/>
                </a:ln>
                <a:solidFill>
                  <a:schemeClr val="accent2">
                    <a:lumMod val="75000"/>
                  </a:schemeClr>
                </a:solidFill>
                <a:effectLst/>
                <a:latin typeface="Calibri" pitchFamily="34" charset="0"/>
                <a:ea typeface="宋体" pitchFamily="2" charset="-122"/>
                <a:cs typeface="宋体" pitchFamily="2" charset="-122"/>
              </a:rPr>
              <a:t>   1.</a:t>
            </a:r>
            <a:r>
              <a:rPr lang="zh-CN" altLang="en-US" b="1" dirty="0">
                <a:solidFill>
                  <a:schemeClr val="accent2">
                    <a:lumMod val="75000"/>
                  </a:schemeClr>
                </a:solidFill>
                <a:latin typeface="宋体" pitchFamily="2" charset="-122"/>
                <a:ea typeface="宋体" pitchFamily="2" charset="-122"/>
              </a:rPr>
              <a:t>使用功能</a:t>
            </a:r>
          </a:p>
          <a:p>
            <a:pPr marR="0" lvl="0" indent="0" fontAlgn="base">
              <a:lnSpc>
                <a:spcPct val="150000"/>
              </a:lnSpc>
              <a:spcBef>
                <a:spcPct val="0"/>
              </a:spcBef>
              <a:spcAft>
                <a:spcPct val="0"/>
              </a:spcAft>
              <a:buClrTx/>
              <a:buSzTx/>
              <a:buFontTx/>
              <a:buNone/>
              <a:tabLst/>
            </a:pPr>
            <a:r>
              <a:rPr lang="zh-CN" altLang="en-US" dirty="0">
                <a:latin typeface="宋体" pitchFamily="2" charset="-122"/>
                <a:ea typeface="宋体" pitchFamily="2" charset="-122"/>
              </a:rPr>
              <a:t>（</a:t>
            </a:r>
            <a:r>
              <a:rPr lang="en-US" altLang="zh-CN" dirty="0">
                <a:latin typeface="宋体" pitchFamily="2" charset="-122"/>
                <a:ea typeface="宋体" pitchFamily="2" charset="-122"/>
              </a:rPr>
              <a:t>1</a:t>
            </a:r>
            <a:r>
              <a:rPr lang="zh-CN" altLang="en-US" dirty="0">
                <a:latin typeface="宋体" pitchFamily="2" charset="-122"/>
                <a:ea typeface="宋体" pitchFamily="2" charset="-122"/>
              </a:rPr>
              <a:t>）分隔空间。为了提高内部空间的灵活性，常常利用家具对空间进行二次分隔。</a:t>
            </a:r>
            <a:endParaRPr lang="en-US" altLang="zh-CN" dirty="0">
              <a:latin typeface="宋体" pitchFamily="2" charset="-122"/>
              <a:ea typeface="宋体" pitchFamily="2" charset="-122"/>
            </a:endParaRPr>
          </a:p>
          <a:p>
            <a:pPr marR="0" lvl="0" indent="0" fontAlgn="base">
              <a:lnSpc>
                <a:spcPct val="150000"/>
              </a:lnSpc>
              <a:spcBef>
                <a:spcPct val="0"/>
              </a:spcBef>
              <a:spcAft>
                <a:spcPct val="0"/>
              </a:spcAft>
              <a:buClrTx/>
              <a:buSzTx/>
              <a:buFontTx/>
              <a:buNone/>
              <a:tabLst/>
            </a:pPr>
            <a:r>
              <a:rPr lang="zh-CN" altLang="en-US" dirty="0">
                <a:latin typeface="宋体" pitchFamily="2" charset="-122"/>
                <a:ea typeface="宋体" pitchFamily="2" charset="-122"/>
              </a:rPr>
              <a:t>（</a:t>
            </a:r>
            <a:r>
              <a:rPr lang="en-US" altLang="zh-CN" dirty="0">
                <a:latin typeface="宋体" pitchFamily="2" charset="-122"/>
                <a:ea typeface="宋体" pitchFamily="2" charset="-122"/>
              </a:rPr>
              <a:t>2</a:t>
            </a:r>
            <a:r>
              <a:rPr lang="zh-CN" altLang="en-US" dirty="0">
                <a:latin typeface="宋体" pitchFamily="2" charset="-122"/>
                <a:ea typeface="宋体" pitchFamily="2" charset="-122"/>
              </a:rPr>
              <a:t>）组织空间。家具可把室内空间划分成为若干个相对独立的部分，以形成一个个功能独立的区域。</a:t>
            </a:r>
          </a:p>
          <a:p>
            <a:pPr marR="0" lvl="0" indent="0" fontAlgn="base">
              <a:lnSpc>
                <a:spcPct val="150000"/>
              </a:lnSpc>
              <a:spcBef>
                <a:spcPct val="0"/>
              </a:spcBef>
              <a:spcAft>
                <a:spcPct val="0"/>
              </a:spcAft>
              <a:buClrTx/>
              <a:buSzTx/>
              <a:buFontTx/>
              <a:buNone/>
              <a:tabLst/>
            </a:pPr>
            <a:r>
              <a:rPr lang="zh-CN" altLang="en-US" dirty="0">
                <a:latin typeface="宋体" pitchFamily="2" charset="-122"/>
                <a:ea typeface="宋体" pitchFamily="2" charset="-122"/>
              </a:rPr>
              <a:t>（</a:t>
            </a:r>
            <a:r>
              <a:rPr lang="en-US" altLang="zh-CN" dirty="0">
                <a:latin typeface="宋体" pitchFamily="2" charset="-122"/>
                <a:ea typeface="宋体" pitchFamily="2" charset="-122"/>
              </a:rPr>
              <a:t>3</a:t>
            </a:r>
            <a:r>
              <a:rPr lang="zh-CN" altLang="en-US" dirty="0">
                <a:latin typeface="宋体" pitchFamily="2" charset="-122"/>
                <a:ea typeface="宋体" pitchFamily="2" charset="-122"/>
              </a:rPr>
              <a:t>）填补空间。如果家具布置不当，室内空间就会出现轻重不均的现象。</a:t>
            </a:r>
          </a:p>
        </p:txBody>
      </p:sp>
    </p:spTree>
    <p:extLst>
      <p:ext uri="{BB962C8B-B14F-4D97-AF65-F5344CB8AC3E}">
        <p14:creationId xmlns:p14="http://schemas.microsoft.com/office/powerpoint/2010/main" val="37768812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64" y="4748970"/>
            <a:ext cx="2071401" cy="338554"/>
          </a:xfrm>
          <a:prstGeom prst="rect">
            <a:avLst/>
          </a:prstGeom>
        </p:spPr>
        <p:txBody>
          <a:bodyPr wrap="none">
            <a:spAutoFit/>
          </a:bodyPr>
          <a:lstStyle/>
          <a:p>
            <a:pPr lvl="0"/>
            <a:r>
              <a:rPr lang="en-US" altLang="zh-CN" sz="1600" dirty="0" smtClean="0">
                <a:solidFill>
                  <a:srgbClr val="FFFF00"/>
                </a:solidFill>
                <a:latin typeface="华文中宋" pitchFamily="2" charset="-122"/>
                <a:ea typeface="华文中宋" pitchFamily="2" charset="-122"/>
              </a:rPr>
              <a:t>6.3  </a:t>
            </a:r>
            <a:r>
              <a:rPr lang="zh-CN" altLang="en-US" sz="1600" dirty="0" smtClean="0">
                <a:solidFill>
                  <a:srgbClr val="FFFF00"/>
                </a:solidFill>
                <a:latin typeface="华文中宋" pitchFamily="2" charset="-122"/>
                <a:ea typeface="华文中宋" pitchFamily="2" charset="-122"/>
              </a:rPr>
              <a:t>室内绿化与内庭</a:t>
            </a:r>
            <a:endParaRPr lang="zh-CN" altLang="zh-CN" sz="1600" dirty="0">
              <a:solidFill>
                <a:srgbClr val="FFFF00"/>
              </a:solidFill>
              <a:latin typeface="华文中宋" pitchFamily="2" charset="-122"/>
              <a:ea typeface="华文中宋" pitchFamily="2" charset="-122"/>
            </a:endParaRPr>
          </a:p>
        </p:txBody>
      </p:sp>
      <p:sp>
        <p:nvSpPr>
          <p:cNvPr id="3" name="矩形 2"/>
          <p:cNvSpPr/>
          <p:nvPr/>
        </p:nvSpPr>
        <p:spPr>
          <a:xfrm>
            <a:off x="696576" y="627534"/>
            <a:ext cx="7632848" cy="3093154"/>
          </a:xfrm>
          <a:prstGeom prst="rect">
            <a:avLst/>
          </a:prstGeom>
        </p:spPr>
        <p:txBody>
          <a:bodyPr wrap="square">
            <a:spAutoFit/>
          </a:bodyPr>
          <a:lstStyle/>
          <a:p>
            <a:pPr algn="ctr">
              <a:lnSpc>
                <a:spcPct val="150000"/>
              </a:lnSpc>
            </a:pPr>
            <a:r>
              <a:rPr lang="zh-CN" altLang="en-US" sz="2000" dirty="0">
                <a:solidFill>
                  <a:schemeClr val="accent2">
                    <a:lumMod val="75000"/>
                  </a:schemeClr>
                </a:solidFill>
                <a:latin typeface="华文琥珀" pitchFamily="2" charset="-122"/>
                <a:ea typeface="华文琥珀" pitchFamily="2" charset="-122"/>
              </a:rPr>
              <a:t>室内</a:t>
            </a:r>
            <a:r>
              <a:rPr lang="zh-CN" altLang="en-US" sz="2000" dirty="0" smtClean="0">
                <a:solidFill>
                  <a:schemeClr val="accent2">
                    <a:lumMod val="75000"/>
                  </a:schemeClr>
                </a:solidFill>
                <a:latin typeface="华文琥珀" pitchFamily="2" charset="-122"/>
                <a:ea typeface="华文琥珀" pitchFamily="2" charset="-122"/>
              </a:rPr>
              <a:t>内庭</a:t>
            </a:r>
          </a:p>
          <a:p>
            <a:pPr>
              <a:lnSpc>
                <a:spcPct val="150000"/>
              </a:lnSpc>
            </a:pPr>
            <a:r>
              <a:rPr lang="en-US" altLang="zh-CN" sz="2000" dirty="0" smtClean="0">
                <a:solidFill>
                  <a:schemeClr val="accent2">
                    <a:lumMod val="75000"/>
                  </a:schemeClr>
                </a:solidFill>
                <a:latin typeface="宋体" pitchFamily="2" charset="-122"/>
                <a:ea typeface="宋体" pitchFamily="2" charset="-122"/>
              </a:rPr>
              <a:t>1.</a:t>
            </a:r>
            <a:r>
              <a:rPr lang="zh-CN" altLang="en-US" sz="2000" dirty="0" smtClean="0">
                <a:solidFill>
                  <a:schemeClr val="accent2">
                    <a:lumMod val="75000"/>
                  </a:schemeClr>
                </a:solidFill>
                <a:latin typeface="宋体" pitchFamily="2" charset="-122"/>
                <a:ea typeface="宋体" pitchFamily="2" charset="-122"/>
              </a:rPr>
              <a:t>室内内庭的意义和作用</a:t>
            </a:r>
          </a:p>
          <a:p>
            <a:pPr marL="285750" indent="-285750">
              <a:lnSpc>
                <a:spcPct val="150000"/>
              </a:lnSpc>
              <a:buFont typeface="Arial" pitchFamily="34" charset="0"/>
              <a:buChar char="•"/>
            </a:pPr>
            <a:r>
              <a:rPr lang="zh-CN" altLang="en-US" dirty="0" smtClean="0">
                <a:latin typeface="宋体" pitchFamily="2" charset="-122"/>
                <a:ea typeface="宋体" pitchFamily="2" charset="-122"/>
              </a:rPr>
              <a:t>室内</a:t>
            </a:r>
            <a:r>
              <a:rPr lang="zh-CN" altLang="en-US" dirty="0">
                <a:latin typeface="宋体" pitchFamily="2" charset="-122"/>
                <a:ea typeface="宋体" pitchFamily="2" charset="-122"/>
              </a:rPr>
              <a:t>内庭是室内空间的重要组成部分，是室内绿化的集中表现，是室内室外化的具体实现</a:t>
            </a:r>
            <a:r>
              <a:rPr lang="zh-CN" altLang="en-US" dirty="0" smtClean="0">
                <a:latin typeface="宋体" pitchFamily="2" charset="-122"/>
                <a:ea typeface="宋体" pitchFamily="2" charset="-122"/>
              </a:rPr>
              <a:t>，是</a:t>
            </a:r>
            <a:r>
              <a:rPr lang="zh-CN" altLang="en-US" dirty="0">
                <a:latin typeface="宋体" pitchFamily="2" charset="-122"/>
                <a:ea typeface="宋体" pitchFamily="2" charset="-122"/>
              </a:rPr>
              <a:t>现代文明的重要标志之一</a:t>
            </a:r>
            <a:r>
              <a:rPr lang="zh-CN" altLang="en-US" dirty="0" smtClean="0">
                <a:latin typeface="宋体" pitchFamily="2" charset="-122"/>
                <a:ea typeface="宋体" pitchFamily="2" charset="-122"/>
              </a:rPr>
              <a:t>。</a:t>
            </a:r>
            <a:endParaRPr lang="en-US" altLang="zh-CN" dirty="0" smtClean="0">
              <a:latin typeface="宋体" pitchFamily="2" charset="-122"/>
              <a:ea typeface="宋体" pitchFamily="2" charset="-122"/>
            </a:endParaRPr>
          </a:p>
          <a:p>
            <a:pPr marL="285750" indent="-285750">
              <a:lnSpc>
                <a:spcPct val="150000"/>
              </a:lnSpc>
              <a:buFont typeface="Arial" pitchFamily="34" charset="0"/>
              <a:buChar char="•"/>
            </a:pPr>
            <a:r>
              <a:rPr lang="zh-CN" altLang="en-US" dirty="0" smtClean="0">
                <a:latin typeface="宋体" pitchFamily="2" charset="-122"/>
                <a:ea typeface="宋体" pitchFamily="2" charset="-122"/>
              </a:rPr>
              <a:t>从</a:t>
            </a:r>
            <a:r>
              <a:rPr lang="zh-CN" altLang="en-US" dirty="0">
                <a:latin typeface="宋体" pitchFamily="2" charset="-122"/>
                <a:ea typeface="宋体" pitchFamily="2" charset="-122"/>
              </a:rPr>
              <a:t>维护自然的生态平衡，保障人类的身心健康，改善生活环境质量等方面综合考虑</a:t>
            </a:r>
            <a:r>
              <a:rPr lang="zh-CN" altLang="en-US" dirty="0" smtClean="0">
                <a:latin typeface="宋体" pitchFamily="2" charset="-122"/>
                <a:ea typeface="宋体" pitchFamily="2" charset="-122"/>
              </a:rPr>
              <a:t>，</a:t>
            </a:r>
            <a:r>
              <a:rPr lang="zh-CN" altLang="en-US" dirty="0">
                <a:latin typeface="宋体" pitchFamily="2" charset="-122"/>
                <a:ea typeface="宋体" pitchFamily="2" charset="-122"/>
              </a:rPr>
              <a:t>开辟室内内庭</a:t>
            </a:r>
            <a:r>
              <a:rPr lang="zh-CN" altLang="en-US" dirty="0" smtClean="0">
                <a:latin typeface="宋体" pitchFamily="2" charset="-122"/>
                <a:ea typeface="宋体" pitchFamily="2" charset="-122"/>
              </a:rPr>
              <a:t>是</a:t>
            </a:r>
            <a:r>
              <a:rPr lang="zh-CN" altLang="en-US" dirty="0">
                <a:latin typeface="宋体" pitchFamily="2" charset="-122"/>
                <a:ea typeface="宋体" pitchFamily="2" charset="-122"/>
              </a:rPr>
              <a:t>十分值得提倡的</a:t>
            </a:r>
            <a:r>
              <a:rPr lang="zh-CN" altLang="en-US" dirty="0" smtClean="0">
                <a:latin typeface="宋体" pitchFamily="2" charset="-122"/>
                <a:ea typeface="宋体" pitchFamily="2" charset="-122"/>
              </a:rPr>
              <a:t>。</a:t>
            </a:r>
            <a:endParaRPr lang="en-US" altLang="zh-CN" dirty="0" smtClean="0">
              <a:latin typeface="宋体" pitchFamily="2" charset="-122"/>
              <a:ea typeface="宋体" pitchFamily="2" charset="-122"/>
            </a:endParaRPr>
          </a:p>
          <a:p>
            <a:pPr marL="285750" indent="-285750">
              <a:lnSpc>
                <a:spcPct val="150000"/>
              </a:lnSpc>
              <a:buFont typeface="Arial" pitchFamily="34" charset="0"/>
              <a:buChar char="•"/>
            </a:pPr>
            <a:r>
              <a:rPr lang="zh-CN" altLang="en-US" dirty="0" smtClean="0">
                <a:latin typeface="宋体" pitchFamily="2" charset="-122"/>
                <a:ea typeface="宋体" pitchFamily="2" charset="-122"/>
              </a:rPr>
              <a:t>室内</a:t>
            </a:r>
            <a:r>
              <a:rPr lang="zh-CN" altLang="en-US" dirty="0">
                <a:latin typeface="宋体" pitchFamily="2" charset="-122"/>
                <a:ea typeface="宋体" pitchFamily="2" charset="-122"/>
              </a:rPr>
              <a:t>内庭的发展有着广阔的前景。</a:t>
            </a:r>
            <a:endParaRPr lang="zh-CN" altLang="en-US" dirty="0">
              <a:latin typeface="宋体" pitchFamily="2" charset="-122"/>
              <a:ea typeface="宋体" pitchFamily="2" charset="-122"/>
            </a:endParaRPr>
          </a:p>
        </p:txBody>
      </p:sp>
    </p:spTree>
    <p:extLst>
      <p:ext uri="{BB962C8B-B14F-4D97-AF65-F5344CB8AC3E}">
        <p14:creationId xmlns:p14="http://schemas.microsoft.com/office/powerpoint/2010/main" val="249513139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64" y="4748970"/>
            <a:ext cx="2071401" cy="338554"/>
          </a:xfrm>
          <a:prstGeom prst="rect">
            <a:avLst/>
          </a:prstGeom>
        </p:spPr>
        <p:txBody>
          <a:bodyPr wrap="none">
            <a:spAutoFit/>
          </a:bodyPr>
          <a:lstStyle/>
          <a:p>
            <a:pPr lvl="0"/>
            <a:r>
              <a:rPr lang="en-US" altLang="zh-CN" sz="1600" dirty="0" smtClean="0">
                <a:solidFill>
                  <a:srgbClr val="FFFF00"/>
                </a:solidFill>
                <a:latin typeface="华文中宋" pitchFamily="2" charset="-122"/>
                <a:ea typeface="华文中宋" pitchFamily="2" charset="-122"/>
              </a:rPr>
              <a:t>6.3  </a:t>
            </a:r>
            <a:r>
              <a:rPr lang="zh-CN" altLang="en-US" sz="1600" dirty="0" smtClean="0">
                <a:solidFill>
                  <a:srgbClr val="FFFF00"/>
                </a:solidFill>
                <a:latin typeface="华文中宋" pitchFamily="2" charset="-122"/>
                <a:ea typeface="华文中宋" pitchFamily="2" charset="-122"/>
              </a:rPr>
              <a:t>室内绿化与内庭</a:t>
            </a:r>
            <a:endParaRPr lang="zh-CN" altLang="zh-CN" sz="1600" dirty="0">
              <a:solidFill>
                <a:srgbClr val="FFFF00"/>
              </a:solidFill>
              <a:latin typeface="华文中宋" pitchFamily="2" charset="-122"/>
              <a:ea typeface="华文中宋" pitchFamily="2" charset="-122"/>
            </a:endParaRPr>
          </a:p>
        </p:txBody>
      </p:sp>
      <p:sp>
        <p:nvSpPr>
          <p:cNvPr id="3" name="矩形 2"/>
          <p:cNvSpPr/>
          <p:nvPr/>
        </p:nvSpPr>
        <p:spPr>
          <a:xfrm>
            <a:off x="395536" y="699542"/>
            <a:ext cx="8476034" cy="3462486"/>
          </a:xfrm>
          <a:prstGeom prst="rect">
            <a:avLst/>
          </a:prstGeom>
        </p:spPr>
        <p:txBody>
          <a:bodyPr wrap="square">
            <a:spAutoFit/>
          </a:bodyPr>
          <a:lstStyle/>
          <a:p>
            <a:pPr algn="ctr">
              <a:lnSpc>
                <a:spcPct val="150000"/>
              </a:lnSpc>
            </a:pPr>
            <a:r>
              <a:rPr lang="en-US" altLang="zh-CN" sz="2000" dirty="0">
                <a:solidFill>
                  <a:schemeClr val="accent2">
                    <a:lumMod val="75000"/>
                  </a:schemeClr>
                </a:solidFill>
                <a:latin typeface="华文琥珀" pitchFamily="2" charset="-122"/>
                <a:ea typeface="华文琥珀" pitchFamily="2" charset="-122"/>
              </a:rPr>
              <a:t>2.</a:t>
            </a:r>
            <a:r>
              <a:rPr lang="zh-CN" altLang="en-US" sz="2000" dirty="0">
                <a:solidFill>
                  <a:schemeClr val="accent2">
                    <a:lumMod val="75000"/>
                  </a:schemeClr>
                </a:solidFill>
                <a:latin typeface="华文琥珀" pitchFamily="2" charset="-122"/>
                <a:ea typeface="华文琥珀" pitchFamily="2" charset="-122"/>
              </a:rPr>
              <a:t>室内内庭的类型和组织</a:t>
            </a:r>
          </a:p>
          <a:p>
            <a:pPr>
              <a:lnSpc>
                <a:spcPct val="150000"/>
              </a:lnSpc>
            </a:pPr>
            <a:r>
              <a:rPr lang="zh-CN" altLang="en-US" dirty="0">
                <a:latin typeface="宋体" pitchFamily="2" charset="-122"/>
                <a:ea typeface="宋体" pitchFamily="2" charset="-122"/>
              </a:rPr>
              <a:t>   室内内庭类型可以从采光条件、服务范围、空间位置以及跟地面关系进行分类。</a:t>
            </a:r>
          </a:p>
          <a:p>
            <a:pPr>
              <a:lnSpc>
                <a:spcPct val="150000"/>
              </a:lnSpc>
            </a:pPr>
            <a:r>
              <a:rPr lang="zh-CN" altLang="en-US" dirty="0">
                <a:solidFill>
                  <a:schemeClr val="accent2">
                    <a:lumMod val="75000"/>
                  </a:schemeClr>
                </a:solidFill>
                <a:latin typeface="宋体" pitchFamily="2" charset="-122"/>
                <a:ea typeface="宋体" pitchFamily="2" charset="-122"/>
              </a:rPr>
              <a:t>　（</a:t>
            </a:r>
            <a:r>
              <a:rPr lang="en-US" altLang="zh-CN" dirty="0">
                <a:solidFill>
                  <a:schemeClr val="accent2">
                    <a:lumMod val="75000"/>
                  </a:schemeClr>
                </a:solidFill>
                <a:latin typeface="宋体" pitchFamily="2" charset="-122"/>
                <a:ea typeface="宋体" pitchFamily="2" charset="-122"/>
              </a:rPr>
              <a:t>1</a:t>
            </a:r>
            <a:r>
              <a:rPr lang="zh-CN" altLang="en-US" dirty="0">
                <a:solidFill>
                  <a:schemeClr val="accent2">
                    <a:lumMod val="75000"/>
                  </a:schemeClr>
                </a:solidFill>
                <a:latin typeface="宋体" pitchFamily="2" charset="-122"/>
                <a:ea typeface="宋体" pitchFamily="2" charset="-122"/>
              </a:rPr>
              <a:t>）按采光条件分</a:t>
            </a:r>
          </a:p>
          <a:p>
            <a:pPr>
              <a:lnSpc>
                <a:spcPct val="150000"/>
              </a:lnSpc>
            </a:pPr>
            <a:r>
              <a:rPr lang="zh-CN" altLang="en-US" dirty="0">
                <a:latin typeface="宋体" pitchFamily="2" charset="-122"/>
                <a:ea typeface="宋体" pitchFamily="2" charset="-122"/>
              </a:rPr>
              <a:t>   ①自然采光</a:t>
            </a:r>
          </a:p>
          <a:p>
            <a:pPr lvl="1">
              <a:lnSpc>
                <a:spcPct val="150000"/>
              </a:lnSpc>
            </a:pPr>
            <a:r>
              <a:rPr lang="zh-CN" altLang="en-US" dirty="0">
                <a:latin typeface="宋体" pitchFamily="2" charset="-122"/>
                <a:ea typeface="宋体" pitchFamily="2" charset="-122"/>
              </a:rPr>
              <a:t>   </a:t>
            </a:r>
            <a:r>
              <a:rPr lang="en-US" altLang="zh-CN" dirty="0">
                <a:latin typeface="宋体" pitchFamily="2" charset="-122"/>
                <a:ea typeface="宋体" pitchFamily="2" charset="-122"/>
              </a:rPr>
              <a:t>A.</a:t>
            </a:r>
            <a:r>
              <a:rPr lang="zh-CN" altLang="en-US" dirty="0">
                <a:latin typeface="宋体" pitchFamily="2" charset="-122"/>
                <a:ea typeface="宋体" pitchFamily="2" charset="-122"/>
              </a:rPr>
              <a:t>顶部采光（通过玻璃屋顶采光）；</a:t>
            </a:r>
          </a:p>
          <a:p>
            <a:pPr lvl="1">
              <a:lnSpc>
                <a:spcPct val="150000"/>
              </a:lnSpc>
            </a:pPr>
            <a:r>
              <a:rPr lang="zh-CN" altLang="en-US" dirty="0">
                <a:latin typeface="宋体" pitchFamily="2" charset="-122"/>
                <a:ea typeface="宋体" pitchFamily="2" charset="-122"/>
              </a:rPr>
              <a:t>   </a:t>
            </a:r>
            <a:r>
              <a:rPr lang="en-US" altLang="zh-CN" dirty="0">
                <a:latin typeface="宋体" pitchFamily="2" charset="-122"/>
                <a:ea typeface="宋体" pitchFamily="2" charset="-122"/>
              </a:rPr>
              <a:t>B.</a:t>
            </a:r>
            <a:r>
              <a:rPr lang="zh-CN" altLang="en-US" dirty="0">
                <a:latin typeface="宋体" pitchFamily="2" charset="-122"/>
                <a:ea typeface="宋体" pitchFamily="2" charset="-122"/>
              </a:rPr>
              <a:t>侧面采光（通过玻璃或开敞面）；</a:t>
            </a:r>
          </a:p>
          <a:p>
            <a:pPr lvl="1">
              <a:lnSpc>
                <a:spcPct val="150000"/>
              </a:lnSpc>
            </a:pPr>
            <a:r>
              <a:rPr lang="zh-CN" altLang="en-US" dirty="0">
                <a:latin typeface="宋体" pitchFamily="2" charset="-122"/>
                <a:ea typeface="宋体" pitchFamily="2" charset="-122"/>
              </a:rPr>
              <a:t>   </a:t>
            </a:r>
            <a:r>
              <a:rPr lang="en-US" altLang="zh-CN" dirty="0">
                <a:latin typeface="宋体" pitchFamily="2" charset="-122"/>
                <a:ea typeface="宋体" pitchFamily="2" charset="-122"/>
              </a:rPr>
              <a:t>C.</a:t>
            </a:r>
            <a:r>
              <a:rPr lang="zh-CN" altLang="en-US" dirty="0">
                <a:latin typeface="宋体" pitchFamily="2" charset="-122"/>
                <a:ea typeface="宋体" pitchFamily="2" charset="-122"/>
              </a:rPr>
              <a:t>顶、侧双面采光。</a:t>
            </a:r>
          </a:p>
          <a:p>
            <a:pPr>
              <a:lnSpc>
                <a:spcPct val="150000"/>
              </a:lnSpc>
            </a:pPr>
            <a:r>
              <a:rPr lang="zh-CN" altLang="en-US" dirty="0">
                <a:latin typeface="宋体" pitchFamily="2" charset="-122"/>
                <a:ea typeface="宋体" pitchFamily="2" charset="-122"/>
              </a:rPr>
              <a:t>   　②人工照明。一般通过盆栽方式定期更换。</a:t>
            </a:r>
            <a:endParaRPr lang="zh-CN" altLang="en-US" dirty="0">
              <a:latin typeface="宋体" pitchFamily="2" charset="-122"/>
              <a:ea typeface="宋体"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8673" name="图片 80" descr="DSCN1026"/>
          <p:cNvPicPr>
            <a:picLocks noChangeAspect="1" noChangeArrowheads="1"/>
          </p:cNvPicPr>
          <p:nvPr/>
        </p:nvPicPr>
        <p:blipFill>
          <a:blip r:embed="rId2">
            <a:extLst>
              <a:ext uri="{28A0092B-C50C-407E-A947-70E740481C1C}">
                <a14:useLocalDpi xmlns:a14="http://schemas.microsoft.com/office/drawing/2010/main" val="0"/>
              </a:ext>
            </a:extLst>
          </a:blip>
          <a:srcRect l="7347" b="4109"/>
          <a:stretch>
            <a:fillRect/>
          </a:stretch>
        </p:blipFill>
        <p:spPr bwMode="auto">
          <a:xfrm>
            <a:off x="5652120" y="2037090"/>
            <a:ext cx="3219450" cy="249555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p:cNvSpPr>
            <a:spLocks noChangeArrowheads="1"/>
          </p:cNvSpPr>
          <p:nvPr/>
        </p:nvSpPr>
        <p:spPr bwMode="auto">
          <a:xfrm>
            <a:off x="6208297" y="4642649"/>
            <a:ext cx="2107096" cy="338554"/>
          </a:xfrm>
          <a:prstGeom prst="rect">
            <a:avLst/>
          </a:prstGeom>
          <a:ln/>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  </a:t>
            </a:r>
            <a:r>
              <a:rPr lang="zh-CN" altLang="en-US" sz="1600" dirty="0">
                <a:solidFill>
                  <a:srgbClr val="FF3399"/>
                </a:solidFill>
                <a:latin typeface="华文仿宋" pitchFamily="2" charset="-122"/>
                <a:ea typeface="华文仿宋" pitchFamily="2" charset="-122"/>
                <a:cs typeface="宋体" pitchFamily="2" charset="-122"/>
              </a:rPr>
              <a:t>通过侧面采光的内庭</a:t>
            </a:r>
          </a:p>
        </p:txBody>
      </p:sp>
    </p:spTree>
    <p:extLst>
      <p:ext uri="{BB962C8B-B14F-4D97-AF65-F5344CB8AC3E}">
        <p14:creationId xmlns:p14="http://schemas.microsoft.com/office/powerpoint/2010/main" val="126720077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64" y="4748970"/>
            <a:ext cx="2071401" cy="338554"/>
          </a:xfrm>
          <a:prstGeom prst="rect">
            <a:avLst/>
          </a:prstGeom>
        </p:spPr>
        <p:txBody>
          <a:bodyPr wrap="none">
            <a:spAutoFit/>
          </a:bodyPr>
          <a:lstStyle/>
          <a:p>
            <a:pPr lvl="0"/>
            <a:r>
              <a:rPr lang="en-US" altLang="zh-CN" sz="1600" dirty="0" smtClean="0">
                <a:solidFill>
                  <a:srgbClr val="FFFF00"/>
                </a:solidFill>
                <a:latin typeface="华文中宋" pitchFamily="2" charset="-122"/>
                <a:ea typeface="华文中宋" pitchFamily="2" charset="-122"/>
              </a:rPr>
              <a:t>6.3  </a:t>
            </a:r>
            <a:r>
              <a:rPr lang="zh-CN" altLang="en-US" sz="1600" dirty="0" smtClean="0">
                <a:solidFill>
                  <a:srgbClr val="FFFF00"/>
                </a:solidFill>
                <a:latin typeface="华文中宋" pitchFamily="2" charset="-122"/>
                <a:ea typeface="华文中宋" pitchFamily="2" charset="-122"/>
              </a:rPr>
              <a:t>室内绿化与内庭</a:t>
            </a:r>
            <a:endParaRPr lang="zh-CN" altLang="zh-CN" sz="1600" dirty="0">
              <a:solidFill>
                <a:srgbClr val="FFFF00"/>
              </a:solidFill>
              <a:latin typeface="华文中宋" pitchFamily="2" charset="-122"/>
              <a:ea typeface="华文中宋" pitchFamily="2" charset="-122"/>
            </a:endParaRPr>
          </a:p>
        </p:txBody>
      </p:sp>
      <p:sp>
        <p:nvSpPr>
          <p:cNvPr id="3" name="矩形 2"/>
          <p:cNvSpPr/>
          <p:nvPr/>
        </p:nvSpPr>
        <p:spPr>
          <a:xfrm>
            <a:off x="971600" y="624764"/>
            <a:ext cx="6912768" cy="3877985"/>
          </a:xfrm>
          <a:prstGeom prst="rect">
            <a:avLst/>
          </a:prstGeom>
        </p:spPr>
        <p:txBody>
          <a:bodyPr wrap="square">
            <a:spAutoFit/>
          </a:bodyPr>
          <a:lstStyle/>
          <a:p>
            <a:pPr>
              <a:lnSpc>
                <a:spcPct val="150000"/>
              </a:lnSpc>
            </a:pPr>
            <a:r>
              <a:rPr lang="zh-CN" altLang="en-US" sz="2000" dirty="0">
                <a:solidFill>
                  <a:schemeClr val="accent2">
                    <a:lumMod val="75000"/>
                  </a:schemeClr>
                </a:solidFill>
                <a:latin typeface="宋体" pitchFamily="2" charset="-122"/>
                <a:ea typeface="宋体" pitchFamily="2" charset="-122"/>
              </a:rPr>
              <a:t>（</a:t>
            </a:r>
            <a:r>
              <a:rPr lang="en-US" altLang="zh-CN" sz="2000" dirty="0">
                <a:solidFill>
                  <a:schemeClr val="accent2">
                    <a:lumMod val="75000"/>
                  </a:schemeClr>
                </a:solidFill>
                <a:latin typeface="宋体" pitchFamily="2" charset="-122"/>
                <a:ea typeface="宋体" pitchFamily="2" charset="-122"/>
              </a:rPr>
              <a:t>2</a:t>
            </a:r>
            <a:r>
              <a:rPr lang="zh-CN" altLang="en-US" sz="2000" dirty="0">
                <a:solidFill>
                  <a:schemeClr val="accent2">
                    <a:lumMod val="75000"/>
                  </a:schemeClr>
                </a:solidFill>
                <a:latin typeface="宋体" pitchFamily="2" charset="-122"/>
                <a:ea typeface="宋体" pitchFamily="2" charset="-122"/>
              </a:rPr>
              <a:t>）按位置和服务分</a:t>
            </a:r>
          </a:p>
          <a:p>
            <a:pPr>
              <a:lnSpc>
                <a:spcPct val="150000"/>
              </a:lnSpc>
            </a:pPr>
            <a:r>
              <a:rPr lang="zh-CN" altLang="en-US" dirty="0">
                <a:latin typeface="宋体" pitchFamily="2" charset="-122"/>
                <a:ea typeface="宋体" pitchFamily="2" charset="-122"/>
              </a:rPr>
              <a:t>   ①中心式内庭。内庭位于建筑中心地位，常为周围的厅室服务，甚至为整体建筑服务，如广州的白天鹅宾馆中庭、北京香山饭店中庭等。</a:t>
            </a:r>
          </a:p>
          <a:p>
            <a:pPr>
              <a:lnSpc>
                <a:spcPct val="150000"/>
              </a:lnSpc>
            </a:pPr>
            <a:r>
              <a:rPr lang="zh-CN" altLang="en-US" dirty="0">
                <a:latin typeface="宋体" pitchFamily="2" charset="-122"/>
                <a:ea typeface="宋体" pitchFamily="2" charset="-122"/>
              </a:rPr>
              <a:t>   ②专为某厅室服务的内庭。许多大型厅室，常在室内开辟一个专供该室观赏的小型内庭，它的位置常结合室内家具布置、活动路线以及景观效果等进行选择和布置，可以在厅的一侧或厅的中央，这种内庭一般规模不大，类似我国传统居民中各类型的小天井、小庭园，常利用建筑中的角隅、死角组景。</a:t>
            </a:r>
            <a:endParaRPr lang="zh-CN" altLang="en-US" dirty="0">
              <a:latin typeface="宋体" pitchFamily="2" charset="-122"/>
              <a:ea typeface="宋体" pitchFamily="2" charset="-122"/>
            </a:endParaRPr>
          </a:p>
        </p:txBody>
      </p:sp>
    </p:spTree>
    <p:extLst>
      <p:ext uri="{BB962C8B-B14F-4D97-AF65-F5344CB8AC3E}">
        <p14:creationId xmlns:p14="http://schemas.microsoft.com/office/powerpoint/2010/main" val="350745198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64" y="4748970"/>
            <a:ext cx="2071401" cy="338554"/>
          </a:xfrm>
          <a:prstGeom prst="rect">
            <a:avLst/>
          </a:prstGeom>
        </p:spPr>
        <p:txBody>
          <a:bodyPr wrap="none">
            <a:spAutoFit/>
          </a:bodyPr>
          <a:lstStyle/>
          <a:p>
            <a:pPr lvl="0"/>
            <a:r>
              <a:rPr lang="en-US" altLang="zh-CN" sz="1600" dirty="0" smtClean="0">
                <a:solidFill>
                  <a:srgbClr val="FFFF00"/>
                </a:solidFill>
                <a:latin typeface="华文中宋" pitchFamily="2" charset="-122"/>
                <a:ea typeface="华文中宋" pitchFamily="2" charset="-122"/>
              </a:rPr>
              <a:t>6.3  </a:t>
            </a:r>
            <a:r>
              <a:rPr lang="zh-CN" altLang="en-US" sz="1600" dirty="0" smtClean="0">
                <a:solidFill>
                  <a:srgbClr val="FFFF00"/>
                </a:solidFill>
                <a:latin typeface="华文中宋" pitchFamily="2" charset="-122"/>
                <a:ea typeface="华文中宋" pitchFamily="2" charset="-122"/>
              </a:rPr>
              <a:t>室内绿化与内庭</a:t>
            </a:r>
            <a:endParaRPr lang="zh-CN" altLang="zh-CN" sz="1600" dirty="0">
              <a:solidFill>
                <a:srgbClr val="FFFF00"/>
              </a:solidFill>
              <a:latin typeface="华文中宋" pitchFamily="2" charset="-122"/>
              <a:ea typeface="华文中宋" pitchFamily="2" charset="-122"/>
            </a:endParaRPr>
          </a:p>
        </p:txBody>
      </p:sp>
      <p:pic>
        <p:nvPicPr>
          <p:cNvPr id="29698" name="图片 5" descr="天心的素材铺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699542"/>
            <a:ext cx="2491585" cy="3744416"/>
          </a:xfrm>
          <a:prstGeom prst="rect">
            <a:avLst/>
          </a:prstGeom>
          <a:noFill/>
          <a:extLst>
            <a:ext uri="{909E8E84-426E-40DD-AFC4-6F175D3DCCD1}">
              <a14:hiddenFill xmlns:a14="http://schemas.microsoft.com/office/drawing/2010/main">
                <a:solidFill>
                  <a:srgbClr val="FFFFFF"/>
                </a:solidFill>
              </a14:hiddenFill>
            </a:ext>
          </a:extLst>
        </p:spPr>
      </p:pic>
      <p:pic>
        <p:nvPicPr>
          <p:cNvPr id="29697" name="图片 19" descr="屋顶花园"/>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1960" y="705577"/>
            <a:ext cx="4521989" cy="3001665"/>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4"/>
          <p:cNvSpPr>
            <a:spLocks noChangeArrowheads="1"/>
          </p:cNvSpPr>
          <p:nvPr/>
        </p:nvSpPr>
        <p:spPr bwMode="auto">
          <a:xfrm>
            <a:off x="0" y="29908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 name="Rectangle 5"/>
          <p:cNvSpPr>
            <a:spLocks noChangeArrowheads="1"/>
          </p:cNvSpPr>
          <p:nvPr/>
        </p:nvSpPr>
        <p:spPr bwMode="auto">
          <a:xfrm>
            <a:off x="4232919" y="4085574"/>
            <a:ext cx="4501029" cy="338554"/>
          </a:xfrm>
          <a:prstGeom prst="rect">
            <a:avLst/>
          </a:prstGeom>
          <a:ln/>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zh-CN" sz="1600" dirty="0">
                <a:solidFill>
                  <a:srgbClr val="FF3399"/>
                </a:solidFill>
                <a:latin typeface="华文仿宋" pitchFamily="2" charset="-122"/>
                <a:ea typeface="华文仿宋" pitchFamily="2" charset="-122"/>
                <a:cs typeface="宋体" pitchFamily="2" charset="-122"/>
              </a:rPr>
              <a:t>专为某厅室服务的内庭</a:t>
            </a:r>
            <a:r>
              <a:rPr lang="zh-CN" altLang="en-US" sz="1600" dirty="0">
                <a:solidFill>
                  <a:srgbClr val="FF3399"/>
                </a:solidFill>
                <a:latin typeface="华文仿宋" pitchFamily="2" charset="-122"/>
                <a:ea typeface="华文仿宋" pitchFamily="2" charset="-122"/>
                <a:cs typeface="宋体" pitchFamily="2" charset="-122"/>
              </a:rPr>
              <a:t>                   屋顶式内庭</a:t>
            </a:r>
          </a:p>
        </p:txBody>
      </p:sp>
      <p:sp>
        <p:nvSpPr>
          <p:cNvPr id="6" name="左箭头 5"/>
          <p:cNvSpPr/>
          <p:nvPr/>
        </p:nvSpPr>
        <p:spPr>
          <a:xfrm>
            <a:off x="3872879" y="4147667"/>
            <a:ext cx="267073" cy="214368"/>
          </a:xfrm>
          <a:prstGeom prst="leftArrow">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a:p>
        </p:txBody>
      </p:sp>
      <p:sp>
        <p:nvSpPr>
          <p:cNvPr id="7" name="上箭头 6"/>
          <p:cNvSpPr/>
          <p:nvPr/>
        </p:nvSpPr>
        <p:spPr>
          <a:xfrm>
            <a:off x="7776356" y="3781736"/>
            <a:ext cx="216024" cy="217680"/>
          </a:xfrm>
          <a:prstGeom prst="upArrow">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2855971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64" y="4748970"/>
            <a:ext cx="2071401" cy="338554"/>
          </a:xfrm>
          <a:prstGeom prst="rect">
            <a:avLst/>
          </a:prstGeom>
        </p:spPr>
        <p:txBody>
          <a:bodyPr wrap="none">
            <a:spAutoFit/>
          </a:bodyPr>
          <a:lstStyle/>
          <a:p>
            <a:pPr lvl="0"/>
            <a:r>
              <a:rPr lang="en-US" altLang="zh-CN" sz="1600" dirty="0" smtClean="0">
                <a:solidFill>
                  <a:srgbClr val="FFFF00"/>
                </a:solidFill>
                <a:latin typeface="华文中宋" pitchFamily="2" charset="-122"/>
                <a:ea typeface="华文中宋" pitchFamily="2" charset="-122"/>
              </a:rPr>
              <a:t>6.3  </a:t>
            </a:r>
            <a:r>
              <a:rPr lang="zh-CN" altLang="en-US" sz="1600" dirty="0" smtClean="0">
                <a:solidFill>
                  <a:srgbClr val="FFFF00"/>
                </a:solidFill>
                <a:latin typeface="华文中宋" pitchFamily="2" charset="-122"/>
                <a:ea typeface="华文中宋" pitchFamily="2" charset="-122"/>
              </a:rPr>
              <a:t>室内绿化与内庭</a:t>
            </a:r>
            <a:endParaRPr lang="zh-CN" altLang="zh-CN" sz="1600" dirty="0">
              <a:solidFill>
                <a:srgbClr val="FFFF00"/>
              </a:solidFill>
              <a:latin typeface="华文中宋" pitchFamily="2" charset="-122"/>
              <a:ea typeface="华文中宋" pitchFamily="2" charset="-122"/>
            </a:endParaRPr>
          </a:p>
        </p:txBody>
      </p:sp>
      <p:sp>
        <p:nvSpPr>
          <p:cNvPr id="8" name="矩形 7"/>
          <p:cNvSpPr/>
          <p:nvPr/>
        </p:nvSpPr>
        <p:spPr>
          <a:xfrm>
            <a:off x="1115616" y="915566"/>
            <a:ext cx="6912768" cy="3046988"/>
          </a:xfrm>
          <a:prstGeom prst="rect">
            <a:avLst/>
          </a:prstGeom>
        </p:spPr>
        <p:txBody>
          <a:bodyPr wrap="square">
            <a:spAutoFit/>
          </a:bodyPr>
          <a:lstStyle/>
          <a:p>
            <a:pPr>
              <a:lnSpc>
                <a:spcPct val="150000"/>
              </a:lnSpc>
            </a:pPr>
            <a:r>
              <a:rPr lang="zh-CN" altLang="en-US" sz="2000" dirty="0">
                <a:solidFill>
                  <a:schemeClr val="accent2">
                    <a:lumMod val="75000"/>
                  </a:schemeClr>
                </a:solidFill>
                <a:latin typeface="宋体" pitchFamily="2" charset="-122"/>
                <a:ea typeface="宋体" pitchFamily="2" charset="-122"/>
              </a:rPr>
              <a:t>（</a:t>
            </a:r>
            <a:r>
              <a:rPr lang="en-US" altLang="zh-CN" sz="2000" dirty="0">
                <a:solidFill>
                  <a:schemeClr val="accent2">
                    <a:lumMod val="75000"/>
                  </a:schemeClr>
                </a:solidFill>
                <a:latin typeface="宋体" pitchFamily="2" charset="-122"/>
                <a:ea typeface="宋体" pitchFamily="2" charset="-122"/>
              </a:rPr>
              <a:t>3</a:t>
            </a:r>
            <a:r>
              <a:rPr lang="zh-CN" altLang="en-US" sz="2000" dirty="0">
                <a:solidFill>
                  <a:schemeClr val="accent2">
                    <a:lumMod val="75000"/>
                  </a:schemeClr>
                </a:solidFill>
                <a:latin typeface="宋体" pitchFamily="2" charset="-122"/>
                <a:ea typeface="宋体" pitchFamily="2" charset="-122"/>
              </a:rPr>
              <a:t>）根据内庭与地面的关系分</a:t>
            </a:r>
          </a:p>
          <a:p>
            <a:pPr>
              <a:lnSpc>
                <a:spcPct val="150000"/>
              </a:lnSpc>
            </a:pPr>
            <a:r>
              <a:rPr lang="zh-CN" altLang="en-US" dirty="0">
                <a:latin typeface="宋体" pitchFamily="2" charset="-122"/>
                <a:ea typeface="宋体" pitchFamily="2" charset="-122"/>
              </a:rPr>
              <a:t>   ①落地式内庭（或称露地内庭），内庭位于底层；落地式内庭便于栽植大型乔木、灌木，及组织排水系统，一般常位于底层和门厅，与交通枢纽相结合。</a:t>
            </a:r>
          </a:p>
          <a:p>
            <a:pPr>
              <a:lnSpc>
                <a:spcPct val="150000"/>
              </a:lnSpc>
            </a:pPr>
            <a:r>
              <a:rPr lang="zh-CN" altLang="en-US" dirty="0">
                <a:latin typeface="宋体" pitchFamily="2" charset="-122"/>
                <a:ea typeface="宋体" pitchFamily="2" charset="-122"/>
              </a:rPr>
              <a:t>   ②屋顶式内庭（或称空中花园），庭园地面为楼面。屋顶式内庭在高、多层建筑出现后，为使住户仍能和生活在地面上的人一样，享受到自然的沐浴。</a:t>
            </a:r>
            <a:endParaRPr lang="zh-CN" altLang="en-US" dirty="0">
              <a:latin typeface="宋体" pitchFamily="2" charset="-122"/>
              <a:ea typeface="宋体" pitchFamily="2" charset="-122"/>
            </a:endParaRPr>
          </a:p>
        </p:txBody>
      </p:sp>
    </p:spTree>
    <p:extLst>
      <p:ext uri="{BB962C8B-B14F-4D97-AF65-F5344CB8AC3E}">
        <p14:creationId xmlns:p14="http://schemas.microsoft.com/office/powerpoint/2010/main" val="418180070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64" y="4748970"/>
            <a:ext cx="2071401" cy="338554"/>
          </a:xfrm>
          <a:prstGeom prst="rect">
            <a:avLst/>
          </a:prstGeom>
        </p:spPr>
        <p:txBody>
          <a:bodyPr wrap="none">
            <a:spAutoFit/>
          </a:bodyPr>
          <a:lstStyle/>
          <a:p>
            <a:pPr lvl="0"/>
            <a:r>
              <a:rPr lang="en-US" altLang="zh-CN" sz="1600" dirty="0" smtClean="0">
                <a:solidFill>
                  <a:srgbClr val="FFFF00"/>
                </a:solidFill>
                <a:latin typeface="华文中宋" pitchFamily="2" charset="-122"/>
                <a:ea typeface="华文中宋" pitchFamily="2" charset="-122"/>
              </a:rPr>
              <a:t>6.3  </a:t>
            </a:r>
            <a:r>
              <a:rPr lang="zh-CN" altLang="en-US" sz="1600" dirty="0" smtClean="0">
                <a:solidFill>
                  <a:srgbClr val="FFFF00"/>
                </a:solidFill>
                <a:latin typeface="华文中宋" pitchFamily="2" charset="-122"/>
                <a:ea typeface="华文中宋" pitchFamily="2" charset="-122"/>
              </a:rPr>
              <a:t>室内绿化与内庭</a:t>
            </a:r>
            <a:endParaRPr lang="zh-CN" altLang="zh-CN" sz="1600" dirty="0">
              <a:solidFill>
                <a:srgbClr val="FFFF00"/>
              </a:solidFill>
              <a:latin typeface="华文中宋" pitchFamily="2" charset="-122"/>
              <a:ea typeface="华文中宋" pitchFamily="2" charset="-122"/>
            </a:endParaRPr>
          </a:p>
        </p:txBody>
      </p:sp>
      <p:sp>
        <p:nvSpPr>
          <p:cNvPr id="3" name="矩形 2"/>
          <p:cNvSpPr/>
          <p:nvPr/>
        </p:nvSpPr>
        <p:spPr>
          <a:xfrm>
            <a:off x="947520" y="339502"/>
            <a:ext cx="7704856" cy="4031873"/>
          </a:xfrm>
          <a:prstGeom prst="rect">
            <a:avLst/>
          </a:prstGeom>
        </p:spPr>
        <p:txBody>
          <a:bodyPr wrap="square">
            <a:spAutoFit/>
          </a:bodyPr>
          <a:lstStyle/>
          <a:p>
            <a:pPr algn="ctr"/>
            <a:r>
              <a:rPr lang="zh-CN" altLang="zh-CN" sz="2000" dirty="0" smtClean="0">
                <a:solidFill>
                  <a:schemeClr val="accent2">
                    <a:lumMod val="75000"/>
                  </a:schemeClr>
                </a:solidFill>
                <a:latin typeface="华文琥珀" pitchFamily="2" charset="-122"/>
                <a:ea typeface="华文琥珀" pitchFamily="2" charset="-122"/>
              </a:rPr>
              <a:t>室内</a:t>
            </a:r>
            <a:r>
              <a:rPr lang="zh-CN" altLang="zh-CN" sz="2000" dirty="0">
                <a:solidFill>
                  <a:schemeClr val="accent2">
                    <a:lumMod val="75000"/>
                  </a:schemeClr>
                </a:solidFill>
                <a:latin typeface="华文琥珀" pitchFamily="2" charset="-122"/>
                <a:ea typeface="华文琥珀" pitchFamily="2" charset="-122"/>
              </a:rPr>
              <a:t>内庭的意境</a:t>
            </a:r>
            <a:r>
              <a:rPr lang="zh-CN" altLang="zh-CN" sz="2000" dirty="0" smtClean="0">
                <a:solidFill>
                  <a:schemeClr val="accent2">
                    <a:lumMod val="75000"/>
                  </a:schemeClr>
                </a:solidFill>
                <a:latin typeface="华文琥珀" pitchFamily="2" charset="-122"/>
                <a:ea typeface="华文琥珀" pitchFamily="2" charset="-122"/>
              </a:rPr>
              <a:t>创造</a:t>
            </a:r>
            <a:r>
              <a:rPr lang="en-US" altLang="zh-CN" sz="2000" dirty="0" smtClean="0">
                <a:solidFill>
                  <a:schemeClr val="accent2">
                    <a:lumMod val="75000"/>
                  </a:schemeClr>
                </a:solidFill>
                <a:latin typeface="华文琥珀" pitchFamily="2" charset="-122"/>
                <a:ea typeface="华文琥珀" pitchFamily="2" charset="-122"/>
              </a:rPr>
              <a:t/>
            </a:r>
            <a:br>
              <a:rPr lang="en-US" altLang="zh-CN" sz="2000" dirty="0" smtClean="0">
                <a:solidFill>
                  <a:schemeClr val="accent2">
                    <a:lumMod val="75000"/>
                  </a:schemeClr>
                </a:solidFill>
                <a:latin typeface="华文琥珀" pitchFamily="2" charset="-122"/>
                <a:ea typeface="华文琥珀" pitchFamily="2" charset="-122"/>
              </a:rPr>
            </a:br>
            <a:endParaRPr lang="en-US" altLang="zh-CN" sz="2000" dirty="0" smtClean="0">
              <a:solidFill>
                <a:schemeClr val="accent2">
                  <a:lumMod val="75000"/>
                </a:schemeClr>
              </a:solidFill>
              <a:latin typeface="华文琥珀" pitchFamily="2" charset="-122"/>
              <a:ea typeface="华文琥珀" pitchFamily="2" charset="-122"/>
            </a:endParaRPr>
          </a:p>
          <a:p>
            <a:pPr indent="457200">
              <a:lnSpc>
                <a:spcPct val="150000"/>
              </a:lnSpc>
            </a:pPr>
            <a:r>
              <a:rPr lang="zh-CN" altLang="zh-CN" dirty="0" smtClean="0">
                <a:latin typeface="宋体" pitchFamily="2" charset="-122"/>
                <a:ea typeface="宋体" pitchFamily="2" charset="-122"/>
              </a:rPr>
              <a:t>内庭设计内容，主要是造景、组景，而造景之前必先立意，而立意的关键在于庭园意境的创造。关于意境之说，从审美角度简析如下：</a:t>
            </a:r>
            <a:r>
              <a:rPr lang="en-US" altLang="zh-CN" dirty="0" smtClean="0">
                <a:latin typeface="宋体" pitchFamily="2" charset="-122"/>
                <a:ea typeface="宋体" pitchFamily="2" charset="-122"/>
              </a:rPr>
              <a:t/>
            </a:r>
            <a:br>
              <a:rPr lang="en-US" altLang="zh-CN" dirty="0" smtClean="0">
                <a:latin typeface="宋体" pitchFamily="2" charset="-122"/>
                <a:ea typeface="宋体" pitchFamily="2" charset="-122"/>
              </a:rPr>
            </a:br>
            <a:r>
              <a:rPr lang="zh-CN" altLang="zh-CN" dirty="0" smtClean="0">
                <a:latin typeface="宋体" pitchFamily="2" charset="-122"/>
                <a:ea typeface="宋体" pitchFamily="2" charset="-122"/>
              </a:rPr>
              <a:t>（</a:t>
            </a:r>
            <a:r>
              <a:rPr lang="en-US" altLang="zh-CN" dirty="0" smtClean="0">
                <a:latin typeface="宋体" pitchFamily="2" charset="-122"/>
                <a:ea typeface="宋体" pitchFamily="2" charset="-122"/>
              </a:rPr>
              <a:t>1</a:t>
            </a:r>
            <a:r>
              <a:rPr lang="zh-CN" altLang="zh-CN" dirty="0" smtClean="0">
                <a:latin typeface="宋体" pitchFamily="2" charset="-122"/>
                <a:ea typeface="宋体" pitchFamily="2" charset="-122"/>
              </a:rPr>
              <a:t>）意境的产生，离不开被欣赏的对象和欣赏者本人，两者缺一不可。</a:t>
            </a:r>
            <a:r>
              <a:rPr lang="en-US" altLang="zh-CN" dirty="0" smtClean="0">
                <a:latin typeface="宋体" pitchFamily="2" charset="-122"/>
                <a:ea typeface="宋体" pitchFamily="2" charset="-122"/>
              </a:rPr>
              <a:t/>
            </a:r>
            <a:br>
              <a:rPr lang="en-US" altLang="zh-CN" dirty="0" smtClean="0">
                <a:latin typeface="宋体" pitchFamily="2" charset="-122"/>
                <a:ea typeface="宋体" pitchFamily="2" charset="-122"/>
              </a:rPr>
            </a:br>
            <a:r>
              <a:rPr lang="zh-CN" altLang="zh-CN" dirty="0" smtClean="0">
                <a:latin typeface="宋体" pitchFamily="2" charset="-122"/>
                <a:ea typeface="宋体" pitchFamily="2" charset="-122"/>
              </a:rPr>
              <a:t>（</a:t>
            </a:r>
            <a:r>
              <a:rPr lang="en-US" altLang="zh-CN" dirty="0" smtClean="0">
                <a:latin typeface="宋体" pitchFamily="2" charset="-122"/>
                <a:ea typeface="宋体" pitchFamily="2" charset="-122"/>
              </a:rPr>
              <a:t>2</a:t>
            </a:r>
            <a:r>
              <a:rPr lang="zh-CN" altLang="zh-CN" dirty="0" smtClean="0">
                <a:latin typeface="宋体" pitchFamily="2" charset="-122"/>
                <a:ea typeface="宋体" pitchFamily="2" charset="-122"/>
              </a:rPr>
              <a:t>）同一物景，对不同的人或同一人在不同时间、不同情绪时，可能有不同的感受。</a:t>
            </a:r>
            <a:endParaRPr lang="en-US" altLang="zh-CN" dirty="0" smtClean="0">
              <a:latin typeface="宋体" pitchFamily="2" charset="-122"/>
              <a:ea typeface="宋体" pitchFamily="2" charset="-122"/>
            </a:endParaRPr>
          </a:p>
          <a:p>
            <a:pPr indent="457200">
              <a:lnSpc>
                <a:spcPct val="150000"/>
              </a:lnSpc>
            </a:pPr>
            <a:r>
              <a:rPr lang="zh-CN" altLang="zh-CN" dirty="0" smtClean="0">
                <a:latin typeface="宋体" pitchFamily="2" charset="-122"/>
                <a:ea typeface="宋体" pitchFamily="2" charset="-122"/>
              </a:rPr>
              <a:t>（</a:t>
            </a:r>
            <a:r>
              <a:rPr lang="en-US" altLang="zh-CN" dirty="0" smtClean="0">
                <a:latin typeface="宋体" pitchFamily="2" charset="-122"/>
                <a:ea typeface="宋体" pitchFamily="2" charset="-122"/>
              </a:rPr>
              <a:t>3</a:t>
            </a:r>
            <a:r>
              <a:rPr lang="zh-CN" altLang="zh-CN" dirty="0" smtClean="0">
                <a:latin typeface="宋体" pitchFamily="2" charset="-122"/>
                <a:ea typeface="宋体" pitchFamily="2" charset="-122"/>
              </a:rPr>
              <a:t>）意境的创造是经过艺术家、建筑师、园林设计师的</a:t>
            </a:r>
            <a:r>
              <a:rPr lang="en-US" altLang="zh-CN" dirty="0" smtClean="0">
                <a:latin typeface="宋体" pitchFamily="2" charset="-122"/>
                <a:ea typeface="宋体" pitchFamily="2" charset="-122"/>
              </a:rPr>
              <a:t>“</a:t>
            </a:r>
            <a:r>
              <a:rPr lang="zh-CN" altLang="zh-CN" dirty="0" smtClean="0">
                <a:latin typeface="宋体" pitchFamily="2" charset="-122"/>
                <a:ea typeface="宋体" pitchFamily="2" charset="-122"/>
              </a:rPr>
              <a:t>神会心谋</a:t>
            </a:r>
            <a:r>
              <a:rPr lang="en-US" altLang="zh-CN" dirty="0" smtClean="0">
                <a:latin typeface="宋体" pitchFamily="2" charset="-122"/>
                <a:ea typeface="宋体" pitchFamily="2" charset="-122"/>
              </a:rPr>
              <a:t>”</a:t>
            </a:r>
            <a:r>
              <a:rPr lang="zh-CN" altLang="zh-CN" dirty="0" smtClean="0">
                <a:latin typeface="宋体" pitchFamily="2" charset="-122"/>
                <a:ea typeface="宋体" pitchFamily="2" charset="-122"/>
              </a:rPr>
              <a:t>。</a:t>
            </a:r>
            <a:endParaRPr lang="en-US" altLang="zh-CN" dirty="0" smtClean="0">
              <a:latin typeface="宋体" pitchFamily="2" charset="-122"/>
              <a:ea typeface="宋体" pitchFamily="2" charset="-122"/>
            </a:endParaRPr>
          </a:p>
          <a:p>
            <a:pPr indent="457200">
              <a:lnSpc>
                <a:spcPct val="150000"/>
              </a:lnSpc>
            </a:pPr>
            <a:r>
              <a:rPr lang="zh-CN" altLang="zh-CN" dirty="0" smtClean="0">
                <a:latin typeface="宋体" pitchFamily="2" charset="-122"/>
                <a:ea typeface="宋体" pitchFamily="2" charset="-122"/>
              </a:rPr>
              <a:t>（</a:t>
            </a:r>
            <a:r>
              <a:rPr lang="en-US" altLang="zh-CN" dirty="0">
                <a:latin typeface="宋体" pitchFamily="2" charset="-122"/>
                <a:ea typeface="宋体" pitchFamily="2" charset="-122"/>
              </a:rPr>
              <a:t>4</a:t>
            </a:r>
            <a:r>
              <a:rPr lang="zh-CN" altLang="zh-CN" dirty="0">
                <a:latin typeface="宋体" pitchFamily="2" charset="-122"/>
                <a:ea typeface="宋体" pitchFamily="2" charset="-122"/>
              </a:rPr>
              <a:t>）意境的出现是在审美的过程之中，犹似强大的磁场一样相互吸引的结果。</a:t>
            </a:r>
            <a:endParaRPr lang="zh-CN" altLang="en-US" dirty="0">
              <a:latin typeface="宋体" pitchFamily="2" charset="-122"/>
              <a:ea typeface="宋体" pitchFamily="2" charset="-122"/>
            </a:endParaRPr>
          </a:p>
        </p:txBody>
      </p:sp>
    </p:spTree>
    <p:extLst>
      <p:ext uri="{BB962C8B-B14F-4D97-AF65-F5344CB8AC3E}">
        <p14:creationId xmlns:p14="http://schemas.microsoft.com/office/powerpoint/2010/main" val="321484741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64" y="4748970"/>
            <a:ext cx="2071401" cy="338554"/>
          </a:xfrm>
          <a:prstGeom prst="rect">
            <a:avLst/>
          </a:prstGeom>
        </p:spPr>
        <p:txBody>
          <a:bodyPr wrap="none">
            <a:spAutoFit/>
          </a:bodyPr>
          <a:lstStyle/>
          <a:p>
            <a:pPr lvl="0"/>
            <a:r>
              <a:rPr lang="en-US" altLang="zh-CN" sz="1600" dirty="0" smtClean="0">
                <a:solidFill>
                  <a:srgbClr val="FFFF00"/>
                </a:solidFill>
                <a:latin typeface="华文中宋" pitchFamily="2" charset="-122"/>
                <a:ea typeface="华文中宋" pitchFamily="2" charset="-122"/>
              </a:rPr>
              <a:t>6.3  </a:t>
            </a:r>
            <a:r>
              <a:rPr lang="zh-CN" altLang="en-US" sz="1600" dirty="0" smtClean="0">
                <a:solidFill>
                  <a:srgbClr val="FFFF00"/>
                </a:solidFill>
                <a:latin typeface="华文中宋" pitchFamily="2" charset="-122"/>
                <a:ea typeface="华文中宋" pitchFamily="2" charset="-122"/>
              </a:rPr>
              <a:t>室内绿化与内庭</a:t>
            </a:r>
            <a:endParaRPr lang="zh-CN" altLang="zh-CN" sz="1600" dirty="0">
              <a:solidFill>
                <a:srgbClr val="FFFF00"/>
              </a:solidFill>
              <a:latin typeface="华文中宋" pitchFamily="2" charset="-122"/>
              <a:ea typeface="华文中宋" pitchFamily="2" charset="-122"/>
            </a:endParaRPr>
          </a:p>
        </p:txBody>
      </p:sp>
      <p:sp>
        <p:nvSpPr>
          <p:cNvPr id="3"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31745" name="图片 78" descr="S170+Seilerhoefe+_+trint+++kreuder+d.n.a+(7)+Courtesy+of+trint+++kreuder+d.n.a"/>
          <p:cNvPicPr>
            <a:picLocks noChangeAspect="1" noChangeArrowheads="1"/>
          </p:cNvPicPr>
          <p:nvPr/>
        </p:nvPicPr>
        <p:blipFill>
          <a:blip r:embed="rId2">
            <a:extLst>
              <a:ext uri="{28A0092B-C50C-407E-A947-70E740481C1C}">
                <a14:useLocalDpi xmlns:a14="http://schemas.microsoft.com/office/drawing/2010/main" val="0"/>
              </a:ext>
            </a:extLst>
          </a:blip>
          <a:srcRect l="3801" t="21637" r="5428"/>
          <a:stretch>
            <a:fillRect/>
          </a:stretch>
        </p:blipFill>
        <p:spPr bwMode="auto">
          <a:xfrm>
            <a:off x="2267744" y="473309"/>
            <a:ext cx="5600756" cy="3626719"/>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4211960" y="4299942"/>
            <a:ext cx="1907704" cy="338554"/>
          </a:xfrm>
          <a:prstGeom prst="rect">
            <a:avLst/>
          </a:prstGeom>
          <a:ln/>
          <a:ex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               </a:t>
            </a:r>
            <a:r>
              <a:rPr lang="zh-CN" altLang="en-US" sz="1600" dirty="0">
                <a:solidFill>
                  <a:srgbClr val="FF3399"/>
                </a:solidFill>
                <a:latin typeface="华文仿宋" pitchFamily="2" charset="-122"/>
                <a:ea typeface="华文仿宋" pitchFamily="2" charset="-122"/>
                <a:cs typeface="宋体" pitchFamily="2" charset="-122"/>
              </a:rPr>
              <a:t>内</a:t>
            </a:r>
            <a:r>
              <a:rPr lang="zh-CN" altLang="en-US" sz="1600" dirty="0">
                <a:solidFill>
                  <a:srgbClr val="FF3399"/>
                </a:solidFill>
                <a:latin typeface="华文仿宋" pitchFamily="2" charset="-122"/>
                <a:ea typeface="华文仿宋" pitchFamily="2" charset="-122"/>
                <a:cs typeface="宋体" pitchFamily="2" charset="-122"/>
              </a:rPr>
              <a:t>庭绿</a:t>
            </a:r>
            <a:r>
              <a:rPr lang="zh-CN" altLang="en-US" sz="1600" dirty="0">
                <a:solidFill>
                  <a:srgbClr val="FF3399"/>
                </a:solidFill>
                <a:latin typeface="华文仿宋" pitchFamily="2" charset="-122"/>
                <a:ea typeface="华文仿宋" pitchFamily="2" charset="-122"/>
                <a:cs typeface="宋体" pitchFamily="2" charset="-122"/>
              </a:rPr>
              <a:t>化</a:t>
            </a:r>
          </a:p>
        </p:txBody>
      </p:sp>
    </p:spTree>
    <p:extLst>
      <p:ext uri="{BB962C8B-B14F-4D97-AF65-F5344CB8AC3E}">
        <p14:creationId xmlns:p14="http://schemas.microsoft.com/office/powerpoint/2010/main" val="143720243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504" y="4731545"/>
            <a:ext cx="1455848" cy="338554"/>
          </a:xfrm>
          <a:prstGeom prst="rect">
            <a:avLst/>
          </a:prstGeom>
        </p:spPr>
        <p:txBody>
          <a:bodyPr wrap="none">
            <a:spAutoFit/>
          </a:bodyPr>
          <a:lstStyle/>
          <a:p>
            <a:pPr lvl="0"/>
            <a:r>
              <a:rPr lang="en-US" altLang="zh-CN" sz="1600" dirty="0" smtClean="0">
                <a:solidFill>
                  <a:srgbClr val="FFFF00"/>
                </a:solidFill>
                <a:latin typeface="华文中宋" pitchFamily="2" charset="-122"/>
                <a:ea typeface="华文中宋" pitchFamily="2" charset="-122"/>
              </a:rPr>
              <a:t>6.4  </a:t>
            </a:r>
            <a:r>
              <a:rPr lang="zh-CN" altLang="en-US" sz="1600" dirty="0" smtClean="0">
                <a:solidFill>
                  <a:srgbClr val="FFFF00"/>
                </a:solidFill>
                <a:latin typeface="华文中宋" pitchFamily="2" charset="-122"/>
                <a:ea typeface="华文中宋" pitchFamily="2" charset="-122"/>
              </a:rPr>
              <a:t>室内标志</a:t>
            </a:r>
            <a:endParaRPr lang="zh-CN" altLang="zh-CN" sz="1600" dirty="0">
              <a:solidFill>
                <a:srgbClr val="FFFF00"/>
              </a:solidFill>
              <a:latin typeface="华文中宋" pitchFamily="2" charset="-122"/>
              <a:ea typeface="华文中宋" pitchFamily="2" charset="-122"/>
            </a:endParaRPr>
          </a:p>
        </p:txBody>
      </p:sp>
      <p:sp>
        <p:nvSpPr>
          <p:cNvPr id="3" name="矩形 2"/>
          <p:cNvSpPr/>
          <p:nvPr/>
        </p:nvSpPr>
        <p:spPr>
          <a:xfrm>
            <a:off x="540624" y="195486"/>
            <a:ext cx="8496944" cy="3924151"/>
          </a:xfrm>
          <a:prstGeom prst="rect">
            <a:avLst/>
          </a:prstGeom>
        </p:spPr>
        <p:txBody>
          <a:bodyPr wrap="square">
            <a:spAutoFit/>
          </a:bodyPr>
          <a:lstStyle/>
          <a:p>
            <a:pPr algn="ctr">
              <a:lnSpc>
                <a:spcPct val="150000"/>
              </a:lnSpc>
            </a:pPr>
            <a:r>
              <a:rPr lang="zh-CN" altLang="en-US" sz="2000" dirty="0">
                <a:solidFill>
                  <a:schemeClr val="accent2">
                    <a:lumMod val="75000"/>
                  </a:schemeClr>
                </a:solidFill>
                <a:latin typeface="华文琥珀" pitchFamily="2" charset="-122"/>
                <a:ea typeface="华文琥珀" pitchFamily="2" charset="-122"/>
              </a:rPr>
              <a:t>室内标识的功能与特点</a:t>
            </a:r>
          </a:p>
          <a:p>
            <a:pPr>
              <a:lnSpc>
                <a:spcPct val="150000"/>
              </a:lnSpc>
            </a:pPr>
            <a:r>
              <a:rPr lang="en-US" altLang="zh-CN" sz="2000" dirty="0" smtClean="0">
                <a:solidFill>
                  <a:schemeClr val="accent2">
                    <a:lumMod val="75000"/>
                  </a:schemeClr>
                </a:solidFill>
                <a:latin typeface="华文琥珀" pitchFamily="2" charset="-122"/>
                <a:ea typeface="华文琥珀" pitchFamily="2" charset="-122"/>
              </a:rPr>
              <a:t>1</a:t>
            </a:r>
            <a:r>
              <a:rPr lang="en-US" altLang="zh-CN" sz="2000" dirty="0">
                <a:solidFill>
                  <a:schemeClr val="accent2">
                    <a:lumMod val="75000"/>
                  </a:schemeClr>
                </a:solidFill>
                <a:latin typeface="华文琥珀" pitchFamily="2" charset="-122"/>
                <a:ea typeface="华文琥珀" pitchFamily="2" charset="-122"/>
              </a:rPr>
              <a:t>.</a:t>
            </a:r>
            <a:r>
              <a:rPr lang="zh-CN" altLang="en-US" sz="2000" dirty="0">
                <a:solidFill>
                  <a:schemeClr val="accent2">
                    <a:lumMod val="75000"/>
                  </a:schemeClr>
                </a:solidFill>
                <a:latin typeface="华文琥珀" pitchFamily="2" charset="-122"/>
                <a:ea typeface="华文琥珀" pitchFamily="2" charset="-122"/>
              </a:rPr>
              <a:t>室内标识的功能</a:t>
            </a:r>
          </a:p>
          <a:p>
            <a:pPr>
              <a:lnSpc>
                <a:spcPct val="150000"/>
              </a:lnSpc>
            </a:pPr>
            <a:r>
              <a:rPr lang="zh-CN" altLang="en-US" dirty="0">
                <a:latin typeface="宋体" pitchFamily="2" charset="-122"/>
                <a:ea typeface="宋体" pitchFamily="2" charset="-122"/>
              </a:rPr>
              <a:t>（</a:t>
            </a:r>
            <a:r>
              <a:rPr lang="en-US" altLang="zh-CN" dirty="0">
                <a:latin typeface="宋体" pitchFamily="2" charset="-122"/>
                <a:ea typeface="宋体" pitchFamily="2" charset="-122"/>
              </a:rPr>
              <a:t>1</a:t>
            </a:r>
            <a:r>
              <a:rPr lang="zh-CN" altLang="en-US" dirty="0">
                <a:latin typeface="宋体" pitchFamily="2" charset="-122"/>
                <a:ea typeface="宋体" pitchFamily="2" charset="-122"/>
              </a:rPr>
              <a:t>）识别。指标识图形符号有助于人们识别空间环境。</a:t>
            </a:r>
          </a:p>
          <a:p>
            <a:pPr>
              <a:lnSpc>
                <a:spcPct val="150000"/>
              </a:lnSpc>
            </a:pPr>
            <a:r>
              <a:rPr lang="zh-CN" altLang="en-US" dirty="0">
                <a:latin typeface="宋体" pitchFamily="2" charset="-122"/>
                <a:ea typeface="宋体" pitchFamily="2" charset="-122"/>
              </a:rPr>
              <a:t>   （</a:t>
            </a:r>
            <a:r>
              <a:rPr lang="en-US" altLang="zh-CN" dirty="0">
                <a:latin typeface="宋体" pitchFamily="2" charset="-122"/>
                <a:ea typeface="宋体" pitchFamily="2" charset="-122"/>
              </a:rPr>
              <a:t>2</a:t>
            </a:r>
            <a:r>
              <a:rPr lang="zh-CN" altLang="en-US" dirty="0">
                <a:latin typeface="宋体" pitchFamily="2" charset="-122"/>
                <a:ea typeface="宋体" pitchFamily="2" charset="-122"/>
              </a:rPr>
              <a:t>）诱导。指标识图形符号能够起到制止或不准许某种行动发生的作用。</a:t>
            </a:r>
          </a:p>
          <a:p>
            <a:pPr>
              <a:lnSpc>
                <a:spcPct val="150000"/>
              </a:lnSpc>
            </a:pPr>
            <a:r>
              <a:rPr lang="zh-CN" altLang="en-US" dirty="0">
                <a:latin typeface="宋体" pitchFamily="2" charset="-122"/>
                <a:ea typeface="宋体" pitchFamily="2" charset="-122"/>
              </a:rPr>
              <a:t>   （</a:t>
            </a:r>
            <a:r>
              <a:rPr lang="en-US" altLang="zh-CN" dirty="0">
                <a:latin typeface="宋体" pitchFamily="2" charset="-122"/>
                <a:ea typeface="宋体" pitchFamily="2" charset="-122"/>
              </a:rPr>
              <a:t>3</a:t>
            </a:r>
            <a:r>
              <a:rPr lang="zh-CN" altLang="en-US" dirty="0">
                <a:latin typeface="宋体" pitchFamily="2" charset="-122"/>
                <a:ea typeface="宋体" pitchFamily="2" charset="-122"/>
              </a:rPr>
              <a:t>）禁止。指标识图形符号能够提醒人们的某种行为。</a:t>
            </a:r>
          </a:p>
          <a:p>
            <a:pPr>
              <a:lnSpc>
                <a:spcPct val="150000"/>
              </a:lnSpc>
            </a:pPr>
            <a:r>
              <a:rPr lang="zh-CN" altLang="en-US" dirty="0">
                <a:latin typeface="宋体" pitchFamily="2" charset="-122"/>
                <a:ea typeface="宋体" pitchFamily="2" charset="-122"/>
              </a:rPr>
              <a:t>   （</a:t>
            </a:r>
            <a:r>
              <a:rPr lang="en-US" altLang="zh-CN" dirty="0">
                <a:latin typeface="宋体" pitchFamily="2" charset="-122"/>
                <a:ea typeface="宋体" pitchFamily="2" charset="-122"/>
              </a:rPr>
              <a:t>4</a:t>
            </a:r>
            <a:r>
              <a:rPr lang="zh-CN" altLang="en-US" dirty="0">
                <a:latin typeface="宋体" pitchFamily="2" charset="-122"/>
                <a:ea typeface="宋体" pitchFamily="2" charset="-122"/>
              </a:rPr>
              <a:t>）提醒。指标识图形符号能够起到指示空间环境方向的作用。</a:t>
            </a:r>
          </a:p>
          <a:p>
            <a:pPr>
              <a:lnSpc>
                <a:spcPct val="150000"/>
              </a:lnSpc>
            </a:pPr>
            <a:r>
              <a:rPr lang="zh-CN" altLang="en-US" dirty="0">
                <a:latin typeface="宋体" pitchFamily="2" charset="-122"/>
                <a:ea typeface="宋体" pitchFamily="2" charset="-122"/>
              </a:rPr>
              <a:t>   （</a:t>
            </a:r>
            <a:r>
              <a:rPr lang="en-US" altLang="zh-CN" dirty="0">
                <a:latin typeface="宋体" pitchFamily="2" charset="-122"/>
                <a:ea typeface="宋体" pitchFamily="2" charset="-122"/>
              </a:rPr>
              <a:t>5</a:t>
            </a:r>
            <a:r>
              <a:rPr lang="zh-CN" altLang="en-US" dirty="0">
                <a:latin typeface="宋体" pitchFamily="2" charset="-122"/>
                <a:ea typeface="宋体" pitchFamily="2" charset="-122"/>
              </a:rPr>
              <a:t>）指示。指标识图形符号能够起到指示空间环境方向的作用。</a:t>
            </a:r>
          </a:p>
          <a:p>
            <a:pPr>
              <a:lnSpc>
                <a:spcPct val="150000"/>
              </a:lnSpc>
            </a:pPr>
            <a:r>
              <a:rPr lang="zh-CN" altLang="en-US" dirty="0">
                <a:latin typeface="宋体" pitchFamily="2" charset="-122"/>
                <a:ea typeface="宋体" pitchFamily="2" charset="-122"/>
              </a:rPr>
              <a:t>   （</a:t>
            </a:r>
            <a:r>
              <a:rPr lang="en-US" altLang="zh-CN" dirty="0">
                <a:latin typeface="宋体" pitchFamily="2" charset="-122"/>
                <a:ea typeface="宋体" pitchFamily="2" charset="-122"/>
              </a:rPr>
              <a:t>6</a:t>
            </a:r>
            <a:r>
              <a:rPr lang="zh-CN" altLang="en-US" dirty="0">
                <a:latin typeface="宋体" pitchFamily="2" charset="-122"/>
                <a:ea typeface="宋体" pitchFamily="2" charset="-122"/>
              </a:rPr>
              <a:t>）说明。标识图形符号能够对某种人们不了解的事物起到说明与解释的作用。</a:t>
            </a:r>
          </a:p>
          <a:p>
            <a:pPr>
              <a:lnSpc>
                <a:spcPct val="150000"/>
              </a:lnSpc>
            </a:pPr>
            <a:r>
              <a:rPr lang="zh-CN" altLang="en-US" dirty="0">
                <a:latin typeface="宋体" pitchFamily="2" charset="-122"/>
                <a:ea typeface="宋体" pitchFamily="2" charset="-122"/>
              </a:rPr>
              <a:t>   （</a:t>
            </a:r>
            <a:r>
              <a:rPr lang="en-US" altLang="zh-CN" dirty="0">
                <a:latin typeface="宋体" pitchFamily="2" charset="-122"/>
                <a:ea typeface="宋体" pitchFamily="2" charset="-122"/>
              </a:rPr>
              <a:t>7</a:t>
            </a:r>
            <a:r>
              <a:rPr lang="zh-CN" altLang="en-US" dirty="0">
                <a:latin typeface="宋体" pitchFamily="2" charset="-122"/>
                <a:ea typeface="宋体" pitchFamily="2" charset="-122"/>
              </a:rPr>
              <a:t>）警告。指标识图形符号能够起到预先警告的作用，预防可能发生的危险。</a:t>
            </a:r>
            <a:endParaRPr lang="zh-CN" altLang="en-US" dirty="0">
              <a:latin typeface="宋体" pitchFamily="2" charset="-122"/>
              <a:ea typeface="宋体" pitchFamily="2" charset="-122"/>
            </a:endParaRPr>
          </a:p>
        </p:txBody>
      </p:sp>
    </p:spTree>
    <p:extLst>
      <p:ext uri="{BB962C8B-B14F-4D97-AF65-F5344CB8AC3E}">
        <p14:creationId xmlns:p14="http://schemas.microsoft.com/office/powerpoint/2010/main" val="218794507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504" y="4731545"/>
            <a:ext cx="1455848" cy="338554"/>
          </a:xfrm>
          <a:prstGeom prst="rect">
            <a:avLst/>
          </a:prstGeom>
        </p:spPr>
        <p:txBody>
          <a:bodyPr wrap="none">
            <a:spAutoFit/>
          </a:bodyPr>
          <a:lstStyle/>
          <a:p>
            <a:pPr lvl="0"/>
            <a:r>
              <a:rPr lang="en-US" altLang="zh-CN" sz="1600" dirty="0" smtClean="0">
                <a:solidFill>
                  <a:srgbClr val="FFFF00"/>
                </a:solidFill>
                <a:latin typeface="华文中宋" pitchFamily="2" charset="-122"/>
                <a:ea typeface="华文中宋" pitchFamily="2" charset="-122"/>
              </a:rPr>
              <a:t>6.4  </a:t>
            </a:r>
            <a:r>
              <a:rPr lang="zh-CN" altLang="en-US" sz="1600" dirty="0" smtClean="0">
                <a:solidFill>
                  <a:srgbClr val="FFFF00"/>
                </a:solidFill>
                <a:latin typeface="华文中宋" pitchFamily="2" charset="-122"/>
                <a:ea typeface="华文中宋" pitchFamily="2" charset="-122"/>
              </a:rPr>
              <a:t>室内标志</a:t>
            </a:r>
            <a:endParaRPr lang="zh-CN" altLang="zh-CN" sz="1600" dirty="0">
              <a:solidFill>
                <a:srgbClr val="FFFF00"/>
              </a:solidFill>
              <a:latin typeface="华文中宋" pitchFamily="2" charset="-122"/>
              <a:ea typeface="华文中宋" pitchFamily="2" charset="-122"/>
            </a:endParaRPr>
          </a:p>
        </p:txBody>
      </p:sp>
      <p:sp>
        <p:nvSpPr>
          <p:cNvPr id="3" name="矩形 2"/>
          <p:cNvSpPr/>
          <p:nvPr/>
        </p:nvSpPr>
        <p:spPr>
          <a:xfrm>
            <a:off x="820056" y="22564"/>
            <a:ext cx="7937116" cy="4708981"/>
          </a:xfrm>
          <a:prstGeom prst="rect">
            <a:avLst/>
          </a:prstGeom>
        </p:spPr>
        <p:txBody>
          <a:bodyPr wrap="square">
            <a:spAutoFit/>
          </a:bodyPr>
          <a:lstStyle/>
          <a:p>
            <a:pPr>
              <a:lnSpc>
                <a:spcPct val="150000"/>
              </a:lnSpc>
            </a:pPr>
            <a:r>
              <a:rPr lang="zh-CN" altLang="en-US" sz="2000" dirty="0">
                <a:solidFill>
                  <a:schemeClr val="accent2">
                    <a:lumMod val="75000"/>
                  </a:schemeClr>
                </a:solidFill>
                <a:latin typeface="华文琥珀" pitchFamily="2" charset="-122"/>
                <a:ea typeface="华文琥珀" pitchFamily="2" charset="-122"/>
              </a:rPr>
              <a:t> </a:t>
            </a:r>
            <a:r>
              <a:rPr lang="en-US" altLang="zh-CN" sz="2000" dirty="0">
                <a:solidFill>
                  <a:schemeClr val="accent2">
                    <a:lumMod val="75000"/>
                  </a:schemeClr>
                </a:solidFill>
                <a:latin typeface="华文琥珀" pitchFamily="2" charset="-122"/>
                <a:ea typeface="华文琥珀" pitchFamily="2" charset="-122"/>
              </a:rPr>
              <a:t>2.</a:t>
            </a:r>
            <a:r>
              <a:rPr lang="zh-CN" altLang="en-US" sz="2000" dirty="0">
                <a:solidFill>
                  <a:schemeClr val="accent2">
                    <a:lumMod val="75000"/>
                  </a:schemeClr>
                </a:solidFill>
                <a:latin typeface="华文琥珀" pitchFamily="2" charset="-122"/>
                <a:ea typeface="华文琥珀" pitchFamily="2" charset="-122"/>
              </a:rPr>
              <a:t>室内标识的特点</a:t>
            </a:r>
          </a:p>
          <a:p>
            <a:pPr>
              <a:lnSpc>
                <a:spcPct val="150000"/>
              </a:lnSpc>
            </a:pPr>
            <a:r>
              <a:rPr lang="zh-CN" altLang="en-US" dirty="0">
                <a:latin typeface="宋体" pitchFamily="2" charset="-122"/>
                <a:ea typeface="宋体" pitchFamily="2" charset="-122"/>
              </a:rPr>
              <a:t>   （</a:t>
            </a:r>
            <a:r>
              <a:rPr lang="en-US" altLang="zh-CN" dirty="0">
                <a:latin typeface="宋体" pitchFamily="2" charset="-122"/>
                <a:ea typeface="宋体" pitchFamily="2" charset="-122"/>
              </a:rPr>
              <a:t>1</a:t>
            </a:r>
            <a:r>
              <a:rPr lang="zh-CN" altLang="en-US" dirty="0">
                <a:latin typeface="宋体" pitchFamily="2" charset="-122"/>
                <a:ea typeface="宋体" pitchFamily="2" charset="-122"/>
              </a:rPr>
              <a:t>）识别性。标识设计最突出的特点是易于识别、显示事物自身特征</a:t>
            </a:r>
            <a:r>
              <a:rPr lang="en-US" altLang="zh-CN" dirty="0">
                <a:latin typeface="宋体" pitchFamily="2" charset="-122"/>
                <a:ea typeface="宋体" pitchFamily="2" charset="-122"/>
              </a:rPr>
              <a:t>,</a:t>
            </a:r>
            <a:r>
              <a:rPr lang="zh-CN" altLang="en-US" dirty="0">
                <a:latin typeface="宋体" pitchFamily="2" charset="-122"/>
                <a:ea typeface="宋体" pitchFamily="2" charset="-122"/>
              </a:rPr>
              <a:t>标示事物间不同的意义、区别与归属是标识的主要功能。</a:t>
            </a:r>
          </a:p>
          <a:p>
            <a:pPr>
              <a:lnSpc>
                <a:spcPct val="150000"/>
              </a:lnSpc>
            </a:pPr>
            <a:r>
              <a:rPr lang="zh-CN" altLang="en-US" dirty="0">
                <a:latin typeface="宋体" pitchFamily="2" charset="-122"/>
                <a:ea typeface="宋体" pitchFamily="2" charset="-122"/>
              </a:rPr>
              <a:t>   （</a:t>
            </a:r>
            <a:r>
              <a:rPr lang="en-US" altLang="zh-CN" dirty="0">
                <a:latin typeface="宋体" pitchFamily="2" charset="-122"/>
                <a:ea typeface="宋体" pitchFamily="2" charset="-122"/>
              </a:rPr>
              <a:t>2</a:t>
            </a:r>
            <a:r>
              <a:rPr lang="zh-CN" altLang="en-US" dirty="0">
                <a:latin typeface="宋体" pitchFamily="2" charset="-122"/>
                <a:ea typeface="宋体" pitchFamily="2" charset="-122"/>
              </a:rPr>
              <a:t>）功用性。标识设计的本质在于它的功用性。虽然具有观赏价值，但标识主要不是为了供人观赏，而是为了实用。 </a:t>
            </a:r>
          </a:p>
          <a:p>
            <a:pPr>
              <a:lnSpc>
                <a:spcPct val="150000"/>
              </a:lnSpc>
            </a:pPr>
            <a:r>
              <a:rPr lang="zh-CN" altLang="en-US" dirty="0">
                <a:latin typeface="宋体" pitchFamily="2" charset="-122"/>
                <a:ea typeface="宋体" pitchFamily="2" charset="-122"/>
              </a:rPr>
              <a:t>   （</a:t>
            </a:r>
            <a:r>
              <a:rPr lang="en-US" altLang="zh-CN" dirty="0">
                <a:latin typeface="宋体" pitchFamily="2" charset="-122"/>
                <a:ea typeface="宋体" pitchFamily="2" charset="-122"/>
              </a:rPr>
              <a:t>3</a:t>
            </a:r>
            <a:r>
              <a:rPr lang="zh-CN" altLang="en-US" dirty="0">
                <a:latin typeface="宋体" pitchFamily="2" charset="-122"/>
                <a:ea typeface="宋体" pitchFamily="2" charset="-122"/>
              </a:rPr>
              <a:t>）显著性。除隐形标识外，绝大多数标识的设置就是要引起人们注意。因此色彩强烈醒目、图形简练清晰。</a:t>
            </a:r>
          </a:p>
          <a:p>
            <a:pPr>
              <a:lnSpc>
                <a:spcPct val="150000"/>
              </a:lnSpc>
            </a:pPr>
            <a:r>
              <a:rPr lang="zh-CN" altLang="en-US" dirty="0">
                <a:latin typeface="宋体" pitchFamily="2" charset="-122"/>
                <a:ea typeface="宋体" pitchFamily="2" charset="-122"/>
              </a:rPr>
              <a:t>   （</a:t>
            </a:r>
            <a:r>
              <a:rPr lang="en-US" altLang="zh-CN" dirty="0">
                <a:latin typeface="宋体" pitchFamily="2" charset="-122"/>
                <a:ea typeface="宋体" pitchFamily="2" charset="-122"/>
              </a:rPr>
              <a:t>4</a:t>
            </a:r>
            <a:r>
              <a:rPr lang="zh-CN" altLang="en-US" dirty="0">
                <a:latin typeface="宋体" pitchFamily="2" charset="-122"/>
                <a:ea typeface="宋体" pitchFamily="2" charset="-122"/>
              </a:rPr>
              <a:t>）准确性。首先要易懂，符合人们认识心理和认识能力。其次要准确，避免意料之外的多解或误解，尤应注意禁忌。</a:t>
            </a:r>
            <a:endParaRPr lang="en-US" altLang="zh-CN" dirty="0">
              <a:latin typeface="宋体" pitchFamily="2" charset="-122"/>
              <a:ea typeface="宋体" pitchFamily="2" charset="-122"/>
            </a:endParaRPr>
          </a:p>
          <a:p>
            <a:pPr>
              <a:lnSpc>
                <a:spcPct val="150000"/>
              </a:lnSpc>
            </a:pPr>
            <a:r>
              <a:rPr lang="zh-CN" altLang="en-US" dirty="0">
                <a:latin typeface="宋体" pitchFamily="2" charset="-122"/>
                <a:ea typeface="宋体" pitchFamily="2" charset="-122"/>
              </a:rPr>
              <a:t>   （</a:t>
            </a:r>
            <a:r>
              <a:rPr lang="en-US" altLang="zh-CN" dirty="0">
                <a:latin typeface="宋体" pitchFamily="2" charset="-122"/>
                <a:ea typeface="宋体" pitchFamily="2" charset="-122"/>
              </a:rPr>
              <a:t>5</a:t>
            </a:r>
            <a:r>
              <a:rPr lang="zh-CN" altLang="en-US" dirty="0">
                <a:latin typeface="宋体" pitchFamily="2" charset="-122"/>
                <a:ea typeface="宋体" pitchFamily="2" charset="-122"/>
              </a:rPr>
              <a:t>）艺术性。经过设计的标识都应具有某种程度的艺术性。既符合实用要求，又符合美学原则，还可以张扬个性。</a:t>
            </a:r>
            <a:endParaRPr lang="zh-CN" altLang="en-US" dirty="0">
              <a:latin typeface="宋体" pitchFamily="2" charset="-122"/>
              <a:ea typeface="宋体" pitchFamily="2" charset="-122"/>
            </a:endParaRPr>
          </a:p>
        </p:txBody>
      </p:sp>
    </p:spTree>
    <p:extLst>
      <p:ext uri="{BB962C8B-B14F-4D97-AF65-F5344CB8AC3E}">
        <p14:creationId xmlns:p14="http://schemas.microsoft.com/office/powerpoint/2010/main" val="333698147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504" y="4731545"/>
            <a:ext cx="1455848" cy="338554"/>
          </a:xfrm>
          <a:prstGeom prst="rect">
            <a:avLst/>
          </a:prstGeom>
        </p:spPr>
        <p:txBody>
          <a:bodyPr wrap="none">
            <a:spAutoFit/>
          </a:bodyPr>
          <a:lstStyle/>
          <a:p>
            <a:pPr lvl="0"/>
            <a:r>
              <a:rPr lang="en-US" altLang="zh-CN" sz="1600" dirty="0" smtClean="0">
                <a:solidFill>
                  <a:srgbClr val="FFFF00"/>
                </a:solidFill>
                <a:latin typeface="华文中宋" pitchFamily="2" charset="-122"/>
                <a:ea typeface="华文中宋" pitchFamily="2" charset="-122"/>
              </a:rPr>
              <a:t>6.4  </a:t>
            </a:r>
            <a:r>
              <a:rPr lang="zh-CN" altLang="en-US" sz="1600" dirty="0" smtClean="0">
                <a:solidFill>
                  <a:srgbClr val="FFFF00"/>
                </a:solidFill>
                <a:latin typeface="华文中宋" pitchFamily="2" charset="-122"/>
                <a:ea typeface="华文中宋" pitchFamily="2" charset="-122"/>
              </a:rPr>
              <a:t>室内标志</a:t>
            </a:r>
            <a:endParaRPr lang="zh-CN" altLang="zh-CN" sz="1600" dirty="0">
              <a:solidFill>
                <a:srgbClr val="FFFF00"/>
              </a:solidFill>
              <a:latin typeface="华文中宋" pitchFamily="2" charset="-122"/>
              <a:ea typeface="华文中宋" pitchFamily="2" charset="-122"/>
            </a:endParaRPr>
          </a:p>
        </p:txBody>
      </p:sp>
      <p:pic>
        <p:nvPicPr>
          <p:cNvPr id="32770" name="图片 10" descr="曲面导向1"/>
          <p:cNvPicPr>
            <a:picLocks noChangeAspect="1" noChangeArrowheads="1"/>
          </p:cNvPicPr>
          <p:nvPr/>
        </p:nvPicPr>
        <p:blipFill>
          <a:blip r:embed="rId2">
            <a:extLst>
              <a:ext uri="{28A0092B-C50C-407E-A947-70E740481C1C}">
                <a14:useLocalDpi xmlns:a14="http://schemas.microsoft.com/office/drawing/2010/main" val="0"/>
              </a:ext>
            </a:extLst>
          </a:blip>
          <a:srcRect l="50836" t="5223" b="44633"/>
          <a:stretch>
            <a:fillRect/>
          </a:stretch>
        </p:blipFill>
        <p:spPr bwMode="auto">
          <a:xfrm>
            <a:off x="2483768" y="236706"/>
            <a:ext cx="3106287" cy="4409413"/>
          </a:xfrm>
          <a:prstGeom prst="rect">
            <a:avLst/>
          </a:prstGeom>
          <a:noFill/>
          <a:extLst>
            <a:ext uri="{909E8E84-426E-40DD-AFC4-6F175D3DCCD1}">
              <a14:hiddenFill xmlns:a14="http://schemas.microsoft.com/office/drawing/2010/main">
                <a:solidFill>
                  <a:srgbClr val="FFFFFF"/>
                </a:solidFill>
              </a14:hiddenFill>
            </a:ext>
          </a:extLst>
        </p:spPr>
      </p:pic>
      <p:pic>
        <p:nvPicPr>
          <p:cNvPr id="32769" name="图片 11" descr="地面导向"/>
          <p:cNvPicPr>
            <a:picLocks noChangeAspect="1" noChangeArrowheads="1"/>
          </p:cNvPicPr>
          <p:nvPr/>
        </p:nvPicPr>
        <p:blipFill>
          <a:blip r:embed="rId3">
            <a:extLst>
              <a:ext uri="{28A0092B-C50C-407E-A947-70E740481C1C}">
                <a14:useLocalDpi xmlns:a14="http://schemas.microsoft.com/office/drawing/2010/main" val="0"/>
              </a:ext>
            </a:extLst>
          </a:blip>
          <a:srcRect l="48499" t="44151" r="5951" b="6593"/>
          <a:stretch>
            <a:fillRect/>
          </a:stretch>
        </p:blipFill>
        <p:spPr bwMode="auto">
          <a:xfrm>
            <a:off x="5940152" y="236706"/>
            <a:ext cx="2664296" cy="3982567"/>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4"/>
          <p:cNvSpPr>
            <a:spLocks noChangeArrowheads="1"/>
          </p:cNvSpPr>
          <p:nvPr/>
        </p:nvSpPr>
        <p:spPr bwMode="auto">
          <a:xfrm>
            <a:off x="1852752" y="552923"/>
            <a:ext cx="430887" cy="3776977"/>
          </a:xfrm>
          <a:prstGeom prst="rect">
            <a:avLst/>
          </a:prstGeom>
          <a:ln/>
          <a:extLst/>
        </p:spPr>
        <p:style>
          <a:lnRef idx="2">
            <a:schemeClr val="accent1"/>
          </a:lnRef>
          <a:fillRef idx="1">
            <a:schemeClr val="lt1"/>
          </a:fillRef>
          <a:effectRef idx="0">
            <a:schemeClr val="accent1"/>
          </a:effectRef>
          <a:fontRef idx="minor">
            <a:schemeClr val="dk1"/>
          </a:fontRef>
        </p:style>
        <p:txBody>
          <a:bodyPr vert="eaVert"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zh-CN" sz="1600" dirty="0">
                <a:solidFill>
                  <a:srgbClr val="FF3399"/>
                </a:solidFill>
                <a:latin typeface="华文仿宋" pitchFamily="2" charset="-122"/>
                <a:ea typeface="华文仿宋" pitchFamily="2" charset="-122"/>
                <a:cs typeface="宋体" pitchFamily="2" charset="-122"/>
              </a:rPr>
              <a:t>弯曲的墙面暗示出空间导向 </a:t>
            </a:r>
          </a:p>
        </p:txBody>
      </p:sp>
      <p:sp>
        <p:nvSpPr>
          <p:cNvPr id="5" name="Rectangle 5"/>
          <p:cNvSpPr>
            <a:spLocks noChangeArrowheads="1"/>
          </p:cNvSpPr>
          <p:nvPr/>
        </p:nvSpPr>
        <p:spPr bwMode="auto">
          <a:xfrm>
            <a:off x="5940152" y="4446302"/>
            <a:ext cx="2664296" cy="338554"/>
          </a:xfrm>
          <a:prstGeom prst="rect">
            <a:avLst/>
          </a:prstGeom>
          <a:ln/>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zh-CN" sz="1600" dirty="0">
                <a:solidFill>
                  <a:srgbClr val="FF3399"/>
                </a:solidFill>
                <a:latin typeface="华文仿宋" pitchFamily="2" charset="-122"/>
                <a:ea typeface="华文仿宋" pitchFamily="2" charset="-122"/>
                <a:cs typeface="宋体" pitchFamily="2" charset="-122"/>
              </a:rPr>
              <a:t>利用地面处理暗示行进方向</a:t>
            </a:r>
          </a:p>
        </p:txBody>
      </p:sp>
    </p:spTree>
    <p:extLst>
      <p:ext uri="{BB962C8B-B14F-4D97-AF65-F5344CB8AC3E}">
        <p14:creationId xmlns:p14="http://schemas.microsoft.com/office/powerpoint/2010/main" val="31843846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64" y="4701081"/>
            <a:ext cx="1859805" cy="369332"/>
          </a:xfrm>
          <a:prstGeom prst="rect">
            <a:avLst/>
          </a:prstGeom>
        </p:spPr>
        <p:txBody>
          <a:bodyPr wrap="none">
            <a:spAutoFit/>
          </a:bodyPr>
          <a:lstStyle/>
          <a:p>
            <a:pPr lvl="0"/>
            <a:r>
              <a:rPr lang="en-US" altLang="zh-CN" dirty="0" smtClean="0">
                <a:solidFill>
                  <a:srgbClr val="FFFF00"/>
                </a:solidFill>
                <a:latin typeface="华文中宋" pitchFamily="2" charset="-122"/>
                <a:ea typeface="华文中宋" pitchFamily="2" charset="-122"/>
              </a:rPr>
              <a:t>6.1  </a:t>
            </a:r>
            <a:r>
              <a:rPr lang="zh-CN" altLang="zh-CN" dirty="0" smtClean="0">
                <a:solidFill>
                  <a:srgbClr val="FFFF00"/>
                </a:solidFill>
                <a:latin typeface="华文中宋" pitchFamily="2" charset="-122"/>
                <a:ea typeface="华文中宋" pitchFamily="2" charset="-122"/>
              </a:rPr>
              <a:t>家具</a:t>
            </a:r>
            <a:r>
              <a:rPr lang="zh-CN" altLang="zh-CN" dirty="0">
                <a:solidFill>
                  <a:srgbClr val="FFFF00"/>
                </a:solidFill>
                <a:latin typeface="华文中宋" pitchFamily="2" charset="-122"/>
                <a:ea typeface="华文中宋" pitchFamily="2" charset="-122"/>
              </a:rPr>
              <a:t>与陈设</a:t>
            </a:r>
          </a:p>
        </p:txBody>
      </p:sp>
      <p:pic>
        <p:nvPicPr>
          <p:cNvPr id="3074" name="图片 204" descr="500x7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7391" y="2256309"/>
            <a:ext cx="2781300" cy="2324100"/>
          </a:xfrm>
          <a:prstGeom prst="rect">
            <a:avLst/>
          </a:prstGeom>
          <a:noFill/>
          <a:extLst>
            <a:ext uri="{909E8E84-426E-40DD-AFC4-6F175D3DCCD1}">
              <a14:hiddenFill xmlns:a14="http://schemas.microsoft.com/office/drawing/2010/main">
                <a:solidFill>
                  <a:srgbClr val="FFFFFF"/>
                </a:solidFill>
              </a14:hiddenFill>
            </a:ext>
          </a:extLst>
        </p:spPr>
      </p:pic>
      <p:pic>
        <p:nvPicPr>
          <p:cNvPr id="3073" name="图片 205" descr="06"/>
          <p:cNvPicPr>
            <a:picLocks noChangeAspect="1" noChangeArrowheads="1"/>
          </p:cNvPicPr>
          <p:nvPr/>
        </p:nvPicPr>
        <p:blipFill>
          <a:blip r:embed="rId3">
            <a:extLst>
              <a:ext uri="{28A0092B-C50C-407E-A947-70E740481C1C}">
                <a14:useLocalDpi xmlns:a14="http://schemas.microsoft.com/office/drawing/2010/main" val="0"/>
              </a:ext>
            </a:extLst>
          </a:blip>
          <a:srcRect b="7079"/>
          <a:stretch>
            <a:fillRect/>
          </a:stretch>
        </p:blipFill>
        <p:spPr bwMode="auto">
          <a:xfrm>
            <a:off x="6137870" y="627534"/>
            <a:ext cx="2628900" cy="325755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5"/>
          <p:cNvSpPr>
            <a:spLocks noChangeArrowheads="1"/>
          </p:cNvSpPr>
          <p:nvPr/>
        </p:nvSpPr>
        <p:spPr bwMode="auto">
          <a:xfrm>
            <a:off x="0" y="603885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900" b="0" i="0" u="none" strike="noStrike" cap="none" normalizeH="0" baseline="0" smtClean="0">
                <a:ln>
                  <a:noFill/>
                </a:ln>
                <a:solidFill>
                  <a:schemeClr val="tx1"/>
                </a:solidFill>
                <a:effectLst/>
                <a:latin typeface="Calibri" pitchFamily="34" charset="0"/>
                <a:ea typeface="宋体" pitchFamily="2" charset="-122"/>
                <a:cs typeface="宋体" pitchFamily="2" charset="-122"/>
              </a:rPr>
              <a:t>图</a:t>
            </a:r>
            <a:r>
              <a:rPr kumimoji="0" lang="en-US" altLang="zh-CN" sz="900" b="0" i="0" u="none" strike="noStrike" cap="none" normalizeH="0" baseline="0" smtClean="0">
                <a:ln>
                  <a:noFill/>
                </a:ln>
                <a:solidFill>
                  <a:schemeClr val="tx1"/>
                </a:solidFill>
                <a:effectLst/>
                <a:latin typeface="Calibri" pitchFamily="34" charset="0"/>
                <a:ea typeface="宋体" pitchFamily="2" charset="-122"/>
                <a:cs typeface="宋体" pitchFamily="2" charset="-122"/>
              </a:rPr>
              <a:t>6-3 </a:t>
            </a:r>
            <a:r>
              <a:rPr kumimoji="0" lang="zh-CN" altLang="en-US" sz="900" b="0" i="0" u="none" strike="noStrike" cap="none" normalizeH="0" baseline="0" smtClean="0">
                <a:ln>
                  <a:noFill/>
                </a:ln>
                <a:solidFill>
                  <a:schemeClr val="tx1"/>
                </a:solidFill>
                <a:effectLst/>
                <a:latin typeface="Calibri" pitchFamily="34" charset="0"/>
                <a:ea typeface="宋体" pitchFamily="2" charset="-122"/>
                <a:cs typeface="宋体" pitchFamily="2" charset="-122"/>
              </a:rPr>
              <a:t>线脚复杂的家具给人高贵、华丽的印象</a:t>
            </a:r>
            <a:endParaRPr kumimoji="0" lang="zh-CN" altLang="en-US"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6" name="矩形 5"/>
          <p:cNvSpPr/>
          <p:nvPr/>
        </p:nvSpPr>
        <p:spPr>
          <a:xfrm>
            <a:off x="1187624" y="287174"/>
            <a:ext cx="4248472" cy="369332"/>
          </a:xfrm>
          <a:prstGeom prst="rect">
            <a:avLst/>
          </a:prstGeom>
        </p:spPr>
        <p:txBody>
          <a:bodyPr wrap="square">
            <a:spAutoFit/>
          </a:bodyPr>
          <a:lstStyle/>
          <a:p>
            <a:r>
              <a:rPr lang="zh-CN" altLang="en-US" dirty="0" smtClean="0"/>
              <a:t> </a:t>
            </a:r>
            <a:r>
              <a:rPr lang="en-US" altLang="zh-CN" dirty="0" smtClean="0">
                <a:solidFill>
                  <a:schemeClr val="accent2">
                    <a:lumMod val="75000"/>
                  </a:schemeClr>
                </a:solidFill>
              </a:rPr>
              <a:t>2.</a:t>
            </a:r>
            <a:r>
              <a:rPr lang="zh-CN" altLang="en-US" dirty="0" smtClean="0">
                <a:solidFill>
                  <a:schemeClr val="accent2">
                    <a:lumMod val="75000"/>
                  </a:schemeClr>
                </a:solidFill>
              </a:rPr>
              <a:t>精神</a:t>
            </a:r>
            <a:r>
              <a:rPr lang="zh-CN" altLang="en-US" dirty="0" smtClean="0">
                <a:solidFill>
                  <a:schemeClr val="accent2">
                    <a:lumMod val="75000"/>
                  </a:schemeClr>
                </a:solidFill>
              </a:rPr>
              <a:t>功能</a:t>
            </a:r>
            <a:endParaRPr lang="zh-CN" altLang="en-US" dirty="0" smtClean="0">
              <a:solidFill>
                <a:schemeClr val="accent2">
                  <a:lumMod val="75000"/>
                </a:schemeClr>
              </a:solidFill>
            </a:endParaRPr>
          </a:p>
        </p:txBody>
      </p:sp>
      <p:sp>
        <p:nvSpPr>
          <p:cNvPr id="7" name="矩形 6"/>
          <p:cNvSpPr/>
          <p:nvPr/>
        </p:nvSpPr>
        <p:spPr>
          <a:xfrm>
            <a:off x="3633288" y="4769624"/>
            <a:ext cx="1005403" cy="338554"/>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r>
              <a:rPr lang="zh-CN" altLang="zh-CN" sz="1600" dirty="0">
                <a:solidFill>
                  <a:srgbClr val="FF3399"/>
                </a:solidFill>
                <a:latin typeface="华文仿宋" pitchFamily="2" charset="-122"/>
                <a:ea typeface="华文仿宋" pitchFamily="2" charset="-122"/>
                <a:cs typeface="宋体" pitchFamily="2" charset="-122"/>
              </a:rPr>
              <a:t>日式家具</a:t>
            </a:r>
          </a:p>
        </p:txBody>
      </p:sp>
      <p:sp>
        <p:nvSpPr>
          <p:cNvPr id="8" name="矩形 7"/>
          <p:cNvSpPr/>
          <p:nvPr/>
        </p:nvSpPr>
        <p:spPr>
          <a:xfrm>
            <a:off x="6137870" y="4058148"/>
            <a:ext cx="2628900" cy="584775"/>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zh-CN" altLang="zh-CN" sz="1600" dirty="0">
                <a:solidFill>
                  <a:srgbClr val="FF3399"/>
                </a:solidFill>
                <a:latin typeface="华文仿宋" pitchFamily="2" charset="-122"/>
                <a:ea typeface="华文仿宋" pitchFamily="2" charset="-122"/>
                <a:cs typeface="宋体" pitchFamily="2" charset="-122"/>
              </a:rPr>
              <a:t>线脚复杂的家具给人高贵、华丽的印象</a:t>
            </a:r>
          </a:p>
        </p:txBody>
      </p:sp>
      <p:graphicFrame>
        <p:nvGraphicFramePr>
          <p:cNvPr id="9" name="图示 8"/>
          <p:cNvGraphicFramePr/>
          <p:nvPr>
            <p:extLst>
              <p:ext uri="{D42A27DB-BD31-4B8C-83A1-F6EECF244321}">
                <p14:modId xmlns:p14="http://schemas.microsoft.com/office/powerpoint/2010/main" val="2013650879"/>
              </p:ext>
            </p:extLst>
          </p:nvPr>
        </p:nvGraphicFramePr>
        <p:xfrm>
          <a:off x="539552" y="849615"/>
          <a:ext cx="5256584" cy="140669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78013401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504" y="4731545"/>
            <a:ext cx="1455848" cy="338554"/>
          </a:xfrm>
          <a:prstGeom prst="rect">
            <a:avLst/>
          </a:prstGeom>
        </p:spPr>
        <p:txBody>
          <a:bodyPr wrap="none">
            <a:spAutoFit/>
          </a:bodyPr>
          <a:lstStyle/>
          <a:p>
            <a:pPr lvl="0"/>
            <a:r>
              <a:rPr lang="en-US" altLang="zh-CN" sz="1600" dirty="0" smtClean="0">
                <a:solidFill>
                  <a:srgbClr val="FFFF00"/>
                </a:solidFill>
                <a:latin typeface="华文中宋" pitchFamily="2" charset="-122"/>
                <a:ea typeface="华文中宋" pitchFamily="2" charset="-122"/>
              </a:rPr>
              <a:t>6.4  </a:t>
            </a:r>
            <a:r>
              <a:rPr lang="zh-CN" altLang="en-US" sz="1600" dirty="0" smtClean="0">
                <a:solidFill>
                  <a:srgbClr val="FFFF00"/>
                </a:solidFill>
                <a:latin typeface="华文中宋" pitchFamily="2" charset="-122"/>
                <a:ea typeface="华文中宋" pitchFamily="2" charset="-122"/>
              </a:rPr>
              <a:t>室内标志</a:t>
            </a:r>
            <a:endParaRPr lang="zh-CN" altLang="zh-CN" sz="1600" dirty="0">
              <a:solidFill>
                <a:srgbClr val="FFFF00"/>
              </a:solidFill>
              <a:latin typeface="华文中宋" pitchFamily="2" charset="-122"/>
              <a:ea typeface="华文中宋" pitchFamily="2" charset="-122"/>
            </a:endParaRPr>
          </a:p>
        </p:txBody>
      </p:sp>
      <p:sp>
        <p:nvSpPr>
          <p:cNvPr id="3" name="矩形 2"/>
          <p:cNvSpPr/>
          <p:nvPr/>
        </p:nvSpPr>
        <p:spPr>
          <a:xfrm>
            <a:off x="1835696" y="1059582"/>
            <a:ext cx="6022572" cy="1800493"/>
          </a:xfrm>
          <a:prstGeom prst="rect">
            <a:avLst/>
          </a:prstGeom>
        </p:spPr>
        <p:txBody>
          <a:bodyPr wrap="square">
            <a:spAutoFit/>
          </a:bodyPr>
          <a:lstStyle/>
          <a:p>
            <a:pPr algn="ctr">
              <a:lnSpc>
                <a:spcPct val="150000"/>
              </a:lnSpc>
            </a:pPr>
            <a:r>
              <a:rPr lang="zh-CN" altLang="zh-CN" sz="2000" dirty="0">
                <a:solidFill>
                  <a:schemeClr val="accent2">
                    <a:lumMod val="75000"/>
                  </a:schemeClr>
                </a:solidFill>
                <a:latin typeface="华文琥珀" pitchFamily="2" charset="-122"/>
                <a:ea typeface="华文琥珀" pitchFamily="2" charset="-122"/>
              </a:rPr>
              <a:t>室内标识的种类</a:t>
            </a:r>
          </a:p>
          <a:p>
            <a:pPr>
              <a:lnSpc>
                <a:spcPct val="150000"/>
              </a:lnSpc>
            </a:pPr>
            <a:r>
              <a:rPr lang="zh-CN" altLang="zh-CN" dirty="0">
                <a:latin typeface="宋体" pitchFamily="2" charset="-122"/>
                <a:ea typeface="宋体" pitchFamily="2" charset="-122"/>
              </a:rPr>
              <a:t>室内公共场所的标识，其类型从导向形态来分，有视觉听觉、空间及特殊导向几种，若从设置形式来分，则有立地式璧挂式，悬挂式、屋顶式等几种。</a:t>
            </a:r>
          </a:p>
        </p:txBody>
      </p:sp>
    </p:spTree>
    <p:extLst>
      <p:ext uri="{BB962C8B-B14F-4D97-AF65-F5344CB8AC3E}">
        <p14:creationId xmlns:p14="http://schemas.microsoft.com/office/powerpoint/2010/main" val="246865677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504" y="4731545"/>
            <a:ext cx="1455848" cy="338554"/>
          </a:xfrm>
          <a:prstGeom prst="rect">
            <a:avLst/>
          </a:prstGeom>
        </p:spPr>
        <p:txBody>
          <a:bodyPr wrap="none">
            <a:spAutoFit/>
          </a:bodyPr>
          <a:lstStyle/>
          <a:p>
            <a:pPr lvl="0"/>
            <a:r>
              <a:rPr lang="en-US" altLang="zh-CN" sz="1600" dirty="0" smtClean="0">
                <a:solidFill>
                  <a:srgbClr val="FFFF00"/>
                </a:solidFill>
                <a:latin typeface="华文中宋" pitchFamily="2" charset="-122"/>
                <a:ea typeface="华文中宋" pitchFamily="2" charset="-122"/>
              </a:rPr>
              <a:t>6.4  </a:t>
            </a:r>
            <a:r>
              <a:rPr lang="zh-CN" altLang="en-US" sz="1600" dirty="0" smtClean="0">
                <a:solidFill>
                  <a:srgbClr val="FFFF00"/>
                </a:solidFill>
                <a:latin typeface="华文中宋" pitchFamily="2" charset="-122"/>
                <a:ea typeface="华文中宋" pitchFamily="2" charset="-122"/>
              </a:rPr>
              <a:t>室内标志</a:t>
            </a:r>
            <a:endParaRPr lang="zh-CN" altLang="zh-CN" sz="1600" dirty="0">
              <a:solidFill>
                <a:srgbClr val="FFFF00"/>
              </a:solidFill>
              <a:latin typeface="华文中宋" pitchFamily="2" charset="-122"/>
              <a:ea typeface="华文中宋" pitchFamily="2" charset="-122"/>
            </a:endParaRPr>
          </a:p>
        </p:txBody>
      </p:sp>
      <p:sp>
        <p:nvSpPr>
          <p:cNvPr id="3" name="矩形 2"/>
          <p:cNvSpPr/>
          <p:nvPr/>
        </p:nvSpPr>
        <p:spPr>
          <a:xfrm>
            <a:off x="539552" y="955923"/>
            <a:ext cx="2952328" cy="2215991"/>
          </a:xfrm>
          <a:prstGeom prst="rect">
            <a:avLst/>
          </a:prstGeom>
        </p:spPr>
        <p:txBody>
          <a:bodyPr wrap="square">
            <a:spAutoFit/>
          </a:bodyPr>
          <a:lstStyle/>
          <a:p>
            <a:pPr>
              <a:lnSpc>
                <a:spcPct val="150000"/>
              </a:lnSpc>
            </a:pPr>
            <a:r>
              <a:rPr lang="zh-CN" altLang="en-US" sz="2000" dirty="0">
                <a:solidFill>
                  <a:schemeClr val="accent2">
                    <a:lumMod val="75000"/>
                  </a:schemeClr>
                </a:solidFill>
                <a:latin typeface="华文琥珀" pitchFamily="2" charset="-122"/>
                <a:ea typeface="华文琥珀" pitchFamily="2" charset="-122"/>
              </a:rPr>
              <a:t> </a:t>
            </a:r>
            <a:r>
              <a:rPr lang="en-US" altLang="zh-CN" sz="2000" dirty="0">
                <a:solidFill>
                  <a:schemeClr val="accent2">
                    <a:lumMod val="75000"/>
                  </a:schemeClr>
                </a:solidFill>
                <a:latin typeface="华文琥珀" pitchFamily="2" charset="-122"/>
                <a:ea typeface="华文琥珀" pitchFamily="2" charset="-122"/>
              </a:rPr>
              <a:t>1.</a:t>
            </a:r>
            <a:r>
              <a:rPr lang="zh-CN" altLang="en-US" sz="2000" dirty="0">
                <a:solidFill>
                  <a:schemeClr val="accent2">
                    <a:lumMod val="75000"/>
                  </a:schemeClr>
                </a:solidFill>
                <a:latin typeface="华文琥珀" pitchFamily="2" charset="-122"/>
                <a:ea typeface="华文琥珀" pitchFamily="2" charset="-122"/>
              </a:rPr>
              <a:t>从导向形态来分</a:t>
            </a:r>
          </a:p>
          <a:p>
            <a:pPr>
              <a:lnSpc>
                <a:spcPct val="150000"/>
              </a:lnSpc>
            </a:pPr>
            <a:r>
              <a:rPr lang="zh-CN" altLang="en-US" dirty="0" smtClean="0"/>
              <a:t>（</a:t>
            </a:r>
            <a:r>
              <a:rPr lang="en-US" altLang="zh-CN" dirty="0" smtClean="0"/>
              <a:t>1</a:t>
            </a:r>
            <a:r>
              <a:rPr lang="zh-CN" altLang="en-US" dirty="0" smtClean="0"/>
              <a:t>）室内视觉导向</a:t>
            </a:r>
          </a:p>
          <a:p>
            <a:pPr>
              <a:lnSpc>
                <a:spcPct val="150000"/>
              </a:lnSpc>
            </a:pPr>
            <a:r>
              <a:rPr lang="zh-CN" altLang="en-US" dirty="0" smtClean="0"/>
              <a:t>（</a:t>
            </a:r>
            <a:r>
              <a:rPr lang="en-US" altLang="zh-CN" dirty="0" smtClean="0"/>
              <a:t>2</a:t>
            </a:r>
            <a:r>
              <a:rPr lang="zh-CN" altLang="en-US" dirty="0" smtClean="0"/>
              <a:t>）室内听觉导向</a:t>
            </a:r>
          </a:p>
          <a:p>
            <a:pPr>
              <a:lnSpc>
                <a:spcPct val="150000"/>
              </a:lnSpc>
            </a:pPr>
            <a:r>
              <a:rPr lang="zh-CN" altLang="en-US" dirty="0" smtClean="0"/>
              <a:t>（</a:t>
            </a:r>
            <a:r>
              <a:rPr lang="en-US" altLang="zh-CN" dirty="0" smtClean="0"/>
              <a:t>3</a:t>
            </a:r>
            <a:r>
              <a:rPr lang="zh-CN" altLang="en-US" dirty="0" smtClean="0"/>
              <a:t>）室内空间导向</a:t>
            </a:r>
          </a:p>
          <a:p>
            <a:pPr>
              <a:lnSpc>
                <a:spcPct val="150000"/>
              </a:lnSpc>
            </a:pPr>
            <a:r>
              <a:rPr lang="zh-CN" altLang="en-US" dirty="0" smtClean="0"/>
              <a:t>（</a:t>
            </a:r>
            <a:r>
              <a:rPr lang="en-US" altLang="zh-CN" dirty="0" smtClean="0"/>
              <a:t>4</a:t>
            </a:r>
            <a:r>
              <a:rPr lang="zh-CN" altLang="en-US" dirty="0" smtClean="0"/>
              <a:t>）室内特殊导向</a:t>
            </a:r>
            <a:endParaRPr lang="zh-CN" altLang="en-US" dirty="0"/>
          </a:p>
        </p:txBody>
      </p:sp>
      <p:pic>
        <p:nvPicPr>
          <p:cNvPr id="33794" name="图片 14" descr="特殊导向符号"/>
          <p:cNvPicPr>
            <a:picLocks noChangeAspect="1" noChangeArrowheads="1"/>
          </p:cNvPicPr>
          <p:nvPr/>
        </p:nvPicPr>
        <p:blipFill>
          <a:blip r:embed="rId2">
            <a:extLst>
              <a:ext uri="{28A0092B-C50C-407E-A947-70E740481C1C}">
                <a14:useLocalDpi xmlns:a14="http://schemas.microsoft.com/office/drawing/2010/main" val="0"/>
              </a:ext>
            </a:extLst>
          </a:blip>
          <a:srcRect l="5077" t="37976" r="40424" b="47491"/>
          <a:stretch>
            <a:fillRect/>
          </a:stretch>
        </p:blipFill>
        <p:spPr bwMode="auto">
          <a:xfrm>
            <a:off x="3131840" y="1482933"/>
            <a:ext cx="5400675" cy="200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5940152" y="3651870"/>
            <a:ext cx="2515432" cy="369332"/>
          </a:xfrm>
          <a:prstGeom prst="rect">
            <a:avLst/>
          </a:prstGeom>
        </p:spPr>
        <p:txBody>
          <a:bodyPr wrap="none">
            <a:spAutoFit/>
          </a:bodyPr>
          <a:lstStyle/>
          <a:p>
            <a:r>
              <a:rPr lang="zh-CN" altLang="zh-CN" dirty="0"/>
              <a:t> </a:t>
            </a:r>
            <a:r>
              <a:rPr lang="zh-CN" altLang="zh-CN" sz="1600" dirty="0">
                <a:solidFill>
                  <a:srgbClr val="FF3399"/>
                </a:solidFill>
                <a:latin typeface="华文仿宋" pitchFamily="2" charset="-122"/>
                <a:ea typeface="华文仿宋" pitchFamily="2" charset="-122"/>
                <a:cs typeface="宋体" pitchFamily="2" charset="-122"/>
              </a:rPr>
              <a:t>一些常见的室内标识符号</a:t>
            </a:r>
          </a:p>
        </p:txBody>
      </p:sp>
    </p:spTree>
    <p:extLst>
      <p:ext uri="{BB962C8B-B14F-4D97-AF65-F5344CB8AC3E}">
        <p14:creationId xmlns:p14="http://schemas.microsoft.com/office/powerpoint/2010/main" val="353068705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504" y="4731545"/>
            <a:ext cx="1455848" cy="338554"/>
          </a:xfrm>
          <a:prstGeom prst="rect">
            <a:avLst/>
          </a:prstGeom>
        </p:spPr>
        <p:txBody>
          <a:bodyPr wrap="none">
            <a:spAutoFit/>
          </a:bodyPr>
          <a:lstStyle/>
          <a:p>
            <a:pPr lvl="0"/>
            <a:r>
              <a:rPr lang="en-US" altLang="zh-CN" sz="1600" dirty="0" smtClean="0">
                <a:solidFill>
                  <a:srgbClr val="FFFF00"/>
                </a:solidFill>
                <a:latin typeface="华文中宋" pitchFamily="2" charset="-122"/>
                <a:ea typeface="华文中宋" pitchFamily="2" charset="-122"/>
              </a:rPr>
              <a:t>6.4  </a:t>
            </a:r>
            <a:r>
              <a:rPr lang="zh-CN" altLang="en-US" sz="1600" dirty="0" smtClean="0">
                <a:solidFill>
                  <a:srgbClr val="FFFF00"/>
                </a:solidFill>
                <a:latin typeface="华文中宋" pitchFamily="2" charset="-122"/>
                <a:ea typeface="华文中宋" pitchFamily="2" charset="-122"/>
              </a:rPr>
              <a:t>室内标志</a:t>
            </a:r>
            <a:endParaRPr lang="zh-CN" altLang="zh-CN" sz="1600" dirty="0">
              <a:solidFill>
                <a:srgbClr val="FFFF00"/>
              </a:solidFill>
              <a:latin typeface="华文中宋" pitchFamily="2" charset="-122"/>
              <a:ea typeface="华文中宋" pitchFamily="2" charset="-122"/>
            </a:endParaRPr>
          </a:p>
        </p:txBody>
      </p:sp>
      <p:sp>
        <p:nvSpPr>
          <p:cNvPr id="3" name="矩形 2"/>
          <p:cNvSpPr/>
          <p:nvPr/>
        </p:nvSpPr>
        <p:spPr>
          <a:xfrm>
            <a:off x="455586" y="622708"/>
            <a:ext cx="2718048" cy="2169825"/>
          </a:xfrm>
          <a:prstGeom prst="rect">
            <a:avLst/>
          </a:prstGeom>
        </p:spPr>
        <p:txBody>
          <a:bodyPr wrap="square">
            <a:spAutoFit/>
          </a:bodyPr>
          <a:lstStyle/>
          <a:p>
            <a:pPr>
              <a:lnSpc>
                <a:spcPct val="150000"/>
              </a:lnSpc>
            </a:pPr>
            <a:r>
              <a:rPr lang="en-US" altLang="zh-CN" dirty="0" smtClean="0"/>
              <a:t>2.</a:t>
            </a:r>
            <a:r>
              <a:rPr lang="zh-CN" altLang="en-US" dirty="0" smtClean="0"/>
              <a:t>从设置形式来分</a:t>
            </a:r>
          </a:p>
          <a:p>
            <a:pPr>
              <a:lnSpc>
                <a:spcPct val="150000"/>
              </a:lnSpc>
            </a:pPr>
            <a:r>
              <a:rPr lang="zh-CN" altLang="en-US" dirty="0" smtClean="0"/>
              <a:t>（</a:t>
            </a:r>
            <a:r>
              <a:rPr lang="en-US" altLang="zh-CN" dirty="0" smtClean="0"/>
              <a:t>1</a:t>
            </a:r>
            <a:r>
              <a:rPr lang="zh-CN" altLang="en-US" dirty="0" smtClean="0"/>
              <a:t>）立地式</a:t>
            </a:r>
          </a:p>
          <a:p>
            <a:pPr>
              <a:lnSpc>
                <a:spcPct val="150000"/>
              </a:lnSpc>
            </a:pPr>
            <a:r>
              <a:rPr lang="zh-CN" altLang="en-US" dirty="0" smtClean="0"/>
              <a:t>（</a:t>
            </a:r>
            <a:r>
              <a:rPr lang="en-US" altLang="zh-CN" dirty="0" smtClean="0"/>
              <a:t>2</a:t>
            </a:r>
            <a:r>
              <a:rPr lang="zh-CN" altLang="en-US" dirty="0" smtClean="0"/>
              <a:t>） 壁挂式</a:t>
            </a:r>
          </a:p>
          <a:p>
            <a:pPr>
              <a:lnSpc>
                <a:spcPct val="150000"/>
              </a:lnSpc>
            </a:pPr>
            <a:r>
              <a:rPr lang="zh-CN" altLang="en-US" dirty="0" smtClean="0"/>
              <a:t>（</a:t>
            </a:r>
            <a:r>
              <a:rPr lang="en-US" altLang="zh-CN" dirty="0" smtClean="0"/>
              <a:t>3</a:t>
            </a:r>
            <a:r>
              <a:rPr lang="zh-CN" altLang="en-US" dirty="0" smtClean="0"/>
              <a:t>）悬挂式</a:t>
            </a:r>
          </a:p>
          <a:p>
            <a:pPr>
              <a:lnSpc>
                <a:spcPct val="150000"/>
              </a:lnSpc>
            </a:pPr>
            <a:r>
              <a:rPr lang="zh-CN" altLang="en-US" dirty="0" smtClean="0"/>
              <a:t>（</a:t>
            </a:r>
            <a:r>
              <a:rPr lang="en-US" altLang="zh-CN" dirty="0" smtClean="0"/>
              <a:t>4</a:t>
            </a:r>
            <a:r>
              <a:rPr lang="zh-CN" altLang="en-US" dirty="0" smtClean="0"/>
              <a:t>）屋顶式</a:t>
            </a:r>
            <a:endParaRPr lang="zh-CN" altLang="en-US" dirty="0"/>
          </a:p>
        </p:txBody>
      </p:sp>
      <p:pic>
        <p:nvPicPr>
          <p:cNvPr id="34820" name="图片 16" descr="立地式"/>
          <p:cNvPicPr>
            <a:picLocks noChangeAspect="1" noChangeArrowheads="1"/>
          </p:cNvPicPr>
          <p:nvPr/>
        </p:nvPicPr>
        <p:blipFill>
          <a:blip r:embed="rId2">
            <a:extLst>
              <a:ext uri="{28A0092B-C50C-407E-A947-70E740481C1C}">
                <a14:useLocalDpi xmlns:a14="http://schemas.microsoft.com/office/drawing/2010/main" val="0"/>
              </a:ext>
            </a:extLst>
          </a:blip>
          <a:srcRect l="29816" t="33806" r="14943" b="11386"/>
          <a:stretch>
            <a:fillRect/>
          </a:stretch>
        </p:blipFill>
        <p:spPr bwMode="auto">
          <a:xfrm>
            <a:off x="5868144" y="425967"/>
            <a:ext cx="2866724" cy="3950486"/>
          </a:xfrm>
          <a:prstGeom prst="rect">
            <a:avLst/>
          </a:prstGeom>
          <a:noFill/>
          <a:extLst>
            <a:ext uri="{909E8E84-426E-40DD-AFC4-6F175D3DCCD1}">
              <a14:hiddenFill xmlns:a14="http://schemas.microsoft.com/office/drawing/2010/main">
                <a:solidFill>
                  <a:srgbClr val="FFFFFF"/>
                </a:solidFill>
              </a14:hiddenFill>
            </a:ext>
          </a:extLst>
        </p:spPr>
      </p:pic>
      <p:pic>
        <p:nvPicPr>
          <p:cNvPr id="34819" name="图片 18" descr="屋顶式"/>
          <p:cNvPicPr>
            <a:picLocks noChangeAspect="1" noChangeArrowheads="1"/>
          </p:cNvPicPr>
          <p:nvPr/>
        </p:nvPicPr>
        <p:blipFill>
          <a:blip r:embed="rId3">
            <a:extLst>
              <a:ext uri="{28A0092B-C50C-407E-A947-70E740481C1C}">
                <a14:useLocalDpi xmlns:a14="http://schemas.microsoft.com/office/drawing/2010/main" val="0"/>
              </a:ext>
            </a:extLst>
          </a:blip>
          <a:srcRect t="34061" r="-430" b="10222"/>
          <a:stretch>
            <a:fillRect/>
          </a:stretch>
        </p:blipFill>
        <p:spPr bwMode="auto">
          <a:xfrm>
            <a:off x="2011234" y="1561540"/>
            <a:ext cx="3660360" cy="2833018"/>
          </a:xfrm>
          <a:prstGeom prst="rect">
            <a:avLst/>
          </a:prstGeom>
          <a:noFill/>
          <a:extLst>
            <a:ext uri="{909E8E84-426E-40DD-AFC4-6F175D3DCCD1}">
              <a14:hiddenFill xmlns:a14="http://schemas.microsoft.com/office/drawing/2010/main">
                <a:solidFill>
                  <a:srgbClr val="FFFFFF"/>
                </a:solidFill>
              </a14:hiddenFill>
            </a:ext>
          </a:extLst>
        </p:spPr>
      </p:pic>
      <p:pic>
        <p:nvPicPr>
          <p:cNvPr id="34817" name="图片 13" descr="壁挂式"/>
          <p:cNvPicPr>
            <a:picLocks noChangeAspect="1" noChangeArrowheads="1"/>
          </p:cNvPicPr>
          <p:nvPr/>
        </p:nvPicPr>
        <p:blipFill>
          <a:blip r:embed="rId4">
            <a:extLst>
              <a:ext uri="{28A0092B-C50C-407E-A947-70E740481C1C}">
                <a14:useLocalDpi xmlns:a14="http://schemas.microsoft.com/office/drawing/2010/main" val="0"/>
              </a:ext>
            </a:extLst>
          </a:blip>
          <a:srcRect l="23323" t="18697" r="45497" b="50784"/>
          <a:stretch>
            <a:fillRect/>
          </a:stretch>
        </p:blipFill>
        <p:spPr bwMode="auto">
          <a:xfrm>
            <a:off x="0" y="8543925"/>
            <a:ext cx="1666875" cy="226695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6"/>
          <p:cNvSpPr>
            <a:spLocks noChangeArrowheads="1"/>
          </p:cNvSpPr>
          <p:nvPr/>
        </p:nvSpPr>
        <p:spPr bwMode="auto">
          <a:xfrm>
            <a:off x="0" y="36861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6" name="Rectangle 7"/>
          <p:cNvSpPr>
            <a:spLocks noChangeArrowheads="1"/>
          </p:cNvSpPr>
          <p:nvPr/>
        </p:nvSpPr>
        <p:spPr bwMode="auto">
          <a:xfrm>
            <a:off x="3348588" y="4488863"/>
            <a:ext cx="1851789" cy="584775"/>
          </a:xfrm>
          <a:prstGeom prst="rect">
            <a:avLst/>
          </a:prstGeom>
          <a:ln/>
          <a:extLst/>
        </p:spPr>
        <p:style>
          <a:lnRef idx="2">
            <a:schemeClr val="accent1"/>
          </a:lnRef>
          <a:fillRef idx="1">
            <a:schemeClr val="lt1"/>
          </a:fillRef>
          <a:effectRef idx="0">
            <a:schemeClr val="accent1"/>
          </a:effectRef>
          <a:fontRef idx="minor">
            <a:schemeClr val="dk1"/>
          </a:fontRef>
        </p:style>
        <p:txBody>
          <a:bodyPr vert="horz" wrap="non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None/>
              <a:tabLst/>
            </a:pPr>
            <a:r>
              <a:rPr lang="zh-CN" altLang="en-US" sz="1600" dirty="0">
                <a:solidFill>
                  <a:srgbClr val="FF3399"/>
                </a:solidFill>
                <a:latin typeface="华文仿宋" pitchFamily="2" charset="-122"/>
                <a:ea typeface="华文仿宋" pitchFamily="2" charset="-122"/>
                <a:cs typeface="宋体" pitchFamily="2" charset="-122"/>
              </a:rPr>
              <a:t>屋顶式室内标识</a:t>
            </a:r>
          </a:p>
          <a:p>
            <a:pPr marL="0" marR="0" lvl="0" indent="228600" algn="l" defTabSz="914400" rtl="0" eaLnBrk="0" fontAlgn="base" latinLnBrk="0" hangingPunct="0">
              <a:lnSpc>
                <a:spcPct val="100000"/>
              </a:lnSpc>
              <a:spcBef>
                <a:spcPct val="0"/>
              </a:spcBef>
              <a:spcAft>
                <a:spcPct val="0"/>
              </a:spcAft>
              <a:buClrTx/>
              <a:buSzTx/>
              <a:buFontTx/>
              <a:buNone/>
              <a:tabLst/>
            </a:pPr>
            <a:endParaRPr lang="zh-CN" altLang="en-US" sz="1600" dirty="0">
              <a:solidFill>
                <a:srgbClr val="FF3399"/>
              </a:solidFill>
              <a:latin typeface="华文仿宋" pitchFamily="2" charset="-122"/>
              <a:ea typeface="华文仿宋" pitchFamily="2" charset="-122"/>
              <a:cs typeface="宋体" pitchFamily="2" charset="-122"/>
            </a:endParaRPr>
          </a:p>
        </p:txBody>
      </p:sp>
      <p:sp>
        <p:nvSpPr>
          <p:cNvPr id="7" name="Rectangle 8"/>
          <p:cNvSpPr>
            <a:spLocks noChangeArrowheads="1"/>
          </p:cNvSpPr>
          <p:nvPr/>
        </p:nvSpPr>
        <p:spPr bwMode="auto">
          <a:xfrm>
            <a:off x="0" y="8543925"/>
            <a:ext cx="9144000" cy="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Calibri" pitchFamily="34" charset="0"/>
                <a:ea typeface="宋体" pitchFamily="2" charset="-122"/>
                <a:cs typeface="宋体" pitchFamily="2" charset="-122"/>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 name="Rectangle 9"/>
          <p:cNvSpPr>
            <a:spLocks noChangeArrowheads="1"/>
          </p:cNvSpPr>
          <p:nvPr/>
        </p:nvSpPr>
        <p:spPr bwMode="auto">
          <a:xfrm>
            <a:off x="0" y="108108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900" b="0" i="0" u="none" strike="noStrike" cap="none" normalizeH="0" baseline="0" smtClean="0">
                <a:ln>
                  <a:noFill/>
                </a:ln>
                <a:solidFill>
                  <a:schemeClr val="tx1"/>
                </a:solidFill>
                <a:effectLst/>
                <a:latin typeface="Arial" pitchFamily="34" charset="0"/>
                <a:ea typeface="宋体" pitchFamily="2" charset="-122"/>
                <a:cs typeface="宋体" pitchFamily="2" charset="-122"/>
              </a:rPr>
              <a:t>悬挂式室内标识                            壁挂式室内标识</a:t>
            </a:r>
            <a:r>
              <a:rPr kumimoji="0" lang="zh-CN" altLang="en-US" sz="12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en-US"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 name="矩形 8"/>
          <p:cNvSpPr/>
          <p:nvPr/>
        </p:nvSpPr>
        <p:spPr>
          <a:xfrm>
            <a:off x="5724128" y="4509911"/>
            <a:ext cx="2287806" cy="338554"/>
          </a:xfrm>
          <a:prstGeom prst="rect">
            <a:avLst/>
          </a:prstGeom>
        </p:spPr>
        <p:style>
          <a:lnRef idx="2">
            <a:schemeClr val="accent4"/>
          </a:lnRef>
          <a:fillRef idx="1">
            <a:schemeClr val="lt1"/>
          </a:fillRef>
          <a:effectRef idx="0">
            <a:schemeClr val="accent4"/>
          </a:effectRef>
          <a:fontRef idx="minor">
            <a:schemeClr val="dk1"/>
          </a:fontRef>
        </p:style>
        <p:txBody>
          <a:bodyPr wrap="none">
            <a:spAutoFit/>
          </a:bodyPr>
          <a:lstStyle/>
          <a:p>
            <a:r>
              <a:rPr lang="zh-CN" altLang="zh-CN" sz="1600" dirty="0">
                <a:solidFill>
                  <a:srgbClr val="FF3399"/>
                </a:solidFill>
                <a:latin typeface="华文仿宋" pitchFamily="2" charset="-122"/>
                <a:ea typeface="华文仿宋" pitchFamily="2" charset="-122"/>
                <a:cs typeface="宋体" pitchFamily="2" charset="-122"/>
              </a:rPr>
              <a:t>立地式的标识设置形式</a:t>
            </a:r>
            <a:r>
              <a:rPr lang="zh-CN" altLang="en-US" sz="1600" dirty="0">
                <a:solidFill>
                  <a:srgbClr val="FF3399"/>
                </a:solidFill>
                <a:latin typeface="华文仿宋" pitchFamily="2" charset="-122"/>
                <a:ea typeface="华文仿宋" pitchFamily="2" charset="-122"/>
                <a:cs typeface="宋体" pitchFamily="2" charset="-122"/>
              </a:rPr>
              <a:t> </a:t>
            </a:r>
            <a:endParaRPr lang="zh-CN" altLang="en-US" sz="1600" dirty="0">
              <a:solidFill>
                <a:srgbClr val="FF3399"/>
              </a:solidFill>
              <a:latin typeface="华文仿宋" pitchFamily="2" charset="-122"/>
              <a:ea typeface="华文仿宋" pitchFamily="2" charset="-122"/>
              <a:cs typeface="宋体" pitchFamily="2" charset="-122"/>
            </a:endParaRPr>
          </a:p>
        </p:txBody>
      </p:sp>
    </p:spTree>
    <p:extLst>
      <p:ext uri="{BB962C8B-B14F-4D97-AF65-F5344CB8AC3E}">
        <p14:creationId xmlns:p14="http://schemas.microsoft.com/office/powerpoint/2010/main" val="21454577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504" y="4731545"/>
            <a:ext cx="1455848" cy="338554"/>
          </a:xfrm>
          <a:prstGeom prst="rect">
            <a:avLst/>
          </a:prstGeom>
        </p:spPr>
        <p:txBody>
          <a:bodyPr wrap="none">
            <a:spAutoFit/>
          </a:bodyPr>
          <a:lstStyle/>
          <a:p>
            <a:pPr lvl="0"/>
            <a:r>
              <a:rPr lang="en-US" altLang="zh-CN" sz="1600" dirty="0" smtClean="0">
                <a:solidFill>
                  <a:srgbClr val="FFFF00"/>
                </a:solidFill>
                <a:latin typeface="华文中宋" pitchFamily="2" charset="-122"/>
                <a:ea typeface="华文中宋" pitchFamily="2" charset="-122"/>
              </a:rPr>
              <a:t>6.4  </a:t>
            </a:r>
            <a:r>
              <a:rPr lang="zh-CN" altLang="en-US" sz="1600" dirty="0" smtClean="0">
                <a:solidFill>
                  <a:srgbClr val="FFFF00"/>
                </a:solidFill>
                <a:latin typeface="华文中宋" pitchFamily="2" charset="-122"/>
                <a:ea typeface="华文中宋" pitchFamily="2" charset="-122"/>
              </a:rPr>
              <a:t>室内标志</a:t>
            </a:r>
            <a:endParaRPr lang="zh-CN" altLang="zh-CN" sz="1600" dirty="0">
              <a:solidFill>
                <a:srgbClr val="FFFF00"/>
              </a:solidFill>
              <a:latin typeface="华文中宋" pitchFamily="2" charset="-122"/>
              <a:ea typeface="华文中宋" pitchFamily="2" charset="-122"/>
            </a:endParaRPr>
          </a:p>
        </p:txBody>
      </p:sp>
      <p:pic>
        <p:nvPicPr>
          <p:cNvPr id="35842" name="图片 17" descr="悬挂式2"/>
          <p:cNvPicPr>
            <a:picLocks noChangeAspect="1" noChangeArrowheads="1"/>
          </p:cNvPicPr>
          <p:nvPr/>
        </p:nvPicPr>
        <p:blipFill>
          <a:blip r:embed="rId2">
            <a:extLst>
              <a:ext uri="{28A0092B-C50C-407E-A947-70E740481C1C}">
                <a14:useLocalDpi xmlns:a14="http://schemas.microsoft.com/office/drawing/2010/main" val="0"/>
              </a:ext>
            </a:extLst>
          </a:blip>
          <a:srcRect l="6197" t="7332" r="23576" b="59294"/>
          <a:stretch>
            <a:fillRect/>
          </a:stretch>
        </p:blipFill>
        <p:spPr bwMode="auto">
          <a:xfrm>
            <a:off x="539552" y="464925"/>
            <a:ext cx="4929192" cy="3240360"/>
          </a:xfrm>
          <a:prstGeom prst="rect">
            <a:avLst/>
          </a:prstGeom>
          <a:noFill/>
          <a:extLst>
            <a:ext uri="{909E8E84-426E-40DD-AFC4-6F175D3DCCD1}">
              <a14:hiddenFill xmlns:a14="http://schemas.microsoft.com/office/drawing/2010/main">
                <a:solidFill>
                  <a:srgbClr val="FFFFFF"/>
                </a:solidFill>
              </a14:hiddenFill>
            </a:ext>
          </a:extLst>
        </p:spPr>
      </p:pic>
      <p:pic>
        <p:nvPicPr>
          <p:cNvPr id="35841" name="图片 13" descr="壁挂式"/>
          <p:cNvPicPr>
            <a:picLocks noChangeAspect="1" noChangeArrowheads="1"/>
          </p:cNvPicPr>
          <p:nvPr/>
        </p:nvPicPr>
        <p:blipFill>
          <a:blip r:embed="rId3">
            <a:extLst>
              <a:ext uri="{28A0092B-C50C-407E-A947-70E740481C1C}">
                <a14:useLocalDpi xmlns:a14="http://schemas.microsoft.com/office/drawing/2010/main" val="0"/>
              </a:ext>
            </a:extLst>
          </a:blip>
          <a:srcRect l="23323" t="18697" r="45497" b="50784"/>
          <a:stretch>
            <a:fillRect/>
          </a:stretch>
        </p:blipFill>
        <p:spPr bwMode="auto">
          <a:xfrm>
            <a:off x="5831235" y="464925"/>
            <a:ext cx="2382618" cy="3240360"/>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5"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2705100"/>
            <a:ext cx="9144000" cy="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Calibri" pitchFamily="34" charset="0"/>
                <a:ea typeface="宋体" pitchFamily="2" charset="-122"/>
                <a:cs typeface="宋体" pitchFamily="2" charset="-122"/>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7" name="Rectangle 5"/>
          <p:cNvSpPr>
            <a:spLocks noChangeArrowheads="1"/>
          </p:cNvSpPr>
          <p:nvPr/>
        </p:nvSpPr>
        <p:spPr bwMode="auto">
          <a:xfrm>
            <a:off x="2825477" y="3963039"/>
            <a:ext cx="5400600" cy="338554"/>
          </a:xfrm>
          <a:prstGeom prst="rect">
            <a:avLst/>
          </a:prstGeom>
          <a:ln/>
          <a:ex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zh-CN" altLang="en-US" sz="1600" dirty="0">
                <a:solidFill>
                  <a:srgbClr val="FF3399"/>
                </a:solidFill>
                <a:latin typeface="华文仿宋" pitchFamily="2" charset="-122"/>
                <a:ea typeface="华文仿宋" pitchFamily="2" charset="-122"/>
                <a:cs typeface="宋体" pitchFamily="2" charset="-122"/>
              </a:rPr>
              <a:t>悬挂式室内标识                      </a:t>
            </a:r>
            <a:r>
              <a:rPr lang="zh-CN" altLang="en-US" sz="1600" dirty="0" smtClean="0">
                <a:solidFill>
                  <a:srgbClr val="FF3399"/>
                </a:solidFill>
                <a:latin typeface="华文仿宋" pitchFamily="2" charset="-122"/>
                <a:ea typeface="华文仿宋" pitchFamily="2" charset="-122"/>
                <a:cs typeface="宋体" pitchFamily="2" charset="-122"/>
              </a:rPr>
              <a:t>               壁挂式</a:t>
            </a:r>
            <a:r>
              <a:rPr lang="zh-CN" altLang="en-US" sz="1600" dirty="0">
                <a:solidFill>
                  <a:srgbClr val="FF3399"/>
                </a:solidFill>
                <a:latin typeface="华文仿宋" pitchFamily="2" charset="-122"/>
                <a:ea typeface="华文仿宋" pitchFamily="2" charset="-122"/>
                <a:cs typeface="宋体" pitchFamily="2" charset="-122"/>
              </a:rPr>
              <a:t>室内标识 </a:t>
            </a:r>
          </a:p>
        </p:txBody>
      </p:sp>
    </p:spTree>
    <p:extLst>
      <p:ext uri="{BB962C8B-B14F-4D97-AF65-F5344CB8AC3E}">
        <p14:creationId xmlns:p14="http://schemas.microsoft.com/office/powerpoint/2010/main" val="428312429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504" y="4731545"/>
            <a:ext cx="1455848" cy="338554"/>
          </a:xfrm>
          <a:prstGeom prst="rect">
            <a:avLst/>
          </a:prstGeom>
        </p:spPr>
        <p:txBody>
          <a:bodyPr wrap="none">
            <a:spAutoFit/>
          </a:bodyPr>
          <a:lstStyle/>
          <a:p>
            <a:pPr lvl="0"/>
            <a:r>
              <a:rPr lang="en-US" altLang="zh-CN" sz="1600" dirty="0" smtClean="0">
                <a:solidFill>
                  <a:srgbClr val="FFFF00"/>
                </a:solidFill>
                <a:latin typeface="华文中宋" pitchFamily="2" charset="-122"/>
                <a:ea typeface="华文中宋" pitchFamily="2" charset="-122"/>
              </a:rPr>
              <a:t>6.4  </a:t>
            </a:r>
            <a:r>
              <a:rPr lang="zh-CN" altLang="en-US" sz="1600" dirty="0" smtClean="0">
                <a:solidFill>
                  <a:srgbClr val="FFFF00"/>
                </a:solidFill>
                <a:latin typeface="华文中宋" pitchFamily="2" charset="-122"/>
                <a:ea typeface="华文中宋" pitchFamily="2" charset="-122"/>
              </a:rPr>
              <a:t>室内标志</a:t>
            </a:r>
            <a:endParaRPr lang="zh-CN" altLang="zh-CN" sz="1600" dirty="0">
              <a:solidFill>
                <a:srgbClr val="FFFF00"/>
              </a:solidFill>
              <a:latin typeface="华文中宋" pitchFamily="2" charset="-122"/>
              <a:ea typeface="华文中宋" pitchFamily="2" charset="-122"/>
            </a:endParaRPr>
          </a:p>
        </p:txBody>
      </p:sp>
      <p:graphicFrame>
        <p:nvGraphicFramePr>
          <p:cNvPr id="4" name="图示 3"/>
          <p:cNvGraphicFramePr/>
          <p:nvPr>
            <p:extLst>
              <p:ext uri="{D42A27DB-BD31-4B8C-83A1-F6EECF244321}">
                <p14:modId xmlns:p14="http://schemas.microsoft.com/office/powerpoint/2010/main" val="180677114"/>
              </p:ext>
            </p:extLst>
          </p:nvPr>
        </p:nvGraphicFramePr>
        <p:xfrm>
          <a:off x="179512" y="771550"/>
          <a:ext cx="8784976" cy="33123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6004591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504" y="4731545"/>
            <a:ext cx="1455848" cy="338554"/>
          </a:xfrm>
          <a:prstGeom prst="rect">
            <a:avLst/>
          </a:prstGeom>
        </p:spPr>
        <p:txBody>
          <a:bodyPr wrap="none">
            <a:spAutoFit/>
          </a:bodyPr>
          <a:lstStyle/>
          <a:p>
            <a:pPr lvl="0"/>
            <a:r>
              <a:rPr lang="en-US" altLang="zh-CN" sz="1600" dirty="0" smtClean="0">
                <a:solidFill>
                  <a:srgbClr val="FFFF00"/>
                </a:solidFill>
                <a:latin typeface="华文中宋" pitchFamily="2" charset="-122"/>
                <a:ea typeface="华文中宋" pitchFamily="2" charset="-122"/>
              </a:rPr>
              <a:t>6.4  </a:t>
            </a:r>
            <a:r>
              <a:rPr lang="zh-CN" altLang="en-US" sz="1600" dirty="0" smtClean="0">
                <a:solidFill>
                  <a:srgbClr val="FFFF00"/>
                </a:solidFill>
                <a:latin typeface="华文中宋" pitchFamily="2" charset="-122"/>
                <a:ea typeface="华文中宋" pitchFamily="2" charset="-122"/>
              </a:rPr>
              <a:t>室内标志</a:t>
            </a:r>
            <a:endParaRPr lang="zh-CN" altLang="zh-CN" sz="1600" dirty="0">
              <a:solidFill>
                <a:srgbClr val="FFFF00"/>
              </a:solidFill>
              <a:latin typeface="华文中宋" pitchFamily="2" charset="-122"/>
              <a:ea typeface="华文中宋" pitchFamily="2" charset="-122"/>
            </a:endParaRPr>
          </a:p>
        </p:txBody>
      </p:sp>
      <p:pic>
        <p:nvPicPr>
          <p:cNvPr id="36868" name="图片 24" descr="清晰性"/>
          <p:cNvPicPr>
            <a:picLocks noChangeAspect="1" noChangeArrowheads="1"/>
          </p:cNvPicPr>
          <p:nvPr/>
        </p:nvPicPr>
        <p:blipFill>
          <a:blip r:embed="rId2">
            <a:extLst>
              <a:ext uri="{28A0092B-C50C-407E-A947-70E740481C1C}">
                <a14:useLocalDpi xmlns:a14="http://schemas.microsoft.com/office/drawing/2010/main" val="0"/>
              </a:ext>
            </a:extLst>
          </a:blip>
          <a:srcRect l="3410" t="5511" r="50334" b="43336"/>
          <a:stretch>
            <a:fillRect/>
          </a:stretch>
        </p:blipFill>
        <p:spPr bwMode="auto">
          <a:xfrm>
            <a:off x="1259632" y="457201"/>
            <a:ext cx="2118050" cy="3243264"/>
          </a:xfrm>
          <a:prstGeom prst="rect">
            <a:avLst/>
          </a:prstGeom>
          <a:noFill/>
          <a:extLst>
            <a:ext uri="{909E8E84-426E-40DD-AFC4-6F175D3DCCD1}">
              <a14:hiddenFill xmlns:a14="http://schemas.microsoft.com/office/drawing/2010/main">
                <a:solidFill>
                  <a:srgbClr val="FFFFFF"/>
                </a:solidFill>
              </a14:hiddenFill>
            </a:ext>
          </a:extLst>
        </p:spPr>
      </p:pic>
      <p:pic>
        <p:nvPicPr>
          <p:cNvPr id="36867" name="图片 22" descr="规范性"/>
          <p:cNvPicPr>
            <a:picLocks noChangeAspect="1" noChangeArrowheads="1"/>
          </p:cNvPicPr>
          <p:nvPr/>
        </p:nvPicPr>
        <p:blipFill>
          <a:blip r:embed="rId3">
            <a:extLst>
              <a:ext uri="{28A0092B-C50C-407E-A947-70E740481C1C}">
                <a14:useLocalDpi xmlns:a14="http://schemas.microsoft.com/office/drawing/2010/main" val="0"/>
              </a:ext>
            </a:extLst>
          </a:blip>
          <a:srcRect l="6958" t="56277" r="40430" b="5856"/>
          <a:stretch>
            <a:fillRect/>
          </a:stretch>
        </p:blipFill>
        <p:spPr bwMode="auto">
          <a:xfrm>
            <a:off x="6551712" y="27062"/>
            <a:ext cx="2362200" cy="2362200"/>
          </a:xfrm>
          <a:prstGeom prst="rect">
            <a:avLst/>
          </a:prstGeom>
          <a:noFill/>
          <a:extLst>
            <a:ext uri="{909E8E84-426E-40DD-AFC4-6F175D3DCCD1}">
              <a14:hiddenFill xmlns:a14="http://schemas.microsoft.com/office/drawing/2010/main">
                <a:solidFill>
                  <a:srgbClr val="FFFFFF"/>
                </a:solidFill>
              </a14:hiddenFill>
            </a:ext>
          </a:extLst>
        </p:spPr>
      </p:pic>
      <p:pic>
        <p:nvPicPr>
          <p:cNvPr id="36866" name="图片 25" descr="特色性"/>
          <p:cNvPicPr>
            <a:picLocks noChangeAspect="1" noChangeArrowheads="1"/>
          </p:cNvPicPr>
          <p:nvPr/>
        </p:nvPicPr>
        <p:blipFill>
          <a:blip r:embed="rId4">
            <a:extLst>
              <a:ext uri="{28A0092B-C50C-407E-A947-70E740481C1C}">
                <a14:useLocalDpi xmlns:a14="http://schemas.microsoft.com/office/drawing/2010/main" val="0"/>
              </a:ext>
            </a:extLst>
          </a:blip>
          <a:srcRect l="45872" t="55850" r="13974" b="6876"/>
          <a:stretch>
            <a:fillRect/>
          </a:stretch>
        </p:blipFill>
        <p:spPr bwMode="auto">
          <a:xfrm>
            <a:off x="3776360" y="457201"/>
            <a:ext cx="2522539" cy="3243265"/>
          </a:xfrm>
          <a:prstGeom prst="rect">
            <a:avLst/>
          </a:prstGeom>
          <a:noFill/>
          <a:extLst>
            <a:ext uri="{909E8E84-426E-40DD-AFC4-6F175D3DCCD1}">
              <a14:hiddenFill xmlns:a14="http://schemas.microsoft.com/office/drawing/2010/main">
                <a:solidFill>
                  <a:srgbClr val="FFFFFF"/>
                </a:solidFill>
              </a14:hiddenFill>
            </a:ext>
          </a:extLst>
        </p:spPr>
      </p:pic>
      <p:pic>
        <p:nvPicPr>
          <p:cNvPr id="36865" name="图片 26" descr="美观性"/>
          <p:cNvPicPr>
            <a:picLocks noChangeAspect="1" noChangeArrowheads="1"/>
          </p:cNvPicPr>
          <p:nvPr/>
        </p:nvPicPr>
        <p:blipFill>
          <a:blip r:embed="rId5">
            <a:extLst>
              <a:ext uri="{28A0092B-C50C-407E-A947-70E740481C1C}">
                <a14:useLocalDpi xmlns:a14="http://schemas.microsoft.com/office/drawing/2010/main" val="0"/>
              </a:ext>
            </a:extLst>
          </a:blip>
          <a:srcRect l="2820" t="38542" r="67496" b="41956"/>
          <a:stretch>
            <a:fillRect/>
          </a:stretch>
        </p:blipFill>
        <p:spPr bwMode="auto">
          <a:xfrm>
            <a:off x="6614410" y="2965074"/>
            <a:ext cx="2314575" cy="2105025"/>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6"/>
          <p:cNvSpPr>
            <a:spLocks noChangeArrowheads="1"/>
          </p:cNvSpPr>
          <p:nvPr/>
        </p:nvSpPr>
        <p:spPr bwMode="auto">
          <a:xfrm>
            <a:off x="0" y="27908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 name="Rectangle 7"/>
          <p:cNvSpPr>
            <a:spLocks noChangeArrowheads="1"/>
          </p:cNvSpPr>
          <p:nvPr/>
        </p:nvSpPr>
        <p:spPr bwMode="auto">
          <a:xfrm>
            <a:off x="1259632" y="3848309"/>
            <a:ext cx="2118050" cy="338554"/>
          </a:xfrm>
          <a:prstGeom prst="rect">
            <a:avLst/>
          </a:prstGeom>
          <a:ln/>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None/>
              <a:tabLst/>
            </a:pPr>
            <a:r>
              <a:rPr lang="zh-CN" sz="1600" dirty="0">
                <a:solidFill>
                  <a:srgbClr val="FF3399"/>
                </a:solidFill>
                <a:latin typeface="华文仿宋" pitchFamily="2" charset="-122"/>
                <a:ea typeface="华文仿宋" pitchFamily="2" charset="-122"/>
                <a:cs typeface="宋体" pitchFamily="2" charset="-122"/>
              </a:rPr>
              <a:t>清晰的图案标识</a:t>
            </a:r>
            <a:endParaRPr lang="zh-CN" altLang="en-US" sz="1600" dirty="0">
              <a:solidFill>
                <a:srgbClr val="FF3399"/>
              </a:solidFill>
              <a:latin typeface="华文仿宋" pitchFamily="2" charset="-122"/>
              <a:ea typeface="华文仿宋" pitchFamily="2" charset="-122"/>
              <a:cs typeface="宋体" pitchFamily="2" charset="-122"/>
            </a:endParaRPr>
          </a:p>
        </p:txBody>
      </p:sp>
      <p:sp>
        <p:nvSpPr>
          <p:cNvPr id="6" name="Rectangle 8"/>
          <p:cNvSpPr>
            <a:spLocks noChangeArrowheads="1"/>
          </p:cNvSpPr>
          <p:nvPr/>
        </p:nvSpPr>
        <p:spPr bwMode="auto">
          <a:xfrm>
            <a:off x="0" y="76676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7" name="Rectangle 9"/>
          <p:cNvSpPr>
            <a:spLocks noChangeArrowheads="1"/>
          </p:cNvSpPr>
          <p:nvPr/>
        </p:nvSpPr>
        <p:spPr bwMode="auto">
          <a:xfrm>
            <a:off x="3922635" y="4316047"/>
            <a:ext cx="2376264" cy="584775"/>
          </a:xfrm>
          <a:prstGeom prst="rect">
            <a:avLst/>
          </a:prstGeom>
          <a:ln/>
          <a:ex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zh-CN" sz="1600" dirty="0">
                <a:solidFill>
                  <a:srgbClr val="FF3399"/>
                </a:solidFill>
                <a:latin typeface="华文仿宋" pitchFamily="2" charset="-122"/>
                <a:ea typeface="华文仿宋" pitchFamily="2" charset="-122"/>
                <a:cs typeface="宋体" pitchFamily="2" charset="-122"/>
              </a:rPr>
              <a:t>具有个性的图形标识</a:t>
            </a:r>
            <a:r>
              <a:rPr lang="zh-CN" altLang="en-US" sz="1600" dirty="0">
                <a:solidFill>
                  <a:srgbClr val="FF3399"/>
                </a:solidFill>
                <a:latin typeface="华文仿宋" pitchFamily="2" charset="-122"/>
                <a:ea typeface="华文仿宋" pitchFamily="2" charset="-122"/>
                <a:cs typeface="宋体" pitchFamily="2" charset="-122"/>
              </a:rPr>
              <a:t>                                    美观的图形标识</a:t>
            </a:r>
          </a:p>
        </p:txBody>
      </p:sp>
      <p:sp>
        <p:nvSpPr>
          <p:cNvPr id="8" name="矩形 7"/>
          <p:cNvSpPr/>
          <p:nvPr/>
        </p:nvSpPr>
        <p:spPr>
          <a:xfrm>
            <a:off x="6732240" y="2499742"/>
            <a:ext cx="1441420" cy="338554"/>
          </a:xfrm>
          <a:prstGeom prst="rect">
            <a:avLst/>
          </a:prstGeom>
        </p:spPr>
        <p:style>
          <a:lnRef idx="2">
            <a:schemeClr val="accent5"/>
          </a:lnRef>
          <a:fillRef idx="1">
            <a:schemeClr val="lt1"/>
          </a:fillRef>
          <a:effectRef idx="0">
            <a:schemeClr val="accent5"/>
          </a:effectRef>
          <a:fontRef idx="minor">
            <a:schemeClr val="dk1"/>
          </a:fontRef>
        </p:style>
        <p:txBody>
          <a:bodyPr wrap="none">
            <a:spAutoFit/>
          </a:bodyPr>
          <a:lstStyle/>
          <a:p>
            <a:pPr lvl="0" indent="228600" fontAlgn="base">
              <a:spcBef>
                <a:spcPct val="0"/>
              </a:spcBef>
              <a:spcAft>
                <a:spcPct val="0"/>
              </a:spcAft>
            </a:pPr>
            <a:r>
              <a:rPr lang="zh-CN" altLang="en-US" sz="1600" dirty="0">
                <a:solidFill>
                  <a:srgbClr val="FF3399"/>
                </a:solidFill>
                <a:latin typeface="华文仿宋" pitchFamily="2" charset="-122"/>
                <a:ea typeface="华文仿宋" pitchFamily="2" charset="-122"/>
                <a:cs typeface="宋体" pitchFamily="2" charset="-122"/>
              </a:rPr>
              <a:t>规范的标识</a:t>
            </a:r>
          </a:p>
        </p:txBody>
      </p:sp>
      <p:sp>
        <p:nvSpPr>
          <p:cNvPr id="9" name="上箭头 8"/>
          <p:cNvSpPr/>
          <p:nvPr/>
        </p:nvSpPr>
        <p:spPr>
          <a:xfrm>
            <a:off x="5110767" y="3848309"/>
            <a:ext cx="397337" cy="338554"/>
          </a:xfrm>
          <a:prstGeom prst="upArrow">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10" name="右箭头 9"/>
          <p:cNvSpPr/>
          <p:nvPr/>
        </p:nvSpPr>
        <p:spPr>
          <a:xfrm>
            <a:off x="6264696" y="4601288"/>
            <a:ext cx="467544" cy="376145"/>
          </a:xfrm>
          <a:prstGeom prst="rightArrow">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Tree>
    <p:extLst>
      <p:ext uri="{BB962C8B-B14F-4D97-AF65-F5344CB8AC3E}">
        <p14:creationId xmlns:p14="http://schemas.microsoft.com/office/powerpoint/2010/main" val="103241805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37889" name="图片 29" descr="系统性"/>
          <p:cNvPicPr>
            <a:picLocks noChangeAspect="1" noChangeArrowheads="1"/>
          </p:cNvPicPr>
          <p:nvPr/>
        </p:nvPicPr>
        <p:blipFill>
          <a:blip r:embed="rId2">
            <a:extLst>
              <a:ext uri="{28A0092B-C50C-407E-A947-70E740481C1C}">
                <a14:useLocalDpi xmlns:a14="http://schemas.microsoft.com/office/drawing/2010/main" val="0"/>
              </a:ext>
            </a:extLst>
          </a:blip>
          <a:srcRect l="11156" t="5788" r="6615" b="6793"/>
          <a:stretch>
            <a:fillRect/>
          </a:stretch>
        </p:blipFill>
        <p:spPr bwMode="auto">
          <a:xfrm>
            <a:off x="5292080" y="263844"/>
            <a:ext cx="3210194" cy="4704047"/>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p:cNvSpPr>
            <a:spLocks noChangeArrowheads="1"/>
          </p:cNvSpPr>
          <p:nvPr/>
        </p:nvSpPr>
        <p:spPr bwMode="auto">
          <a:xfrm>
            <a:off x="1899506" y="1779662"/>
            <a:ext cx="2592288" cy="1077218"/>
          </a:xfrm>
          <a:prstGeom prst="rect">
            <a:avLst/>
          </a:prstGeom>
          <a:ln/>
          <a:extLst/>
        </p:spPr>
        <p:style>
          <a:lnRef idx="0">
            <a:schemeClr val="dk1"/>
          </a:lnRef>
          <a:fillRef idx="3">
            <a:schemeClr val="dk1"/>
          </a:fillRef>
          <a:effectRef idx="3">
            <a:schemeClr val="dk1"/>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200000"/>
              </a:lnSpc>
              <a:spcBef>
                <a:spcPct val="0"/>
              </a:spcBef>
              <a:spcAft>
                <a:spcPct val="0"/>
              </a:spcAft>
              <a:buClrTx/>
              <a:buSzTx/>
              <a:buFontTx/>
              <a:buNone/>
              <a:tabLst/>
            </a:pPr>
            <a:r>
              <a:rPr lang="zh-CN" sz="1600" dirty="0">
                <a:solidFill>
                  <a:srgbClr val="FF3399"/>
                </a:solidFill>
                <a:latin typeface="华文仿宋" pitchFamily="2" charset="-122"/>
                <a:ea typeface="华文仿宋" pitchFamily="2" charset="-122"/>
                <a:cs typeface="宋体" pitchFamily="2" charset="-122"/>
              </a:rPr>
              <a:t>系统的室内标识为人们提供良好的可达性</a:t>
            </a:r>
          </a:p>
        </p:txBody>
      </p:sp>
    </p:spTree>
    <p:extLst>
      <p:ext uri="{BB962C8B-B14F-4D97-AF65-F5344CB8AC3E}">
        <p14:creationId xmlns:p14="http://schemas.microsoft.com/office/powerpoint/2010/main" val="333425702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504" y="4731545"/>
            <a:ext cx="1661032" cy="338554"/>
          </a:xfrm>
          <a:prstGeom prst="rect">
            <a:avLst/>
          </a:prstGeom>
        </p:spPr>
        <p:txBody>
          <a:bodyPr wrap="none">
            <a:spAutoFit/>
          </a:bodyPr>
          <a:lstStyle/>
          <a:p>
            <a:pPr lvl="0"/>
            <a:r>
              <a:rPr lang="en-US" altLang="zh-CN" sz="1600" dirty="0" smtClean="0">
                <a:solidFill>
                  <a:srgbClr val="FFFF00"/>
                </a:solidFill>
                <a:latin typeface="华文中宋" pitchFamily="2" charset="-122"/>
                <a:ea typeface="华文中宋" pitchFamily="2" charset="-122"/>
              </a:rPr>
              <a:t>6.5  </a:t>
            </a:r>
            <a:r>
              <a:rPr lang="zh-CN" altLang="en-US" sz="1600" dirty="0" smtClean="0">
                <a:solidFill>
                  <a:srgbClr val="FFFF00"/>
                </a:solidFill>
                <a:latin typeface="华文中宋" pitchFamily="2" charset="-122"/>
                <a:ea typeface="华文中宋" pitchFamily="2" charset="-122"/>
              </a:rPr>
              <a:t>室内光环境</a:t>
            </a:r>
            <a:endParaRPr lang="zh-CN" altLang="zh-CN" sz="1600" dirty="0">
              <a:solidFill>
                <a:srgbClr val="FFFF00"/>
              </a:solidFill>
              <a:latin typeface="华文中宋" pitchFamily="2" charset="-122"/>
              <a:ea typeface="华文中宋" pitchFamily="2" charset="-122"/>
            </a:endParaRPr>
          </a:p>
        </p:txBody>
      </p:sp>
      <p:sp>
        <p:nvSpPr>
          <p:cNvPr id="3" name="矩形 2"/>
          <p:cNvSpPr/>
          <p:nvPr/>
        </p:nvSpPr>
        <p:spPr>
          <a:xfrm>
            <a:off x="683568" y="771550"/>
            <a:ext cx="8352928" cy="3462486"/>
          </a:xfrm>
          <a:prstGeom prst="rect">
            <a:avLst/>
          </a:prstGeom>
        </p:spPr>
        <p:txBody>
          <a:bodyPr wrap="square">
            <a:spAutoFit/>
          </a:bodyPr>
          <a:lstStyle/>
          <a:p>
            <a:pPr lvl="0" algn="ctr">
              <a:lnSpc>
                <a:spcPct val="150000"/>
              </a:lnSpc>
            </a:pPr>
            <a:r>
              <a:rPr lang="zh-CN" altLang="zh-CN" sz="2000" dirty="0">
                <a:solidFill>
                  <a:schemeClr val="accent2">
                    <a:lumMod val="75000"/>
                  </a:schemeClr>
                </a:solidFill>
                <a:latin typeface="华文琥珀" pitchFamily="2" charset="-122"/>
                <a:ea typeface="华文琥珀" pitchFamily="2" charset="-122"/>
              </a:rPr>
              <a:t>光学的基本原理</a:t>
            </a:r>
          </a:p>
          <a:p>
            <a:pPr>
              <a:lnSpc>
                <a:spcPct val="150000"/>
              </a:lnSpc>
            </a:pPr>
            <a:r>
              <a:rPr lang="zh-CN" altLang="zh-CN" dirty="0">
                <a:latin typeface="宋体" pitchFamily="2" charset="-122"/>
                <a:ea typeface="宋体" pitchFamily="2" charset="-122"/>
              </a:rPr>
              <a:t>光像人们已知的电磁能一样，是一种能的特殊形式，是具有波状运动的电磁辐射的巨大的连续统一体中很狭小的一部分。这种射线按照其波长是可以度量的，它规定的度量单位是纳米（</a:t>
            </a:r>
            <a:r>
              <a:rPr lang="en-US" altLang="zh-CN" dirty="0">
                <a:latin typeface="宋体" pitchFamily="2" charset="-122"/>
                <a:ea typeface="宋体" pitchFamily="2" charset="-122"/>
              </a:rPr>
              <a:t>nm</a:t>
            </a:r>
            <a:r>
              <a:rPr lang="zh-CN" altLang="zh-CN" dirty="0">
                <a:latin typeface="宋体" pitchFamily="2" charset="-122"/>
                <a:ea typeface="宋体" pitchFamily="2" charset="-122"/>
              </a:rPr>
              <a:t>）。电磁波在空间穿行有相同的速率，电磁波波长有很大的不同，同时有相应的频率，波长和频率成反比。人们谈到光，经常以波长做参考，辐射波在他们所含的总的能量上，也是各有不相同的，辐射波的能量，与其振幅有关。一个波的振幅是它的高或深，以其平均点来度量，像海里的波升到最高峰，并有最深谷，深的波比浅波具有更大的力量。</a:t>
            </a:r>
          </a:p>
        </p:txBody>
      </p:sp>
    </p:spTree>
    <p:extLst>
      <p:ext uri="{BB962C8B-B14F-4D97-AF65-F5344CB8AC3E}">
        <p14:creationId xmlns:p14="http://schemas.microsoft.com/office/powerpoint/2010/main" val="112159706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504" y="4731545"/>
            <a:ext cx="1661032" cy="338554"/>
          </a:xfrm>
          <a:prstGeom prst="rect">
            <a:avLst/>
          </a:prstGeom>
        </p:spPr>
        <p:txBody>
          <a:bodyPr wrap="none">
            <a:spAutoFit/>
          </a:bodyPr>
          <a:lstStyle/>
          <a:p>
            <a:pPr lvl="0"/>
            <a:r>
              <a:rPr lang="en-US" altLang="zh-CN" sz="1600" dirty="0" smtClean="0">
                <a:solidFill>
                  <a:srgbClr val="FFFF00"/>
                </a:solidFill>
                <a:latin typeface="华文中宋" pitchFamily="2" charset="-122"/>
                <a:ea typeface="华文中宋" pitchFamily="2" charset="-122"/>
              </a:rPr>
              <a:t>6.5  </a:t>
            </a:r>
            <a:r>
              <a:rPr lang="zh-CN" altLang="en-US" sz="1600" dirty="0" smtClean="0">
                <a:solidFill>
                  <a:srgbClr val="FFFF00"/>
                </a:solidFill>
                <a:latin typeface="华文中宋" pitchFamily="2" charset="-122"/>
                <a:ea typeface="华文中宋" pitchFamily="2" charset="-122"/>
              </a:rPr>
              <a:t>室内光环境</a:t>
            </a:r>
            <a:endParaRPr lang="zh-CN" altLang="zh-CN" sz="1600" dirty="0">
              <a:solidFill>
                <a:srgbClr val="FFFF00"/>
              </a:solidFill>
              <a:latin typeface="华文中宋" pitchFamily="2" charset="-122"/>
              <a:ea typeface="华文中宋" pitchFamily="2" charset="-122"/>
            </a:endParaRPr>
          </a:p>
        </p:txBody>
      </p:sp>
      <p:sp>
        <p:nvSpPr>
          <p:cNvPr id="3" name="矩形 2"/>
          <p:cNvSpPr/>
          <p:nvPr/>
        </p:nvSpPr>
        <p:spPr>
          <a:xfrm>
            <a:off x="938020" y="339502"/>
            <a:ext cx="7272808" cy="4293483"/>
          </a:xfrm>
          <a:prstGeom prst="rect">
            <a:avLst/>
          </a:prstGeom>
        </p:spPr>
        <p:txBody>
          <a:bodyPr wrap="square">
            <a:spAutoFit/>
          </a:bodyPr>
          <a:lstStyle/>
          <a:p>
            <a:pPr algn="ctr">
              <a:lnSpc>
                <a:spcPct val="150000"/>
              </a:lnSpc>
            </a:pPr>
            <a:r>
              <a:rPr lang="zh-CN" altLang="en-US" sz="2000" dirty="0">
                <a:solidFill>
                  <a:schemeClr val="accent2">
                    <a:lumMod val="75000"/>
                  </a:schemeClr>
                </a:solidFill>
                <a:latin typeface="华文琥珀" pitchFamily="2" charset="-122"/>
                <a:ea typeface="华文琥珀" pitchFamily="2" charset="-122"/>
              </a:rPr>
              <a:t>照明的概念与要求</a:t>
            </a:r>
          </a:p>
          <a:p>
            <a:pPr>
              <a:lnSpc>
                <a:spcPct val="150000"/>
              </a:lnSpc>
            </a:pPr>
            <a:r>
              <a:rPr lang="en-US" altLang="zh-CN" dirty="0">
                <a:solidFill>
                  <a:schemeClr val="accent2">
                    <a:lumMod val="75000"/>
                  </a:schemeClr>
                </a:solidFill>
                <a:latin typeface="宋体" pitchFamily="2" charset="-122"/>
                <a:ea typeface="宋体" pitchFamily="2" charset="-122"/>
              </a:rPr>
              <a:t>1. </a:t>
            </a:r>
            <a:r>
              <a:rPr lang="zh-CN" altLang="en-US" dirty="0">
                <a:solidFill>
                  <a:schemeClr val="accent2">
                    <a:lumMod val="75000"/>
                  </a:schemeClr>
                </a:solidFill>
                <a:latin typeface="宋体" pitchFamily="2" charset="-122"/>
                <a:ea typeface="宋体" pitchFamily="2" charset="-122"/>
              </a:rPr>
              <a:t>照度</a:t>
            </a:r>
          </a:p>
          <a:p>
            <a:pPr>
              <a:lnSpc>
                <a:spcPct val="150000"/>
              </a:lnSpc>
            </a:pPr>
            <a:r>
              <a:rPr lang="zh-CN" altLang="en-US" dirty="0">
                <a:latin typeface="宋体" pitchFamily="2" charset="-122"/>
                <a:ea typeface="宋体" pitchFamily="2" charset="-122"/>
              </a:rPr>
              <a:t>照度是指入射到收照表面单位面积上的光通量的数值。它表示被照面单位面积上被照射的程度，其单位为勒克斯（</a:t>
            </a:r>
            <a:r>
              <a:rPr lang="en-US" altLang="zh-CN" dirty="0">
                <a:latin typeface="宋体" pitchFamily="2" charset="-122"/>
                <a:ea typeface="宋体" pitchFamily="2" charset="-122"/>
              </a:rPr>
              <a:t>lx</a:t>
            </a:r>
            <a:r>
              <a:rPr lang="zh-CN" altLang="en-US" dirty="0">
                <a:latin typeface="宋体" pitchFamily="2" charset="-122"/>
                <a:ea typeface="宋体" pitchFamily="2" charset="-122"/>
              </a:rPr>
              <a:t>）。</a:t>
            </a:r>
          </a:p>
          <a:p>
            <a:pPr>
              <a:lnSpc>
                <a:spcPct val="150000"/>
              </a:lnSpc>
            </a:pPr>
            <a:r>
              <a:rPr lang="en-US" altLang="zh-CN" dirty="0">
                <a:solidFill>
                  <a:schemeClr val="accent2">
                    <a:lumMod val="75000"/>
                  </a:schemeClr>
                </a:solidFill>
                <a:latin typeface="宋体" pitchFamily="2" charset="-122"/>
                <a:ea typeface="宋体" pitchFamily="2" charset="-122"/>
              </a:rPr>
              <a:t>2</a:t>
            </a:r>
            <a:r>
              <a:rPr lang="zh-CN" altLang="en-US" dirty="0">
                <a:solidFill>
                  <a:schemeClr val="accent2">
                    <a:lumMod val="75000"/>
                  </a:schemeClr>
                </a:solidFill>
                <a:latin typeface="宋体" pitchFamily="2" charset="-122"/>
                <a:ea typeface="宋体" pitchFamily="2" charset="-122"/>
              </a:rPr>
              <a:t>．光色</a:t>
            </a:r>
          </a:p>
          <a:p>
            <a:pPr>
              <a:lnSpc>
                <a:spcPct val="150000"/>
              </a:lnSpc>
            </a:pPr>
            <a:r>
              <a:rPr lang="zh-CN" altLang="en-US" dirty="0">
                <a:latin typeface="宋体" pitchFamily="2" charset="-122"/>
                <a:ea typeface="宋体" pitchFamily="2" charset="-122"/>
              </a:rPr>
              <a:t>光色主要取决于光源的色温（</a:t>
            </a:r>
            <a:r>
              <a:rPr lang="en-US" altLang="zh-CN" dirty="0">
                <a:latin typeface="宋体" pitchFamily="2" charset="-122"/>
                <a:ea typeface="宋体" pitchFamily="2" charset="-122"/>
              </a:rPr>
              <a:t>K</a:t>
            </a:r>
            <a:r>
              <a:rPr lang="zh-CN" altLang="en-US" dirty="0">
                <a:latin typeface="宋体" pitchFamily="2" charset="-122"/>
                <a:ea typeface="宋体" pitchFamily="2" charset="-122"/>
              </a:rPr>
              <a:t>），光源的色温不同，光色也随之不同，相应的环境气氛也不相同。</a:t>
            </a:r>
          </a:p>
          <a:p>
            <a:pPr>
              <a:lnSpc>
                <a:spcPct val="150000"/>
              </a:lnSpc>
            </a:pPr>
            <a:r>
              <a:rPr lang="en-US" altLang="zh-CN" dirty="0">
                <a:solidFill>
                  <a:schemeClr val="accent2">
                    <a:lumMod val="75000"/>
                  </a:schemeClr>
                </a:solidFill>
                <a:latin typeface="宋体" pitchFamily="2" charset="-122"/>
                <a:ea typeface="宋体" pitchFamily="2" charset="-122"/>
              </a:rPr>
              <a:t>3. </a:t>
            </a:r>
            <a:r>
              <a:rPr lang="zh-CN" altLang="en-US" dirty="0">
                <a:solidFill>
                  <a:schemeClr val="accent2">
                    <a:lumMod val="75000"/>
                  </a:schemeClr>
                </a:solidFill>
                <a:latin typeface="宋体" pitchFamily="2" charset="-122"/>
                <a:ea typeface="宋体" pitchFamily="2" charset="-122"/>
              </a:rPr>
              <a:t>亮度</a:t>
            </a:r>
          </a:p>
          <a:p>
            <a:pPr>
              <a:lnSpc>
                <a:spcPct val="150000"/>
              </a:lnSpc>
            </a:pPr>
            <a:r>
              <a:rPr lang="zh-CN" altLang="en-US" dirty="0">
                <a:latin typeface="宋体" pitchFamily="2" charset="-122"/>
                <a:ea typeface="宋体" pitchFamily="2" charset="-122"/>
              </a:rPr>
              <a:t>亮度是表征发光物体表面发光强弱或被照物表面反射光的强弱的物理量，也称发光度</a:t>
            </a:r>
            <a:r>
              <a:rPr lang="en-US" altLang="zh-CN" dirty="0">
                <a:latin typeface="宋体" pitchFamily="2" charset="-122"/>
                <a:ea typeface="宋体" pitchFamily="2" charset="-122"/>
              </a:rPr>
              <a:t>(L)</a:t>
            </a:r>
            <a:r>
              <a:rPr lang="zh-CN" altLang="en-US" dirty="0">
                <a:latin typeface="宋体" pitchFamily="2" charset="-122"/>
                <a:ea typeface="宋体" pitchFamily="2" charset="-122"/>
              </a:rPr>
              <a:t>，单位为</a:t>
            </a:r>
            <a:r>
              <a:rPr lang="zh-CN" altLang="en-US" dirty="0" smtClean="0">
                <a:latin typeface="宋体" pitchFamily="2" charset="-122"/>
                <a:ea typeface="宋体" pitchFamily="2" charset="-122"/>
              </a:rPr>
              <a:t>坎德拉每平方米。</a:t>
            </a:r>
            <a:endParaRPr lang="zh-CN" altLang="en-US" dirty="0">
              <a:latin typeface="宋体" pitchFamily="2" charset="-122"/>
              <a:ea typeface="宋体" pitchFamily="2" charset="-122"/>
            </a:endParaRPr>
          </a:p>
        </p:txBody>
      </p:sp>
    </p:spTree>
    <p:extLst>
      <p:ext uri="{BB962C8B-B14F-4D97-AF65-F5344CB8AC3E}">
        <p14:creationId xmlns:p14="http://schemas.microsoft.com/office/powerpoint/2010/main" val="29706909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504" y="4731545"/>
            <a:ext cx="1661032" cy="338554"/>
          </a:xfrm>
          <a:prstGeom prst="rect">
            <a:avLst/>
          </a:prstGeom>
        </p:spPr>
        <p:txBody>
          <a:bodyPr wrap="none">
            <a:spAutoFit/>
          </a:bodyPr>
          <a:lstStyle/>
          <a:p>
            <a:pPr lvl="0"/>
            <a:r>
              <a:rPr lang="en-US" altLang="zh-CN" sz="1600" dirty="0" smtClean="0">
                <a:solidFill>
                  <a:srgbClr val="FFFF00"/>
                </a:solidFill>
                <a:latin typeface="华文中宋" pitchFamily="2" charset="-122"/>
                <a:ea typeface="华文中宋" pitchFamily="2" charset="-122"/>
              </a:rPr>
              <a:t>6.5  </a:t>
            </a:r>
            <a:r>
              <a:rPr lang="zh-CN" altLang="en-US" sz="1600" dirty="0" smtClean="0">
                <a:solidFill>
                  <a:srgbClr val="FFFF00"/>
                </a:solidFill>
                <a:latin typeface="华文中宋" pitchFamily="2" charset="-122"/>
                <a:ea typeface="华文中宋" pitchFamily="2" charset="-122"/>
              </a:rPr>
              <a:t>室内光环境</a:t>
            </a:r>
            <a:endParaRPr lang="zh-CN" altLang="zh-CN" sz="1600" dirty="0">
              <a:solidFill>
                <a:srgbClr val="FFFF00"/>
              </a:solidFill>
              <a:latin typeface="华文中宋" pitchFamily="2" charset="-122"/>
              <a:ea typeface="华文中宋" pitchFamily="2" charset="-122"/>
            </a:endParaRPr>
          </a:p>
        </p:txBody>
      </p:sp>
      <p:sp>
        <p:nvSpPr>
          <p:cNvPr id="3" name="矩形 2"/>
          <p:cNvSpPr/>
          <p:nvPr/>
        </p:nvSpPr>
        <p:spPr>
          <a:xfrm>
            <a:off x="1259632" y="339502"/>
            <a:ext cx="6408712" cy="3000821"/>
          </a:xfrm>
          <a:prstGeom prst="rect">
            <a:avLst/>
          </a:prstGeom>
        </p:spPr>
        <p:txBody>
          <a:bodyPr wrap="square">
            <a:spAutoFit/>
          </a:bodyPr>
          <a:lstStyle/>
          <a:p>
            <a:pPr>
              <a:lnSpc>
                <a:spcPct val="150000"/>
              </a:lnSpc>
            </a:pPr>
            <a:r>
              <a:rPr lang="en-US" altLang="zh-CN" dirty="0">
                <a:solidFill>
                  <a:schemeClr val="accent2">
                    <a:lumMod val="75000"/>
                  </a:schemeClr>
                </a:solidFill>
                <a:latin typeface="宋体" pitchFamily="2" charset="-122"/>
                <a:ea typeface="宋体" pitchFamily="2" charset="-122"/>
              </a:rPr>
              <a:t>4. </a:t>
            </a:r>
            <a:r>
              <a:rPr lang="zh-CN" altLang="en-US" dirty="0">
                <a:solidFill>
                  <a:schemeClr val="accent2">
                    <a:lumMod val="75000"/>
                  </a:schemeClr>
                </a:solidFill>
                <a:latin typeface="宋体" pitchFamily="2" charset="-122"/>
                <a:ea typeface="宋体" pitchFamily="2" charset="-122"/>
              </a:rPr>
              <a:t>眩光</a:t>
            </a:r>
          </a:p>
          <a:p>
            <a:pPr>
              <a:lnSpc>
                <a:spcPct val="150000"/>
              </a:lnSpc>
            </a:pPr>
            <a:r>
              <a:rPr lang="zh-CN" altLang="en-US" dirty="0">
                <a:latin typeface="宋体" pitchFamily="2" charset="-122"/>
                <a:ea typeface="宋体" pitchFamily="2" charset="-122"/>
              </a:rPr>
              <a:t>　　 当人们观察某一视觉对象时，如果视野内存在严重的亮度不均匀的情况，或者某一处的亮度变化太大给人造成强烈的刺眼效应，会使人感到不舒适，严重损坏视觉功效，这就是眩光现象，它是评价照明质量的一个重要方面。眩光会使影像模糊化，阅读吃力，容易造成眼睛疲劳，严重的会损害视觉功效。在室内空间设计中要避免眩光的干扰。 </a:t>
            </a:r>
            <a:endParaRPr lang="zh-CN" altLang="en-US" dirty="0">
              <a:latin typeface="宋体" pitchFamily="2" charset="-122"/>
              <a:ea typeface="宋体" pitchFamily="2" charset="-122"/>
            </a:endParaRPr>
          </a:p>
        </p:txBody>
      </p:sp>
    </p:spTree>
    <p:extLst>
      <p:ext uri="{BB962C8B-B14F-4D97-AF65-F5344CB8AC3E}">
        <p14:creationId xmlns:p14="http://schemas.microsoft.com/office/powerpoint/2010/main" val="32427008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64" y="4701081"/>
            <a:ext cx="1859805" cy="369332"/>
          </a:xfrm>
          <a:prstGeom prst="rect">
            <a:avLst/>
          </a:prstGeom>
        </p:spPr>
        <p:txBody>
          <a:bodyPr wrap="none">
            <a:spAutoFit/>
          </a:bodyPr>
          <a:lstStyle/>
          <a:p>
            <a:pPr lvl="0"/>
            <a:r>
              <a:rPr lang="en-US" altLang="zh-CN" dirty="0" smtClean="0">
                <a:solidFill>
                  <a:srgbClr val="FFFF00"/>
                </a:solidFill>
                <a:latin typeface="华文中宋" pitchFamily="2" charset="-122"/>
                <a:ea typeface="华文中宋" pitchFamily="2" charset="-122"/>
              </a:rPr>
              <a:t>6.1  </a:t>
            </a:r>
            <a:r>
              <a:rPr lang="zh-CN" altLang="zh-CN" dirty="0" smtClean="0">
                <a:solidFill>
                  <a:srgbClr val="FFFF00"/>
                </a:solidFill>
                <a:latin typeface="华文中宋" pitchFamily="2" charset="-122"/>
                <a:ea typeface="华文中宋" pitchFamily="2" charset="-122"/>
              </a:rPr>
              <a:t>家具</a:t>
            </a:r>
            <a:r>
              <a:rPr lang="zh-CN" altLang="zh-CN" dirty="0">
                <a:solidFill>
                  <a:srgbClr val="FFFF00"/>
                </a:solidFill>
                <a:latin typeface="华文中宋" pitchFamily="2" charset="-122"/>
                <a:ea typeface="华文中宋" pitchFamily="2" charset="-122"/>
              </a:rPr>
              <a:t>与陈设</a:t>
            </a:r>
          </a:p>
        </p:txBody>
      </p:sp>
      <p:sp>
        <p:nvSpPr>
          <p:cNvPr id="3" name="矩形 2"/>
          <p:cNvSpPr/>
          <p:nvPr/>
        </p:nvSpPr>
        <p:spPr>
          <a:xfrm>
            <a:off x="539552" y="555526"/>
            <a:ext cx="4896544" cy="3554819"/>
          </a:xfrm>
          <a:prstGeom prst="rect">
            <a:avLst/>
          </a:prstGeom>
        </p:spPr>
        <p:txBody>
          <a:bodyPr wrap="square">
            <a:spAutoFit/>
          </a:bodyPr>
          <a:lstStyle/>
          <a:p>
            <a:pPr algn="ctr">
              <a:lnSpc>
                <a:spcPct val="150000"/>
              </a:lnSpc>
            </a:pPr>
            <a:r>
              <a:rPr lang="zh-CN" altLang="en-US" sz="2400" dirty="0">
                <a:solidFill>
                  <a:schemeClr val="accent2">
                    <a:lumMod val="75000"/>
                  </a:schemeClr>
                </a:solidFill>
                <a:latin typeface="华文琥珀" pitchFamily="2" charset="-122"/>
                <a:ea typeface="华文琥珀" pitchFamily="2" charset="-122"/>
              </a:rPr>
              <a:t>家具的发展</a:t>
            </a:r>
          </a:p>
          <a:p>
            <a:pPr>
              <a:lnSpc>
                <a:spcPct val="150000"/>
              </a:lnSpc>
            </a:pPr>
            <a:r>
              <a:rPr lang="en-US" altLang="zh-CN" b="1" dirty="0">
                <a:solidFill>
                  <a:schemeClr val="accent2">
                    <a:lumMod val="75000"/>
                  </a:schemeClr>
                </a:solidFill>
                <a:latin typeface="宋体" pitchFamily="2" charset="-122"/>
                <a:ea typeface="宋体" pitchFamily="2" charset="-122"/>
              </a:rPr>
              <a:t>1.</a:t>
            </a:r>
            <a:r>
              <a:rPr lang="zh-CN" altLang="en-US" b="1" dirty="0">
                <a:solidFill>
                  <a:schemeClr val="accent2">
                    <a:lumMod val="75000"/>
                  </a:schemeClr>
                </a:solidFill>
                <a:latin typeface="宋体" pitchFamily="2" charset="-122"/>
                <a:ea typeface="宋体" pitchFamily="2" charset="-122"/>
              </a:rPr>
              <a:t>中国传统家具</a:t>
            </a:r>
          </a:p>
          <a:p>
            <a:pPr indent="-285750">
              <a:lnSpc>
                <a:spcPct val="150000"/>
              </a:lnSpc>
              <a:buFont typeface="Arial" pitchFamily="34" charset="0"/>
              <a:buChar char="•"/>
            </a:pPr>
            <a:r>
              <a:rPr lang="zh-CN" altLang="en-US" dirty="0">
                <a:latin typeface="宋体" pitchFamily="2" charset="-122"/>
                <a:ea typeface="宋体" pitchFamily="2" charset="-122"/>
              </a:rPr>
              <a:t>中式家具注重选材，充分表现材料的色泽和纹理。</a:t>
            </a:r>
            <a:endParaRPr lang="en-US" altLang="zh-CN" dirty="0">
              <a:latin typeface="宋体" pitchFamily="2" charset="-122"/>
              <a:ea typeface="宋体" pitchFamily="2" charset="-122"/>
            </a:endParaRPr>
          </a:p>
          <a:p>
            <a:pPr indent="-285750">
              <a:lnSpc>
                <a:spcPct val="150000"/>
              </a:lnSpc>
              <a:buFont typeface="Arial" pitchFamily="34" charset="0"/>
              <a:buChar char="•"/>
            </a:pPr>
            <a:r>
              <a:rPr lang="zh-CN" altLang="en-US" dirty="0">
                <a:latin typeface="宋体" pitchFamily="2" charset="-122"/>
                <a:ea typeface="宋体" pitchFamily="2" charset="-122"/>
              </a:rPr>
              <a:t>家具采用梁柱结构，做工精细，技术与艺术二者统一。</a:t>
            </a:r>
            <a:endParaRPr lang="en-US" altLang="zh-CN" dirty="0">
              <a:latin typeface="宋体" pitchFamily="2" charset="-122"/>
              <a:ea typeface="宋体" pitchFamily="2" charset="-122"/>
            </a:endParaRPr>
          </a:p>
          <a:p>
            <a:pPr indent="-285750">
              <a:lnSpc>
                <a:spcPct val="150000"/>
              </a:lnSpc>
              <a:buFont typeface="Arial" pitchFamily="34" charset="0"/>
              <a:buChar char="•"/>
            </a:pPr>
            <a:r>
              <a:rPr lang="zh-CN" altLang="en-US" dirty="0">
                <a:latin typeface="宋体" pitchFamily="2" charset="-122"/>
                <a:ea typeface="宋体" pitchFamily="2" charset="-122"/>
              </a:rPr>
              <a:t>家具种类有凳、椅、柜、橱、几、架、床等，并随之出现了卧室、厅堂、书斋配套布置。</a:t>
            </a:r>
            <a:endParaRPr lang="zh-CN" altLang="en-US" dirty="0">
              <a:latin typeface="宋体" pitchFamily="2" charset="-122"/>
              <a:ea typeface="宋体"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4097" name="图片 8" descr="1449146117274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08104" y="945425"/>
            <a:ext cx="3248025" cy="216217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p:cNvSpPr>
            <a:spLocks noChangeArrowheads="1"/>
          </p:cNvSpPr>
          <p:nvPr/>
        </p:nvSpPr>
        <p:spPr bwMode="auto">
          <a:xfrm>
            <a:off x="6355407" y="3381985"/>
            <a:ext cx="2236510" cy="338554"/>
          </a:xfrm>
          <a:prstGeom prst="rect">
            <a:avLst/>
          </a:prstGeom>
          <a:ln/>
          <a:extLst/>
        </p:spPr>
        <p:style>
          <a:lnRef idx="2">
            <a:schemeClr val="accent4"/>
          </a:lnRef>
          <a:fillRef idx="1">
            <a:schemeClr val="lt1"/>
          </a:fillRef>
          <a:effectRef idx="0">
            <a:schemeClr val="accent4"/>
          </a:effectRef>
          <a:fontRef idx="minor">
            <a:schemeClr val="dk1"/>
          </a:fontRef>
        </p:style>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zh-CN" altLang="en-US" sz="1600" dirty="0">
                <a:solidFill>
                  <a:srgbClr val="FF3399"/>
                </a:solidFill>
                <a:latin typeface="华文仿宋" pitchFamily="2" charset="-122"/>
                <a:ea typeface="华文仿宋" pitchFamily="2" charset="-122"/>
                <a:cs typeface="宋体" pitchFamily="2" charset="-122"/>
              </a:rPr>
              <a:t>中国传统家具端庄素雅</a:t>
            </a:r>
          </a:p>
        </p:txBody>
      </p:sp>
    </p:spTree>
    <p:extLst>
      <p:ext uri="{BB962C8B-B14F-4D97-AF65-F5344CB8AC3E}">
        <p14:creationId xmlns:p14="http://schemas.microsoft.com/office/powerpoint/2010/main" val="339894485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504" y="4731545"/>
            <a:ext cx="1661032" cy="338554"/>
          </a:xfrm>
          <a:prstGeom prst="rect">
            <a:avLst/>
          </a:prstGeom>
        </p:spPr>
        <p:txBody>
          <a:bodyPr wrap="none">
            <a:spAutoFit/>
          </a:bodyPr>
          <a:lstStyle/>
          <a:p>
            <a:pPr lvl="0"/>
            <a:r>
              <a:rPr lang="en-US" altLang="zh-CN" sz="1600" dirty="0" smtClean="0">
                <a:solidFill>
                  <a:srgbClr val="FFFF00"/>
                </a:solidFill>
                <a:latin typeface="华文中宋" pitchFamily="2" charset="-122"/>
                <a:ea typeface="华文中宋" pitchFamily="2" charset="-122"/>
              </a:rPr>
              <a:t>6.5  </a:t>
            </a:r>
            <a:r>
              <a:rPr lang="zh-CN" altLang="en-US" sz="1600" dirty="0" smtClean="0">
                <a:solidFill>
                  <a:srgbClr val="FFFF00"/>
                </a:solidFill>
                <a:latin typeface="华文中宋" pitchFamily="2" charset="-122"/>
                <a:ea typeface="华文中宋" pitchFamily="2" charset="-122"/>
              </a:rPr>
              <a:t>室内光环境</a:t>
            </a:r>
            <a:endParaRPr lang="zh-CN" altLang="zh-CN" sz="1600" dirty="0">
              <a:solidFill>
                <a:srgbClr val="FFFF00"/>
              </a:solidFill>
              <a:latin typeface="华文中宋" pitchFamily="2" charset="-122"/>
              <a:ea typeface="华文中宋" pitchFamily="2" charset="-122"/>
            </a:endParaRPr>
          </a:p>
        </p:txBody>
      </p:sp>
      <p:sp>
        <p:nvSpPr>
          <p:cNvPr id="3" name="矩形 2"/>
          <p:cNvSpPr/>
          <p:nvPr/>
        </p:nvSpPr>
        <p:spPr>
          <a:xfrm>
            <a:off x="683568" y="915566"/>
            <a:ext cx="5040560" cy="3416320"/>
          </a:xfrm>
          <a:prstGeom prst="rect">
            <a:avLst/>
          </a:prstGeom>
        </p:spPr>
        <p:txBody>
          <a:bodyPr wrap="square">
            <a:spAutoFit/>
          </a:bodyPr>
          <a:lstStyle/>
          <a:p>
            <a:pPr>
              <a:lnSpc>
                <a:spcPct val="150000"/>
              </a:lnSpc>
            </a:pPr>
            <a:r>
              <a:rPr lang="zh-CN" altLang="en-US" dirty="0" smtClean="0"/>
              <a:t>　　</a:t>
            </a:r>
            <a:r>
              <a:rPr lang="zh-CN" altLang="en-US" dirty="0">
                <a:latin typeface="宋体" pitchFamily="2" charset="-122"/>
                <a:ea typeface="宋体" pitchFamily="2" charset="-122"/>
              </a:rPr>
              <a:t>眩光根据眩光源的不同，可以分成直接眩光和反射眩光两类。直接眩光是指光源直接进入视野时造成的，主要由光源的亮度和大小来决定，如直视灯光或夜间对方来车的车灯就会造成眩光的现象；反射眩光是指光源投射光泽表面后反射至眼睛的光线，对视觉造成一定的干扰，一般常称为反光，反射眩光对舒适影响很大。</a:t>
            </a:r>
          </a:p>
          <a:p>
            <a:pPr>
              <a:lnSpc>
                <a:spcPct val="150000"/>
              </a:lnSpc>
            </a:pPr>
            <a:r>
              <a:rPr lang="zh-CN" altLang="en-US" dirty="0">
                <a:latin typeface="宋体" pitchFamily="2" charset="-122"/>
                <a:ea typeface="宋体" pitchFamily="2" charset="-122"/>
              </a:rPr>
              <a:t>　　</a:t>
            </a:r>
            <a:endParaRPr lang="zh-CN" altLang="en-US" dirty="0">
              <a:latin typeface="宋体" pitchFamily="2" charset="-122"/>
              <a:ea typeface="宋体" pitchFamily="2" charset="-122"/>
            </a:endParaRPr>
          </a:p>
        </p:txBody>
      </p:sp>
      <p:graphicFrame>
        <p:nvGraphicFramePr>
          <p:cNvPr id="5" name="图示 4"/>
          <p:cNvGraphicFramePr/>
          <p:nvPr>
            <p:extLst>
              <p:ext uri="{D42A27DB-BD31-4B8C-83A1-F6EECF244321}">
                <p14:modId xmlns:p14="http://schemas.microsoft.com/office/powerpoint/2010/main" val="2468896805"/>
              </p:ext>
            </p:extLst>
          </p:nvPr>
        </p:nvGraphicFramePr>
        <p:xfrm>
          <a:off x="6372200" y="1059582"/>
          <a:ext cx="2448272" cy="28083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331691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504" y="4731545"/>
            <a:ext cx="1661032" cy="338554"/>
          </a:xfrm>
          <a:prstGeom prst="rect">
            <a:avLst/>
          </a:prstGeom>
        </p:spPr>
        <p:txBody>
          <a:bodyPr wrap="none">
            <a:spAutoFit/>
          </a:bodyPr>
          <a:lstStyle/>
          <a:p>
            <a:pPr lvl="0"/>
            <a:r>
              <a:rPr lang="en-US" altLang="zh-CN" sz="1600" dirty="0" smtClean="0">
                <a:solidFill>
                  <a:srgbClr val="FFFF00"/>
                </a:solidFill>
                <a:latin typeface="华文中宋" pitchFamily="2" charset="-122"/>
                <a:ea typeface="华文中宋" pitchFamily="2" charset="-122"/>
              </a:rPr>
              <a:t>6.5  </a:t>
            </a:r>
            <a:r>
              <a:rPr lang="zh-CN" altLang="en-US" sz="1600" dirty="0" smtClean="0">
                <a:solidFill>
                  <a:srgbClr val="FFFF00"/>
                </a:solidFill>
                <a:latin typeface="华文中宋" pitchFamily="2" charset="-122"/>
                <a:ea typeface="华文中宋" pitchFamily="2" charset="-122"/>
              </a:rPr>
              <a:t>室内光环境</a:t>
            </a:r>
            <a:endParaRPr lang="zh-CN" altLang="zh-CN" sz="1600" dirty="0">
              <a:solidFill>
                <a:srgbClr val="FFFF00"/>
              </a:solidFill>
              <a:latin typeface="华文中宋" pitchFamily="2" charset="-122"/>
              <a:ea typeface="华文中宋" pitchFamily="2" charset="-122"/>
            </a:endParaRPr>
          </a:p>
        </p:txBody>
      </p:sp>
      <p:sp>
        <p:nvSpPr>
          <p:cNvPr id="3" name="矩形 2"/>
          <p:cNvSpPr/>
          <p:nvPr/>
        </p:nvSpPr>
        <p:spPr>
          <a:xfrm>
            <a:off x="584504" y="1131590"/>
            <a:ext cx="8235968" cy="2585323"/>
          </a:xfrm>
          <a:prstGeom prst="rect">
            <a:avLst/>
          </a:prstGeom>
        </p:spPr>
        <p:txBody>
          <a:bodyPr wrap="square">
            <a:spAutoFit/>
          </a:bodyPr>
          <a:lstStyle/>
          <a:p>
            <a:pPr>
              <a:lnSpc>
                <a:spcPct val="150000"/>
              </a:lnSpc>
            </a:pPr>
            <a:r>
              <a:rPr lang="zh-CN" altLang="en-US" b="1" dirty="0">
                <a:solidFill>
                  <a:schemeClr val="accent2">
                    <a:lumMod val="75000"/>
                  </a:schemeClr>
                </a:solidFill>
                <a:latin typeface="宋体" pitchFamily="2" charset="-122"/>
                <a:ea typeface="宋体" pitchFamily="2" charset="-122"/>
              </a:rPr>
              <a:t>解决眩光的有效措施有以下几种：</a:t>
            </a:r>
          </a:p>
          <a:p>
            <a:pPr>
              <a:lnSpc>
                <a:spcPct val="150000"/>
              </a:lnSpc>
            </a:pPr>
            <a:r>
              <a:rPr lang="zh-CN" altLang="en-US" dirty="0">
                <a:latin typeface="宋体" pitchFamily="2" charset="-122"/>
                <a:ea typeface="宋体" pitchFamily="2" charset="-122"/>
              </a:rPr>
              <a:t>　　（</a:t>
            </a:r>
            <a:r>
              <a:rPr lang="en-US" altLang="zh-CN" dirty="0">
                <a:latin typeface="宋体" pitchFamily="2" charset="-122"/>
                <a:ea typeface="宋体" pitchFamily="2" charset="-122"/>
              </a:rPr>
              <a:t>1</a:t>
            </a:r>
            <a:r>
              <a:rPr lang="zh-CN" altLang="en-US" dirty="0">
                <a:latin typeface="宋体" pitchFamily="2" charset="-122"/>
                <a:ea typeface="宋体" pitchFamily="2" charset="-122"/>
              </a:rPr>
              <a:t>） 正确安排照明光源和使用者的相对位置，使视觉作业的每个位置基本不处于任何光源同眼睛形成的镜面反射角内。</a:t>
            </a:r>
          </a:p>
          <a:p>
            <a:pPr>
              <a:lnSpc>
                <a:spcPct val="150000"/>
              </a:lnSpc>
            </a:pPr>
            <a:r>
              <a:rPr lang="zh-CN" altLang="en-US" dirty="0">
                <a:latin typeface="宋体" pitchFamily="2" charset="-122"/>
                <a:ea typeface="宋体" pitchFamily="2" charset="-122"/>
              </a:rPr>
              <a:t>　　（</a:t>
            </a:r>
            <a:r>
              <a:rPr lang="en-US" altLang="zh-CN" dirty="0">
                <a:latin typeface="宋体" pitchFamily="2" charset="-122"/>
                <a:ea typeface="宋体" pitchFamily="2" charset="-122"/>
              </a:rPr>
              <a:t>2</a:t>
            </a:r>
            <a:r>
              <a:rPr lang="zh-CN" altLang="en-US" dirty="0">
                <a:latin typeface="宋体" pitchFamily="2" charset="-122"/>
                <a:ea typeface="宋体" pitchFamily="2" charset="-122"/>
              </a:rPr>
              <a:t>） 增加从侧面投射光的形式，不直接照射在视觉作业面上。</a:t>
            </a:r>
          </a:p>
          <a:p>
            <a:pPr>
              <a:lnSpc>
                <a:spcPct val="150000"/>
              </a:lnSpc>
            </a:pPr>
            <a:r>
              <a:rPr lang="zh-CN" altLang="en-US" dirty="0">
                <a:latin typeface="宋体" pitchFamily="2" charset="-122"/>
                <a:ea typeface="宋体" pitchFamily="2" charset="-122"/>
              </a:rPr>
              <a:t>　　（</a:t>
            </a:r>
            <a:r>
              <a:rPr lang="en-US" altLang="zh-CN" dirty="0">
                <a:latin typeface="宋体" pitchFamily="2" charset="-122"/>
                <a:ea typeface="宋体" pitchFamily="2" charset="-122"/>
              </a:rPr>
              <a:t>3</a:t>
            </a:r>
            <a:r>
              <a:rPr lang="zh-CN" altLang="en-US" dirty="0">
                <a:latin typeface="宋体" pitchFamily="2" charset="-122"/>
                <a:ea typeface="宋体" pitchFamily="2" charset="-122"/>
              </a:rPr>
              <a:t>） 选用发光面积大且亮度低的灯具，但要在满足基本照度的基础上。</a:t>
            </a:r>
          </a:p>
          <a:p>
            <a:pPr>
              <a:lnSpc>
                <a:spcPct val="150000"/>
              </a:lnSpc>
            </a:pPr>
            <a:r>
              <a:rPr lang="zh-CN" altLang="en-US" dirty="0">
                <a:latin typeface="宋体" pitchFamily="2" charset="-122"/>
                <a:ea typeface="宋体" pitchFamily="2" charset="-122"/>
              </a:rPr>
              <a:t>　　（</a:t>
            </a:r>
            <a:r>
              <a:rPr lang="en-US" altLang="zh-CN" dirty="0">
                <a:latin typeface="宋体" pitchFamily="2" charset="-122"/>
                <a:ea typeface="宋体" pitchFamily="2" charset="-122"/>
              </a:rPr>
              <a:t>4</a:t>
            </a:r>
            <a:r>
              <a:rPr lang="zh-CN" altLang="en-US" dirty="0">
                <a:latin typeface="宋体" pitchFamily="2" charset="-122"/>
                <a:ea typeface="宋体" pitchFamily="2" charset="-122"/>
              </a:rPr>
              <a:t>） 顶棚、墙和安装界面尽量选择无反射的浅色饰面，减少反射的影响。</a:t>
            </a:r>
            <a:endParaRPr lang="zh-CN" altLang="en-US" dirty="0">
              <a:latin typeface="宋体" pitchFamily="2" charset="-122"/>
              <a:ea typeface="宋体" pitchFamily="2" charset="-122"/>
            </a:endParaRPr>
          </a:p>
        </p:txBody>
      </p:sp>
    </p:spTree>
    <p:extLst>
      <p:ext uri="{BB962C8B-B14F-4D97-AF65-F5344CB8AC3E}">
        <p14:creationId xmlns:p14="http://schemas.microsoft.com/office/powerpoint/2010/main" val="307697715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504" y="4731545"/>
            <a:ext cx="1661032" cy="338554"/>
          </a:xfrm>
          <a:prstGeom prst="rect">
            <a:avLst/>
          </a:prstGeom>
        </p:spPr>
        <p:txBody>
          <a:bodyPr wrap="none">
            <a:spAutoFit/>
          </a:bodyPr>
          <a:lstStyle/>
          <a:p>
            <a:pPr lvl="0"/>
            <a:r>
              <a:rPr lang="en-US" altLang="zh-CN" sz="1600" dirty="0" smtClean="0">
                <a:solidFill>
                  <a:srgbClr val="FFFF00"/>
                </a:solidFill>
                <a:latin typeface="华文中宋" pitchFamily="2" charset="-122"/>
                <a:ea typeface="华文中宋" pitchFamily="2" charset="-122"/>
              </a:rPr>
              <a:t>6.5  </a:t>
            </a:r>
            <a:r>
              <a:rPr lang="zh-CN" altLang="en-US" sz="1600" dirty="0" smtClean="0">
                <a:solidFill>
                  <a:srgbClr val="FFFF00"/>
                </a:solidFill>
                <a:latin typeface="华文中宋" pitchFamily="2" charset="-122"/>
                <a:ea typeface="华文中宋" pitchFamily="2" charset="-122"/>
              </a:rPr>
              <a:t>室内光环境</a:t>
            </a:r>
            <a:endParaRPr lang="zh-CN" altLang="zh-CN" sz="1600" dirty="0">
              <a:solidFill>
                <a:srgbClr val="FFFF00"/>
              </a:solidFill>
              <a:latin typeface="华文中宋" pitchFamily="2" charset="-122"/>
              <a:ea typeface="华文中宋" pitchFamily="2" charset="-122"/>
            </a:endParaRPr>
          </a:p>
        </p:txBody>
      </p:sp>
      <p:pic>
        <p:nvPicPr>
          <p:cNvPr id="38914" name="图片 36" descr="1006212027b7440e9b3624633f"/>
          <p:cNvPicPr>
            <a:picLocks noChangeAspect="1" noChangeArrowheads="1"/>
          </p:cNvPicPr>
          <p:nvPr/>
        </p:nvPicPr>
        <p:blipFill>
          <a:blip r:embed="rId2">
            <a:extLst>
              <a:ext uri="{28A0092B-C50C-407E-A947-70E740481C1C}">
                <a14:useLocalDpi xmlns:a14="http://schemas.microsoft.com/office/drawing/2010/main" val="0"/>
              </a:ext>
            </a:extLst>
          </a:blip>
          <a:srcRect t="12439" r="9064"/>
          <a:stretch>
            <a:fillRect/>
          </a:stretch>
        </p:blipFill>
        <p:spPr bwMode="auto">
          <a:xfrm>
            <a:off x="1768536" y="151158"/>
            <a:ext cx="2976364" cy="4299192"/>
          </a:xfrm>
          <a:prstGeom prst="rect">
            <a:avLst/>
          </a:prstGeom>
          <a:noFill/>
          <a:extLst>
            <a:ext uri="{909E8E84-426E-40DD-AFC4-6F175D3DCCD1}">
              <a14:hiddenFill xmlns:a14="http://schemas.microsoft.com/office/drawing/2010/main">
                <a:solidFill>
                  <a:srgbClr val="FFFFFF"/>
                </a:solidFill>
              </a14:hiddenFill>
            </a:ext>
          </a:extLst>
        </p:spPr>
      </p:pic>
      <p:pic>
        <p:nvPicPr>
          <p:cNvPr id="38913" name="图片 37" descr="129436050762451250"/>
          <p:cNvPicPr>
            <a:picLocks noChangeAspect="1" noChangeArrowheads="1"/>
          </p:cNvPicPr>
          <p:nvPr/>
        </p:nvPicPr>
        <p:blipFill>
          <a:blip r:embed="rId3">
            <a:extLst>
              <a:ext uri="{28A0092B-C50C-407E-A947-70E740481C1C}">
                <a14:useLocalDpi xmlns:a14="http://schemas.microsoft.com/office/drawing/2010/main" val="0"/>
              </a:ext>
            </a:extLst>
          </a:blip>
          <a:srcRect l="771" t="18272" r="19421" b="12383"/>
          <a:stretch>
            <a:fillRect/>
          </a:stretch>
        </p:blipFill>
        <p:spPr bwMode="auto">
          <a:xfrm>
            <a:off x="5046257" y="187880"/>
            <a:ext cx="3259827" cy="427557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4"/>
          <p:cNvSpPr>
            <a:spLocks noChangeArrowheads="1"/>
          </p:cNvSpPr>
          <p:nvPr/>
        </p:nvSpPr>
        <p:spPr bwMode="auto">
          <a:xfrm>
            <a:off x="0" y="39243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 name="Rectangle 5"/>
          <p:cNvSpPr>
            <a:spLocks noChangeArrowheads="1"/>
          </p:cNvSpPr>
          <p:nvPr/>
        </p:nvSpPr>
        <p:spPr bwMode="auto">
          <a:xfrm>
            <a:off x="1768536" y="4518455"/>
            <a:ext cx="6554554" cy="338554"/>
          </a:xfrm>
          <a:prstGeom prst="rect">
            <a:avLst/>
          </a:prstGeom>
          <a:ln/>
          <a:extLst/>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514350" algn="l" defTabSz="914400" rtl="0" eaLnBrk="1" fontAlgn="base" latinLnBrk="0" hangingPunct="1">
              <a:lnSpc>
                <a:spcPct val="100000"/>
              </a:lnSpc>
              <a:spcBef>
                <a:spcPct val="0"/>
              </a:spcBef>
              <a:spcAft>
                <a:spcPct val="0"/>
              </a:spcAft>
              <a:buClrTx/>
              <a:buSzTx/>
              <a:buFontTx/>
              <a:buNone/>
              <a:tabLst/>
            </a:pPr>
            <a:r>
              <a:rPr lang="zh-CN" sz="1600" dirty="0">
                <a:solidFill>
                  <a:srgbClr val="FF3399"/>
                </a:solidFill>
                <a:latin typeface="华文仿宋" pitchFamily="2" charset="-122"/>
                <a:ea typeface="华文仿宋" pitchFamily="2" charset="-122"/>
                <a:cs typeface="宋体" pitchFamily="2" charset="-122"/>
              </a:rPr>
              <a:t>室内</a:t>
            </a:r>
            <a:r>
              <a:rPr lang="zh-CN" sz="1600" dirty="0">
                <a:solidFill>
                  <a:srgbClr val="FF3399"/>
                </a:solidFill>
                <a:latin typeface="华文仿宋" pitchFamily="2" charset="-122"/>
                <a:ea typeface="华文仿宋" pitchFamily="2" charset="-122"/>
                <a:cs typeface="宋体" pitchFamily="2" charset="-122"/>
              </a:rPr>
              <a:t>利用侧面采光</a:t>
            </a:r>
            <a:r>
              <a:rPr lang="zh-CN" altLang="en-US" sz="1600" dirty="0">
                <a:solidFill>
                  <a:srgbClr val="FF3399"/>
                </a:solidFill>
                <a:latin typeface="华文仿宋" pitchFamily="2" charset="-122"/>
                <a:ea typeface="华文仿宋" pitchFamily="2" charset="-122"/>
                <a:cs typeface="宋体" pitchFamily="2" charset="-122"/>
              </a:rPr>
              <a:t>                 </a:t>
            </a:r>
            <a:r>
              <a:rPr lang="zh-CN" altLang="en-US" sz="1600" dirty="0">
                <a:solidFill>
                  <a:srgbClr val="FF3399"/>
                </a:solidFill>
                <a:latin typeface="华文仿宋" pitchFamily="2" charset="-122"/>
                <a:ea typeface="华文仿宋" pitchFamily="2" charset="-122"/>
                <a:cs typeface="宋体" pitchFamily="2" charset="-122"/>
              </a:rPr>
              <a:t>              </a:t>
            </a:r>
            <a:r>
              <a:rPr lang="zh-CN" altLang="en-US" sz="1600" dirty="0">
                <a:solidFill>
                  <a:srgbClr val="FF3399"/>
                </a:solidFill>
                <a:latin typeface="华文仿宋" pitchFamily="2" charset="-122"/>
                <a:ea typeface="华文仿宋" pitchFamily="2" charset="-122"/>
                <a:cs typeface="宋体" pitchFamily="2" charset="-122"/>
              </a:rPr>
              <a:t>室内高侧面采光</a:t>
            </a:r>
          </a:p>
        </p:txBody>
      </p:sp>
    </p:spTree>
    <p:extLst>
      <p:ext uri="{BB962C8B-B14F-4D97-AF65-F5344CB8AC3E}">
        <p14:creationId xmlns:p14="http://schemas.microsoft.com/office/powerpoint/2010/main" val="102614371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504" y="4731545"/>
            <a:ext cx="1661032" cy="338554"/>
          </a:xfrm>
          <a:prstGeom prst="rect">
            <a:avLst/>
          </a:prstGeom>
        </p:spPr>
        <p:txBody>
          <a:bodyPr wrap="none">
            <a:spAutoFit/>
          </a:bodyPr>
          <a:lstStyle/>
          <a:p>
            <a:pPr lvl="0"/>
            <a:r>
              <a:rPr lang="en-US" altLang="zh-CN" sz="1600" dirty="0" smtClean="0">
                <a:solidFill>
                  <a:srgbClr val="FFFF00"/>
                </a:solidFill>
                <a:latin typeface="华文中宋" pitchFamily="2" charset="-122"/>
                <a:ea typeface="华文中宋" pitchFamily="2" charset="-122"/>
              </a:rPr>
              <a:t>6.5  </a:t>
            </a:r>
            <a:r>
              <a:rPr lang="zh-CN" altLang="en-US" sz="1600" dirty="0" smtClean="0">
                <a:solidFill>
                  <a:srgbClr val="FFFF00"/>
                </a:solidFill>
                <a:latin typeface="华文中宋" pitchFamily="2" charset="-122"/>
                <a:ea typeface="华文中宋" pitchFamily="2" charset="-122"/>
              </a:rPr>
              <a:t>室内光环境</a:t>
            </a:r>
            <a:endParaRPr lang="zh-CN" altLang="zh-CN" sz="1600" dirty="0">
              <a:solidFill>
                <a:srgbClr val="FFFF00"/>
              </a:solidFill>
              <a:latin typeface="华文中宋" pitchFamily="2" charset="-122"/>
              <a:ea typeface="华文中宋" pitchFamily="2" charset="-122"/>
            </a:endParaRPr>
          </a:p>
        </p:txBody>
      </p:sp>
      <p:sp>
        <p:nvSpPr>
          <p:cNvPr id="3" name="矩形 2"/>
          <p:cNvSpPr/>
          <p:nvPr/>
        </p:nvSpPr>
        <p:spPr>
          <a:xfrm>
            <a:off x="107504" y="627534"/>
            <a:ext cx="5832648" cy="3046988"/>
          </a:xfrm>
          <a:prstGeom prst="rect">
            <a:avLst/>
          </a:prstGeom>
        </p:spPr>
        <p:txBody>
          <a:bodyPr wrap="square">
            <a:spAutoFit/>
          </a:bodyPr>
          <a:lstStyle/>
          <a:p>
            <a:pPr algn="ctr">
              <a:lnSpc>
                <a:spcPct val="150000"/>
              </a:lnSpc>
            </a:pPr>
            <a:r>
              <a:rPr lang="zh-CN" altLang="en-US" sz="2000" dirty="0">
                <a:solidFill>
                  <a:schemeClr val="accent2">
                    <a:lumMod val="75000"/>
                  </a:schemeClr>
                </a:solidFill>
                <a:latin typeface="华文琥珀" pitchFamily="2" charset="-122"/>
                <a:ea typeface="华文琥珀" pitchFamily="2" charset="-122"/>
              </a:rPr>
              <a:t>室内采光部位与照明方式</a:t>
            </a:r>
          </a:p>
          <a:p>
            <a:pPr>
              <a:lnSpc>
                <a:spcPct val="150000"/>
              </a:lnSpc>
            </a:pPr>
            <a:r>
              <a:rPr lang="zh-CN" altLang="en-US" dirty="0">
                <a:latin typeface="宋体" pitchFamily="2" charset="-122"/>
                <a:ea typeface="宋体" pitchFamily="2" charset="-122"/>
              </a:rPr>
              <a:t>　</a:t>
            </a:r>
            <a:r>
              <a:rPr lang="en-US" altLang="zh-CN" dirty="0">
                <a:latin typeface="宋体" pitchFamily="2" charset="-122"/>
                <a:ea typeface="宋体" pitchFamily="2" charset="-122"/>
              </a:rPr>
              <a:t>1.</a:t>
            </a:r>
            <a:r>
              <a:rPr lang="zh-CN" altLang="en-US" dirty="0">
                <a:latin typeface="宋体" pitchFamily="2" charset="-122"/>
                <a:ea typeface="宋体" pitchFamily="2" charset="-122"/>
              </a:rPr>
              <a:t>采光部位 </a:t>
            </a:r>
          </a:p>
          <a:p>
            <a:pPr>
              <a:lnSpc>
                <a:spcPct val="150000"/>
              </a:lnSpc>
            </a:pPr>
            <a:r>
              <a:rPr lang="zh-CN" altLang="en-US" dirty="0">
                <a:latin typeface="宋体" pitchFamily="2" charset="-122"/>
                <a:ea typeface="宋体" pitchFamily="2" charset="-122"/>
              </a:rPr>
              <a:t>　　采光包括自然采光和人工采光两种。</a:t>
            </a:r>
            <a:endParaRPr lang="en-US" altLang="zh-CN" dirty="0">
              <a:latin typeface="宋体" pitchFamily="2" charset="-122"/>
              <a:ea typeface="宋体" pitchFamily="2" charset="-122"/>
            </a:endParaRPr>
          </a:p>
          <a:p>
            <a:pPr>
              <a:lnSpc>
                <a:spcPct val="150000"/>
              </a:lnSpc>
            </a:pPr>
            <a:r>
              <a:rPr lang="zh-CN" altLang="en-US" dirty="0">
                <a:latin typeface="宋体" pitchFamily="2" charset="-122"/>
                <a:ea typeface="宋体" pitchFamily="2" charset="-122"/>
              </a:rPr>
              <a:t>进入室内的日光（昼光）因素由下列三部分组成：</a:t>
            </a:r>
          </a:p>
          <a:p>
            <a:pPr>
              <a:lnSpc>
                <a:spcPct val="150000"/>
              </a:lnSpc>
            </a:pPr>
            <a:r>
              <a:rPr lang="zh-CN" altLang="en-US" dirty="0">
                <a:latin typeface="宋体" pitchFamily="2" charset="-122"/>
                <a:ea typeface="宋体" pitchFamily="2" charset="-122"/>
              </a:rPr>
              <a:t>　　（</a:t>
            </a:r>
            <a:r>
              <a:rPr lang="en-US" altLang="zh-CN" dirty="0">
                <a:latin typeface="宋体" pitchFamily="2" charset="-122"/>
                <a:ea typeface="宋体" pitchFamily="2" charset="-122"/>
              </a:rPr>
              <a:t>1</a:t>
            </a:r>
            <a:r>
              <a:rPr lang="zh-CN" altLang="en-US" dirty="0">
                <a:latin typeface="宋体" pitchFamily="2" charset="-122"/>
                <a:ea typeface="宋体" pitchFamily="2" charset="-122"/>
              </a:rPr>
              <a:t>） 直接天光；</a:t>
            </a:r>
          </a:p>
          <a:p>
            <a:pPr>
              <a:lnSpc>
                <a:spcPct val="150000"/>
              </a:lnSpc>
            </a:pPr>
            <a:r>
              <a:rPr lang="zh-CN" altLang="en-US" dirty="0">
                <a:latin typeface="宋体" pitchFamily="2" charset="-122"/>
                <a:ea typeface="宋体" pitchFamily="2" charset="-122"/>
              </a:rPr>
              <a:t>　　（</a:t>
            </a:r>
            <a:r>
              <a:rPr lang="en-US" altLang="zh-CN" dirty="0">
                <a:latin typeface="宋体" pitchFamily="2" charset="-122"/>
                <a:ea typeface="宋体" pitchFamily="2" charset="-122"/>
              </a:rPr>
              <a:t>2</a:t>
            </a:r>
            <a:r>
              <a:rPr lang="zh-CN" altLang="en-US" dirty="0">
                <a:latin typeface="宋体" pitchFamily="2" charset="-122"/>
                <a:ea typeface="宋体" pitchFamily="2" charset="-122"/>
              </a:rPr>
              <a:t>） 外部反射光（室外地面及相邻界面的反射）；</a:t>
            </a:r>
          </a:p>
          <a:p>
            <a:pPr>
              <a:lnSpc>
                <a:spcPct val="150000"/>
              </a:lnSpc>
            </a:pPr>
            <a:r>
              <a:rPr lang="zh-CN" altLang="en-US" dirty="0">
                <a:latin typeface="宋体" pitchFamily="2" charset="-122"/>
                <a:ea typeface="宋体" pitchFamily="2" charset="-122"/>
              </a:rPr>
              <a:t>　　（</a:t>
            </a:r>
            <a:r>
              <a:rPr lang="en-US" altLang="zh-CN" dirty="0">
                <a:latin typeface="宋体" pitchFamily="2" charset="-122"/>
                <a:ea typeface="宋体" pitchFamily="2" charset="-122"/>
              </a:rPr>
              <a:t>3</a:t>
            </a:r>
            <a:r>
              <a:rPr lang="zh-CN" altLang="en-US" dirty="0">
                <a:latin typeface="宋体" pitchFamily="2" charset="-122"/>
                <a:ea typeface="宋体" pitchFamily="2" charset="-122"/>
              </a:rPr>
              <a:t>）室内反射光（由顶棚、墙面、地面的反射）。</a:t>
            </a:r>
            <a:endParaRPr lang="zh-CN" altLang="en-US" dirty="0">
              <a:latin typeface="宋体" pitchFamily="2" charset="-122"/>
              <a:ea typeface="宋体"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39937" name="图片 39" descr="A-05"/>
          <p:cNvPicPr>
            <a:picLocks noChangeAspect="1" noChangeArrowheads="1"/>
          </p:cNvPicPr>
          <p:nvPr/>
        </p:nvPicPr>
        <p:blipFill>
          <a:blip r:embed="rId2">
            <a:extLst>
              <a:ext uri="{28A0092B-C50C-407E-A947-70E740481C1C}">
                <a14:useLocalDpi xmlns:a14="http://schemas.microsoft.com/office/drawing/2010/main" val="0"/>
              </a:ext>
            </a:extLst>
          </a:blip>
          <a:srcRect l="78564" t="48279" r="890" b="10344"/>
          <a:stretch>
            <a:fillRect/>
          </a:stretch>
        </p:blipFill>
        <p:spPr bwMode="auto">
          <a:xfrm>
            <a:off x="6012160" y="259462"/>
            <a:ext cx="3015974" cy="3945629"/>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p:cNvSpPr>
            <a:spLocks noChangeArrowheads="1"/>
          </p:cNvSpPr>
          <p:nvPr/>
        </p:nvSpPr>
        <p:spPr bwMode="auto">
          <a:xfrm>
            <a:off x="6602299" y="4467417"/>
            <a:ext cx="1835696" cy="338554"/>
          </a:xfrm>
          <a:prstGeom prst="rect">
            <a:avLst/>
          </a:prstGeom>
          <a:ln/>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         </a:t>
            </a:r>
            <a:r>
              <a:rPr lang="zh-CN" altLang="en-US" sz="1600" dirty="0">
                <a:solidFill>
                  <a:srgbClr val="FF3399"/>
                </a:solidFill>
                <a:latin typeface="华文仿宋" pitchFamily="2" charset="-122"/>
                <a:ea typeface="华文仿宋" pitchFamily="2" charset="-122"/>
                <a:cs typeface="宋体" pitchFamily="2" charset="-122"/>
              </a:rPr>
              <a:t>室内顶光照明</a:t>
            </a:r>
          </a:p>
        </p:txBody>
      </p:sp>
    </p:spTree>
    <p:extLst>
      <p:ext uri="{BB962C8B-B14F-4D97-AF65-F5344CB8AC3E}">
        <p14:creationId xmlns:p14="http://schemas.microsoft.com/office/powerpoint/2010/main" val="339410720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504" y="4731545"/>
            <a:ext cx="1661032" cy="338554"/>
          </a:xfrm>
          <a:prstGeom prst="rect">
            <a:avLst/>
          </a:prstGeom>
        </p:spPr>
        <p:txBody>
          <a:bodyPr wrap="none">
            <a:spAutoFit/>
          </a:bodyPr>
          <a:lstStyle/>
          <a:p>
            <a:pPr lvl="0"/>
            <a:r>
              <a:rPr lang="en-US" altLang="zh-CN" sz="1600" dirty="0" smtClean="0">
                <a:solidFill>
                  <a:srgbClr val="FFFF00"/>
                </a:solidFill>
                <a:latin typeface="华文中宋" pitchFamily="2" charset="-122"/>
                <a:ea typeface="华文中宋" pitchFamily="2" charset="-122"/>
              </a:rPr>
              <a:t>6.5  </a:t>
            </a:r>
            <a:r>
              <a:rPr lang="zh-CN" altLang="en-US" sz="1600" dirty="0" smtClean="0">
                <a:solidFill>
                  <a:srgbClr val="FFFF00"/>
                </a:solidFill>
                <a:latin typeface="华文中宋" pitchFamily="2" charset="-122"/>
                <a:ea typeface="华文中宋" pitchFamily="2" charset="-122"/>
              </a:rPr>
              <a:t>室内光环境</a:t>
            </a:r>
            <a:endParaRPr lang="zh-CN" altLang="zh-CN" sz="1600" dirty="0">
              <a:solidFill>
                <a:srgbClr val="FFFF00"/>
              </a:solidFill>
              <a:latin typeface="华文中宋" pitchFamily="2" charset="-122"/>
              <a:ea typeface="华文中宋" pitchFamily="2" charset="-122"/>
            </a:endParaRPr>
          </a:p>
        </p:txBody>
      </p:sp>
      <p:sp>
        <p:nvSpPr>
          <p:cNvPr id="3" name="矩形 2"/>
          <p:cNvSpPr/>
          <p:nvPr/>
        </p:nvSpPr>
        <p:spPr>
          <a:xfrm>
            <a:off x="395536" y="483518"/>
            <a:ext cx="7902624" cy="923330"/>
          </a:xfrm>
          <a:prstGeom prst="rect">
            <a:avLst/>
          </a:prstGeom>
        </p:spPr>
        <p:txBody>
          <a:bodyPr wrap="square">
            <a:spAutoFit/>
          </a:bodyPr>
          <a:lstStyle/>
          <a:p>
            <a:pPr>
              <a:lnSpc>
                <a:spcPct val="150000"/>
              </a:lnSpc>
            </a:pPr>
            <a:r>
              <a:rPr lang="en-US" altLang="zh-CN" dirty="0">
                <a:solidFill>
                  <a:schemeClr val="accent2">
                    <a:lumMod val="75000"/>
                  </a:schemeClr>
                </a:solidFill>
              </a:rPr>
              <a:t>2</a:t>
            </a:r>
            <a:r>
              <a:rPr lang="zh-CN" altLang="zh-CN" dirty="0">
                <a:solidFill>
                  <a:schemeClr val="accent2">
                    <a:lumMod val="75000"/>
                  </a:schemeClr>
                </a:solidFill>
                <a:latin typeface="宋体" pitchFamily="2" charset="-122"/>
                <a:ea typeface="宋体" pitchFamily="2" charset="-122"/>
              </a:rPr>
              <a:t>．光照的种类</a:t>
            </a:r>
          </a:p>
          <a:p>
            <a:pPr>
              <a:lnSpc>
                <a:spcPct val="150000"/>
              </a:lnSpc>
            </a:pPr>
            <a:r>
              <a:rPr lang="en-US" altLang="zh-CN" dirty="0">
                <a:latin typeface="宋体" pitchFamily="2" charset="-122"/>
                <a:ea typeface="宋体" pitchFamily="2" charset="-122"/>
              </a:rPr>
              <a:t> </a:t>
            </a:r>
            <a:r>
              <a:rPr lang="zh-CN" altLang="zh-CN" dirty="0">
                <a:latin typeface="宋体" pitchFamily="2" charset="-122"/>
                <a:ea typeface="宋体" pitchFamily="2" charset="-122"/>
              </a:rPr>
              <a:t>照明灯具所产生的光线，有直射光、反射光和漫射光三</a:t>
            </a:r>
            <a:r>
              <a:rPr lang="zh-CN" altLang="zh-CN" dirty="0">
                <a:latin typeface="宋体" pitchFamily="2" charset="-122"/>
                <a:ea typeface="宋体" pitchFamily="2" charset="-122"/>
              </a:rPr>
              <a:t>种</a:t>
            </a:r>
            <a:r>
              <a:rPr lang="zh-CN" altLang="en-US" dirty="0">
                <a:latin typeface="宋体" pitchFamily="2" charset="-122"/>
                <a:ea typeface="宋体" pitchFamily="2" charset="-122"/>
              </a:rPr>
              <a:t>。</a:t>
            </a:r>
            <a:endParaRPr lang="zh-CN" altLang="en-US" dirty="0">
              <a:latin typeface="宋体" pitchFamily="2" charset="-122"/>
              <a:ea typeface="宋体" pitchFamily="2" charset="-122"/>
            </a:endParaRPr>
          </a:p>
        </p:txBody>
      </p:sp>
      <p:graphicFrame>
        <p:nvGraphicFramePr>
          <p:cNvPr id="5" name="图示 4"/>
          <p:cNvGraphicFramePr/>
          <p:nvPr>
            <p:extLst>
              <p:ext uri="{D42A27DB-BD31-4B8C-83A1-F6EECF244321}">
                <p14:modId xmlns:p14="http://schemas.microsoft.com/office/powerpoint/2010/main" val="3086982001"/>
              </p:ext>
            </p:extLst>
          </p:nvPr>
        </p:nvGraphicFramePr>
        <p:xfrm>
          <a:off x="2915816" y="1779662"/>
          <a:ext cx="3234120" cy="25137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7955137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extLst>
              <p:ext uri="{D42A27DB-BD31-4B8C-83A1-F6EECF244321}">
                <p14:modId xmlns:p14="http://schemas.microsoft.com/office/powerpoint/2010/main" val="432880623"/>
              </p:ext>
            </p:extLst>
          </p:nvPr>
        </p:nvGraphicFramePr>
        <p:xfrm>
          <a:off x="1331640" y="1328083"/>
          <a:ext cx="4824536" cy="28083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矩形 2"/>
          <p:cNvSpPr/>
          <p:nvPr/>
        </p:nvSpPr>
        <p:spPr>
          <a:xfrm>
            <a:off x="1259632" y="332165"/>
            <a:ext cx="4572000" cy="969496"/>
          </a:xfrm>
          <a:prstGeom prst="rect">
            <a:avLst/>
          </a:prstGeom>
        </p:spPr>
        <p:txBody>
          <a:bodyPr>
            <a:spAutoFit/>
          </a:bodyPr>
          <a:lstStyle/>
          <a:p>
            <a:pPr>
              <a:lnSpc>
                <a:spcPct val="150000"/>
              </a:lnSpc>
            </a:pPr>
            <a:r>
              <a:rPr lang="en-US" altLang="zh-CN" sz="2000" dirty="0" smtClean="0">
                <a:solidFill>
                  <a:schemeClr val="accent2">
                    <a:lumMod val="75000"/>
                  </a:schemeClr>
                </a:solidFill>
              </a:rPr>
              <a:t>3</a:t>
            </a:r>
            <a:r>
              <a:rPr lang="en-US" altLang="zh-CN" sz="2000" dirty="0">
                <a:solidFill>
                  <a:schemeClr val="accent2">
                    <a:lumMod val="75000"/>
                  </a:schemeClr>
                </a:solidFill>
                <a:latin typeface="宋体" pitchFamily="2" charset="-122"/>
                <a:ea typeface="宋体" pitchFamily="2" charset="-122"/>
              </a:rPr>
              <a:t>.</a:t>
            </a:r>
            <a:r>
              <a:rPr lang="zh-CN" altLang="en-US" sz="2000" dirty="0">
                <a:solidFill>
                  <a:schemeClr val="accent2">
                    <a:lumMod val="75000"/>
                  </a:schemeClr>
                </a:solidFill>
                <a:latin typeface="宋体" pitchFamily="2" charset="-122"/>
                <a:ea typeface="宋体" pitchFamily="2" charset="-122"/>
              </a:rPr>
              <a:t>照明方式 </a:t>
            </a:r>
          </a:p>
          <a:p>
            <a:pPr>
              <a:lnSpc>
                <a:spcPct val="150000"/>
              </a:lnSpc>
            </a:pPr>
            <a:r>
              <a:rPr lang="zh-CN" altLang="en-US" dirty="0" smtClean="0">
                <a:latin typeface="宋体" pitchFamily="2" charset="-122"/>
                <a:ea typeface="宋体" pitchFamily="2" charset="-122"/>
              </a:rPr>
              <a:t>照明</a:t>
            </a:r>
            <a:r>
              <a:rPr lang="zh-CN" altLang="en-US" dirty="0">
                <a:latin typeface="宋体" pitchFamily="2" charset="-122"/>
                <a:ea typeface="宋体" pitchFamily="2" charset="-122"/>
              </a:rPr>
              <a:t>方式按灯具的散光方式分为：</a:t>
            </a:r>
          </a:p>
        </p:txBody>
      </p:sp>
    </p:spTree>
    <p:extLst>
      <p:ext uri="{BB962C8B-B14F-4D97-AF65-F5344CB8AC3E}">
        <p14:creationId xmlns:p14="http://schemas.microsoft.com/office/powerpoint/2010/main" val="283349986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504" y="4731545"/>
            <a:ext cx="1661032" cy="338554"/>
          </a:xfrm>
          <a:prstGeom prst="rect">
            <a:avLst/>
          </a:prstGeom>
        </p:spPr>
        <p:txBody>
          <a:bodyPr wrap="none">
            <a:spAutoFit/>
          </a:bodyPr>
          <a:lstStyle/>
          <a:p>
            <a:pPr lvl="0"/>
            <a:r>
              <a:rPr lang="en-US" altLang="zh-CN" sz="1600" dirty="0" smtClean="0">
                <a:solidFill>
                  <a:srgbClr val="FFFF00"/>
                </a:solidFill>
                <a:latin typeface="华文中宋" pitchFamily="2" charset="-122"/>
                <a:ea typeface="华文中宋" pitchFamily="2" charset="-122"/>
              </a:rPr>
              <a:t>6.5  </a:t>
            </a:r>
            <a:r>
              <a:rPr lang="zh-CN" altLang="en-US" sz="1600" dirty="0" smtClean="0">
                <a:solidFill>
                  <a:srgbClr val="FFFF00"/>
                </a:solidFill>
                <a:latin typeface="华文中宋" pitchFamily="2" charset="-122"/>
                <a:ea typeface="华文中宋" pitchFamily="2" charset="-122"/>
              </a:rPr>
              <a:t>室内光环境</a:t>
            </a:r>
            <a:endParaRPr lang="zh-CN" altLang="zh-CN" sz="1600" dirty="0">
              <a:solidFill>
                <a:srgbClr val="FFFF00"/>
              </a:solidFill>
              <a:latin typeface="华文中宋" pitchFamily="2" charset="-122"/>
              <a:ea typeface="华文中宋" pitchFamily="2" charset="-122"/>
            </a:endParaRPr>
          </a:p>
        </p:txBody>
      </p:sp>
      <p:sp>
        <p:nvSpPr>
          <p:cNvPr id="3" name="矩形 2"/>
          <p:cNvSpPr/>
          <p:nvPr/>
        </p:nvSpPr>
        <p:spPr>
          <a:xfrm>
            <a:off x="1115616" y="627534"/>
            <a:ext cx="7373190" cy="3277820"/>
          </a:xfrm>
          <a:prstGeom prst="rect">
            <a:avLst/>
          </a:prstGeom>
        </p:spPr>
        <p:txBody>
          <a:bodyPr wrap="square">
            <a:spAutoFit/>
          </a:bodyPr>
          <a:lstStyle/>
          <a:p>
            <a:pPr>
              <a:lnSpc>
                <a:spcPct val="150000"/>
              </a:lnSpc>
            </a:pPr>
            <a:r>
              <a:rPr lang="zh-CN" altLang="en-US" dirty="0" smtClean="0"/>
              <a:t>　　（</a:t>
            </a:r>
            <a:r>
              <a:rPr lang="en-US" altLang="zh-CN" dirty="0">
                <a:latin typeface="宋体" pitchFamily="2" charset="-122"/>
                <a:ea typeface="宋体" pitchFamily="2" charset="-122"/>
              </a:rPr>
              <a:t>1</a:t>
            </a:r>
            <a:r>
              <a:rPr lang="zh-CN" altLang="en-US" dirty="0">
                <a:latin typeface="宋体" pitchFamily="2" charset="-122"/>
                <a:ea typeface="宋体" pitchFamily="2" charset="-122"/>
              </a:rPr>
              <a:t>）直接照明方式有两种形式：一是无灯罩的灯泡所发射的光线，二是灯泡上部有不透明的灯罩，灯光向下直接射到工作面。按照灯泡和灯罩相对位置的深浅，又可分为广照型、深照型和格栅照明（广照型加上格井的照明）。广照型光线分布面较广，常用于室内一般照明；深照型光线集中，相对照度较高，一般用作台灯和工作灯，供书写、阅读、绘图等使用；格栅照明光线成分中含有部分折射光和反射光，光线柔和，比广照型更适宜作一般照明。</a:t>
            </a:r>
          </a:p>
          <a:p>
            <a:r>
              <a:rPr lang="zh-CN" altLang="en-US" dirty="0" smtClean="0"/>
              <a:t>　　　　</a:t>
            </a:r>
            <a:endParaRPr lang="zh-CN" altLang="en-US" dirty="0"/>
          </a:p>
        </p:txBody>
      </p:sp>
    </p:spTree>
    <p:extLst>
      <p:ext uri="{BB962C8B-B14F-4D97-AF65-F5344CB8AC3E}">
        <p14:creationId xmlns:p14="http://schemas.microsoft.com/office/powerpoint/2010/main" val="11408617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504" y="4731545"/>
            <a:ext cx="1661032" cy="338554"/>
          </a:xfrm>
          <a:prstGeom prst="rect">
            <a:avLst/>
          </a:prstGeom>
        </p:spPr>
        <p:txBody>
          <a:bodyPr wrap="none">
            <a:spAutoFit/>
          </a:bodyPr>
          <a:lstStyle/>
          <a:p>
            <a:pPr lvl="0"/>
            <a:r>
              <a:rPr lang="en-US" altLang="zh-CN" sz="1600" dirty="0" smtClean="0">
                <a:solidFill>
                  <a:srgbClr val="FFFF00"/>
                </a:solidFill>
                <a:latin typeface="华文中宋" pitchFamily="2" charset="-122"/>
                <a:ea typeface="华文中宋" pitchFamily="2" charset="-122"/>
              </a:rPr>
              <a:t>6.5  </a:t>
            </a:r>
            <a:r>
              <a:rPr lang="zh-CN" altLang="en-US" sz="1600" dirty="0" smtClean="0">
                <a:solidFill>
                  <a:srgbClr val="FFFF00"/>
                </a:solidFill>
                <a:latin typeface="华文中宋" pitchFamily="2" charset="-122"/>
                <a:ea typeface="华文中宋" pitchFamily="2" charset="-122"/>
              </a:rPr>
              <a:t>室内光环境</a:t>
            </a:r>
            <a:endParaRPr lang="zh-CN" altLang="zh-CN" sz="1600" dirty="0">
              <a:solidFill>
                <a:srgbClr val="FFFF00"/>
              </a:solidFill>
              <a:latin typeface="华文中宋" pitchFamily="2" charset="-122"/>
              <a:ea typeface="华文中宋" pitchFamily="2" charset="-122"/>
            </a:endParaRPr>
          </a:p>
        </p:txBody>
      </p:sp>
      <p:pic>
        <p:nvPicPr>
          <p:cNvPr id="40962" name="图片 44" descr="soho5"/>
          <p:cNvPicPr>
            <a:picLocks noChangeAspect="1" noChangeArrowheads="1"/>
          </p:cNvPicPr>
          <p:nvPr/>
        </p:nvPicPr>
        <p:blipFill>
          <a:blip r:embed="rId2">
            <a:extLst>
              <a:ext uri="{28A0092B-C50C-407E-A947-70E740481C1C}">
                <a14:useLocalDpi xmlns:a14="http://schemas.microsoft.com/office/drawing/2010/main" val="0"/>
              </a:ext>
            </a:extLst>
          </a:blip>
          <a:srcRect l="37573" t="1512" r="433"/>
          <a:stretch>
            <a:fillRect/>
          </a:stretch>
        </p:blipFill>
        <p:spPr bwMode="auto">
          <a:xfrm>
            <a:off x="1259632" y="306818"/>
            <a:ext cx="2952328" cy="3929121"/>
          </a:xfrm>
          <a:prstGeom prst="rect">
            <a:avLst/>
          </a:prstGeom>
          <a:noFill/>
          <a:extLst>
            <a:ext uri="{909E8E84-426E-40DD-AFC4-6F175D3DCCD1}">
              <a14:hiddenFill xmlns:a14="http://schemas.microsoft.com/office/drawing/2010/main">
                <a:solidFill>
                  <a:srgbClr val="FFFFFF"/>
                </a:solidFill>
              </a14:hiddenFill>
            </a:ext>
          </a:extLst>
        </p:spPr>
      </p:pic>
      <p:pic>
        <p:nvPicPr>
          <p:cNvPr id="40961" name="图片 46" descr="半间接照明"/>
          <p:cNvPicPr>
            <a:picLocks noChangeAspect="1" noChangeArrowheads="1"/>
          </p:cNvPicPr>
          <p:nvPr/>
        </p:nvPicPr>
        <p:blipFill>
          <a:blip r:embed="rId3">
            <a:extLst>
              <a:ext uri="{28A0092B-C50C-407E-A947-70E740481C1C}">
                <a14:useLocalDpi xmlns:a14="http://schemas.microsoft.com/office/drawing/2010/main" val="0"/>
              </a:ext>
            </a:extLst>
          </a:blip>
          <a:srcRect r="11986" b="15334"/>
          <a:stretch>
            <a:fillRect/>
          </a:stretch>
        </p:blipFill>
        <p:spPr bwMode="auto">
          <a:xfrm>
            <a:off x="5292080" y="308180"/>
            <a:ext cx="2864526" cy="390717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4"/>
          <p:cNvSpPr>
            <a:spLocks noChangeArrowheads="1"/>
          </p:cNvSpPr>
          <p:nvPr/>
        </p:nvSpPr>
        <p:spPr bwMode="auto">
          <a:xfrm>
            <a:off x="0" y="38671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 name="Rectangle 5"/>
          <p:cNvSpPr>
            <a:spLocks noChangeArrowheads="1"/>
          </p:cNvSpPr>
          <p:nvPr/>
        </p:nvSpPr>
        <p:spPr bwMode="auto">
          <a:xfrm>
            <a:off x="2987824" y="4439158"/>
            <a:ext cx="4860032" cy="338554"/>
          </a:xfrm>
          <a:prstGeom prst="rect">
            <a:avLst/>
          </a:prstGeom>
          <a:ln/>
          <a:ex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dirty="0" smtClean="0">
                <a:ln>
                  <a:noFill/>
                </a:ln>
                <a:solidFill>
                  <a:schemeClr val="tx1"/>
                </a:solidFill>
                <a:effectLst/>
                <a:latin typeface="Arial" pitchFamily="34" charset="0"/>
                <a:ea typeface="宋体" pitchFamily="2" charset="-122"/>
                <a:cs typeface="宋体" pitchFamily="2" charset="-122"/>
              </a:rPr>
              <a:t>     </a:t>
            </a:r>
            <a:r>
              <a:rPr kumimoji="0" lang="en-US" altLang="zh-CN" sz="900" b="0" i="0" u="none" strike="noStrike" cap="none" normalizeH="0" baseline="0" dirty="0" smtClean="0">
                <a:ln>
                  <a:noFill/>
                </a:ln>
                <a:solidFill>
                  <a:schemeClr val="tx1"/>
                </a:solidFill>
                <a:effectLst/>
                <a:latin typeface="Arial" pitchFamily="34" charset="0"/>
                <a:ea typeface="宋体" pitchFamily="2" charset="-122"/>
                <a:cs typeface="宋体" pitchFamily="2" charset="-122"/>
              </a:rPr>
              <a:t>     </a:t>
            </a:r>
            <a:r>
              <a:rPr lang="zh-CN" altLang="en-US" sz="1600" dirty="0">
                <a:solidFill>
                  <a:srgbClr val="FF3399"/>
                </a:solidFill>
                <a:latin typeface="华文仿宋" pitchFamily="2" charset="-122"/>
                <a:ea typeface="华文仿宋" pitchFamily="2" charset="-122"/>
                <a:cs typeface="宋体" pitchFamily="2" charset="-122"/>
              </a:rPr>
              <a:t>直接照明              半直接照明    </a:t>
            </a:r>
          </a:p>
        </p:txBody>
      </p:sp>
    </p:spTree>
    <p:extLst>
      <p:ext uri="{BB962C8B-B14F-4D97-AF65-F5344CB8AC3E}">
        <p14:creationId xmlns:p14="http://schemas.microsoft.com/office/powerpoint/2010/main" val="212125705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504" y="4731545"/>
            <a:ext cx="1661032" cy="338554"/>
          </a:xfrm>
          <a:prstGeom prst="rect">
            <a:avLst/>
          </a:prstGeom>
        </p:spPr>
        <p:txBody>
          <a:bodyPr wrap="none">
            <a:spAutoFit/>
          </a:bodyPr>
          <a:lstStyle/>
          <a:p>
            <a:pPr lvl="0"/>
            <a:r>
              <a:rPr lang="en-US" altLang="zh-CN" sz="1600" dirty="0" smtClean="0">
                <a:solidFill>
                  <a:srgbClr val="FFFF00"/>
                </a:solidFill>
                <a:latin typeface="华文中宋" pitchFamily="2" charset="-122"/>
                <a:ea typeface="华文中宋" pitchFamily="2" charset="-122"/>
              </a:rPr>
              <a:t>6.5  </a:t>
            </a:r>
            <a:r>
              <a:rPr lang="zh-CN" altLang="en-US" sz="1600" dirty="0" smtClean="0">
                <a:solidFill>
                  <a:srgbClr val="FFFF00"/>
                </a:solidFill>
                <a:latin typeface="华文中宋" pitchFamily="2" charset="-122"/>
                <a:ea typeface="华文中宋" pitchFamily="2" charset="-122"/>
              </a:rPr>
              <a:t>室内光环境</a:t>
            </a:r>
            <a:endParaRPr lang="zh-CN" altLang="zh-CN" sz="1600" dirty="0">
              <a:solidFill>
                <a:srgbClr val="FFFF00"/>
              </a:solidFill>
              <a:latin typeface="华文中宋" pitchFamily="2" charset="-122"/>
              <a:ea typeface="华文中宋" pitchFamily="2" charset="-122"/>
            </a:endParaRPr>
          </a:p>
        </p:txBody>
      </p:sp>
      <p:sp>
        <p:nvSpPr>
          <p:cNvPr id="3" name="矩形 2"/>
          <p:cNvSpPr/>
          <p:nvPr/>
        </p:nvSpPr>
        <p:spPr>
          <a:xfrm>
            <a:off x="1547664" y="1059582"/>
            <a:ext cx="6318448" cy="2169825"/>
          </a:xfrm>
          <a:prstGeom prst="rect">
            <a:avLst/>
          </a:prstGeom>
        </p:spPr>
        <p:txBody>
          <a:bodyPr wrap="square">
            <a:spAutoFit/>
          </a:bodyPr>
          <a:lstStyle/>
          <a:p>
            <a:pPr>
              <a:lnSpc>
                <a:spcPct val="150000"/>
              </a:lnSpc>
            </a:pPr>
            <a:r>
              <a:rPr lang="zh-CN" altLang="en-US" dirty="0" smtClean="0"/>
              <a:t>（</a:t>
            </a:r>
            <a:r>
              <a:rPr lang="en-US" altLang="zh-CN" dirty="0">
                <a:latin typeface="宋体" pitchFamily="2" charset="-122"/>
                <a:ea typeface="宋体" pitchFamily="2" charset="-122"/>
              </a:rPr>
              <a:t>2</a:t>
            </a:r>
            <a:r>
              <a:rPr lang="zh-CN" altLang="en-US" dirty="0">
                <a:latin typeface="宋体" pitchFamily="2" charset="-122"/>
                <a:ea typeface="宋体" pitchFamily="2" charset="-122"/>
              </a:rPr>
              <a:t>）半直接照明方式是用半透明材料制成的灯罩罩住灯泡上部，</a:t>
            </a:r>
            <a:r>
              <a:rPr lang="en-US" altLang="zh-CN" dirty="0">
                <a:latin typeface="宋体" pitchFamily="2" charset="-122"/>
                <a:ea typeface="宋体" pitchFamily="2" charset="-122"/>
              </a:rPr>
              <a:t>60%</a:t>
            </a:r>
            <a:r>
              <a:rPr lang="zh-CN" altLang="en-US" dirty="0">
                <a:latin typeface="宋体" pitchFamily="2" charset="-122"/>
                <a:ea typeface="宋体" pitchFamily="2" charset="-122"/>
              </a:rPr>
              <a:t>以上的光线集中射向工作面，被罩光线又经半透明灯罩扩散而向上漫射，其光线比较</a:t>
            </a:r>
            <a:r>
              <a:rPr lang="zh-CN" altLang="en-US" dirty="0" smtClean="0">
                <a:latin typeface="宋体" pitchFamily="2" charset="-122"/>
                <a:ea typeface="宋体" pitchFamily="2" charset="-122"/>
              </a:rPr>
              <a:t>柔和。</a:t>
            </a:r>
            <a:r>
              <a:rPr lang="zh-CN" altLang="en-US" dirty="0">
                <a:latin typeface="宋体" pitchFamily="2" charset="-122"/>
                <a:ea typeface="宋体" pitchFamily="2" charset="-122"/>
              </a:rPr>
              <a:t>这种灯具常用于层高较低的房间作一般照明，由于漫射光线能照亮平顶，感觉上使房间顶部高度增加，因而能产生较高的空间感。</a:t>
            </a:r>
          </a:p>
        </p:txBody>
      </p:sp>
    </p:spTree>
    <p:extLst>
      <p:ext uri="{BB962C8B-B14F-4D97-AF65-F5344CB8AC3E}">
        <p14:creationId xmlns:p14="http://schemas.microsoft.com/office/powerpoint/2010/main" val="281726207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504" y="4731545"/>
            <a:ext cx="1661032" cy="338554"/>
          </a:xfrm>
          <a:prstGeom prst="rect">
            <a:avLst/>
          </a:prstGeom>
        </p:spPr>
        <p:txBody>
          <a:bodyPr wrap="none">
            <a:spAutoFit/>
          </a:bodyPr>
          <a:lstStyle/>
          <a:p>
            <a:pPr lvl="0"/>
            <a:r>
              <a:rPr lang="en-US" altLang="zh-CN" sz="1600" dirty="0" smtClean="0">
                <a:solidFill>
                  <a:srgbClr val="FFFF00"/>
                </a:solidFill>
                <a:latin typeface="华文中宋" pitchFamily="2" charset="-122"/>
                <a:ea typeface="华文中宋" pitchFamily="2" charset="-122"/>
              </a:rPr>
              <a:t>6.5  </a:t>
            </a:r>
            <a:r>
              <a:rPr lang="zh-CN" altLang="en-US" sz="1600" dirty="0" smtClean="0">
                <a:solidFill>
                  <a:srgbClr val="FFFF00"/>
                </a:solidFill>
                <a:latin typeface="华文中宋" pitchFamily="2" charset="-122"/>
                <a:ea typeface="华文中宋" pitchFamily="2" charset="-122"/>
              </a:rPr>
              <a:t>室内光环境</a:t>
            </a:r>
            <a:endParaRPr lang="zh-CN" altLang="zh-CN" sz="1600" dirty="0">
              <a:solidFill>
                <a:srgbClr val="FFFF00"/>
              </a:solidFill>
              <a:latin typeface="华文中宋" pitchFamily="2" charset="-122"/>
              <a:ea typeface="华文中宋" pitchFamily="2" charset="-122"/>
            </a:endParaRPr>
          </a:p>
        </p:txBody>
      </p:sp>
      <p:sp>
        <p:nvSpPr>
          <p:cNvPr id="3" name="矩形 2"/>
          <p:cNvSpPr/>
          <p:nvPr/>
        </p:nvSpPr>
        <p:spPr>
          <a:xfrm>
            <a:off x="1331640" y="1131590"/>
            <a:ext cx="7272808" cy="1754326"/>
          </a:xfrm>
          <a:prstGeom prst="rect">
            <a:avLst/>
          </a:prstGeom>
        </p:spPr>
        <p:txBody>
          <a:bodyPr wrap="square">
            <a:spAutoFit/>
          </a:bodyPr>
          <a:lstStyle/>
          <a:p>
            <a:pPr>
              <a:lnSpc>
                <a:spcPct val="150000"/>
              </a:lnSpc>
            </a:pPr>
            <a:r>
              <a:rPr lang="zh-CN" altLang="en-US" dirty="0" smtClean="0"/>
              <a:t>（</a:t>
            </a:r>
            <a:r>
              <a:rPr lang="en-US" altLang="zh-CN" dirty="0">
                <a:latin typeface="宋体" pitchFamily="2" charset="-122"/>
                <a:ea typeface="宋体" pitchFamily="2" charset="-122"/>
              </a:rPr>
              <a:t>3</a:t>
            </a:r>
            <a:r>
              <a:rPr lang="zh-CN" altLang="en-US" dirty="0">
                <a:latin typeface="宋体" pitchFamily="2" charset="-122"/>
                <a:ea typeface="宋体" pitchFamily="2" charset="-122"/>
              </a:rPr>
              <a:t>）半间接照明方式。恰和半直接照明相反，把半透明的灯罩装在灯泡下部，</a:t>
            </a:r>
            <a:r>
              <a:rPr lang="en-US" altLang="zh-CN" dirty="0">
                <a:latin typeface="宋体" pitchFamily="2" charset="-122"/>
                <a:ea typeface="宋体" pitchFamily="2" charset="-122"/>
              </a:rPr>
              <a:t>60%</a:t>
            </a:r>
            <a:r>
              <a:rPr lang="zh-CN" altLang="en-US" dirty="0">
                <a:latin typeface="宋体" pitchFamily="2" charset="-122"/>
                <a:ea typeface="宋体" pitchFamily="2" charset="-122"/>
              </a:rPr>
              <a:t>以上的光线射向平顶，形成间接光源，小部分光线经灯罩向下扩散。这种方式能产生比较特殊的照明效果，使较低矮的房间有增高的感觉，也适用于住宅中的小空间部分，如门厅、过道等。</a:t>
            </a:r>
          </a:p>
        </p:txBody>
      </p:sp>
    </p:spTree>
    <p:extLst>
      <p:ext uri="{BB962C8B-B14F-4D97-AF65-F5344CB8AC3E}">
        <p14:creationId xmlns:p14="http://schemas.microsoft.com/office/powerpoint/2010/main" val="7362314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64" y="4701081"/>
            <a:ext cx="1859805" cy="369332"/>
          </a:xfrm>
          <a:prstGeom prst="rect">
            <a:avLst/>
          </a:prstGeom>
        </p:spPr>
        <p:txBody>
          <a:bodyPr wrap="none">
            <a:spAutoFit/>
          </a:bodyPr>
          <a:lstStyle/>
          <a:p>
            <a:pPr lvl="0"/>
            <a:r>
              <a:rPr lang="en-US" altLang="zh-CN" dirty="0" smtClean="0">
                <a:solidFill>
                  <a:srgbClr val="FFFF00"/>
                </a:solidFill>
                <a:latin typeface="华文中宋" pitchFamily="2" charset="-122"/>
                <a:ea typeface="华文中宋" pitchFamily="2" charset="-122"/>
              </a:rPr>
              <a:t>6.1  </a:t>
            </a:r>
            <a:r>
              <a:rPr lang="zh-CN" altLang="zh-CN" dirty="0" smtClean="0">
                <a:solidFill>
                  <a:srgbClr val="FFFF00"/>
                </a:solidFill>
                <a:latin typeface="华文中宋" pitchFamily="2" charset="-122"/>
                <a:ea typeface="华文中宋" pitchFamily="2" charset="-122"/>
              </a:rPr>
              <a:t>家具</a:t>
            </a:r>
            <a:r>
              <a:rPr lang="zh-CN" altLang="zh-CN" dirty="0">
                <a:solidFill>
                  <a:srgbClr val="FFFF00"/>
                </a:solidFill>
                <a:latin typeface="华文中宋" pitchFamily="2" charset="-122"/>
                <a:ea typeface="华文中宋" pitchFamily="2" charset="-122"/>
              </a:rPr>
              <a:t>与陈设</a:t>
            </a:r>
          </a:p>
        </p:txBody>
      </p:sp>
      <p:sp>
        <p:nvSpPr>
          <p:cNvPr id="3" name="矩形 2"/>
          <p:cNvSpPr/>
          <p:nvPr/>
        </p:nvSpPr>
        <p:spPr>
          <a:xfrm>
            <a:off x="323528" y="483518"/>
            <a:ext cx="2286000" cy="553998"/>
          </a:xfrm>
          <a:prstGeom prst="rect">
            <a:avLst/>
          </a:prstGeom>
        </p:spPr>
        <p:txBody>
          <a:bodyPr wrap="square">
            <a:spAutoFit/>
          </a:bodyPr>
          <a:lstStyle/>
          <a:p>
            <a:pPr>
              <a:lnSpc>
                <a:spcPct val="150000"/>
              </a:lnSpc>
            </a:pPr>
            <a:r>
              <a:rPr lang="en-US" altLang="zh-CN" sz="2000" b="1" dirty="0">
                <a:solidFill>
                  <a:schemeClr val="accent2">
                    <a:lumMod val="75000"/>
                  </a:schemeClr>
                </a:solidFill>
                <a:latin typeface="宋体" pitchFamily="2" charset="-122"/>
                <a:ea typeface="宋体" pitchFamily="2" charset="-122"/>
              </a:rPr>
              <a:t>2.</a:t>
            </a:r>
            <a:r>
              <a:rPr lang="zh-CN" altLang="en-US" sz="2000" b="1" dirty="0">
                <a:solidFill>
                  <a:schemeClr val="accent2">
                    <a:lumMod val="75000"/>
                  </a:schemeClr>
                </a:solidFill>
                <a:latin typeface="宋体" pitchFamily="2" charset="-122"/>
                <a:ea typeface="宋体" pitchFamily="2" charset="-122"/>
              </a:rPr>
              <a:t>国外家具</a:t>
            </a:r>
            <a:r>
              <a:rPr lang="zh-CN" altLang="en-US" sz="2000" b="1" dirty="0" smtClean="0">
                <a:solidFill>
                  <a:schemeClr val="accent2">
                    <a:lumMod val="75000"/>
                  </a:schemeClr>
                </a:solidFill>
                <a:latin typeface="宋体" pitchFamily="2" charset="-122"/>
                <a:ea typeface="宋体" pitchFamily="2" charset="-122"/>
              </a:rPr>
              <a:t>发展</a:t>
            </a:r>
            <a:endParaRPr lang="zh-CN" altLang="en-US" sz="2000" b="1" dirty="0">
              <a:solidFill>
                <a:schemeClr val="accent2">
                  <a:lumMod val="75000"/>
                </a:schemeClr>
              </a:solidFill>
              <a:latin typeface="宋体" pitchFamily="2" charset="-122"/>
              <a:ea typeface="宋体" pitchFamily="2" charset="-122"/>
            </a:endParaRPr>
          </a:p>
        </p:txBody>
      </p:sp>
      <p:graphicFrame>
        <p:nvGraphicFramePr>
          <p:cNvPr id="5" name="图示 4"/>
          <p:cNvGraphicFramePr/>
          <p:nvPr>
            <p:extLst>
              <p:ext uri="{D42A27DB-BD31-4B8C-83A1-F6EECF244321}">
                <p14:modId xmlns:p14="http://schemas.microsoft.com/office/powerpoint/2010/main" val="1687104002"/>
              </p:ext>
            </p:extLst>
          </p:nvPr>
        </p:nvGraphicFramePr>
        <p:xfrm>
          <a:off x="2843808" y="391321"/>
          <a:ext cx="5598368" cy="424731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0926373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504" y="4731545"/>
            <a:ext cx="1661032" cy="338554"/>
          </a:xfrm>
          <a:prstGeom prst="rect">
            <a:avLst/>
          </a:prstGeom>
        </p:spPr>
        <p:txBody>
          <a:bodyPr wrap="none">
            <a:spAutoFit/>
          </a:bodyPr>
          <a:lstStyle/>
          <a:p>
            <a:pPr lvl="0"/>
            <a:r>
              <a:rPr lang="en-US" altLang="zh-CN" sz="1600" dirty="0" smtClean="0">
                <a:solidFill>
                  <a:srgbClr val="FFFF00"/>
                </a:solidFill>
                <a:latin typeface="华文中宋" pitchFamily="2" charset="-122"/>
                <a:ea typeface="华文中宋" pitchFamily="2" charset="-122"/>
              </a:rPr>
              <a:t>6.5  </a:t>
            </a:r>
            <a:r>
              <a:rPr lang="zh-CN" altLang="en-US" sz="1600" dirty="0" smtClean="0">
                <a:solidFill>
                  <a:srgbClr val="FFFF00"/>
                </a:solidFill>
                <a:latin typeface="华文中宋" pitchFamily="2" charset="-122"/>
                <a:ea typeface="华文中宋" pitchFamily="2" charset="-122"/>
              </a:rPr>
              <a:t>室内光环境</a:t>
            </a:r>
            <a:endParaRPr lang="zh-CN" altLang="zh-CN" sz="1600" dirty="0">
              <a:solidFill>
                <a:srgbClr val="FFFF00"/>
              </a:solidFill>
              <a:latin typeface="华文中宋" pitchFamily="2" charset="-122"/>
              <a:ea typeface="华文中宋" pitchFamily="2" charset="-122"/>
            </a:endParaRPr>
          </a:p>
        </p:txBody>
      </p:sp>
      <p:sp>
        <p:nvSpPr>
          <p:cNvPr id="3" name="矩形 2"/>
          <p:cNvSpPr/>
          <p:nvPr/>
        </p:nvSpPr>
        <p:spPr>
          <a:xfrm>
            <a:off x="1259632" y="771550"/>
            <a:ext cx="7056784" cy="3277820"/>
          </a:xfrm>
          <a:prstGeom prst="rect">
            <a:avLst/>
          </a:prstGeom>
        </p:spPr>
        <p:txBody>
          <a:bodyPr wrap="square">
            <a:spAutoFit/>
          </a:bodyPr>
          <a:lstStyle/>
          <a:p>
            <a:pPr>
              <a:lnSpc>
                <a:spcPct val="150000"/>
              </a:lnSpc>
            </a:pPr>
            <a:r>
              <a:rPr lang="zh-CN" altLang="en-US" dirty="0" smtClean="0"/>
              <a:t>（</a:t>
            </a:r>
            <a:r>
              <a:rPr lang="en-US" altLang="zh-CN" dirty="0">
                <a:latin typeface="宋体" pitchFamily="2" charset="-122"/>
                <a:ea typeface="宋体" pitchFamily="2" charset="-122"/>
              </a:rPr>
              <a:t>4</a:t>
            </a:r>
            <a:r>
              <a:rPr lang="zh-CN" altLang="en-US" dirty="0">
                <a:latin typeface="宋体" pitchFamily="2" charset="-122"/>
                <a:ea typeface="宋体" pitchFamily="2" charset="-122"/>
              </a:rPr>
              <a:t>）间接照明方式是将光源遮蔽而产生的间接光的照明</a:t>
            </a:r>
            <a:r>
              <a:rPr lang="zh-CN" altLang="en-US" dirty="0" smtClean="0">
                <a:latin typeface="宋体" pitchFamily="2" charset="-122"/>
                <a:ea typeface="宋体" pitchFamily="2" charset="-122"/>
              </a:rPr>
              <a:t>方式。</a:t>
            </a:r>
            <a:r>
              <a:rPr lang="zh-CN" altLang="en-US" dirty="0">
                <a:latin typeface="宋体" pitchFamily="2" charset="-122"/>
                <a:ea typeface="宋体" pitchFamily="2" charset="-122"/>
              </a:rPr>
              <a:t>通常有两种处理方法：一是将不透明的灯罩装在灯泡的下部，光线射向平顶或其他物体上反射成间接光线；另一种是把灯泡设在灯槽内，光线从平顶反射到室内形成间接光线。这种照明方式单独使用时，须注意不透明灯罩下部的浓重阴影，要用有较强的反射光照度加以调和。通常和其他照明方式配合使用，才能取得特殊的艺术效果。由于这种照明方式耗电量大，一般场合不宜采用。</a:t>
            </a:r>
          </a:p>
          <a:p>
            <a:r>
              <a:rPr lang="zh-CN" altLang="en-US" dirty="0" smtClean="0"/>
              <a:t>　　　　 </a:t>
            </a:r>
            <a:endParaRPr lang="zh-CN" altLang="en-US" dirty="0"/>
          </a:p>
        </p:txBody>
      </p:sp>
    </p:spTree>
    <p:extLst>
      <p:ext uri="{BB962C8B-B14F-4D97-AF65-F5344CB8AC3E}">
        <p14:creationId xmlns:p14="http://schemas.microsoft.com/office/powerpoint/2010/main" val="33614893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504" y="4731545"/>
            <a:ext cx="1661032" cy="338554"/>
          </a:xfrm>
          <a:prstGeom prst="rect">
            <a:avLst/>
          </a:prstGeom>
        </p:spPr>
        <p:txBody>
          <a:bodyPr wrap="none">
            <a:spAutoFit/>
          </a:bodyPr>
          <a:lstStyle/>
          <a:p>
            <a:pPr lvl="0"/>
            <a:r>
              <a:rPr lang="en-US" altLang="zh-CN" sz="1600" dirty="0" smtClean="0">
                <a:solidFill>
                  <a:srgbClr val="FFFF00"/>
                </a:solidFill>
                <a:latin typeface="华文中宋" pitchFamily="2" charset="-122"/>
                <a:ea typeface="华文中宋" pitchFamily="2" charset="-122"/>
              </a:rPr>
              <a:t>6.5  </a:t>
            </a:r>
            <a:r>
              <a:rPr lang="zh-CN" altLang="en-US" sz="1600" dirty="0" smtClean="0">
                <a:solidFill>
                  <a:srgbClr val="FFFF00"/>
                </a:solidFill>
                <a:latin typeface="华文中宋" pitchFamily="2" charset="-122"/>
                <a:ea typeface="华文中宋" pitchFamily="2" charset="-122"/>
              </a:rPr>
              <a:t>室内光环境</a:t>
            </a:r>
            <a:endParaRPr lang="zh-CN" altLang="zh-CN" sz="1600" dirty="0">
              <a:solidFill>
                <a:srgbClr val="FFFF00"/>
              </a:solidFill>
              <a:latin typeface="华文中宋" pitchFamily="2" charset="-122"/>
              <a:ea typeface="华文中宋" pitchFamily="2" charset="-122"/>
            </a:endParaRPr>
          </a:p>
        </p:txBody>
      </p:sp>
      <p:pic>
        <p:nvPicPr>
          <p:cNvPr id="41986" name="图片 41" descr="华凯广场（林志宁）-00003"/>
          <p:cNvPicPr>
            <a:picLocks noChangeAspect="1" noChangeArrowheads="1"/>
          </p:cNvPicPr>
          <p:nvPr/>
        </p:nvPicPr>
        <p:blipFill>
          <a:blip r:embed="rId2">
            <a:extLst>
              <a:ext uri="{28A0092B-C50C-407E-A947-70E740481C1C}">
                <a14:useLocalDpi xmlns:a14="http://schemas.microsoft.com/office/drawing/2010/main" val="0"/>
              </a:ext>
            </a:extLst>
          </a:blip>
          <a:srcRect t="2481" b="13693"/>
          <a:stretch>
            <a:fillRect/>
          </a:stretch>
        </p:blipFill>
        <p:spPr bwMode="auto">
          <a:xfrm>
            <a:off x="1619672" y="280759"/>
            <a:ext cx="2736304" cy="4008258"/>
          </a:xfrm>
          <a:prstGeom prst="rect">
            <a:avLst/>
          </a:prstGeom>
          <a:noFill/>
          <a:extLst>
            <a:ext uri="{909E8E84-426E-40DD-AFC4-6F175D3DCCD1}">
              <a14:hiddenFill xmlns:a14="http://schemas.microsoft.com/office/drawing/2010/main">
                <a:solidFill>
                  <a:srgbClr val="FFFFFF"/>
                </a:solidFill>
              </a14:hiddenFill>
            </a:ext>
          </a:extLst>
        </p:spPr>
      </p:pic>
      <p:pic>
        <p:nvPicPr>
          <p:cNvPr id="41985" name="图片 47" descr="漫射照明2"/>
          <p:cNvPicPr>
            <a:picLocks noChangeAspect="1" noChangeArrowheads="1"/>
          </p:cNvPicPr>
          <p:nvPr/>
        </p:nvPicPr>
        <p:blipFill>
          <a:blip r:embed="rId3">
            <a:extLst>
              <a:ext uri="{28A0092B-C50C-407E-A947-70E740481C1C}">
                <a14:useLocalDpi xmlns:a14="http://schemas.microsoft.com/office/drawing/2010/main" val="0"/>
              </a:ext>
            </a:extLst>
          </a:blip>
          <a:srcRect l="13406" t="259" r="13499" b="25299"/>
          <a:stretch>
            <a:fillRect/>
          </a:stretch>
        </p:blipFill>
        <p:spPr bwMode="auto">
          <a:xfrm>
            <a:off x="4644008" y="280759"/>
            <a:ext cx="2918012" cy="4018947"/>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4"/>
          <p:cNvSpPr>
            <a:spLocks noChangeArrowheads="1"/>
          </p:cNvSpPr>
          <p:nvPr/>
        </p:nvSpPr>
        <p:spPr bwMode="auto">
          <a:xfrm>
            <a:off x="0" y="40290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6" name="矩形 5"/>
          <p:cNvSpPr/>
          <p:nvPr/>
        </p:nvSpPr>
        <p:spPr>
          <a:xfrm>
            <a:off x="442440" y="1344440"/>
            <a:ext cx="991160" cy="1477328"/>
          </a:xfrm>
          <a:prstGeom prst="rect">
            <a:avLst/>
          </a:prstGeom>
        </p:spPr>
        <p:txBody>
          <a:bodyPr wrap="square">
            <a:spAutoFit/>
          </a:bodyPr>
          <a:lstStyle/>
          <a:p>
            <a:pPr lvl="0" eaLnBrk="0" fontAlgn="base" hangingPunct="0">
              <a:spcBef>
                <a:spcPct val="0"/>
              </a:spcBef>
              <a:spcAft>
                <a:spcPct val="0"/>
              </a:spcAft>
            </a:pPr>
            <a:r>
              <a:rPr lang="zh-CN" altLang="en-US" dirty="0">
                <a:solidFill>
                  <a:srgbClr val="FF3399"/>
                </a:solidFill>
                <a:latin typeface="华文仿宋" pitchFamily="2" charset="-122"/>
                <a:ea typeface="华文仿宋" pitchFamily="2" charset="-122"/>
                <a:cs typeface="宋体" pitchFamily="2" charset="-122"/>
              </a:rPr>
              <a:t>利用吊顶暗藏灯槽形成</a:t>
            </a:r>
            <a:r>
              <a:rPr lang="zh-CN" altLang="en-US" dirty="0" smtClean="0">
                <a:solidFill>
                  <a:srgbClr val="FF3399"/>
                </a:solidFill>
                <a:latin typeface="华文仿宋" pitchFamily="2" charset="-122"/>
                <a:ea typeface="华文仿宋" pitchFamily="2" charset="-122"/>
                <a:cs typeface="宋体" pitchFamily="2" charset="-122"/>
              </a:rPr>
              <a:t>间接照明</a:t>
            </a:r>
            <a:endParaRPr lang="zh-CN" altLang="en-US" dirty="0">
              <a:solidFill>
                <a:srgbClr val="FF3399"/>
              </a:solidFill>
              <a:latin typeface="华文仿宋" pitchFamily="2" charset="-122"/>
              <a:ea typeface="华文仿宋" pitchFamily="2" charset="-122"/>
              <a:cs typeface="宋体" pitchFamily="2" charset="-122"/>
            </a:endParaRPr>
          </a:p>
        </p:txBody>
      </p:sp>
      <p:sp>
        <p:nvSpPr>
          <p:cNvPr id="7" name="矩形 6"/>
          <p:cNvSpPr/>
          <p:nvPr/>
        </p:nvSpPr>
        <p:spPr>
          <a:xfrm>
            <a:off x="7884368" y="2822378"/>
            <a:ext cx="1161967" cy="1477328"/>
          </a:xfrm>
          <a:prstGeom prst="rect">
            <a:avLst/>
          </a:prstGeom>
        </p:spPr>
        <p:txBody>
          <a:bodyPr wrap="square">
            <a:spAutoFit/>
          </a:bodyPr>
          <a:lstStyle/>
          <a:p>
            <a:pPr lvl="0" eaLnBrk="0" fontAlgn="base" hangingPunct="0">
              <a:spcBef>
                <a:spcPct val="0"/>
              </a:spcBef>
              <a:spcAft>
                <a:spcPct val="0"/>
              </a:spcAft>
            </a:pPr>
            <a:r>
              <a:rPr lang="zh-CN" altLang="en-US" dirty="0">
                <a:solidFill>
                  <a:srgbClr val="FF3399"/>
                </a:solidFill>
                <a:latin typeface="华文仿宋" pitchFamily="2" charset="-122"/>
                <a:ea typeface="华文仿宋" pitchFamily="2" charset="-122"/>
                <a:cs typeface="宋体" pitchFamily="2" charset="-122"/>
              </a:rPr>
              <a:t>利用半透明灯罩把光线全部封闭而产生漫射 </a:t>
            </a:r>
            <a:endParaRPr lang="zh-CN" altLang="en-US" dirty="0">
              <a:solidFill>
                <a:srgbClr val="FF3399"/>
              </a:solidFill>
              <a:latin typeface="华文仿宋" pitchFamily="2" charset="-122"/>
              <a:ea typeface="华文仿宋" pitchFamily="2" charset="-122"/>
              <a:cs typeface="宋体" pitchFamily="2" charset="-122"/>
            </a:endParaRPr>
          </a:p>
        </p:txBody>
      </p:sp>
    </p:spTree>
    <p:extLst>
      <p:ext uri="{BB962C8B-B14F-4D97-AF65-F5344CB8AC3E}">
        <p14:creationId xmlns:p14="http://schemas.microsoft.com/office/powerpoint/2010/main" val="316574056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504" y="4731545"/>
            <a:ext cx="1661032" cy="338554"/>
          </a:xfrm>
          <a:prstGeom prst="rect">
            <a:avLst/>
          </a:prstGeom>
        </p:spPr>
        <p:txBody>
          <a:bodyPr wrap="none">
            <a:spAutoFit/>
          </a:bodyPr>
          <a:lstStyle/>
          <a:p>
            <a:pPr lvl="0"/>
            <a:r>
              <a:rPr lang="en-US" altLang="zh-CN" sz="1600" dirty="0" smtClean="0">
                <a:solidFill>
                  <a:srgbClr val="FFFF00"/>
                </a:solidFill>
                <a:latin typeface="华文中宋" pitchFamily="2" charset="-122"/>
                <a:ea typeface="华文中宋" pitchFamily="2" charset="-122"/>
              </a:rPr>
              <a:t>6.5  </a:t>
            </a:r>
            <a:r>
              <a:rPr lang="zh-CN" altLang="en-US" sz="1600" dirty="0" smtClean="0">
                <a:solidFill>
                  <a:srgbClr val="FFFF00"/>
                </a:solidFill>
                <a:latin typeface="华文中宋" pitchFamily="2" charset="-122"/>
                <a:ea typeface="华文中宋" pitchFamily="2" charset="-122"/>
              </a:rPr>
              <a:t>室内光环境</a:t>
            </a:r>
            <a:endParaRPr lang="zh-CN" altLang="zh-CN" sz="1600" dirty="0">
              <a:solidFill>
                <a:srgbClr val="FFFF00"/>
              </a:solidFill>
              <a:latin typeface="华文中宋" pitchFamily="2" charset="-122"/>
              <a:ea typeface="华文中宋" pitchFamily="2" charset="-122"/>
            </a:endParaRPr>
          </a:p>
        </p:txBody>
      </p:sp>
      <p:sp>
        <p:nvSpPr>
          <p:cNvPr id="3" name="矩形 2"/>
          <p:cNvSpPr/>
          <p:nvPr/>
        </p:nvSpPr>
        <p:spPr>
          <a:xfrm>
            <a:off x="1187624" y="1275606"/>
            <a:ext cx="7018356" cy="2169825"/>
          </a:xfrm>
          <a:prstGeom prst="rect">
            <a:avLst/>
          </a:prstGeom>
        </p:spPr>
        <p:txBody>
          <a:bodyPr wrap="square">
            <a:spAutoFit/>
          </a:bodyPr>
          <a:lstStyle/>
          <a:p>
            <a:pPr>
              <a:lnSpc>
                <a:spcPct val="150000"/>
              </a:lnSpc>
            </a:pPr>
            <a:r>
              <a:rPr lang="zh-CN" altLang="en-US" dirty="0">
                <a:latin typeface="宋体" pitchFamily="2" charset="-122"/>
                <a:ea typeface="宋体" pitchFamily="2" charset="-122"/>
              </a:rPr>
              <a:t>（</a:t>
            </a:r>
            <a:r>
              <a:rPr lang="en-US" altLang="zh-CN" dirty="0">
                <a:latin typeface="宋体" pitchFamily="2" charset="-122"/>
                <a:ea typeface="宋体" pitchFamily="2" charset="-122"/>
              </a:rPr>
              <a:t>5</a:t>
            </a:r>
            <a:r>
              <a:rPr lang="zh-CN" altLang="en-US" dirty="0">
                <a:latin typeface="宋体" pitchFamily="2" charset="-122"/>
                <a:ea typeface="宋体" pitchFamily="2" charset="-122"/>
              </a:rPr>
              <a:t>）漫射照明方式是利用灯具的折射功能来控制光线的眩光，将光线向四周扩散漫射。这种照明大体上有两种形式：一种是光线从灯罩上口射出经平顶反射，两侧从半透明灯罩扩散，下部从格栅扩散；另一种是用半透明灯罩把光线全部封闭而产生</a:t>
            </a:r>
            <a:r>
              <a:rPr lang="zh-CN" altLang="en-US" dirty="0" smtClean="0">
                <a:latin typeface="宋体" pitchFamily="2" charset="-122"/>
                <a:ea typeface="宋体" pitchFamily="2" charset="-122"/>
              </a:rPr>
              <a:t>漫射。</a:t>
            </a:r>
            <a:r>
              <a:rPr lang="zh-CN" altLang="en-US" dirty="0">
                <a:latin typeface="宋体" pitchFamily="2" charset="-122"/>
                <a:ea typeface="宋体" pitchFamily="2" charset="-122"/>
              </a:rPr>
              <a:t>这类照明的光线性能柔和，视觉舒适，最适于卧室。</a:t>
            </a:r>
          </a:p>
        </p:txBody>
      </p:sp>
    </p:spTree>
    <p:extLst>
      <p:ext uri="{BB962C8B-B14F-4D97-AF65-F5344CB8AC3E}">
        <p14:creationId xmlns:p14="http://schemas.microsoft.com/office/powerpoint/2010/main" val="44473666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504" y="4731545"/>
            <a:ext cx="1661032" cy="338554"/>
          </a:xfrm>
          <a:prstGeom prst="rect">
            <a:avLst/>
          </a:prstGeom>
        </p:spPr>
        <p:txBody>
          <a:bodyPr wrap="none">
            <a:spAutoFit/>
          </a:bodyPr>
          <a:lstStyle/>
          <a:p>
            <a:pPr lvl="0"/>
            <a:r>
              <a:rPr lang="en-US" altLang="zh-CN" sz="1600" dirty="0" smtClean="0">
                <a:solidFill>
                  <a:srgbClr val="FFFF00"/>
                </a:solidFill>
                <a:latin typeface="华文中宋" pitchFamily="2" charset="-122"/>
                <a:ea typeface="华文中宋" pitchFamily="2" charset="-122"/>
              </a:rPr>
              <a:t>6.5  </a:t>
            </a:r>
            <a:r>
              <a:rPr lang="zh-CN" altLang="en-US" sz="1600" dirty="0" smtClean="0">
                <a:solidFill>
                  <a:srgbClr val="FFFF00"/>
                </a:solidFill>
                <a:latin typeface="华文中宋" pitchFamily="2" charset="-122"/>
                <a:ea typeface="华文中宋" pitchFamily="2" charset="-122"/>
              </a:rPr>
              <a:t>室内光环境</a:t>
            </a:r>
            <a:endParaRPr lang="zh-CN" altLang="zh-CN" sz="1600" dirty="0">
              <a:solidFill>
                <a:srgbClr val="FFFF00"/>
              </a:solidFill>
              <a:latin typeface="华文中宋" pitchFamily="2" charset="-122"/>
              <a:ea typeface="华文中宋" pitchFamily="2" charset="-122"/>
            </a:endParaRPr>
          </a:p>
        </p:txBody>
      </p:sp>
      <p:sp>
        <p:nvSpPr>
          <p:cNvPr id="3" name="矩形 2"/>
          <p:cNvSpPr/>
          <p:nvPr/>
        </p:nvSpPr>
        <p:spPr>
          <a:xfrm>
            <a:off x="1403648" y="915566"/>
            <a:ext cx="6624736" cy="2215991"/>
          </a:xfrm>
          <a:prstGeom prst="rect">
            <a:avLst/>
          </a:prstGeom>
        </p:spPr>
        <p:txBody>
          <a:bodyPr wrap="square">
            <a:spAutoFit/>
          </a:bodyPr>
          <a:lstStyle/>
          <a:p>
            <a:pPr lvl="0" algn="ctr">
              <a:lnSpc>
                <a:spcPct val="150000"/>
              </a:lnSpc>
            </a:pPr>
            <a:r>
              <a:rPr lang="zh-CN" altLang="zh-CN" sz="2000" dirty="0">
                <a:solidFill>
                  <a:schemeClr val="accent2">
                    <a:lumMod val="75000"/>
                  </a:schemeClr>
                </a:solidFill>
                <a:latin typeface="华文琥珀" pitchFamily="2" charset="-122"/>
                <a:ea typeface="华文琥珀" pitchFamily="2" charset="-122"/>
              </a:rPr>
              <a:t>室内光源与灯具</a:t>
            </a:r>
          </a:p>
          <a:p>
            <a:pPr>
              <a:lnSpc>
                <a:spcPct val="150000"/>
              </a:lnSpc>
            </a:pPr>
            <a:r>
              <a:rPr lang="en-US" altLang="zh-CN" dirty="0">
                <a:latin typeface="宋体" pitchFamily="2" charset="-122"/>
                <a:ea typeface="宋体" pitchFamily="2" charset="-122"/>
              </a:rPr>
              <a:t>1.</a:t>
            </a:r>
            <a:r>
              <a:rPr lang="zh-CN" altLang="zh-CN" dirty="0">
                <a:latin typeface="宋体" pitchFamily="2" charset="-122"/>
                <a:ea typeface="宋体" pitchFamily="2" charset="-122"/>
              </a:rPr>
              <a:t>室内光源</a:t>
            </a:r>
          </a:p>
          <a:p>
            <a:pPr>
              <a:lnSpc>
                <a:spcPct val="150000"/>
              </a:lnSpc>
            </a:pPr>
            <a:r>
              <a:rPr lang="zh-CN" altLang="zh-CN" dirty="0">
                <a:latin typeface="宋体" pitchFamily="2" charset="-122"/>
                <a:ea typeface="宋体" pitchFamily="2" charset="-122"/>
              </a:rPr>
              <a:t>人工光源主要有白炽灯、荧光灯、高压放电灯等。在家庭和一般公共建筑中主要所用的人工光源是白炽灯和荧光灯。高压放电灯由于其管理费用较少，近年也有所增加。</a:t>
            </a:r>
          </a:p>
        </p:txBody>
      </p:sp>
    </p:spTree>
    <p:extLst>
      <p:ext uri="{BB962C8B-B14F-4D97-AF65-F5344CB8AC3E}">
        <p14:creationId xmlns:p14="http://schemas.microsoft.com/office/powerpoint/2010/main" val="64196469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504" y="4731545"/>
            <a:ext cx="1661032" cy="338554"/>
          </a:xfrm>
          <a:prstGeom prst="rect">
            <a:avLst/>
          </a:prstGeom>
        </p:spPr>
        <p:txBody>
          <a:bodyPr wrap="none">
            <a:spAutoFit/>
          </a:bodyPr>
          <a:lstStyle/>
          <a:p>
            <a:pPr lvl="0"/>
            <a:r>
              <a:rPr lang="en-US" altLang="zh-CN" sz="1600" dirty="0" smtClean="0">
                <a:solidFill>
                  <a:srgbClr val="FFFF00"/>
                </a:solidFill>
                <a:latin typeface="华文中宋" pitchFamily="2" charset="-122"/>
                <a:ea typeface="华文中宋" pitchFamily="2" charset="-122"/>
              </a:rPr>
              <a:t>6.5  </a:t>
            </a:r>
            <a:r>
              <a:rPr lang="zh-CN" altLang="en-US" sz="1600" dirty="0" smtClean="0">
                <a:solidFill>
                  <a:srgbClr val="FFFF00"/>
                </a:solidFill>
                <a:latin typeface="华文中宋" pitchFamily="2" charset="-122"/>
                <a:ea typeface="华文中宋" pitchFamily="2" charset="-122"/>
              </a:rPr>
              <a:t>室内光环境</a:t>
            </a:r>
            <a:endParaRPr lang="zh-CN" altLang="zh-CN" sz="1600" dirty="0">
              <a:solidFill>
                <a:srgbClr val="FFFF00"/>
              </a:solidFill>
              <a:latin typeface="华文中宋" pitchFamily="2" charset="-122"/>
              <a:ea typeface="华文中宋" pitchFamily="2" charset="-122"/>
            </a:endParaRPr>
          </a:p>
        </p:txBody>
      </p:sp>
      <p:sp>
        <p:nvSpPr>
          <p:cNvPr id="3" name="矩形 2"/>
          <p:cNvSpPr/>
          <p:nvPr/>
        </p:nvSpPr>
        <p:spPr>
          <a:xfrm>
            <a:off x="2286000" y="309593"/>
            <a:ext cx="4572000" cy="3693319"/>
          </a:xfrm>
          <a:prstGeom prst="rect">
            <a:avLst/>
          </a:prstGeom>
        </p:spPr>
        <p:txBody>
          <a:bodyPr>
            <a:spAutoFit/>
          </a:bodyPr>
          <a:lstStyle/>
          <a:p>
            <a:r>
              <a:rPr lang="zh-CN" altLang="en-US" dirty="0" smtClean="0"/>
              <a:t>　　</a:t>
            </a:r>
            <a:r>
              <a:rPr lang="en-US" altLang="zh-CN" dirty="0" smtClean="0"/>
              <a:t>2. </a:t>
            </a:r>
            <a:r>
              <a:rPr lang="zh-CN" altLang="en-US" dirty="0" smtClean="0"/>
              <a:t>灯具</a:t>
            </a:r>
          </a:p>
          <a:p>
            <a:r>
              <a:rPr lang="zh-CN" altLang="en-US" dirty="0" smtClean="0"/>
              <a:t>（</a:t>
            </a:r>
            <a:r>
              <a:rPr lang="en-US" altLang="zh-CN" dirty="0" smtClean="0"/>
              <a:t>1</a:t>
            </a:r>
            <a:r>
              <a:rPr lang="zh-CN" altLang="en-US" dirty="0" smtClean="0"/>
              <a:t>）吊灯</a:t>
            </a:r>
          </a:p>
          <a:p>
            <a:r>
              <a:rPr lang="zh-CN" altLang="en-US" dirty="0" smtClean="0"/>
              <a:t>（</a:t>
            </a:r>
            <a:r>
              <a:rPr lang="en-US" altLang="zh-CN" dirty="0" smtClean="0"/>
              <a:t>2</a:t>
            </a:r>
            <a:r>
              <a:rPr lang="zh-CN" altLang="en-US" dirty="0" smtClean="0"/>
              <a:t>）吸顶灯</a:t>
            </a:r>
          </a:p>
          <a:p>
            <a:r>
              <a:rPr lang="zh-CN" altLang="en-US" dirty="0" smtClean="0"/>
              <a:t>（</a:t>
            </a:r>
            <a:r>
              <a:rPr lang="en-US" altLang="zh-CN" dirty="0" smtClean="0"/>
              <a:t>3</a:t>
            </a:r>
            <a:r>
              <a:rPr lang="zh-CN" altLang="en-US" dirty="0" smtClean="0"/>
              <a:t>）嵌入式灯</a:t>
            </a:r>
          </a:p>
          <a:p>
            <a:r>
              <a:rPr lang="zh-CN" altLang="en-US" dirty="0" smtClean="0"/>
              <a:t>（</a:t>
            </a:r>
            <a:r>
              <a:rPr lang="en-US" altLang="zh-CN" dirty="0" smtClean="0"/>
              <a:t>4</a:t>
            </a:r>
            <a:r>
              <a:rPr lang="zh-CN" altLang="en-US" dirty="0" smtClean="0"/>
              <a:t>）壁灯</a:t>
            </a:r>
          </a:p>
          <a:p>
            <a:r>
              <a:rPr lang="zh-CN" altLang="en-US" dirty="0" smtClean="0"/>
              <a:t>（</a:t>
            </a:r>
            <a:r>
              <a:rPr lang="en-US" altLang="zh-CN" dirty="0" smtClean="0"/>
              <a:t>5</a:t>
            </a:r>
            <a:r>
              <a:rPr lang="zh-CN" altLang="en-US" dirty="0" smtClean="0"/>
              <a:t>）台灯</a:t>
            </a:r>
          </a:p>
          <a:p>
            <a:r>
              <a:rPr lang="zh-CN" altLang="en-US" dirty="0" smtClean="0"/>
              <a:t>（</a:t>
            </a:r>
            <a:r>
              <a:rPr lang="en-US" altLang="zh-CN" dirty="0" smtClean="0"/>
              <a:t>6</a:t>
            </a:r>
            <a:r>
              <a:rPr lang="zh-CN" altLang="en-US" dirty="0" smtClean="0"/>
              <a:t>）立灯</a:t>
            </a:r>
          </a:p>
          <a:p>
            <a:r>
              <a:rPr lang="zh-CN" altLang="en-US" dirty="0" smtClean="0"/>
              <a:t>（</a:t>
            </a:r>
            <a:r>
              <a:rPr lang="en-US" altLang="zh-CN" dirty="0" smtClean="0"/>
              <a:t>7</a:t>
            </a:r>
            <a:r>
              <a:rPr lang="zh-CN" altLang="en-US" dirty="0" smtClean="0"/>
              <a:t>）射灯</a:t>
            </a:r>
          </a:p>
          <a:p>
            <a:r>
              <a:rPr lang="zh-CN" altLang="en-US" dirty="0" smtClean="0"/>
              <a:t>（</a:t>
            </a:r>
            <a:r>
              <a:rPr lang="en-US" altLang="zh-CN" dirty="0" smtClean="0"/>
              <a:t>8</a:t>
            </a:r>
            <a:r>
              <a:rPr lang="zh-CN" altLang="en-US" dirty="0" smtClean="0"/>
              <a:t>）日光灯</a:t>
            </a:r>
          </a:p>
          <a:p>
            <a:r>
              <a:rPr lang="zh-CN" altLang="en-US" dirty="0" smtClean="0"/>
              <a:t>（</a:t>
            </a:r>
            <a:r>
              <a:rPr lang="en-US" altLang="zh-CN" dirty="0" smtClean="0"/>
              <a:t>9</a:t>
            </a:r>
            <a:r>
              <a:rPr lang="zh-CN" altLang="en-US" dirty="0" smtClean="0"/>
              <a:t>）罩灯</a:t>
            </a:r>
          </a:p>
          <a:p>
            <a:r>
              <a:rPr lang="zh-CN" altLang="en-US" dirty="0" smtClean="0"/>
              <a:t>（</a:t>
            </a:r>
            <a:r>
              <a:rPr lang="en-US" altLang="zh-CN" dirty="0" smtClean="0"/>
              <a:t>10</a:t>
            </a:r>
            <a:r>
              <a:rPr lang="zh-CN" altLang="en-US" dirty="0" smtClean="0"/>
              <a:t>）格栅灯</a:t>
            </a:r>
          </a:p>
          <a:p>
            <a:r>
              <a:rPr lang="zh-CN" altLang="en-US" dirty="0" smtClean="0"/>
              <a:t>（</a:t>
            </a:r>
            <a:r>
              <a:rPr lang="en-US" altLang="zh-CN" dirty="0" smtClean="0"/>
              <a:t>11</a:t>
            </a:r>
            <a:r>
              <a:rPr lang="zh-CN" altLang="en-US" dirty="0" smtClean="0"/>
              <a:t>）光纤灯</a:t>
            </a:r>
          </a:p>
          <a:p>
            <a:r>
              <a:rPr lang="zh-CN" altLang="en-US" dirty="0" smtClean="0"/>
              <a:t>（</a:t>
            </a:r>
            <a:r>
              <a:rPr lang="en-US" altLang="zh-CN" dirty="0" smtClean="0"/>
              <a:t>12</a:t>
            </a:r>
            <a:r>
              <a:rPr lang="zh-CN" altLang="en-US" dirty="0" smtClean="0"/>
              <a:t>）</a:t>
            </a:r>
            <a:r>
              <a:rPr lang="en-US" altLang="zh-CN" dirty="0" smtClean="0"/>
              <a:t>LED</a:t>
            </a:r>
            <a:r>
              <a:rPr lang="zh-CN" altLang="en-US" dirty="0" smtClean="0"/>
              <a:t>灯</a:t>
            </a:r>
            <a:endParaRPr lang="zh-CN" altLang="en-US" dirty="0"/>
          </a:p>
        </p:txBody>
      </p:sp>
    </p:spTree>
    <p:extLst>
      <p:ext uri="{BB962C8B-B14F-4D97-AF65-F5344CB8AC3E}">
        <p14:creationId xmlns:p14="http://schemas.microsoft.com/office/powerpoint/2010/main" val="187590373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504" y="4731545"/>
            <a:ext cx="1661032" cy="338554"/>
          </a:xfrm>
          <a:prstGeom prst="rect">
            <a:avLst/>
          </a:prstGeom>
        </p:spPr>
        <p:txBody>
          <a:bodyPr wrap="none">
            <a:spAutoFit/>
          </a:bodyPr>
          <a:lstStyle/>
          <a:p>
            <a:pPr lvl="0"/>
            <a:r>
              <a:rPr lang="en-US" altLang="zh-CN" sz="1600" dirty="0" smtClean="0">
                <a:solidFill>
                  <a:srgbClr val="FFFF00"/>
                </a:solidFill>
                <a:latin typeface="华文中宋" pitchFamily="2" charset="-122"/>
                <a:ea typeface="华文中宋" pitchFamily="2" charset="-122"/>
              </a:rPr>
              <a:t>6.5  </a:t>
            </a:r>
            <a:r>
              <a:rPr lang="zh-CN" altLang="en-US" sz="1600" dirty="0" smtClean="0">
                <a:solidFill>
                  <a:srgbClr val="FFFF00"/>
                </a:solidFill>
                <a:latin typeface="华文中宋" pitchFamily="2" charset="-122"/>
                <a:ea typeface="华文中宋" pitchFamily="2" charset="-122"/>
              </a:rPr>
              <a:t>室内光环境</a:t>
            </a:r>
            <a:endParaRPr lang="zh-CN" altLang="zh-CN" sz="1600" dirty="0">
              <a:solidFill>
                <a:srgbClr val="FFFF00"/>
              </a:solidFill>
              <a:latin typeface="华文中宋" pitchFamily="2" charset="-122"/>
              <a:ea typeface="华文中宋" pitchFamily="2" charset="-122"/>
            </a:endParaRPr>
          </a:p>
        </p:txBody>
      </p:sp>
      <p:pic>
        <p:nvPicPr>
          <p:cNvPr id="43010" name="图片 43" descr="吸顶灯"/>
          <p:cNvPicPr>
            <a:picLocks noChangeAspect="1" noChangeArrowheads="1"/>
          </p:cNvPicPr>
          <p:nvPr/>
        </p:nvPicPr>
        <p:blipFill>
          <a:blip r:embed="rId2">
            <a:extLst>
              <a:ext uri="{28A0092B-C50C-407E-A947-70E740481C1C}">
                <a14:useLocalDpi xmlns:a14="http://schemas.microsoft.com/office/drawing/2010/main" val="0"/>
              </a:ext>
            </a:extLst>
          </a:blip>
          <a:srcRect t="1161" r="11176"/>
          <a:stretch>
            <a:fillRect/>
          </a:stretch>
        </p:blipFill>
        <p:spPr bwMode="auto">
          <a:xfrm>
            <a:off x="759195" y="555526"/>
            <a:ext cx="3812805" cy="2618606"/>
          </a:xfrm>
          <a:prstGeom prst="rect">
            <a:avLst/>
          </a:prstGeom>
          <a:noFill/>
          <a:extLst>
            <a:ext uri="{909E8E84-426E-40DD-AFC4-6F175D3DCCD1}">
              <a14:hiddenFill xmlns:a14="http://schemas.microsoft.com/office/drawing/2010/main">
                <a:solidFill>
                  <a:srgbClr val="FFFFFF"/>
                </a:solidFill>
              </a14:hiddenFill>
            </a:ext>
          </a:extLst>
        </p:spPr>
      </p:pic>
      <p:pic>
        <p:nvPicPr>
          <p:cNvPr id="43009" name="图片 51" descr="格栅灯"/>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0031" y="555526"/>
            <a:ext cx="3884745" cy="258983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4"/>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 name="Rectangle 5"/>
          <p:cNvSpPr>
            <a:spLocks noChangeArrowheads="1"/>
          </p:cNvSpPr>
          <p:nvPr/>
        </p:nvSpPr>
        <p:spPr bwMode="auto">
          <a:xfrm>
            <a:off x="1934608" y="3365389"/>
            <a:ext cx="5085664" cy="338554"/>
          </a:xfrm>
          <a:prstGeom prst="rect">
            <a:avLst/>
          </a:prstGeom>
          <a:ln/>
          <a:ex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800100" algn="l" defTabSz="914400" rtl="0" eaLnBrk="1" fontAlgn="base" latinLnBrk="0" hangingPunct="1">
              <a:lnSpc>
                <a:spcPct val="100000"/>
              </a:lnSpc>
              <a:spcBef>
                <a:spcPct val="0"/>
              </a:spcBef>
              <a:spcAft>
                <a:spcPct val="0"/>
              </a:spcAft>
              <a:buClrTx/>
              <a:buSzTx/>
              <a:buFontTx/>
              <a:buNone/>
              <a:tabLst/>
            </a:pPr>
            <a:r>
              <a:rPr lang="zh-CN" sz="1600" dirty="0">
                <a:solidFill>
                  <a:srgbClr val="FF3399"/>
                </a:solidFill>
                <a:latin typeface="华文仿宋" pitchFamily="2" charset="-122"/>
                <a:ea typeface="华文仿宋" pitchFamily="2" charset="-122"/>
                <a:cs typeface="宋体" pitchFamily="2" charset="-122"/>
              </a:rPr>
              <a:t>吸顶灯</a:t>
            </a:r>
            <a:r>
              <a:rPr lang="zh-CN" altLang="en-US" sz="1600" dirty="0">
                <a:solidFill>
                  <a:srgbClr val="FF3399"/>
                </a:solidFill>
                <a:latin typeface="华文仿宋" pitchFamily="2" charset="-122"/>
                <a:ea typeface="华文仿宋" pitchFamily="2" charset="-122"/>
                <a:cs typeface="宋体" pitchFamily="2" charset="-122"/>
              </a:rPr>
              <a:t>       </a:t>
            </a:r>
            <a:r>
              <a:rPr lang="zh-CN" altLang="en-US" sz="1600" dirty="0" smtClean="0">
                <a:solidFill>
                  <a:srgbClr val="FF3399"/>
                </a:solidFill>
                <a:latin typeface="华文仿宋" pitchFamily="2" charset="-122"/>
                <a:ea typeface="华文仿宋" pitchFamily="2" charset="-122"/>
                <a:cs typeface="宋体" pitchFamily="2" charset="-122"/>
              </a:rPr>
              <a:t>                                       </a:t>
            </a:r>
            <a:r>
              <a:rPr lang="zh-CN" altLang="en-US" sz="1600" dirty="0">
                <a:solidFill>
                  <a:srgbClr val="FF3399"/>
                </a:solidFill>
                <a:latin typeface="华文仿宋" pitchFamily="2" charset="-122"/>
                <a:ea typeface="华文仿宋" pitchFamily="2" charset="-122"/>
                <a:cs typeface="宋体" pitchFamily="2" charset="-122"/>
              </a:rPr>
              <a:t>格栅灯 </a:t>
            </a:r>
          </a:p>
        </p:txBody>
      </p:sp>
    </p:spTree>
    <p:extLst>
      <p:ext uri="{BB962C8B-B14F-4D97-AF65-F5344CB8AC3E}">
        <p14:creationId xmlns:p14="http://schemas.microsoft.com/office/powerpoint/2010/main" val="166237448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图片 50" descr="1008071356c55b810b44dd0d69"/>
          <p:cNvPicPr>
            <a:picLocks noChangeAspect="1" noChangeArrowheads="1"/>
          </p:cNvPicPr>
          <p:nvPr/>
        </p:nvPicPr>
        <p:blipFill>
          <a:blip r:embed="rId2">
            <a:extLst>
              <a:ext uri="{28A0092B-C50C-407E-A947-70E740481C1C}">
                <a14:useLocalDpi xmlns:a14="http://schemas.microsoft.com/office/drawing/2010/main" val="0"/>
              </a:ext>
            </a:extLst>
          </a:blip>
          <a:srcRect l="12933" t="11179" r="194" b="6645"/>
          <a:stretch>
            <a:fillRect/>
          </a:stretch>
        </p:blipFill>
        <p:spPr bwMode="auto">
          <a:xfrm>
            <a:off x="2501816" y="339502"/>
            <a:ext cx="2767307" cy="3641824"/>
          </a:xfrm>
          <a:prstGeom prst="rect">
            <a:avLst/>
          </a:prstGeom>
          <a:noFill/>
          <a:extLst>
            <a:ext uri="{909E8E84-426E-40DD-AFC4-6F175D3DCCD1}">
              <a14:hiddenFill xmlns:a14="http://schemas.microsoft.com/office/drawing/2010/main">
                <a:solidFill>
                  <a:srgbClr val="FFFFFF"/>
                </a:solidFill>
              </a14:hiddenFill>
            </a:ext>
          </a:extLst>
        </p:spPr>
      </p:pic>
      <p:pic>
        <p:nvPicPr>
          <p:cNvPr id="44033" name="图片 48" descr="0909202258f7745d19ba1fbb9d"/>
          <p:cNvPicPr>
            <a:picLocks noChangeAspect="1" noChangeArrowheads="1"/>
          </p:cNvPicPr>
          <p:nvPr/>
        </p:nvPicPr>
        <p:blipFill>
          <a:blip r:embed="rId3">
            <a:extLst>
              <a:ext uri="{28A0092B-C50C-407E-A947-70E740481C1C}">
                <a14:useLocalDpi xmlns:a14="http://schemas.microsoft.com/office/drawing/2010/main" val="0"/>
              </a:ext>
            </a:extLst>
          </a:blip>
          <a:srcRect r="731" b="4514"/>
          <a:stretch>
            <a:fillRect/>
          </a:stretch>
        </p:blipFill>
        <p:spPr bwMode="auto">
          <a:xfrm>
            <a:off x="5940152" y="228600"/>
            <a:ext cx="2520280" cy="366486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4"/>
          <p:cNvSpPr>
            <a:spLocks noChangeArrowheads="1"/>
          </p:cNvSpPr>
          <p:nvPr/>
        </p:nvSpPr>
        <p:spPr bwMode="auto">
          <a:xfrm>
            <a:off x="2987824" y="4102065"/>
            <a:ext cx="2088232" cy="615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571500" algn="l" defTabSz="914400" rtl="0" eaLnBrk="1" fontAlgn="base" latinLnBrk="0" hangingPunct="1">
              <a:lnSpc>
                <a:spcPct val="100000"/>
              </a:lnSpc>
              <a:spcBef>
                <a:spcPct val="0"/>
              </a:spcBef>
              <a:spcAft>
                <a:spcPct val="0"/>
              </a:spcAft>
              <a:buClrTx/>
              <a:buSzTx/>
              <a:buFontTx/>
              <a:buNone/>
              <a:tabLst/>
            </a:pPr>
            <a:r>
              <a:rPr lang="zh-CN" sz="1600" dirty="0">
                <a:solidFill>
                  <a:srgbClr val="FF3399"/>
                </a:solidFill>
                <a:latin typeface="华文仿宋" pitchFamily="2" charset="-122"/>
                <a:ea typeface="华文仿宋" pitchFamily="2" charset="-122"/>
                <a:cs typeface="宋体" pitchFamily="2" charset="-122"/>
              </a:rPr>
              <a:t>嵌入式灯</a:t>
            </a:r>
          </a:p>
          <a:p>
            <a:pPr marL="0" marR="0" lvl="0" indent="571500" algn="l" defTabSz="914400" rtl="0" eaLnBrk="0" fontAlgn="base" latinLnBrk="0" hangingPunct="0">
              <a:lnSpc>
                <a:spcPct val="100000"/>
              </a:lnSpc>
              <a:spcBef>
                <a:spcPct val="0"/>
              </a:spcBef>
              <a:spcAft>
                <a:spcPct val="0"/>
              </a:spcAft>
              <a:buClrTx/>
              <a:buSzTx/>
              <a:buFontTx/>
              <a:buNone/>
              <a:tabLst/>
            </a:pP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4" name="Rectangle 5"/>
          <p:cNvSpPr>
            <a:spLocks noChangeArrowheads="1"/>
          </p:cNvSpPr>
          <p:nvPr/>
        </p:nvSpPr>
        <p:spPr bwMode="auto">
          <a:xfrm>
            <a:off x="6606480" y="4102065"/>
            <a:ext cx="1187624"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   </a:t>
            </a:r>
            <a:r>
              <a:rPr kumimoji="0" lang="en-US" altLang="zh-CN" sz="10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     </a:t>
            </a:r>
            <a:r>
              <a:rPr lang="zh-CN" altLang="en-US" sz="1600" dirty="0">
                <a:solidFill>
                  <a:srgbClr val="FF3399"/>
                </a:solidFill>
                <a:latin typeface="华文仿宋" pitchFamily="2" charset="-122"/>
                <a:ea typeface="华文仿宋" pitchFamily="2" charset="-122"/>
                <a:cs typeface="宋体" pitchFamily="2" charset="-122"/>
              </a:rPr>
              <a:t>台灯</a:t>
            </a:r>
          </a:p>
        </p:txBody>
      </p:sp>
    </p:spTree>
    <p:extLst>
      <p:ext uri="{BB962C8B-B14F-4D97-AF65-F5344CB8AC3E}">
        <p14:creationId xmlns:p14="http://schemas.microsoft.com/office/powerpoint/2010/main" val="51360704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504" y="4731545"/>
            <a:ext cx="1661032" cy="338554"/>
          </a:xfrm>
          <a:prstGeom prst="rect">
            <a:avLst/>
          </a:prstGeom>
        </p:spPr>
        <p:txBody>
          <a:bodyPr wrap="none">
            <a:spAutoFit/>
          </a:bodyPr>
          <a:lstStyle/>
          <a:p>
            <a:pPr lvl="0"/>
            <a:r>
              <a:rPr lang="en-US" altLang="zh-CN" sz="1600" dirty="0" smtClean="0">
                <a:solidFill>
                  <a:srgbClr val="FFFF00"/>
                </a:solidFill>
                <a:latin typeface="华文中宋" pitchFamily="2" charset="-122"/>
                <a:ea typeface="华文中宋" pitchFamily="2" charset="-122"/>
              </a:rPr>
              <a:t>6.5  </a:t>
            </a:r>
            <a:r>
              <a:rPr lang="zh-CN" altLang="en-US" sz="1600" dirty="0" smtClean="0">
                <a:solidFill>
                  <a:srgbClr val="FFFF00"/>
                </a:solidFill>
                <a:latin typeface="华文中宋" pitchFamily="2" charset="-122"/>
                <a:ea typeface="华文中宋" pitchFamily="2" charset="-122"/>
              </a:rPr>
              <a:t>室内光环境</a:t>
            </a:r>
            <a:endParaRPr lang="zh-CN" altLang="zh-CN" sz="1600" dirty="0">
              <a:solidFill>
                <a:srgbClr val="FFFF00"/>
              </a:solidFill>
              <a:latin typeface="华文中宋" pitchFamily="2" charset="-122"/>
              <a:ea typeface="华文中宋" pitchFamily="2" charset="-122"/>
            </a:endParaRPr>
          </a:p>
        </p:txBody>
      </p:sp>
      <p:sp>
        <p:nvSpPr>
          <p:cNvPr id="3" name="矩形 2"/>
          <p:cNvSpPr/>
          <p:nvPr/>
        </p:nvSpPr>
        <p:spPr>
          <a:xfrm>
            <a:off x="755576" y="699542"/>
            <a:ext cx="4572000" cy="2215991"/>
          </a:xfrm>
          <a:prstGeom prst="rect">
            <a:avLst/>
          </a:prstGeom>
        </p:spPr>
        <p:txBody>
          <a:bodyPr>
            <a:spAutoFit/>
          </a:bodyPr>
          <a:lstStyle/>
          <a:p>
            <a:pPr algn="ctr">
              <a:lnSpc>
                <a:spcPct val="150000"/>
              </a:lnSpc>
            </a:pPr>
            <a:r>
              <a:rPr lang="zh-CN" altLang="en-US" sz="2000" dirty="0" smtClean="0">
                <a:solidFill>
                  <a:schemeClr val="accent2">
                    <a:lumMod val="75000"/>
                  </a:schemeClr>
                </a:solidFill>
                <a:latin typeface="华文琥珀" pitchFamily="2" charset="-122"/>
                <a:ea typeface="华文琥珀" pitchFamily="2" charset="-122"/>
              </a:rPr>
              <a:t>室内</a:t>
            </a:r>
            <a:r>
              <a:rPr lang="zh-CN" altLang="en-US" sz="2000" dirty="0">
                <a:solidFill>
                  <a:schemeClr val="accent2">
                    <a:lumMod val="75000"/>
                  </a:schemeClr>
                </a:solidFill>
                <a:latin typeface="华文琥珀" pitchFamily="2" charset="-122"/>
                <a:ea typeface="华文琥珀" pitchFamily="2" charset="-122"/>
              </a:rPr>
              <a:t>照明作用与光线的艺术运用</a:t>
            </a:r>
          </a:p>
          <a:p>
            <a:pPr>
              <a:lnSpc>
                <a:spcPct val="150000"/>
              </a:lnSpc>
            </a:pPr>
            <a:r>
              <a:rPr lang="en-US" altLang="zh-CN" dirty="0">
                <a:latin typeface="宋体" pitchFamily="2" charset="-122"/>
                <a:ea typeface="宋体" pitchFamily="2" charset="-122"/>
              </a:rPr>
              <a:t>1.</a:t>
            </a:r>
            <a:r>
              <a:rPr lang="zh-CN" altLang="en-US" dirty="0">
                <a:latin typeface="宋体" pitchFamily="2" charset="-122"/>
                <a:ea typeface="宋体" pitchFamily="2" charset="-122"/>
              </a:rPr>
              <a:t>室内照明作用</a:t>
            </a:r>
          </a:p>
          <a:p>
            <a:pPr>
              <a:lnSpc>
                <a:spcPct val="150000"/>
              </a:lnSpc>
            </a:pPr>
            <a:r>
              <a:rPr lang="zh-CN" altLang="en-US" dirty="0">
                <a:latin typeface="宋体" pitchFamily="2" charset="-122"/>
                <a:ea typeface="宋体" pitchFamily="2" charset="-122"/>
              </a:rPr>
              <a:t>（</a:t>
            </a:r>
            <a:r>
              <a:rPr lang="en-US" altLang="zh-CN" dirty="0">
                <a:latin typeface="宋体" pitchFamily="2" charset="-122"/>
                <a:ea typeface="宋体" pitchFamily="2" charset="-122"/>
              </a:rPr>
              <a:t>1</a:t>
            </a:r>
            <a:r>
              <a:rPr lang="zh-CN" altLang="en-US" dirty="0">
                <a:latin typeface="宋体" pitchFamily="2" charset="-122"/>
                <a:ea typeface="宋体" pitchFamily="2" charset="-122"/>
              </a:rPr>
              <a:t>）丰富空间内容</a:t>
            </a:r>
          </a:p>
          <a:p>
            <a:pPr>
              <a:lnSpc>
                <a:spcPct val="150000"/>
              </a:lnSpc>
            </a:pPr>
            <a:r>
              <a:rPr lang="zh-CN" altLang="en-US" dirty="0">
                <a:latin typeface="宋体" pitchFamily="2" charset="-122"/>
                <a:ea typeface="宋体" pitchFamily="2" charset="-122"/>
              </a:rPr>
              <a:t>（</a:t>
            </a:r>
            <a:r>
              <a:rPr lang="en-US" altLang="zh-CN" dirty="0">
                <a:latin typeface="宋体" pitchFamily="2" charset="-122"/>
                <a:ea typeface="宋体" pitchFamily="2" charset="-122"/>
              </a:rPr>
              <a:t>2</a:t>
            </a:r>
            <a:r>
              <a:rPr lang="zh-CN" altLang="en-US" dirty="0">
                <a:latin typeface="宋体" pitchFamily="2" charset="-122"/>
                <a:ea typeface="宋体" pitchFamily="2" charset="-122"/>
              </a:rPr>
              <a:t>）渲染气氛</a:t>
            </a:r>
          </a:p>
          <a:p>
            <a:pPr>
              <a:lnSpc>
                <a:spcPct val="150000"/>
              </a:lnSpc>
            </a:pPr>
            <a:r>
              <a:rPr lang="zh-CN" altLang="en-US" dirty="0">
                <a:latin typeface="宋体" pitchFamily="2" charset="-122"/>
                <a:ea typeface="宋体" pitchFamily="2" charset="-122"/>
              </a:rPr>
              <a:t>（</a:t>
            </a:r>
            <a:r>
              <a:rPr lang="en-US" altLang="zh-CN" dirty="0">
                <a:latin typeface="宋体" pitchFamily="2" charset="-122"/>
                <a:ea typeface="宋体" pitchFamily="2" charset="-122"/>
              </a:rPr>
              <a:t>3</a:t>
            </a:r>
            <a:r>
              <a:rPr lang="zh-CN" altLang="en-US" dirty="0">
                <a:latin typeface="宋体" pitchFamily="2" charset="-122"/>
                <a:ea typeface="宋体" pitchFamily="2" charset="-122"/>
              </a:rPr>
              <a:t>）光影艺术</a:t>
            </a:r>
            <a:endParaRPr lang="zh-CN" altLang="en-US" dirty="0">
              <a:latin typeface="宋体" pitchFamily="2" charset="-122"/>
              <a:ea typeface="宋体" pitchFamily="2" charset="-122"/>
            </a:endParaRPr>
          </a:p>
        </p:txBody>
      </p:sp>
      <p:pic>
        <p:nvPicPr>
          <p:cNvPr id="45058" name="图片 217" descr="2"/>
          <p:cNvPicPr>
            <a:picLocks noChangeAspect="1" noChangeArrowheads="1"/>
          </p:cNvPicPr>
          <p:nvPr/>
        </p:nvPicPr>
        <p:blipFill>
          <a:blip r:embed="rId2">
            <a:extLst>
              <a:ext uri="{28A0092B-C50C-407E-A947-70E740481C1C}">
                <a14:useLocalDpi xmlns:a14="http://schemas.microsoft.com/office/drawing/2010/main" val="0"/>
              </a:ext>
            </a:extLst>
          </a:blip>
          <a:srcRect b="10785"/>
          <a:stretch>
            <a:fillRect/>
          </a:stretch>
        </p:blipFill>
        <p:spPr bwMode="auto">
          <a:xfrm>
            <a:off x="5940152" y="685890"/>
            <a:ext cx="2559050" cy="342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6051729" y="4362213"/>
            <a:ext cx="2082621" cy="338554"/>
          </a:xfrm>
          <a:prstGeom prst="rect">
            <a:avLst/>
          </a:prstGeom>
        </p:spPr>
        <p:style>
          <a:lnRef idx="2">
            <a:schemeClr val="accent4"/>
          </a:lnRef>
          <a:fillRef idx="1">
            <a:schemeClr val="lt1"/>
          </a:fillRef>
          <a:effectRef idx="0">
            <a:schemeClr val="accent4"/>
          </a:effectRef>
          <a:fontRef idx="minor">
            <a:schemeClr val="dk1"/>
          </a:fontRef>
        </p:style>
        <p:txBody>
          <a:bodyPr wrap="none">
            <a:spAutoFit/>
          </a:bodyPr>
          <a:lstStyle/>
          <a:p>
            <a:r>
              <a:rPr lang="zh-CN" altLang="zh-CN" sz="1600" dirty="0">
                <a:solidFill>
                  <a:srgbClr val="FF3399"/>
                </a:solidFill>
                <a:latin typeface="华文仿宋" pitchFamily="2" charset="-122"/>
                <a:ea typeface="华文仿宋" pitchFamily="2" charset="-122"/>
                <a:cs typeface="宋体" pitchFamily="2" charset="-122"/>
              </a:rPr>
              <a:t>罗马尼亚控制俱乐部</a:t>
            </a:r>
            <a:r>
              <a:rPr lang="en-US" altLang="zh-CN" sz="1600" dirty="0">
                <a:solidFill>
                  <a:srgbClr val="FF3399"/>
                </a:solidFill>
                <a:latin typeface="华文仿宋" pitchFamily="2" charset="-122"/>
                <a:ea typeface="华文仿宋" pitchFamily="2" charset="-122"/>
                <a:cs typeface="宋体" pitchFamily="2" charset="-122"/>
              </a:rPr>
              <a:t> </a:t>
            </a:r>
            <a:endParaRPr lang="zh-CN" altLang="en-US" sz="1600" dirty="0">
              <a:solidFill>
                <a:srgbClr val="FF3399"/>
              </a:solidFill>
              <a:latin typeface="华文仿宋" pitchFamily="2" charset="-122"/>
              <a:ea typeface="华文仿宋" pitchFamily="2" charset="-122"/>
              <a:cs typeface="宋体" pitchFamily="2" charset="-122"/>
            </a:endParaRPr>
          </a:p>
        </p:txBody>
      </p:sp>
    </p:spTree>
    <p:extLst>
      <p:ext uri="{BB962C8B-B14F-4D97-AF65-F5344CB8AC3E}">
        <p14:creationId xmlns:p14="http://schemas.microsoft.com/office/powerpoint/2010/main" val="387562780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图片 218" descr="100814000769501f17af593b3e"/>
          <p:cNvPicPr>
            <a:picLocks noChangeAspect="1" noChangeArrowheads="1"/>
          </p:cNvPicPr>
          <p:nvPr/>
        </p:nvPicPr>
        <p:blipFill>
          <a:blip r:embed="rId2">
            <a:extLst>
              <a:ext uri="{28A0092B-C50C-407E-A947-70E740481C1C}">
                <a14:useLocalDpi xmlns:a14="http://schemas.microsoft.com/office/drawing/2010/main" val="0"/>
              </a:ext>
            </a:extLst>
          </a:blip>
          <a:srcRect l="28667" r="13559"/>
          <a:stretch>
            <a:fillRect/>
          </a:stretch>
        </p:blipFill>
        <p:spPr bwMode="auto">
          <a:xfrm>
            <a:off x="4283968" y="228600"/>
            <a:ext cx="3600400" cy="4666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8111913" y="3075806"/>
            <a:ext cx="921320" cy="1107996"/>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zh-CN" altLang="zh-CN" dirty="0"/>
              <a:t> </a:t>
            </a:r>
            <a:r>
              <a:rPr lang="zh-CN" altLang="zh-CN" sz="1600" dirty="0">
                <a:solidFill>
                  <a:srgbClr val="FF3399"/>
                </a:solidFill>
                <a:latin typeface="华文仿宋" pitchFamily="2" charset="-122"/>
                <a:ea typeface="华文仿宋" pitchFamily="2" charset="-122"/>
                <a:cs typeface="宋体" pitchFamily="2" charset="-122"/>
              </a:rPr>
              <a:t>意大利</a:t>
            </a:r>
            <a:r>
              <a:rPr lang="en-US" altLang="zh-CN" sz="1600" dirty="0" err="1">
                <a:solidFill>
                  <a:srgbClr val="FF3399"/>
                </a:solidFill>
                <a:latin typeface="华文仿宋" pitchFamily="2" charset="-122"/>
                <a:ea typeface="华文仿宋" pitchFamily="2" charset="-122"/>
                <a:cs typeface="宋体" pitchFamily="2" charset="-122"/>
              </a:rPr>
              <a:t>Gogeco</a:t>
            </a:r>
            <a:r>
              <a:rPr lang="zh-CN" altLang="zh-CN" sz="1600" dirty="0">
                <a:solidFill>
                  <a:srgbClr val="FF3399"/>
                </a:solidFill>
                <a:latin typeface="华文仿宋" pitchFamily="2" charset="-122"/>
                <a:ea typeface="华文仿宋" pitchFamily="2" charset="-122"/>
                <a:cs typeface="宋体" pitchFamily="2" charset="-122"/>
              </a:rPr>
              <a:t>公司总部</a:t>
            </a:r>
          </a:p>
        </p:txBody>
      </p:sp>
      <p:sp>
        <p:nvSpPr>
          <p:cNvPr id="3"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6"/>
          <p:cNvSpPr>
            <a:spLocks noChangeArrowheads="1"/>
          </p:cNvSpPr>
          <p:nvPr/>
        </p:nvSpPr>
        <p:spPr bwMode="auto">
          <a:xfrm>
            <a:off x="0" y="39147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 name="Rectangle 7"/>
          <p:cNvSpPr>
            <a:spLocks noChangeArrowheads="1"/>
          </p:cNvSpPr>
          <p:nvPr/>
        </p:nvSpPr>
        <p:spPr bwMode="auto">
          <a:xfrm>
            <a:off x="0" y="7476009"/>
            <a:ext cx="1685077"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342900" algn="l" defTabSz="914400" rtl="0" eaLnBrk="1" fontAlgn="base" latinLnBrk="0" hangingPunct="1">
              <a:lnSpc>
                <a:spcPct val="100000"/>
              </a:lnSpc>
              <a:spcBef>
                <a:spcPct val="0"/>
              </a:spcBef>
              <a:spcAft>
                <a:spcPct val="0"/>
              </a:spcAft>
              <a:buClrTx/>
              <a:buSzTx/>
              <a:buFontTx/>
              <a:buNone/>
              <a:tabLst/>
            </a:pPr>
            <a:r>
              <a:rPr kumimoji="0" lang="zh-CN" altLang="en-US" sz="9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冷光的室内宁静、清爽</a:t>
            </a: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9" name="矩形 8"/>
          <p:cNvSpPr/>
          <p:nvPr/>
        </p:nvSpPr>
        <p:spPr>
          <a:xfrm>
            <a:off x="107504" y="4731545"/>
            <a:ext cx="1661032" cy="338554"/>
          </a:xfrm>
          <a:prstGeom prst="rect">
            <a:avLst/>
          </a:prstGeom>
        </p:spPr>
        <p:txBody>
          <a:bodyPr wrap="none">
            <a:spAutoFit/>
          </a:bodyPr>
          <a:lstStyle/>
          <a:p>
            <a:pPr lvl="0"/>
            <a:r>
              <a:rPr lang="en-US" altLang="zh-CN" sz="1600" dirty="0" smtClean="0">
                <a:solidFill>
                  <a:srgbClr val="FFFF00"/>
                </a:solidFill>
                <a:latin typeface="华文中宋" pitchFamily="2" charset="-122"/>
                <a:ea typeface="华文中宋" pitchFamily="2" charset="-122"/>
              </a:rPr>
              <a:t>6.5  </a:t>
            </a:r>
            <a:r>
              <a:rPr lang="zh-CN" altLang="en-US" sz="1600" dirty="0" smtClean="0">
                <a:solidFill>
                  <a:srgbClr val="FFFF00"/>
                </a:solidFill>
                <a:latin typeface="华文中宋" pitchFamily="2" charset="-122"/>
                <a:ea typeface="华文中宋" pitchFamily="2" charset="-122"/>
              </a:rPr>
              <a:t>室内光环境</a:t>
            </a:r>
            <a:endParaRPr lang="zh-CN" altLang="zh-CN" sz="1600" dirty="0">
              <a:solidFill>
                <a:srgbClr val="FFFF00"/>
              </a:solidFill>
              <a:latin typeface="华文中宋" pitchFamily="2" charset="-122"/>
              <a:ea typeface="华文中宋" pitchFamily="2" charset="-122"/>
            </a:endParaRPr>
          </a:p>
        </p:txBody>
      </p:sp>
    </p:spTree>
    <p:extLst>
      <p:ext uri="{BB962C8B-B14F-4D97-AF65-F5344CB8AC3E}">
        <p14:creationId xmlns:p14="http://schemas.microsoft.com/office/powerpoint/2010/main" val="379280148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56" descr="autodesk-tel-aviv-office-design-9"/>
          <p:cNvPicPr>
            <a:picLocks noChangeAspect="1" noChangeArrowheads="1"/>
          </p:cNvPicPr>
          <p:nvPr/>
        </p:nvPicPr>
        <p:blipFill>
          <a:blip r:embed="rId2">
            <a:extLst>
              <a:ext uri="{28A0092B-C50C-407E-A947-70E740481C1C}">
                <a14:useLocalDpi xmlns:a14="http://schemas.microsoft.com/office/drawing/2010/main" val="0"/>
              </a:ext>
            </a:extLst>
          </a:blip>
          <a:srcRect l="45833" r="3789"/>
          <a:stretch>
            <a:fillRect/>
          </a:stretch>
        </p:blipFill>
        <p:spPr bwMode="auto">
          <a:xfrm>
            <a:off x="5652120" y="391572"/>
            <a:ext cx="3022498" cy="4052386"/>
          </a:xfrm>
          <a:prstGeom prst="rect">
            <a:avLst/>
          </a:prstGeom>
          <a:noFill/>
          <a:extLst>
            <a:ext uri="{909E8E84-426E-40DD-AFC4-6F175D3DCCD1}">
              <a14:hiddenFill xmlns:a14="http://schemas.microsoft.com/office/drawing/2010/main">
                <a:solidFill>
                  <a:srgbClr val="FFFFFF"/>
                </a:solidFill>
              </a14:hiddenFill>
            </a:ext>
          </a:extLst>
        </p:spPr>
      </p:pic>
      <p:pic>
        <p:nvPicPr>
          <p:cNvPr id="3" name="图片 55" descr="artillery-office-design-1"/>
          <p:cNvPicPr>
            <a:picLocks noChangeAspect="1" noChangeArrowheads="1"/>
          </p:cNvPicPr>
          <p:nvPr/>
        </p:nvPicPr>
        <p:blipFill>
          <a:blip r:embed="rId3">
            <a:extLst>
              <a:ext uri="{28A0092B-C50C-407E-A947-70E740481C1C}">
                <a14:useLocalDpi xmlns:a14="http://schemas.microsoft.com/office/drawing/2010/main" val="0"/>
              </a:ext>
            </a:extLst>
          </a:blip>
          <a:srcRect r="2313" b="9412"/>
          <a:stretch>
            <a:fillRect/>
          </a:stretch>
        </p:blipFill>
        <p:spPr bwMode="auto">
          <a:xfrm>
            <a:off x="2483768" y="545557"/>
            <a:ext cx="2692266" cy="3744416"/>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2411760" y="4515966"/>
            <a:ext cx="6262858" cy="338554"/>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zh-CN" altLang="zh-CN" sz="1600" dirty="0">
                <a:solidFill>
                  <a:srgbClr val="FF3399"/>
                </a:solidFill>
                <a:latin typeface="华文仿宋" pitchFamily="2" charset="-122"/>
                <a:ea typeface="华文仿宋" pitchFamily="2" charset="-122"/>
                <a:cs typeface="宋体" pitchFamily="2" charset="-122"/>
              </a:rPr>
              <a:t>暖色灯光带给室内温馨的气氛 </a:t>
            </a:r>
            <a:r>
              <a:rPr lang="en-US" altLang="zh-CN" sz="1600" dirty="0">
                <a:solidFill>
                  <a:srgbClr val="FF3399"/>
                </a:solidFill>
                <a:latin typeface="华文仿宋" pitchFamily="2" charset="-122"/>
                <a:ea typeface="华文仿宋" pitchFamily="2" charset="-122"/>
                <a:cs typeface="宋体" pitchFamily="2" charset="-122"/>
              </a:rPr>
              <a:t>     </a:t>
            </a:r>
            <a:r>
              <a:rPr lang="en-US" altLang="zh-CN" sz="1600" dirty="0" smtClean="0">
                <a:solidFill>
                  <a:srgbClr val="FF3399"/>
                </a:solidFill>
                <a:latin typeface="华文仿宋" pitchFamily="2" charset="-122"/>
                <a:ea typeface="华文仿宋" pitchFamily="2" charset="-122"/>
                <a:cs typeface="宋体" pitchFamily="2" charset="-122"/>
              </a:rPr>
              <a:t>           </a:t>
            </a:r>
            <a:r>
              <a:rPr lang="zh-CN" altLang="zh-CN" sz="1600" dirty="0">
                <a:solidFill>
                  <a:srgbClr val="FF3399"/>
                </a:solidFill>
                <a:latin typeface="华文仿宋" pitchFamily="2" charset="-122"/>
                <a:ea typeface="华文仿宋" pitchFamily="2" charset="-122"/>
                <a:cs typeface="宋体" pitchFamily="2" charset="-122"/>
              </a:rPr>
              <a:t>冷光的室内宁静、清爽</a:t>
            </a:r>
          </a:p>
        </p:txBody>
      </p:sp>
      <p:sp>
        <p:nvSpPr>
          <p:cNvPr id="5" name="矩形 4"/>
          <p:cNvSpPr/>
          <p:nvPr/>
        </p:nvSpPr>
        <p:spPr>
          <a:xfrm>
            <a:off x="107504" y="4731545"/>
            <a:ext cx="1661032" cy="338554"/>
          </a:xfrm>
          <a:prstGeom prst="rect">
            <a:avLst/>
          </a:prstGeom>
        </p:spPr>
        <p:txBody>
          <a:bodyPr wrap="none">
            <a:spAutoFit/>
          </a:bodyPr>
          <a:lstStyle/>
          <a:p>
            <a:pPr lvl="0"/>
            <a:r>
              <a:rPr lang="en-US" altLang="zh-CN" sz="1600" dirty="0" smtClean="0">
                <a:solidFill>
                  <a:srgbClr val="FFFF00"/>
                </a:solidFill>
                <a:latin typeface="华文中宋" pitchFamily="2" charset="-122"/>
                <a:ea typeface="华文中宋" pitchFamily="2" charset="-122"/>
              </a:rPr>
              <a:t>6.5  </a:t>
            </a:r>
            <a:r>
              <a:rPr lang="zh-CN" altLang="en-US" sz="1600" dirty="0" smtClean="0">
                <a:solidFill>
                  <a:srgbClr val="FFFF00"/>
                </a:solidFill>
                <a:latin typeface="华文中宋" pitchFamily="2" charset="-122"/>
                <a:ea typeface="华文中宋" pitchFamily="2" charset="-122"/>
              </a:rPr>
              <a:t>室内光环境</a:t>
            </a:r>
            <a:endParaRPr lang="zh-CN" altLang="zh-CN" sz="1600" dirty="0">
              <a:solidFill>
                <a:srgbClr val="FFFF00"/>
              </a:solidFill>
              <a:latin typeface="华文中宋" pitchFamily="2" charset="-122"/>
              <a:ea typeface="华文中宋" pitchFamily="2" charset="-122"/>
            </a:endParaRPr>
          </a:p>
        </p:txBody>
      </p:sp>
    </p:spTree>
    <p:extLst>
      <p:ext uri="{BB962C8B-B14F-4D97-AF65-F5344CB8AC3E}">
        <p14:creationId xmlns:p14="http://schemas.microsoft.com/office/powerpoint/2010/main" val="8337185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64" y="4701081"/>
            <a:ext cx="1859805" cy="369332"/>
          </a:xfrm>
          <a:prstGeom prst="rect">
            <a:avLst/>
          </a:prstGeom>
        </p:spPr>
        <p:txBody>
          <a:bodyPr wrap="none">
            <a:spAutoFit/>
          </a:bodyPr>
          <a:lstStyle/>
          <a:p>
            <a:pPr lvl="0"/>
            <a:r>
              <a:rPr lang="en-US" altLang="zh-CN" dirty="0" smtClean="0">
                <a:solidFill>
                  <a:srgbClr val="FFFF00"/>
                </a:solidFill>
                <a:latin typeface="华文中宋" pitchFamily="2" charset="-122"/>
                <a:ea typeface="华文中宋" pitchFamily="2" charset="-122"/>
              </a:rPr>
              <a:t>6.1  </a:t>
            </a:r>
            <a:r>
              <a:rPr lang="zh-CN" altLang="zh-CN" dirty="0" smtClean="0">
                <a:solidFill>
                  <a:srgbClr val="FFFF00"/>
                </a:solidFill>
                <a:latin typeface="华文中宋" pitchFamily="2" charset="-122"/>
                <a:ea typeface="华文中宋" pitchFamily="2" charset="-122"/>
              </a:rPr>
              <a:t>家具</a:t>
            </a:r>
            <a:r>
              <a:rPr lang="zh-CN" altLang="zh-CN" dirty="0">
                <a:solidFill>
                  <a:srgbClr val="FFFF00"/>
                </a:solidFill>
                <a:latin typeface="华文中宋" pitchFamily="2" charset="-122"/>
                <a:ea typeface="华文中宋" pitchFamily="2" charset="-122"/>
              </a:rPr>
              <a:t>与陈设</a:t>
            </a:r>
          </a:p>
        </p:txBody>
      </p:sp>
      <p:sp>
        <p:nvSpPr>
          <p:cNvPr id="3"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5121" name="图片 14" descr="tim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203598"/>
            <a:ext cx="2802474" cy="324036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539552" y="84805"/>
            <a:ext cx="2821928" cy="1077218"/>
          </a:xfrm>
          <a:prstGeom prst="rect">
            <a:avLst/>
          </a:prstGeom>
          <a:ln/>
          <a:extLst/>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zh-CN" altLang="en-US" sz="1600" dirty="0">
                <a:solidFill>
                  <a:srgbClr val="FF3399"/>
                </a:solidFill>
                <a:latin typeface="华文仿宋" pitchFamily="2" charset="-122"/>
                <a:ea typeface="华文仿宋" pitchFamily="2" charset="-122"/>
                <a:cs typeface="宋体" pitchFamily="2" charset="-122"/>
              </a:rPr>
              <a:t>大理石、多彩的织物、精美的地毯，精致的法国壁挂，整个风格豪华、富丽，充满强烈的动感</a:t>
            </a:r>
          </a:p>
        </p:txBody>
      </p:sp>
      <p:sp>
        <p:nvSpPr>
          <p:cNvPr id="5"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5124" name="图片 13" descr="洛可可"/>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70487" y="50103"/>
            <a:ext cx="2481833" cy="328622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6"/>
          <p:cNvSpPr>
            <a:spLocks noChangeArrowheads="1"/>
          </p:cNvSpPr>
          <p:nvPr/>
        </p:nvSpPr>
        <p:spPr bwMode="auto">
          <a:xfrm>
            <a:off x="5004047" y="3357688"/>
            <a:ext cx="2409825" cy="1569660"/>
          </a:xfrm>
          <a:prstGeom prst="rect">
            <a:avLst/>
          </a:prstGeom>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zh-CN" altLang="en-US" sz="1600" dirty="0">
                <a:solidFill>
                  <a:srgbClr val="FF3399"/>
                </a:solidFill>
                <a:latin typeface="华文仿宋" pitchFamily="2" charset="-122"/>
                <a:ea typeface="华文仿宋" pitchFamily="2" charset="-122"/>
                <a:cs typeface="宋体" pitchFamily="2" charset="-122"/>
              </a:rPr>
              <a:t>洛可可家具的装饰题材常为蚌壳、卷涡、</a:t>
            </a:r>
            <a:r>
              <a:rPr lang="zh-CN" altLang="en-US" sz="1600" dirty="0">
                <a:solidFill>
                  <a:srgbClr val="FF3399"/>
                </a:solidFill>
                <a:latin typeface="华文仿宋" pitchFamily="2" charset="-122"/>
                <a:ea typeface="华文仿宋" pitchFamily="2" charset="-122"/>
                <a:cs typeface="宋体" pitchFamily="2" charset="-122"/>
              </a:rPr>
              <a:t>水草及其它植物曲线花纹，局部以人物点缀，并以高度程式化的图案语言</a:t>
            </a:r>
            <a:r>
              <a:rPr lang="zh-CN" altLang="en-US" sz="1600" dirty="0" smtClean="0">
                <a:solidFill>
                  <a:srgbClr val="FF3399"/>
                </a:solidFill>
                <a:latin typeface="华文仿宋" pitchFamily="2" charset="-122"/>
                <a:ea typeface="华文仿宋" pitchFamily="2" charset="-122"/>
                <a:cs typeface="宋体" pitchFamily="2" charset="-122"/>
              </a:rPr>
              <a:t>表达。</a:t>
            </a:r>
            <a:endParaRPr lang="zh-CN" altLang="en-US" sz="1600" dirty="0">
              <a:solidFill>
                <a:srgbClr val="FF3399"/>
              </a:solidFill>
              <a:latin typeface="华文仿宋" pitchFamily="2" charset="-122"/>
              <a:ea typeface="华文仿宋" pitchFamily="2" charset="-122"/>
              <a:cs typeface="宋体" pitchFamily="2" charset="-122"/>
            </a:endParaRPr>
          </a:p>
        </p:txBody>
      </p:sp>
    </p:spTree>
    <p:extLst>
      <p:ext uri="{BB962C8B-B14F-4D97-AF65-F5344CB8AC3E}">
        <p14:creationId xmlns:p14="http://schemas.microsoft.com/office/powerpoint/2010/main" val="266839652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339502"/>
            <a:ext cx="4392488" cy="6290183"/>
          </a:xfrm>
          <a:prstGeom prst="rect">
            <a:avLst/>
          </a:prstGeom>
        </p:spPr>
        <p:txBody>
          <a:bodyPr wrap="square">
            <a:spAutoFit/>
          </a:bodyPr>
          <a:lstStyle/>
          <a:p>
            <a:pPr>
              <a:lnSpc>
                <a:spcPct val="150000"/>
              </a:lnSpc>
            </a:pPr>
            <a:r>
              <a:rPr lang="zh-CN" altLang="en-US" dirty="0" smtClean="0"/>
              <a:t> </a:t>
            </a:r>
            <a:r>
              <a:rPr lang="en-US" altLang="zh-CN" dirty="0">
                <a:latin typeface="宋体" pitchFamily="2" charset="-122"/>
                <a:ea typeface="宋体" pitchFamily="2" charset="-122"/>
              </a:rPr>
              <a:t>2.</a:t>
            </a:r>
            <a:r>
              <a:rPr lang="zh-CN" altLang="en-US" dirty="0">
                <a:latin typeface="宋体" pitchFamily="2" charset="-122"/>
                <a:ea typeface="宋体" pitchFamily="2" charset="-122"/>
              </a:rPr>
              <a:t>室内光线的艺术运用</a:t>
            </a:r>
          </a:p>
          <a:p>
            <a:pPr>
              <a:lnSpc>
                <a:spcPct val="150000"/>
              </a:lnSpc>
            </a:pPr>
            <a:r>
              <a:rPr lang="zh-CN" altLang="en-US" dirty="0">
                <a:latin typeface="宋体" pitchFamily="2" charset="-122"/>
                <a:ea typeface="宋体" pitchFamily="2" charset="-122"/>
              </a:rPr>
              <a:t>（</a:t>
            </a:r>
            <a:r>
              <a:rPr lang="en-US" altLang="zh-CN" dirty="0">
                <a:latin typeface="宋体" pitchFamily="2" charset="-122"/>
                <a:ea typeface="宋体" pitchFamily="2" charset="-122"/>
              </a:rPr>
              <a:t>1</a:t>
            </a:r>
            <a:r>
              <a:rPr lang="zh-CN" altLang="en-US" dirty="0">
                <a:latin typeface="宋体" pitchFamily="2" charset="-122"/>
                <a:ea typeface="宋体" pitchFamily="2" charset="-122"/>
              </a:rPr>
              <a:t>）空间亮度分布</a:t>
            </a:r>
          </a:p>
          <a:p>
            <a:pPr>
              <a:lnSpc>
                <a:spcPct val="150000"/>
              </a:lnSpc>
            </a:pPr>
            <a:r>
              <a:rPr lang="zh-CN" altLang="en-US" dirty="0">
                <a:latin typeface="宋体" pitchFamily="2" charset="-122"/>
                <a:ea typeface="宋体" pitchFamily="2" charset="-122"/>
              </a:rPr>
              <a:t>①视觉中心：是一个特定室内光环境中最突出的区域，其照明主体通常是该环境中设计师欲引人注目的部分，如一些富有特色的室内装饰品、艺术品、客厅入口的玄关等。</a:t>
            </a:r>
          </a:p>
          <a:p>
            <a:pPr>
              <a:lnSpc>
                <a:spcPct val="150000"/>
              </a:lnSpc>
            </a:pPr>
            <a:r>
              <a:rPr lang="zh-CN" altLang="en-US" dirty="0">
                <a:latin typeface="宋体" pitchFamily="2" charset="-122"/>
                <a:ea typeface="宋体" pitchFamily="2" charset="-122"/>
              </a:rPr>
              <a:t>②活动区：是人们工作、学习的区域，也是进行视觉工作的重点区域。</a:t>
            </a:r>
          </a:p>
          <a:p>
            <a:pPr>
              <a:lnSpc>
                <a:spcPct val="150000"/>
              </a:lnSpc>
            </a:pPr>
            <a:r>
              <a:rPr lang="zh-CN" altLang="en-US" dirty="0">
                <a:latin typeface="宋体" pitchFamily="2" charset="-122"/>
                <a:ea typeface="宋体" pitchFamily="2" charset="-122"/>
              </a:rPr>
              <a:t>③顶棚区：顶棚区为灯具的主要安装区域，是灯具的载体，在室内光环境中处于从属地位。</a:t>
            </a:r>
          </a:p>
          <a:p>
            <a:pPr>
              <a:lnSpc>
                <a:spcPct val="150000"/>
              </a:lnSpc>
            </a:pPr>
            <a:r>
              <a:rPr lang="zh-CN" altLang="en-US" dirty="0">
                <a:latin typeface="宋体" pitchFamily="2" charset="-122"/>
                <a:ea typeface="宋体" pitchFamily="2" charset="-122"/>
              </a:rPr>
              <a:t>④周围区域：是整个室内光环境中亮度相对最低的区域。一般情况下，它的亮度不应超过顶棚区。</a:t>
            </a:r>
          </a:p>
        </p:txBody>
      </p:sp>
      <p:pic>
        <p:nvPicPr>
          <p:cNvPr id="47106" name="图片 59" descr="10030615541b94ce3326398ab4"/>
          <p:cNvPicPr>
            <a:picLocks noChangeAspect="1" noChangeArrowheads="1"/>
          </p:cNvPicPr>
          <p:nvPr/>
        </p:nvPicPr>
        <p:blipFill>
          <a:blip r:embed="rId2">
            <a:extLst>
              <a:ext uri="{28A0092B-C50C-407E-A947-70E740481C1C}">
                <a14:useLocalDpi xmlns:a14="http://schemas.microsoft.com/office/drawing/2010/main" val="0"/>
              </a:ext>
            </a:extLst>
          </a:blip>
          <a:srcRect b="8611"/>
          <a:stretch>
            <a:fillRect/>
          </a:stretch>
        </p:blipFill>
        <p:spPr bwMode="auto">
          <a:xfrm>
            <a:off x="5580112" y="195486"/>
            <a:ext cx="2854325" cy="391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5645362" y="4299942"/>
            <a:ext cx="2441694" cy="338554"/>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r>
              <a:rPr lang="zh-CN" altLang="zh-CN" sz="1600" dirty="0">
                <a:solidFill>
                  <a:srgbClr val="FF3399"/>
                </a:solidFill>
                <a:latin typeface="华文仿宋" pitchFamily="2" charset="-122"/>
                <a:ea typeface="华文仿宋" pitchFamily="2" charset="-122"/>
                <a:cs typeface="宋体" pitchFamily="2" charset="-122"/>
              </a:rPr>
              <a:t>利用光环境形成视觉中心</a:t>
            </a:r>
          </a:p>
        </p:txBody>
      </p:sp>
      <p:sp>
        <p:nvSpPr>
          <p:cNvPr id="5" name="矩形 4"/>
          <p:cNvSpPr/>
          <p:nvPr/>
        </p:nvSpPr>
        <p:spPr>
          <a:xfrm>
            <a:off x="107504" y="4731545"/>
            <a:ext cx="1661032" cy="338554"/>
          </a:xfrm>
          <a:prstGeom prst="rect">
            <a:avLst/>
          </a:prstGeom>
        </p:spPr>
        <p:txBody>
          <a:bodyPr wrap="none">
            <a:spAutoFit/>
          </a:bodyPr>
          <a:lstStyle/>
          <a:p>
            <a:pPr lvl="0"/>
            <a:r>
              <a:rPr lang="en-US" altLang="zh-CN" sz="1600" dirty="0" smtClean="0">
                <a:solidFill>
                  <a:srgbClr val="FFFF00"/>
                </a:solidFill>
                <a:latin typeface="华文中宋" pitchFamily="2" charset="-122"/>
                <a:ea typeface="华文中宋" pitchFamily="2" charset="-122"/>
              </a:rPr>
              <a:t>6.5  </a:t>
            </a:r>
            <a:r>
              <a:rPr lang="zh-CN" altLang="en-US" sz="1600" dirty="0" smtClean="0">
                <a:solidFill>
                  <a:srgbClr val="FFFF00"/>
                </a:solidFill>
                <a:latin typeface="华文中宋" pitchFamily="2" charset="-122"/>
                <a:ea typeface="华文中宋" pitchFamily="2" charset="-122"/>
              </a:rPr>
              <a:t>室内光环境</a:t>
            </a:r>
            <a:endParaRPr lang="zh-CN" altLang="zh-CN" sz="1600" dirty="0">
              <a:solidFill>
                <a:srgbClr val="FFFF00"/>
              </a:solidFill>
              <a:latin typeface="华文中宋" pitchFamily="2" charset="-122"/>
              <a:ea typeface="华文中宋" pitchFamily="2" charset="-122"/>
            </a:endParaRPr>
          </a:p>
        </p:txBody>
      </p:sp>
    </p:spTree>
    <p:extLst>
      <p:ext uri="{BB962C8B-B14F-4D97-AF65-F5344CB8AC3E}">
        <p14:creationId xmlns:p14="http://schemas.microsoft.com/office/powerpoint/2010/main" val="7704859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48129" name="图片 58" descr="dogpatch-office-design-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5776" y="430262"/>
            <a:ext cx="5597902" cy="3744416"/>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p:cNvSpPr>
            <a:spLocks noChangeArrowheads="1"/>
          </p:cNvSpPr>
          <p:nvPr/>
        </p:nvSpPr>
        <p:spPr bwMode="auto">
          <a:xfrm>
            <a:off x="2555776" y="4341172"/>
            <a:ext cx="5597901" cy="338554"/>
          </a:xfrm>
          <a:prstGeom prst="rect">
            <a:avLst/>
          </a:prstGeom>
          <a:ln/>
          <a:ex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 </a:t>
            </a:r>
            <a:r>
              <a:rPr kumimoji="0" lang="en-US" altLang="zh-CN" sz="12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 </a:t>
            </a:r>
            <a:r>
              <a:rPr kumimoji="0" lang="en-US" altLang="zh-CN" sz="9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 </a:t>
            </a:r>
            <a:r>
              <a:rPr lang="zh-CN" altLang="en-US" sz="1600" dirty="0">
                <a:solidFill>
                  <a:srgbClr val="FF3399"/>
                </a:solidFill>
                <a:latin typeface="华文仿宋" pitchFamily="2" charset="-122"/>
                <a:ea typeface="华文仿宋" pitchFamily="2" charset="-122"/>
                <a:cs typeface="宋体" pitchFamily="2" charset="-122"/>
              </a:rPr>
              <a:t>对工作、学习等区域进行重点照明</a:t>
            </a:r>
          </a:p>
        </p:txBody>
      </p:sp>
      <p:sp>
        <p:nvSpPr>
          <p:cNvPr id="5" name="矩形 4"/>
          <p:cNvSpPr/>
          <p:nvPr/>
        </p:nvSpPr>
        <p:spPr>
          <a:xfrm>
            <a:off x="107504" y="4731545"/>
            <a:ext cx="1661032" cy="338554"/>
          </a:xfrm>
          <a:prstGeom prst="rect">
            <a:avLst/>
          </a:prstGeom>
        </p:spPr>
        <p:txBody>
          <a:bodyPr wrap="none">
            <a:spAutoFit/>
          </a:bodyPr>
          <a:lstStyle/>
          <a:p>
            <a:pPr lvl="0"/>
            <a:r>
              <a:rPr lang="en-US" altLang="zh-CN" sz="1600" dirty="0" smtClean="0">
                <a:solidFill>
                  <a:srgbClr val="FFFF00"/>
                </a:solidFill>
                <a:latin typeface="华文中宋" pitchFamily="2" charset="-122"/>
                <a:ea typeface="华文中宋" pitchFamily="2" charset="-122"/>
              </a:rPr>
              <a:t>6.5  </a:t>
            </a:r>
            <a:r>
              <a:rPr lang="zh-CN" altLang="en-US" sz="1600" dirty="0" smtClean="0">
                <a:solidFill>
                  <a:srgbClr val="FFFF00"/>
                </a:solidFill>
                <a:latin typeface="华文中宋" pitchFamily="2" charset="-122"/>
                <a:ea typeface="华文中宋" pitchFamily="2" charset="-122"/>
              </a:rPr>
              <a:t>室内光环境</a:t>
            </a:r>
            <a:endParaRPr lang="zh-CN" altLang="zh-CN" sz="1600" dirty="0">
              <a:solidFill>
                <a:srgbClr val="FFFF00"/>
              </a:solidFill>
              <a:latin typeface="华文中宋" pitchFamily="2" charset="-122"/>
              <a:ea typeface="华文中宋" pitchFamily="2" charset="-122"/>
            </a:endParaRPr>
          </a:p>
        </p:txBody>
      </p:sp>
    </p:spTree>
    <p:extLst>
      <p:ext uri="{BB962C8B-B14F-4D97-AF65-F5344CB8AC3E}">
        <p14:creationId xmlns:p14="http://schemas.microsoft.com/office/powerpoint/2010/main" val="222580140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50177" name="图片 62" descr="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17656" y="228600"/>
            <a:ext cx="2933700" cy="428625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p:cNvSpPr>
            <a:spLocks noChangeArrowheads="1"/>
          </p:cNvSpPr>
          <p:nvPr/>
        </p:nvSpPr>
        <p:spPr bwMode="auto">
          <a:xfrm>
            <a:off x="5552358" y="4629290"/>
            <a:ext cx="2664296" cy="338554"/>
          </a:xfrm>
          <a:prstGeom prst="rect">
            <a:avLst/>
          </a:prstGeom>
          <a:ln/>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zh-CN" sz="1600" dirty="0">
                <a:solidFill>
                  <a:srgbClr val="FF3399"/>
                </a:solidFill>
                <a:latin typeface="华文仿宋" pitchFamily="2" charset="-122"/>
                <a:ea typeface="华文仿宋" pitchFamily="2" charset="-122"/>
                <a:cs typeface="宋体" pitchFamily="2" charset="-122"/>
              </a:rPr>
              <a:t>酒吧复杂的顶界面处理</a:t>
            </a:r>
          </a:p>
        </p:txBody>
      </p:sp>
      <p:sp>
        <p:nvSpPr>
          <p:cNvPr id="5" name="矩形 4"/>
          <p:cNvSpPr/>
          <p:nvPr/>
        </p:nvSpPr>
        <p:spPr>
          <a:xfrm>
            <a:off x="107504" y="4731545"/>
            <a:ext cx="1661032" cy="338554"/>
          </a:xfrm>
          <a:prstGeom prst="rect">
            <a:avLst/>
          </a:prstGeom>
        </p:spPr>
        <p:txBody>
          <a:bodyPr wrap="none">
            <a:spAutoFit/>
          </a:bodyPr>
          <a:lstStyle/>
          <a:p>
            <a:pPr lvl="0"/>
            <a:r>
              <a:rPr lang="en-US" altLang="zh-CN" sz="1600" dirty="0" smtClean="0">
                <a:solidFill>
                  <a:srgbClr val="FFFF00"/>
                </a:solidFill>
                <a:latin typeface="华文中宋" pitchFamily="2" charset="-122"/>
                <a:ea typeface="华文中宋" pitchFamily="2" charset="-122"/>
              </a:rPr>
              <a:t>6.5  </a:t>
            </a:r>
            <a:r>
              <a:rPr lang="zh-CN" altLang="en-US" sz="1600" dirty="0" smtClean="0">
                <a:solidFill>
                  <a:srgbClr val="FFFF00"/>
                </a:solidFill>
                <a:latin typeface="华文中宋" pitchFamily="2" charset="-122"/>
                <a:ea typeface="华文中宋" pitchFamily="2" charset="-122"/>
              </a:rPr>
              <a:t>室内光环境</a:t>
            </a:r>
            <a:endParaRPr lang="zh-CN" altLang="zh-CN" sz="1600" dirty="0">
              <a:solidFill>
                <a:srgbClr val="FFFF00"/>
              </a:solidFill>
              <a:latin typeface="华文中宋" pitchFamily="2" charset="-122"/>
              <a:ea typeface="华文中宋" pitchFamily="2" charset="-122"/>
            </a:endParaRPr>
          </a:p>
        </p:txBody>
      </p:sp>
      <p:sp>
        <p:nvSpPr>
          <p:cNvPr id="6" name="矩形 5"/>
          <p:cNvSpPr/>
          <p:nvPr/>
        </p:nvSpPr>
        <p:spPr>
          <a:xfrm>
            <a:off x="611560" y="1059582"/>
            <a:ext cx="4320480" cy="1754326"/>
          </a:xfrm>
          <a:prstGeom prst="rect">
            <a:avLst/>
          </a:prstGeom>
        </p:spPr>
        <p:txBody>
          <a:bodyPr wrap="square">
            <a:spAutoFit/>
          </a:bodyPr>
          <a:lstStyle/>
          <a:p>
            <a:pPr>
              <a:lnSpc>
                <a:spcPct val="150000"/>
              </a:lnSpc>
            </a:pPr>
            <a:r>
              <a:rPr lang="zh-CN" altLang="en-US" dirty="0" smtClean="0">
                <a:solidFill>
                  <a:schemeClr val="accent2">
                    <a:lumMod val="75000"/>
                  </a:schemeClr>
                </a:solidFill>
              </a:rPr>
              <a:t>（</a:t>
            </a:r>
            <a:r>
              <a:rPr lang="en-US" altLang="zh-CN" dirty="0">
                <a:solidFill>
                  <a:schemeClr val="accent2">
                    <a:lumMod val="75000"/>
                  </a:schemeClr>
                </a:solidFill>
                <a:latin typeface="宋体" pitchFamily="2" charset="-122"/>
                <a:ea typeface="宋体" pitchFamily="2" charset="-122"/>
              </a:rPr>
              <a:t>2</a:t>
            </a:r>
            <a:r>
              <a:rPr lang="zh-CN" altLang="en-US" dirty="0">
                <a:solidFill>
                  <a:schemeClr val="accent2">
                    <a:lumMod val="75000"/>
                  </a:schemeClr>
                </a:solidFill>
                <a:latin typeface="宋体" pitchFamily="2" charset="-122"/>
                <a:ea typeface="宋体" pitchFamily="2" charset="-122"/>
              </a:rPr>
              <a:t>）阴影立体感</a:t>
            </a:r>
          </a:p>
          <a:p>
            <a:pPr>
              <a:lnSpc>
                <a:spcPct val="150000"/>
              </a:lnSpc>
            </a:pPr>
            <a:r>
              <a:rPr lang="zh-CN" altLang="en-US" dirty="0">
                <a:latin typeface="宋体" pitchFamily="2" charset="-122"/>
                <a:ea typeface="宋体" pitchFamily="2" charset="-122"/>
              </a:rPr>
              <a:t>首先，光线应达到一定的数量和强度。</a:t>
            </a:r>
          </a:p>
          <a:p>
            <a:pPr>
              <a:lnSpc>
                <a:spcPct val="150000"/>
              </a:lnSpc>
            </a:pPr>
            <a:r>
              <a:rPr lang="zh-CN" altLang="en-US" dirty="0">
                <a:latin typeface="宋体" pitchFamily="2" charset="-122"/>
                <a:ea typeface="宋体" pitchFamily="2" charset="-122"/>
              </a:rPr>
              <a:t>其次，灯具的数量和配光方式对物体立体感的影响很大。</a:t>
            </a:r>
            <a:endParaRPr lang="zh-CN" altLang="en-US" dirty="0">
              <a:latin typeface="宋体" pitchFamily="2" charset="-122"/>
              <a:ea typeface="宋体" pitchFamily="2" charset="-122"/>
            </a:endParaRPr>
          </a:p>
        </p:txBody>
      </p:sp>
    </p:spTree>
    <p:extLst>
      <p:ext uri="{BB962C8B-B14F-4D97-AF65-F5344CB8AC3E}">
        <p14:creationId xmlns:p14="http://schemas.microsoft.com/office/powerpoint/2010/main" val="159578259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7640" y="541531"/>
            <a:ext cx="4032448" cy="3000821"/>
          </a:xfrm>
          <a:prstGeom prst="rect">
            <a:avLst/>
          </a:prstGeom>
        </p:spPr>
        <p:txBody>
          <a:bodyPr wrap="square">
            <a:spAutoFit/>
          </a:bodyPr>
          <a:lstStyle/>
          <a:p>
            <a:pPr>
              <a:lnSpc>
                <a:spcPct val="150000"/>
              </a:lnSpc>
            </a:pPr>
            <a:r>
              <a:rPr lang="zh-CN" altLang="en-US" dirty="0" smtClean="0">
                <a:solidFill>
                  <a:schemeClr val="accent2">
                    <a:lumMod val="75000"/>
                  </a:schemeClr>
                </a:solidFill>
              </a:rPr>
              <a:t>（</a:t>
            </a:r>
            <a:r>
              <a:rPr lang="en-US" altLang="zh-CN" dirty="0">
                <a:solidFill>
                  <a:schemeClr val="accent2">
                    <a:lumMod val="75000"/>
                  </a:schemeClr>
                </a:solidFill>
                <a:latin typeface="宋体" pitchFamily="2" charset="-122"/>
                <a:ea typeface="宋体" pitchFamily="2" charset="-122"/>
              </a:rPr>
              <a:t>3</a:t>
            </a:r>
            <a:r>
              <a:rPr lang="zh-CN" altLang="en-US" dirty="0">
                <a:solidFill>
                  <a:schemeClr val="accent2">
                    <a:lumMod val="75000"/>
                  </a:schemeClr>
                </a:solidFill>
                <a:latin typeface="宋体" pitchFamily="2" charset="-122"/>
                <a:ea typeface="宋体" pitchFamily="2" charset="-122"/>
              </a:rPr>
              <a:t>）色彩与照明</a:t>
            </a:r>
          </a:p>
          <a:p>
            <a:pPr>
              <a:lnSpc>
                <a:spcPct val="150000"/>
              </a:lnSpc>
            </a:pPr>
            <a:r>
              <a:rPr lang="zh-CN" altLang="en-US" dirty="0">
                <a:latin typeface="宋体" pitchFamily="2" charset="-122"/>
                <a:ea typeface="宋体" pitchFamily="2" charset="-122"/>
              </a:rPr>
              <a:t>   在对室内光环境进行表现时，正确选择光源的色温和光色也非常重要。低、中、高色温的光源可分别营造出浪漫温馨、明朗开阔、凉爽活泼的光环境气氛，在设计中应根据室内空间的性质来进行选择。</a:t>
            </a:r>
            <a:endParaRPr lang="zh-CN" altLang="en-US" dirty="0">
              <a:latin typeface="宋体" pitchFamily="2" charset="-122"/>
              <a:ea typeface="宋体" pitchFamily="2" charset="-122"/>
            </a:endParaRPr>
          </a:p>
        </p:txBody>
      </p:sp>
      <p:sp>
        <p:nvSpPr>
          <p:cNvPr id="3"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51201" name="图片 65" descr="093640nqxh04yhq9shxnd0"/>
          <p:cNvPicPr>
            <a:picLocks noChangeAspect="1" noChangeArrowheads="1"/>
          </p:cNvPicPr>
          <p:nvPr/>
        </p:nvPicPr>
        <p:blipFill>
          <a:blip r:embed="rId2">
            <a:extLst>
              <a:ext uri="{28A0092B-C50C-407E-A947-70E740481C1C}">
                <a14:useLocalDpi xmlns:a14="http://schemas.microsoft.com/office/drawing/2010/main" val="0"/>
              </a:ext>
            </a:extLst>
          </a:blip>
          <a:srcRect l="3743" t="-1350" r="43336"/>
          <a:stretch>
            <a:fillRect/>
          </a:stretch>
        </p:blipFill>
        <p:spPr bwMode="auto">
          <a:xfrm>
            <a:off x="5220072" y="228600"/>
            <a:ext cx="3114675" cy="398145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5220072" y="4497971"/>
            <a:ext cx="3024335" cy="338554"/>
          </a:xfrm>
          <a:prstGeom prst="rect">
            <a:avLst/>
          </a:prstGeom>
          <a:ln/>
          <a:extLst/>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     </a:t>
            </a:r>
            <a:r>
              <a:rPr lang="zh-CN" altLang="en-US" sz="1600" dirty="0">
                <a:solidFill>
                  <a:srgbClr val="FF3399"/>
                </a:solidFill>
                <a:latin typeface="华文仿宋" pitchFamily="2" charset="-122"/>
                <a:ea typeface="华文仿宋" pitchFamily="2" charset="-122"/>
                <a:cs typeface="宋体" pitchFamily="2" charset="-122"/>
              </a:rPr>
              <a:t>利用高色温光源提高办公效率</a:t>
            </a:r>
          </a:p>
        </p:txBody>
      </p:sp>
      <p:sp>
        <p:nvSpPr>
          <p:cNvPr id="6" name="矩形 5"/>
          <p:cNvSpPr/>
          <p:nvPr/>
        </p:nvSpPr>
        <p:spPr>
          <a:xfrm>
            <a:off x="107504" y="4731545"/>
            <a:ext cx="1661032" cy="338554"/>
          </a:xfrm>
          <a:prstGeom prst="rect">
            <a:avLst/>
          </a:prstGeom>
        </p:spPr>
        <p:txBody>
          <a:bodyPr wrap="none">
            <a:spAutoFit/>
          </a:bodyPr>
          <a:lstStyle/>
          <a:p>
            <a:pPr lvl="0"/>
            <a:r>
              <a:rPr lang="en-US" altLang="zh-CN" sz="1600" dirty="0" smtClean="0">
                <a:solidFill>
                  <a:srgbClr val="FFFF00"/>
                </a:solidFill>
                <a:latin typeface="华文中宋" pitchFamily="2" charset="-122"/>
                <a:ea typeface="华文中宋" pitchFamily="2" charset="-122"/>
              </a:rPr>
              <a:t>6.5  </a:t>
            </a:r>
            <a:r>
              <a:rPr lang="zh-CN" altLang="en-US" sz="1600" dirty="0" smtClean="0">
                <a:solidFill>
                  <a:srgbClr val="FFFF00"/>
                </a:solidFill>
                <a:latin typeface="华文中宋" pitchFamily="2" charset="-122"/>
                <a:ea typeface="华文中宋" pitchFamily="2" charset="-122"/>
              </a:rPr>
              <a:t>室内光环境</a:t>
            </a:r>
            <a:endParaRPr lang="zh-CN" altLang="zh-CN" sz="1600" dirty="0">
              <a:solidFill>
                <a:srgbClr val="FFFF00"/>
              </a:solidFill>
              <a:latin typeface="华文中宋" pitchFamily="2" charset="-122"/>
              <a:ea typeface="华文中宋" pitchFamily="2" charset="-122"/>
            </a:endParaRPr>
          </a:p>
        </p:txBody>
      </p:sp>
    </p:spTree>
    <p:extLst>
      <p:ext uri="{BB962C8B-B14F-4D97-AF65-F5344CB8AC3E}">
        <p14:creationId xmlns:p14="http://schemas.microsoft.com/office/powerpoint/2010/main" val="381288809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504" y="4731545"/>
            <a:ext cx="1455848" cy="338554"/>
          </a:xfrm>
          <a:prstGeom prst="rect">
            <a:avLst/>
          </a:prstGeom>
        </p:spPr>
        <p:txBody>
          <a:bodyPr wrap="none">
            <a:spAutoFit/>
          </a:bodyPr>
          <a:lstStyle/>
          <a:p>
            <a:pPr lvl="0"/>
            <a:r>
              <a:rPr lang="en-US" altLang="zh-CN" sz="1600" dirty="0" smtClean="0">
                <a:solidFill>
                  <a:srgbClr val="FFFF00"/>
                </a:solidFill>
                <a:latin typeface="华文中宋" pitchFamily="2" charset="-122"/>
                <a:ea typeface="华文中宋" pitchFamily="2" charset="-122"/>
              </a:rPr>
              <a:t>6.6  </a:t>
            </a:r>
            <a:r>
              <a:rPr lang="zh-CN" altLang="en-US" sz="1600" dirty="0" smtClean="0">
                <a:solidFill>
                  <a:srgbClr val="FFFF00"/>
                </a:solidFill>
                <a:latin typeface="华文中宋" pitchFamily="2" charset="-122"/>
                <a:ea typeface="华文中宋" pitchFamily="2" charset="-122"/>
              </a:rPr>
              <a:t>室内色彩</a:t>
            </a:r>
            <a:endParaRPr lang="zh-CN" altLang="zh-CN" sz="1600" dirty="0">
              <a:solidFill>
                <a:srgbClr val="FFFF00"/>
              </a:solidFill>
              <a:latin typeface="华文中宋" pitchFamily="2" charset="-122"/>
              <a:ea typeface="华文中宋" pitchFamily="2" charset="-122"/>
            </a:endParaRPr>
          </a:p>
        </p:txBody>
      </p:sp>
      <p:sp>
        <p:nvSpPr>
          <p:cNvPr id="3" name="矩形 2"/>
          <p:cNvSpPr/>
          <p:nvPr/>
        </p:nvSpPr>
        <p:spPr>
          <a:xfrm>
            <a:off x="847896" y="267494"/>
            <a:ext cx="7869548" cy="4293483"/>
          </a:xfrm>
          <a:prstGeom prst="rect">
            <a:avLst/>
          </a:prstGeom>
        </p:spPr>
        <p:txBody>
          <a:bodyPr wrap="square">
            <a:spAutoFit/>
          </a:bodyPr>
          <a:lstStyle/>
          <a:p>
            <a:pPr lvl="0" algn="ctr">
              <a:lnSpc>
                <a:spcPct val="150000"/>
              </a:lnSpc>
            </a:pPr>
            <a:r>
              <a:rPr lang="zh-CN" altLang="zh-CN" sz="2000" dirty="0">
                <a:solidFill>
                  <a:schemeClr val="accent2">
                    <a:lumMod val="75000"/>
                  </a:schemeClr>
                </a:solidFill>
                <a:latin typeface="华文琥珀" pitchFamily="2" charset="-122"/>
                <a:ea typeface="华文琥珀" pitchFamily="2" charset="-122"/>
              </a:rPr>
              <a:t>色彩的基本概念</a:t>
            </a:r>
          </a:p>
          <a:p>
            <a:pPr>
              <a:lnSpc>
                <a:spcPct val="150000"/>
              </a:lnSpc>
            </a:pPr>
            <a:r>
              <a:rPr lang="en-US" altLang="zh-CN" dirty="0">
                <a:solidFill>
                  <a:schemeClr val="accent2">
                    <a:lumMod val="75000"/>
                  </a:schemeClr>
                </a:solidFill>
                <a:latin typeface="宋体" pitchFamily="2" charset="-122"/>
                <a:ea typeface="宋体" pitchFamily="2" charset="-122"/>
              </a:rPr>
              <a:t>1.</a:t>
            </a:r>
            <a:r>
              <a:rPr lang="zh-CN" altLang="zh-CN" dirty="0">
                <a:solidFill>
                  <a:schemeClr val="accent2">
                    <a:lumMod val="75000"/>
                  </a:schemeClr>
                </a:solidFill>
                <a:latin typeface="宋体" pitchFamily="2" charset="-122"/>
                <a:ea typeface="宋体" pitchFamily="2" charset="-122"/>
              </a:rPr>
              <a:t>色彩的来源</a:t>
            </a:r>
          </a:p>
          <a:p>
            <a:pPr>
              <a:lnSpc>
                <a:spcPct val="150000"/>
              </a:lnSpc>
            </a:pPr>
            <a:r>
              <a:rPr lang="zh-CN" altLang="zh-CN" dirty="0">
                <a:latin typeface="宋体" pitchFamily="2" charset="-122"/>
                <a:ea typeface="宋体" pitchFamily="2" charset="-122"/>
              </a:rPr>
              <a:t>光是一切物体的颜色的唯一来源，它是一种电磁波的能量，称为光波。在光波波长</a:t>
            </a:r>
            <a:r>
              <a:rPr lang="en-US" altLang="zh-CN" dirty="0">
                <a:latin typeface="宋体" pitchFamily="2" charset="-122"/>
                <a:ea typeface="宋体" pitchFamily="2" charset="-122"/>
              </a:rPr>
              <a:t>380</a:t>
            </a:r>
            <a:r>
              <a:rPr lang="zh-CN" altLang="zh-CN" dirty="0">
                <a:latin typeface="宋体" pitchFamily="2" charset="-122"/>
                <a:ea typeface="宋体" pitchFamily="2" charset="-122"/>
              </a:rPr>
              <a:t>～</a:t>
            </a:r>
            <a:r>
              <a:rPr lang="en-US" altLang="zh-CN" dirty="0">
                <a:latin typeface="宋体" pitchFamily="2" charset="-122"/>
                <a:ea typeface="宋体" pitchFamily="2" charset="-122"/>
              </a:rPr>
              <a:t>780nm</a:t>
            </a:r>
            <a:r>
              <a:rPr lang="zh-CN" altLang="zh-CN" dirty="0">
                <a:latin typeface="宋体" pitchFamily="2" charset="-122"/>
                <a:ea typeface="宋体" pitchFamily="2" charset="-122"/>
              </a:rPr>
              <a:t>内，人可察觉到的光称为可见光。它们在电磁波巨大的连续统一体中，只占极狭小的一部分。光刺激到人的视网膜时形成色觉，因此我们通常见到物体颜色，是指物体的反射颜色，没有光也就没有颜色。物体的有色表面，反射光的某种波长可能比反射其他的波长要强得多，这个反射得最长的波长，通常称为该物体的色彩。表面的颜色主要是从入射光中减去（被吸收、透射）一些波长而产生的，因此感觉到的颜色，主要决定于物体光波反射率和光源的发射光谱。</a:t>
            </a:r>
          </a:p>
        </p:txBody>
      </p:sp>
    </p:spTree>
    <p:extLst>
      <p:ext uri="{BB962C8B-B14F-4D97-AF65-F5344CB8AC3E}">
        <p14:creationId xmlns:p14="http://schemas.microsoft.com/office/powerpoint/2010/main" val="119449400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69472" y="24646"/>
            <a:ext cx="8136904" cy="4662815"/>
          </a:xfrm>
          <a:prstGeom prst="rect">
            <a:avLst/>
          </a:prstGeom>
        </p:spPr>
        <p:txBody>
          <a:bodyPr wrap="square">
            <a:spAutoFit/>
          </a:bodyPr>
          <a:lstStyle/>
          <a:p>
            <a:pPr>
              <a:lnSpc>
                <a:spcPct val="150000"/>
              </a:lnSpc>
            </a:pPr>
            <a:r>
              <a:rPr lang="zh-CN" altLang="en-US" dirty="0" smtClean="0">
                <a:solidFill>
                  <a:schemeClr val="accent2">
                    <a:lumMod val="75000"/>
                  </a:schemeClr>
                </a:solidFill>
              </a:rPr>
              <a:t> </a:t>
            </a:r>
            <a:r>
              <a:rPr lang="en-US" altLang="zh-CN" dirty="0">
                <a:solidFill>
                  <a:schemeClr val="accent2">
                    <a:lumMod val="75000"/>
                  </a:schemeClr>
                </a:solidFill>
                <a:latin typeface="宋体" pitchFamily="2" charset="-122"/>
                <a:ea typeface="宋体" pitchFamily="2" charset="-122"/>
              </a:rPr>
              <a:t>2.</a:t>
            </a:r>
            <a:r>
              <a:rPr lang="zh-CN" altLang="en-US" dirty="0">
                <a:solidFill>
                  <a:schemeClr val="accent2">
                    <a:lumMod val="75000"/>
                  </a:schemeClr>
                </a:solidFill>
                <a:latin typeface="宋体" pitchFamily="2" charset="-122"/>
                <a:ea typeface="宋体" pitchFamily="2" charset="-122"/>
              </a:rPr>
              <a:t>色彩三属性</a:t>
            </a:r>
          </a:p>
          <a:p>
            <a:pPr>
              <a:lnSpc>
                <a:spcPct val="150000"/>
              </a:lnSpc>
            </a:pPr>
            <a:r>
              <a:rPr lang="zh-CN" altLang="en-US" dirty="0" smtClean="0">
                <a:latin typeface="宋体" pitchFamily="2" charset="-122"/>
                <a:ea typeface="宋体" pitchFamily="2" charset="-122"/>
              </a:rPr>
              <a:t>（</a:t>
            </a:r>
            <a:r>
              <a:rPr lang="en-US" altLang="zh-CN" dirty="0">
                <a:latin typeface="宋体" pitchFamily="2" charset="-122"/>
                <a:ea typeface="宋体" pitchFamily="2" charset="-122"/>
              </a:rPr>
              <a:t>1</a:t>
            </a:r>
            <a:r>
              <a:rPr lang="zh-CN" altLang="en-US" dirty="0">
                <a:latin typeface="宋体" pitchFamily="2" charset="-122"/>
                <a:ea typeface="宋体" pitchFamily="2" charset="-122"/>
              </a:rPr>
              <a:t>）色相</a:t>
            </a:r>
          </a:p>
          <a:p>
            <a:pPr>
              <a:lnSpc>
                <a:spcPct val="150000"/>
              </a:lnSpc>
            </a:pPr>
            <a:r>
              <a:rPr lang="zh-CN" altLang="en-US" dirty="0">
                <a:latin typeface="宋体" pitchFamily="2" charset="-122"/>
                <a:ea typeface="宋体" pitchFamily="2" charset="-122"/>
              </a:rPr>
              <a:t>    说明色彩所呈现的相貌，如红、橙、黄、绿等色，色彩之所以不同，决定于光波波长的长短，通常以循环的色相环表示。</a:t>
            </a:r>
          </a:p>
          <a:p>
            <a:pPr>
              <a:lnSpc>
                <a:spcPct val="150000"/>
              </a:lnSpc>
            </a:pPr>
            <a:r>
              <a:rPr lang="zh-CN" altLang="en-US" dirty="0">
                <a:latin typeface="宋体" pitchFamily="2" charset="-122"/>
                <a:ea typeface="宋体" pitchFamily="2" charset="-122"/>
              </a:rPr>
              <a:t>   （</a:t>
            </a:r>
            <a:r>
              <a:rPr lang="en-US" altLang="zh-CN" dirty="0">
                <a:latin typeface="宋体" pitchFamily="2" charset="-122"/>
                <a:ea typeface="宋体" pitchFamily="2" charset="-122"/>
              </a:rPr>
              <a:t>2</a:t>
            </a:r>
            <a:r>
              <a:rPr lang="zh-CN" altLang="en-US" dirty="0">
                <a:latin typeface="宋体" pitchFamily="2" charset="-122"/>
                <a:ea typeface="宋体" pitchFamily="2" charset="-122"/>
              </a:rPr>
              <a:t>）明度</a:t>
            </a:r>
          </a:p>
          <a:p>
            <a:pPr>
              <a:lnSpc>
                <a:spcPct val="150000"/>
              </a:lnSpc>
            </a:pPr>
            <a:r>
              <a:rPr lang="zh-CN" altLang="en-US" dirty="0">
                <a:latin typeface="宋体" pitchFamily="2" charset="-122"/>
                <a:ea typeface="宋体" pitchFamily="2" charset="-122"/>
              </a:rPr>
              <a:t>   表明色彩的明暗程度。决定于光波之波幅，波幅愈大，亮度也愈大，但和波长也有关系。通常从黑到白分成若干阶段作为衡量的尺度，接近白色的明度高，接近黑色的明度低。</a:t>
            </a:r>
          </a:p>
          <a:p>
            <a:pPr>
              <a:lnSpc>
                <a:spcPct val="150000"/>
              </a:lnSpc>
            </a:pPr>
            <a:r>
              <a:rPr lang="zh-CN" altLang="en-US" dirty="0">
                <a:latin typeface="宋体" pitchFamily="2" charset="-122"/>
                <a:ea typeface="宋体" pitchFamily="2" charset="-122"/>
              </a:rPr>
              <a:t>   （</a:t>
            </a:r>
            <a:r>
              <a:rPr lang="en-US" altLang="zh-CN" dirty="0">
                <a:latin typeface="宋体" pitchFamily="2" charset="-122"/>
                <a:ea typeface="宋体" pitchFamily="2" charset="-122"/>
              </a:rPr>
              <a:t>3</a:t>
            </a:r>
            <a:r>
              <a:rPr lang="zh-CN" altLang="en-US" dirty="0">
                <a:latin typeface="宋体" pitchFamily="2" charset="-122"/>
                <a:ea typeface="宋体" pitchFamily="2" charset="-122"/>
              </a:rPr>
              <a:t>）彩度</a:t>
            </a:r>
          </a:p>
          <a:p>
            <a:pPr>
              <a:lnSpc>
                <a:spcPct val="150000"/>
              </a:lnSpc>
            </a:pPr>
            <a:r>
              <a:rPr lang="zh-CN" altLang="en-US" dirty="0">
                <a:latin typeface="宋体" pitchFamily="2" charset="-122"/>
                <a:ea typeface="宋体" pitchFamily="2" charset="-122"/>
              </a:rPr>
              <a:t>    即色彩的强弱程度，或色彩的纯净饱和程度。因此，有时也称为色彩的纯度或饱和度。它决定于所含波长的单一性还是复合性</a:t>
            </a:r>
            <a:r>
              <a:rPr lang="zh-CN" altLang="en-US" dirty="0" smtClean="0">
                <a:latin typeface="宋体" pitchFamily="2" charset="-122"/>
                <a:ea typeface="宋体" pitchFamily="2" charset="-122"/>
              </a:rPr>
              <a:t>。</a:t>
            </a:r>
            <a:endParaRPr lang="zh-CN" altLang="en-US" dirty="0">
              <a:latin typeface="宋体" pitchFamily="2" charset="-122"/>
              <a:ea typeface="宋体" pitchFamily="2" charset="-122"/>
            </a:endParaRPr>
          </a:p>
        </p:txBody>
      </p:sp>
    </p:spTree>
    <p:extLst>
      <p:ext uri="{BB962C8B-B14F-4D97-AF65-F5344CB8AC3E}">
        <p14:creationId xmlns:p14="http://schemas.microsoft.com/office/powerpoint/2010/main" val="202482979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图片 73" descr="view"/>
          <p:cNvPicPr>
            <a:picLocks noChangeAspect="1" noChangeArrowheads="1"/>
          </p:cNvPicPr>
          <p:nvPr/>
        </p:nvPicPr>
        <p:blipFill>
          <a:blip r:embed="rId2">
            <a:extLst>
              <a:ext uri="{28A0092B-C50C-407E-A947-70E740481C1C}">
                <a14:useLocalDpi xmlns:a14="http://schemas.microsoft.com/office/drawing/2010/main" val="0"/>
              </a:ext>
            </a:extLst>
          </a:blip>
          <a:srcRect l="24733" t="19241" r="24805" b="14430"/>
          <a:stretch>
            <a:fillRect/>
          </a:stretch>
        </p:blipFill>
        <p:spPr bwMode="auto">
          <a:xfrm>
            <a:off x="2843808" y="339502"/>
            <a:ext cx="3384376" cy="334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3995936" y="4155926"/>
            <a:ext cx="1261884" cy="338554"/>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r>
              <a:rPr lang="zh-CN" altLang="zh-CN" sz="1600" dirty="0">
                <a:solidFill>
                  <a:srgbClr val="FF3399"/>
                </a:solidFill>
                <a:latin typeface="华文仿宋" pitchFamily="2" charset="-122"/>
                <a:ea typeface="华文仿宋" pitchFamily="2" charset="-122"/>
                <a:cs typeface="宋体" pitchFamily="2" charset="-122"/>
              </a:rPr>
              <a:t>色彩的混合 </a:t>
            </a:r>
            <a:endParaRPr lang="zh-CN" altLang="en-US" sz="1600" dirty="0">
              <a:solidFill>
                <a:srgbClr val="FF3399"/>
              </a:solidFill>
              <a:latin typeface="华文仿宋" pitchFamily="2" charset="-122"/>
              <a:ea typeface="华文仿宋" pitchFamily="2" charset="-122"/>
              <a:cs typeface="宋体" pitchFamily="2" charset="-122"/>
            </a:endParaRPr>
          </a:p>
        </p:txBody>
      </p:sp>
    </p:spTree>
    <p:extLst>
      <p:ext uri="{BB962C8B-B14F-4D97-AF65-F5344CB8AC3E}">
        <p14:creationId xmlns:p14="http://schemas.microsoft.com/office/powerpoint/2010/main" val="266514028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483518"/>
            <a:ext cx="7368088" cy="3797193"/>
          </a:xfrm>
          <a:prstGeom prst="rect">
            <a:avLst/>
          </a:prstGeom>
        </p:spPr>
        <p:txBody>
          <a:bodyPr wrap="square">
            <a:spAutoFit/>
          </a:bodyPr>
          <a:lstStyle/>
          <a:p>
            <a:pPr>
              <a:lnSpc>
                <a:spcPct val="150000"/>
              </a:lnSpc>
            </a:pPr>
            <a:r>
              <a:rPr lang="zh-CN" altLang="en-US" dirty="0" smtClean="0">
                <a:solidFill>
                  <a:schemeClr val="accent2">
                    <a:lumMod val="75000"/>
                  </a:schemeClr>
                </a:solidFill>
              </a:rPr>
              <a:t> </a:t>
            </a:r>
            <a:r>
              <a:rPr lang="en-US" altLang="zh-CN" dirty="0">
                <a:solidFill>
                  <a:schemeClr val="accent2">
                    <a:lumMod val="75000"/>
                  </a:schemeClr>
                </a:solidFill>
                <a:latin typeface="宋体" pitchFamily="2" charset="-122"/>
                <a:ea typeface="宋体" pitchFamily="2" charset="-122"/>
              </a:rPr>
              <a:t>3. </a:t>
            </a:r>
            <a:r>
              <a:rPr lang="zh-CN" altLang="en-US" dirty="0">
                <a:solidFill>
                  <a:schemeClr val="accent2">
                    <a:lumMod val="75000"/>
                  </a:schemeClr>
                </a:solidFill>
                <a:latin typeface="宋体" pitchFamily="2" charset="-122"/>
                <a:ea typeface="宋体" pitchFamily="2" charset="-122"/>
              </a:rPr>
              <a:t>色彩的混合</a:t>
            </a:r>
          </a:p>
          <a:p>
            <a:pPr>
              <a:lnSpc>
                <a:spcPct val="150000"/>
              </a:lnSpc>
            </a:pPr>
            <a:r>
              <a:rPr lang="zh-CN" altLang="en-US" dirty="0">
                <a:latin typeface="宋体" pitchFamily="2" charset="-122"/>
                <a:ea typeface="宋体" pitchFamily="2" charset="-122"/>
              </a:rPr>
              <a:t>   （</a:t>
            </a:r>
            <a:r>
              <a:rPr lang="en-US" altLang="zh-CN" dirty="0">
                <a:latin typeface="宋体" pitchFamily="2" charset="-122"/>
                <a:ea typeface="宋体" pitchFamily="2" charset="-122"/>
              </a:rPr>
              <a:t>1</a:t>
            </a:r>
            <a:r>
              <a:rPr lang="zh-CN" altLang="en-US" dirty="0">
                <a:latin typeface="宋体" pitchFamily="2" charset="-122"/>
                <a:ea typeface="宋体" pitchFamily="2" charset="-122"/>
              </a:rPr>
              <a:t>）原色：红黄青称为三原色，因为这三种颜色在感觉上不能再分割，也不能用其他颜色来调配。蓝不是原色，因为蓝就是青紫，蓝里有红的成分，而其他色彩不能调制成青色，因此青才是原色。</a:t>
            </a:r>
          </a:p>
          <a:p>
            <a:pPr>
              <a:lnSpc>
                <a:spcPct val="150000"/>
              </a:lnSpc>
            </a:pPr>
            <a:r>
              <a:rPr lang="zh-CN" altLang="en-US" dirty="0">
                <a:latin typeface="宋体" pitchFamily="2" charset="-122"/>
                <a:ea typeface="宋体" pitchFamily="2" charset="-122"/>
              </a:rPr>
              <a:t>   （</a:t>
            </a:r>
            <a:r>
              <a:rPr lang="en-US" altLang="zh-CN" dirty="0">
                <a:latin typeface="宋体" pitchFamily="2" charset="-122"/>
                <a:ea typeface="宋体" pitchFamily="2" charset="-122"/>
              </a:rPr>
              <a:t>2</a:t>
            </a:r>
            <a:r>
              <a:rPr lang="zh-CN" altLang="en-US" dirty="0">
                <a:latin typeface="宋体" pitchFamily="2" charset="-122"/>
                <a:ea typeface="宋体" pitchFamily="2" charset="-122"/>
              </a:rPr>
              <a:t>）间色：或称二次色，由两种原色调制成的。即红</a:t>
            </a:r>
            <a:r>
              <a:rPr lang="en-US" altLang="zh-CN" dirty="0">
                <a:latin typeface="宋体" pitchFamily="2" charset="-122"/>
                <a:ea typeface="宋体" pitchFamily="2" charset="-122"/>
              </a:rPr>
              <a:t>+</a:t>
            </a:r>
            <a:r>
              <a:rPr lang="zh-CN" altLang="en-US" dirty="0">
                <a:latin typeface="宋体" pitchFamily="2" charset="-122"/>
                <a:ea typeface="宋体" pitchFamily="2" charset="-122"/>
              </a:rPr>
              <a:t>黄</a:t>
            </a:r>
            <a:r>
              <a:rPr lang="en-US" altLang="zh-CN" dirty="0">
                <a:latin typeface="宋体" pitchFamily="2" charset="-122"/>
                <a:ea typeface="宋体" pitchFamily="2" charset="-122"/>
              </a:rPr>
              <a:t>=</a:t>
            </a:r>
            <a:r>
              <a:rPr lang="zh-CN" altLang="en-US" dirty="0">
                <a:latin typeface="宋体" pitchFamily="2" charset="-122"/>
                <a:ea typeface="宋体" pitchFamily="2" charset="-122"/>
              </a:rPr>
              <a:t>橙，红</a:t>
            </a:r>
            <a:r>
              <a:rPr lang="en-US" altLang="zh-CN" dirty="0">
                <a:latin typeface="宋体" pitchFamily="2" charset="-122"/>
                <a:ea typeface="宋体" pitchFamily="2" charset="-122"/>
              </a:rPr>
              <a:t>+</a:t>
            </a:r>
            <a:r>
              <a:rPr lang="zh-CN" altLang="en-US" dirty="0">
                <a:latin typeface="宋体" pitchFamily="2" charset="-122"/>
                <a:ea typeface="宋体" pitchFamily="2" charset="-122"/>
              </a:rPr>
              <a:t>青</a:t>
            </a:r>
            <a:r>
              <a:rPr lang="en-US" altLang="zh-CN" dirty="0">
                <a:latin typeface="宋体" pitchFamily="2" charset="-122"/>
                <a:ea typeface="宋体" pitchFamily="2" charset="-122"/>
              </a:rPr>
              <a:t>=</a:t>
            </a:r>
            <a:r>
              <a:rPr lang="zh-CN" altLang="en-US" dirty="0">
                <a:latin typeface="宋体" pitchFamily="2" charset="-122"/>
                <a:ea typeface="宋体" pitchFamily="2" charset="-122"/>
              </a:rPr>
              <a:t>紫，黄</a:t>
            </a:r>
            <a:r>
              <a:rPr lang="en-US" altLang="zh-CN" dirty="0">
                <a:latin typeface="宋体" pitchFamily="2" charset="-122"/>
                <a:ea typeface="宋体" pitchFamily="2" charset="-122"/>
              </a:rPr>
              <a:t>+</a:t>
            </a:r>
            <a:r>
              <a:rPr lang="zh-CN" altLang="en-US" dirty="0">
                <a:latin typeface="宋体" pitchFamily="2" charset="-122"/>
                <a:ea typeface="宋体" pitchFamily="2" charset="-122"/>
              </a:rPr>
              <a:t>青</a:t>
            </a:r>
            <a:r>
              <a:rPr lang="en-US" altLang="zh-CN" dirty="0">
                <a:latin typeface="宋体" pitchFamily="2" charset="-122"/>
                <a:ea typeface="宋体" pitchFamily="2" charset="-122"/>
              </a:rPr>
              <a:t>=</a:t>
            </a:r>
            <a:r>
              <a:rPr lang="zh-CN" altLang="en-US" dirty="0">
                <a:latin typeface="宋体" pitchFamily="2" charset="-122"/>
                <a:ea typeface="宋体" pitchFamily="2" charset="-122"/>
              </a:rPr>
              <a:t>绿，共三种（图</a:t>
            </a:r>
            <a:r>
              <a:rPr lang="en-US" altLang="zh-CN" dirty="0">
                <a:latin typeface="宋体" pitchFamily="2" charset="-122"/>
                <a:ea typeface="宋体" pitchFamily="2" charset="-122"/>
              </a:rPr>
              <a:t>6-77</a:t>
            </a:r>
            <a:r>
              <a:rPr lang="zh-CN" altLang="en-US" dirty="0">
                <a:latin typeface="宋体" pitchFamily="2" charset="-122"/>
                <a:ea typeface="宋体" pitchFamily="2" charset="-122"/>
              </a:rPr>
              <a:t>）。</a:t>
            </a:r>
          </a:p>
          <a:p>
            <a:pPr>
              <a:lnSpc>
                <a:spcPct val="150000"/>
              </a:lnSpc>
            </a:pPr>
            <a:r>
              <a:rPr lang="zh-CN" altLang="en-US" dirty="0">
                <a:latin typeface="宋体" pitchFamily="2" charset="-122"/>
                <a:ea typeface="宋体" pitchFamily="2" charset="-122"/>
              </a:rPr>
              <a:t>   （</a:t>
            </a:r>
            <a:r>
              <a:rPr lang="en-US" altLang="zh-CN" dirty="0">
                <a:latin typeface="宋体" pitchFamily="2" charset="-122"/>
                <a:ea typeface="宋体" pitchFamily="2" charset="-122"/>
              </a:rPr>
              <a:t>3</a:t>
            </a:r>
            <a:r>
              <a:rPr lang="zh-CN" altLang="en-US" dirty="0">
                <a:latin typeface="宋体" pitchFamily="2" charset="-122"/>
                <a:ea typeface="宋体" pitchFamily="2" charset="-122"/>
              </a:rPr>
              <a:t>）复色：由两种间色调制成的称为复色。即橙</a:t>
            </a:r>
            <a:r>
              <a:rPr lang="en-US" altLang="zh-CN" dirty="0">
                <a:latin typeface="宋体" pitchFamily="2" charset="-122"/>
                <a:ea typeface="宋体" pitchFamily="2" charset="-122"/>
              </a:rPr>
              <a:t>+</a:t>
            </a:r>
            <a:r>
              <a:rPr lang="zh-CN" altLang="en-US" dirty="0">
                <a:latin typeface="宋体" pitchFamily="2" charset="-122"/>
                <a:ea typeface="宋体" pitchFamily="2" charset="-122"/>
              </a:rPr>
              <a:t>紫</a:t>
            </a:r>
            <a:r>
              <a:rPr lang="en-US" altLang="zh-CN" dirty="0">
                <a:latin typeface="宋体" pitchFamily="2" charset="-122"/>
                <a:ea typeface="宋体" pitchFamily="2" charset="-122"/>
              </a:rPr>
              <a:t>=</a:t>
            </a:r>
            <a:r>
              <a:rPr lang="zh-CN" altLang="en-US" dirty="0">
                <a:latin typeface="宋体" pitchFamily="2" charset="-122"/>
                <a:ea typeface="宋体" pitchFamily="2" charset="-122"/>
              </a:rPr>
              <a:t>橙紫，橙</a:t>
            </a:r>
            <a:r>
              <a:rPr lang="en-US" altLang="zh-CN" dirty="0">
                <a:latin typeface="宋体" pitchFamily="2" charset="-122"/>
                <a:ea typeface="宋体" pitchFamily="2" charset="-122"/>
              </a:rPr>
              <a:t>+</a:t>
            </a:r>
            <a:r>
              <a:rPr lang="zh-CN" altLang="en-US" dirty="0">
                <a:latin typeface="宋体" pitchFamily="2" charset="-122"/>
                <a:ea typeface="宋体" pitchFamily="2" charset="-122"/>
              </a:rPr>
              <a:t>绿</a:t>
            </a:r>
            <a:r>
              <a:rPr lang="en-US" altLang="zh-CN" dirty="0">
                <a:latin typeface="宋体" pitchFamily="2" charset="-122"/>
                <a:ea typeface="宋体" pitchFamily="2" charset="-122"/>
              </a:rPr>
              <a:t>=</a:t>
            </a:r>
            <a:r>
              <a:rPr lang="zh-CN" altLang="en-US" dirty="0">
                <a:latin typeface="宋体" pitchFamily="2" charset="-122"/>
                <a:ea typeface="宋体" pitchFamily="2" charset="-122"/>
              </a:rPr>
              <a:t>橙绿，紫</a:t>
            </a:r>
            <a:r>
              <a:rPr lang="en-US" altLang="zh-CN" dirty="0">
                <a:latin typeface="宋体" pitchFamily="2" charset="-122"/>
                <a:ea typeface="宋体" pitchFamily="2" charset="-122"/>
              </a:rPr>
              <a:t>+</a:t>
            </a:r>
            <a:r>
              <a:rPr lang="zh-CN" altLang="en-US" dirty="0">
                <a:latin typeface="宋体" pitchFamily="2" charset="-122"/>
                <a:ea typeface="宋体" pitchFamily="2" charset="-122"/>
              </a:rPr>
              <a:t>绿</a:t>
            </a:r>
            <a:r>
              <a:rPr lang="en-US" altLang="zh-CN" dirty="0">
                <a:latin typeface="宋体" pitchFamily="2" charset="-122"/>
                <a:ea typeface="宋体" pitchFamily="2" charset="-122"/>
              </a:rPr>
              <a:t>=</a:t>
            </a:r>
            <a:r>
              <a:rPr lang="zh-CN" altLang="en-US" dirty="0">
                <a:latin typeface="宋体" pitchFamily="2" charset="-122"/>
                <a:ea typeface="宋体" pitchFamily="2" charset="-122"/>
              </a:rPr>
              <a:t>紫绿。</a:t>
            </a:r>
          </a:p>
          <a:p>
            <a:pPr>
              <a:lnSpc>
                <a:spcPct val="150000"/>
              </a:lnSpc>
            </a:pPr>
            <a:r>
              <a:rPr lang="zh-CN" altLang="en-US" dirty="0">
                <a:latin typeface="宋体" pitchFamily="2" charset="-122"/>
                <a:ea typeface="宋体" pitchFamily="2" charset="-122"/>
              </a:rPr>
              <a:t>   </a:t>
            </a:r>
            <a:endParaRPr lang="zh-CN" altLang="en-US" dirty="0">
              <a:latin typeface="宋体" pitchFamily="2" charset="-122"/>
              <a:ea typeface="宋体" pitchFamily="2" charset="-122"/>
            </a:endParaRPr>
          </a:p>
        </p:txBody>
      </p:sp>
    </p:spTree>
    <p:extLst>
      <p:ext uri="{BB962C8B-B14F-4D97-AF65-F5344CB8AC3E}">
        <p14:creationId xmlns:p14="http://schemas.microsoft.com/office/powerpoint/2010/main" val="218855203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5576" y="771550"/>
            <a:ext cx="7848872" cy="3000821"/>
          </a:xfrm>
          <a:prstGeom prst="rect">
            <a:avLst/>
          </a:prstGeom>
        </p:spPr>
        <p:txBody>
          <a:bodyPr wrap="square">
            <a:spAutoFit/>
          </a:bodyPr>
          <a:lstStyle/>
          <a:p>
            <a:pPr>
              <a:lnSpc>
                <a:spcPct val="150000"/>
              </a:lnSpc>
            </a:pPr>
            <a:r>
              <a:rPr lang="zh-CN" altLang="en-US" dirty="0" smtClean="0"/>
              <a:t>（</a:t>
            </a:r>
            <a:r>
              <a:rPr lang="en-US" altLang="zh-CN" dirty="0">
                <a:latin typeface="宋体" pitchFamily="2" charset="-122"/>
                <a:ea typeface="宋体" pitchFamily="2" charset="-122"/>
              </a:rPr>
              <a:t>4</a:t>
            </a:r>
            <a:r>
              <a:rPr lang="zh-CN" altLang="en-US" dirty="0">
                <a:latin typeface="宋体" pitchFamily="2" charset="-122"/>
                <a:ea typeface="宋体" pitchFamily="2" charset="-122"/>
              </a:rPr>
              <a:t>）补色：在三原色中，其中两种原色调制成的色（间色）与另一原色，互称为补色或对比色，即红与绿、黄与紫、青与橙。这里应说明的是颜料的混合称减色混合，而光混合称加色混合，因为光混合是不同波长的重叠，每一种色光本身的波长并未消失。三原色的颜色混合成黑色，光色混合成白色</a:t>
            </a:r>
            <a:r>
              <a:rPr lang="zh-CN" altLang="en-US" dirty="0" smtClean="0">
                <a:latin typeface="宋体" pitchFamily="2" charset="-122"/>
                <a:ea typeface="宋体" pitchFamily="2" charset="-122"/>
              </a:rPr>
              <a:t>。</a:t>
            </a:r>
            <a:endParaRPr lang="en-US" altLang="zh-CN" dirty="0" smtClean="0">
              <a:latin typeface="宋体" pitchFamily="2" charset="-122"/>
              <a:ea typeface="宋体" pitchFamily="2" charset="-122"/>
            </a:endParaRPr>
          </a:p>
          <a:p>
            <a:pPr lvl="2">
              <a:lnSpc>
                <a:spcPct val="150000"/>
              </a:lnSpc>
            </a:pPr>
            <a:r>
              <a:rPr lang="zh-CN" altLang="en-US" dirty="0" smtClean="0">
                <a:solidFill>
                  <a:schemeClr val="accent2">
                    <a:lumMod val="75000"/>
                  </a:schemeClr>
                </a:solidFill>
                <a:latin typeface="宋体" pitchFamily="2" charset="-122"/>
                <a:ea typeface="宋体" pitchFamily="2" charset="-122"/>
              </a:rPr>
              <a:t>黄色</a:t>
            </a:r>
            <a:r>
              <a:rPr lang="zh-CN" altLang="en-US" dirty="0">
                <a:solidFill>
                  <a:schemeClr val="accent2">
                    <a:lumMod val="75000"/>
                  </a:schemeClr>
                </a:solidFill>
                <a:latin typeface="宋体" pitchFamily="2" charset="-122"/>
                <a:ea typeface="宋体" pitchFamily="2" charset="-122"/>
              </a:rPr>
              <a:t>光</a:t>
            </a:r>
            <a:r>
              <a:rPr lang="en-US" altLang="zh-CN" dirty="0">
                <a:solidFill>
                  <a:schemeClr val="accent2">
                    <a:lumMod val="75000"/>
                  </a:schemeClr>
                </a:solidFill>
                <a:latin typeface="宋体" pitchFamily="2" charset="-122"/>
                <a:ea typeface="宋体" pitchFamily="2" charset="-122"/>
              </a:rPr>
              <a:t>+</a:t>
            </a:r>
            <a:r>
              <a:rPr lang="zh-CN" altLang="en-US" dirty="0">
                <a:solidFill>
                  <a:schemeClr val="accent2">
                    <a:lumMod val="75000"/>
                  </a:schemeClr>
                </a:solidFill>
                <a:latin typeface="宋体" pitchFamily="2" charset="-122"/>
                <a:ea typeface="宋体" pitchFamily="2" charset="-122"/>
              </a:rPr>
              <a:t>青色光</a:t>
            </a:r>
            <a:r>
              <a:rPr lang="en-US" altLang="zh-CN" dirty="0">
                <a:solidFill>
                  <a:schemeClr val="accent2">
                    <a:lumMod val="75000"/>
                  </a:schemeClr>
                </a:solidFill>
                <a:latin typeface="宋体" pitchFamily="2" charset="-122"/>
                <a:ea typeface="宋体" pitchFamily="2" charset="-122"/>
              </a:rPr>
              <a:t>=</a:t>
            </a:r>
            <a:r>
              <a:rPr lang="zh-CN" altLang="en-US" dirty="0">
                <a:solidFill>
                  <a:schemeClr val="accent2">
                    <a:lumMod val="75000"/>
                  </a:schemeClr>
                </a:solidFill>
                <a:latin typeface="宋体" pitchFamily="2" charset="-122"/>
                <a:ea typeface="宋体" pitchFamily="2" charset="-122"/>
              </a:rPr>
              <a:t>灰色或白色</a:t>
            </a:r>
            <a:r>
              <a:rPr lang="zh-CN" altLang="en-US" dirty="0" smtClean="0">
                <a:solidFill>
                  <a:schemeClr val="accent2">
                    <a:lumMod val="75000"/>
                  </a:schemeClr>
                </a:solidFill>
                <a:latin typeface="宋体" pitchFamily="2" charset="-122"/>
                <a:ea typeface="宋体" pitchFamily="2" charset="-122"/>
              </a:rPr>
              <a:t>，</a:t>
            </a:r>
            <a:endParaRPr lang="en-US" altLang="zh-CN" dirty="0" smtClean="0">
              <a:solidFill>
                <a:schemeClr val="accent2">
                  <a:lumMod val="75000"/>
                </a:schemeClr>
              </a:solidFill>
              <a:latin typeface="宋体" pitchFamily="2" charset="-122"/>
              <a:ea typeface="宋体" pitchFamily="2" charset="-122"/>
            </a:endParaRPr>
          </a:p>
          <a:p>
            <a:pPr lvl="2">
              <a:lnSpc>
                <a:spcPct val="150000"/>
              </a:lnSpc>
            </a:pPr>
            <a:r>
              <a:rPr lang="zh-CN" altLang="en-US" dirty="0" smtClean="0">
                <a:solidFill>
                  <a:schemeClr val="accent2">
                    <a:lumMod val="75000"/>
                  </a:schemeClr>
                </a:solidFill>
                <a:latin typeface="宋体" pitchFamily="2" charset="-122"/>
                <a:ea typeface="宋体" pitchFamily="2" charset="-122"/>
              </a:rPr>
              <a:t>黄</a:t>
            </a:r>
            <a:r>
              <a:rPr lang="zh-CN" altLang="en-US" dirty="0">
                <a:solidFill>
                  <a:schemeClr val="accent2">
                    <a:lumMod val="75000"/>
                  </a:schemeClr>
                </a:solidFill>
                <a:latin typeface="宋体" pitchFamily="2" charset="-122"/>
                <a:ea typeface="宋体" pitchFamily="2" charset="-122"/>
              </a:rPr>
              <a:t>颜料</a:t>
            </a:r>
            <a:r>
              <a:rPr lang="en-US" altLang="zh-CN" dirty="0">
                <a:solidFill>
                  <a:schemeClr val="accent2">
                    <a:lumMod val="75000"/>
                  </a:schemeClr>
                </a:solidFill>
                <a:latin typeface="宋体" pitchFamily="2" charset="-122"/>
                <a:ea typeface="宋体" pitchFamily="2" charset="-122"/>
              </a:rPr>
              <a:t>+</a:t>
            </a:r>
            <a:r>
              <a:rPr lang="zh-CN" altLang="en-US" dirty="0">
                <a:solidFill>
                  <a:schemeClr val="accent2">
                    <a:lumMod val="75000"/>
                  </a:schemeClr>
                </a:solidFill>
                <a:latin typeface="宋体" pitchFamily="2" charset="-122"/>
                <a:ea typeface="宋体" pitchFamily="2" charset="-122"/>
              </a:rPr>
              <a:t>青颜料</a:t>
            </a:r>
            <a:r>
              <a:rPr lang="en-US" altLang="zh-CN" dirty="0">
                <a:solidFill>
                  <a:schemeClr val="accent2">
                    <a:lumMod val="75000"/>
                  </a:schemeClr>
                </a:solidFill>
                <a:latin typeface="宋体" pitchFamily="2" charset="-122"/>
                <a:ea typeface="宋体" pitchFamily="2" charset="-122"/>
              </a:rPr>
              <a:t>=</a:t>
            </a:r>
            <a:r>
              <a:rPr lang="zh-CN" altLang="en-US" dirty="0">
                <a:solidFill>
                  <a:schemeClr val="accent2">
                    <a:lumMod val="75000"/>
                  </a:schemeClr>
                </a:solidFill>
                <a:latin typeface="宋体" pitchFamily="2" charset="-122"/>
                <a:ea typeface="宋体" pitchFamily="2" charset="-122"/>
              </a:rPr>
              <a:t>绿色</a:t>
            </a:r>
            <a:r>
              <a:rPr lang="zh-CN" altLang="en-US" dirty="0" smtClean="0">
                <a:solidFill>
                  <a:schemeClr val="accent2">
                    <a:lumMod val="75000"/>
                  </a:schemeClr>
                </a:solidFill>
                <a:latin typeface="宋体" pitchFamily="2" charset="-122"/>
                <a:ea typeface="宋体" pitchFamily="2" charset="-122"/>
              </a:rPr>
              <a:t>。</a:t>
            </a:r>
            <a:endParaRPr lang="en-US" altLang="zh-CN" dirty="0" smtClean="0">
              <a:solidFill>
                <a:schemeClr val="accent2">
                  <a:lumMod val="75000"/>
                </a:schemeClr>
              </a:solidFill>
              <a:latin typeface="宋体" pitchFamily="2" charset="-122"/>
              <a:ea typeface="宋体" pitchFamily="2" charset="-122"/>
            </a:endParaRPr>
          </a:p>
          <a:p>
            <a:pPr>
              <a:lnSpc>
                <a:spcPct val="150000"/>
              </a:lnSpc>
            </a:pPr>
            <a:r>
              <a:rPr lang="zh-CN" altLang="en-US" dirty="0" smtClean="0">
                <a:latin typeface="宋体" pitchFamily="2" charset="-122"/>
                <a:ea typeface="宋体" pitchFamily="2" charset="-122"/>
              </a:rPr>
              <a:t>此外</a:t>
            </a:r>
            <a:r>
              <a:rPr lang="zh-CN" altLang="en-US" dirty="0">
                <a:latin typeface="宋体" pitchFamily="2" charset="-122"/>
                <a:ea typeface="宋体" pitchFamily="2" charset="-122"/>
              </a:rPr>
              <a:t>，纯色加白色称为清色，纯色加黑色称为暗色，纯色加灰色称为浊色。</a:t>
            </a:r>
            <a:endParaRPr lang="zh-CN" altLang="en-US" dirty="0">
              <a:latin typeface="宋体" pitchFamily="2" charset="-122"/>
              <a:ea typeface="宋体" pitchFamily="2" charset="-122"/>
            </a:endParaRPr>
          </a:p>
        </p:txBody>
      </p:sp>
    </p:spTree>
    <p:extLst>
      <p:ext uri="{BB962C8B-B14F-4D97-AF65-F5344CB8AC3E}">
        <p14:creationId xmlns:p14="http://schemas.microsoft.com/office/powerpoint/2010/main" val="71657450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5576" y="267494"/>
            <a:ext cx="7992888" cy="4293483"/>
          </a:xfrm>
          <a:prstGeom prst="rect">
            <a:avLst/>
          </a:prstGeom>
        </p:spPr>
        <p:txBody>
          <a:bodyPr wrap="square">
            <a:spAutoFit/>
          </a:bodyPr>
          <a:lstStyle/>
          <a:p>
            <a:pPr>
              <a:lnSpc>
                <a:spcPct val="150000"/>
              </a:lnSpc>
            </a:pPr>
            <a:r>
              <a:rPr lang="en-US" altLang="zh-CN" sz="2000" b="1" dirty="0">
                <a:solidFill>
                  <a:schemeClr val="accent2">
                    <a:lumMod val="75000"/>
                  </a:schemeClr>
                </a:solidFill>
              </a:rPr>
              <a:t> </a:t>
            </a:r>
            <a:r>
              <a:rPr lang="en-US" altLang="zh-CN" sz="2000" dirty="0">
                <a:solidFill>
                  <a:schemeClr val="accent2">
                    <a:lumMod val="75000"/>
                  </a:schemeClr>
                </a:solidFill>
                <a:latin typeface="宋体" pitchFamily="2" charset="-122"/>
                <a:ea typeface="宋体" pitchFamily="2" charset="-122"/>
              </a:rPr>
              <a:t>4.</a:t>
            </a:r>
            <a:r>
              <a:rPr lang="zh-CN" altLang="zh-CN" sz="2000" dirty="0">
                <a:solidFill>
                  <a:schemeClr val="accent2">
                    <a:lumMod val="75000"/>
                  </a:schemeClr>
                </a:solidFill>
                <a:latin typeface="宋体" pitchFamily="2" charset="-122"/>
                <a:ea typeface="宋体" pitchFamily="2" charset="-122"/>
              </a:rPr>
              <a:t>图形色与背景色</a:t>
            </a:r>
          </a:p>
          <a:p>
            <a:pPr>
              <a:lnSpc>
                <a:spcPct val="150000"/>
              </a:lnSpc>
            </a:pPr>
            <a:r>
              <a:rPr lang="zh-CN" altLang="zh-CN" dirty="0">
                <a:latin typeface="宋体" pitchFamily="2" charset="-122"/>
                <a:ea typeface="宋体" pitchFamily="2" charset="-122"/>
              </a:rPr>
              <a:t>当我们知道色彩的产生和形成后，更重要的是应该知道如何去运用色彩和如何正确地处理色彩间的相互关系。色彩中最基本的也是最普遍的关系就是图底关系，或称图形色或背景色，如果没有这种关系，我们就无法辨认任何事物。成为可以辨认的图形色的规律是：</a:t>
            </a:r>
          </a:p>
          <a:p>
            <a:pPr>
              <a:lnSpc>
                <a:spcPct val="150000"/>
              </a:lnSpc>
            </a:pPr>
            <a:r>
              <a:rPr lang="en-US" altLang="zh-CN" dirty="0">
                <a:latin typeface="宋体" pitchFamily="2" charset="-122"/>
                <a:ea typeface="宋体" pitchFamily="2" charset="-122"/>
              </a:rPr>
              <a:t>(1)</a:t>
            </a:r>
            <a:r>
              <a:rPr lang="zh-CN" altLang="zh-CN" dirty="0">
                <a:latin typeface="宋体" pitchFamily="2" charset="-122"/>
                <a:ea typeface="宋体" pitchFamily="2" charset="-122"/>
              </a:rPr>
              <a:t>小面积色比大面积色成为图形的机会多；</a:t>
            </a:r>
          </a:p>
          <a:p>
            <a:pPr>
              <a:lnSpc>
                <a:spcPct val="150000"/>
              </a:lnSpc>
            </a:pPr>
            <a:r>
              <a:rPr lang="en-US" altLang="zh-CN" dirty="0">
                <a:latin typeface="宋体" pitchFamily="2" charset="-122"/>
                <a:ea typeface="宋体" pitchFamily="2" charset="-122"/>
              </a:rPr>
              <a:t>(2)</a:t>
            </a:r>
            <a:r>
              <a:rPr lang="zh-CN" altLang="zh-CN" dirty="0">
                <a:latin typeface="宋体" pitchFamily="2" charset="-122"/>
                <a:ea typeface="宋体" pitchFamily="2" charset="-122"/>
              </a:rPr>
              <a:t>被围绕着的色彩比围绕的色彩作为图形的机会多；</a:t>
            </a:r>
          </a:p>
          <a:p>
            <a:pPr>
              <a:lnSpc>
                <a:spcPct val="150000"/>
              </a:lnSpc>
            </a:pPr>
            <a:r>
              <a:rPr lang="en-US" altLang="zh-CN" dirty="0">
                <a:latin typeface="宋体" pitchFamily="2" charset="-122"/>
                <a:ea typeface="宋体" pitchFamily="2" charset="-122"/>
              </a:rPr>
              <a:t>(3)</a:t>
            </a:r>
            <a:r>
              <a:rPr lang="zh-CN" altLang="zh-CN" dirty="0">
                <a:latin typeface="宋体" pitchFamily="2" charset="-122"/>
                <a:ea typeface="宋体" pitchFamily="2" charset="-122"/>
              </a:rPr>
              <a:t>静止的比动态的作图形的机会多，当然也需按具体情况而论，在一定条件下是可以转化的；</a:t>
            </a:r>
          </a:p>
          <a:p>
            <a:pPr>
              <a:lnSpc>
                <a:spcPct val="150000"/>
              </a:lnSpc>
            </a:pPr>
            <a:r>
              <a:rPr lang="en-US" altLang="zh-CN" dirty="0">
                <a:latin typeface="宋体" pitchFamily="2" charset="-122"/>
                <a:ea typeface="宋体" pitchFamily="2" charset="-122"/>
              </a:rPr>
              <a:t>(4)</a:t>
            </a:r>
            <a:r>
              <a:rPr lang="zh-CN" altLang="zh-CN" dirty="0">
                <a:latin typeface="宋体" pitchFamily="2" charset="-122"/>
                <a:ea typeface="宋体" pitchFamily="2" charset="-122"/>
              </a:rPr>
              <a:t>简单而规则的比复杂而不规则的作为图形的机会多。</a:t>
            </a:r>
            <a:endParaRPr lang="zh-CN" altLang="en-US" dirty="0">
              <a:latin typeface="宋体" pitchFamily="2" charset="-122"/>
              <a:ea typeface="宋体" pitchFamily="2" charset="-122"/>
            </a:endParaRPr>
          </a:p>
        </p:txBody>
      </p:sp>
    </p:spTree>
    <p:extLst>
      <p:ext uri="{BB962C8B-B14F-4D97-AF65-F5344CB8AC3E}">
        <p14:creationId xmlns:p14="http://schemas.microsoft.com/office/powerpoint/2010/main" val="7997332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64" y="4701081"/>
            <a:ext cx="1859805" cy="369332"/>
          </a:xfrm>
          <a:prstGeom prst="rect">
            <a:avLst/>
          </a:prstGeom>
        </p:spPr>
        <p:txBody>
          <a:bodyPr wrap="none">
            <a:spAutoFit/>
          </a:bodyPr>
          <a:lstStyle/>
          <a:p>
            <a:pPr lvl="0"/>
            <a:r>
              <a:rPr lang="en-US" altLang="zh-CN" dirty="0" smtClean="0">
                <a:solidFill>
                  <a:srgbClr val="FFFF00"/>
                </a:solidFill>
                <a:latin typeface="华文中宋" pitchFamily="2" charset="-122"/>
                <a:ea typeface="华文中宋" pitchFamily="2" charset="-122"/>
              </a:rPr>
              <a:t>6.1  </a:t>
            </a:r>
            <a:r>
              <a:rPr lang="zh-CN" altLang="zh-CN" dirty="0" smtClean="0">
                <a:solidFill>
                  <a:srgbClr val="FFFF00"/>
                </a:solidFill>
                <a:latin typeface="华文中宋" pitchFamily="2" charset="-122"/>
                <a:ea typeface="华文中宋" pitchFamily="2" charset="-122"/>
              </a:rPr>
              <a:t>家具</a:t>
            </a:r>
            <a:r>
              <a:rPr lang="zh-CN" altLang="zh-CN" dirty="0">
                <a:solidFill>
                  <a:srgbClr val="FFFF00"/>
                </a:solidFill>
                <a:latin typeface="华文中宋" pitchFamily="2" charset="-122"/>
                <a:ea typeface="华文中宋" pitchFamily="2" charset="-122"/>
              </a:rPr>
              <a:t>与陈设</a:t>
            </a:r>
          </a:p>
        </p:txBody>
      </p:sp>
      <p:sp>
        <p:nvSpPr>
          <p:cNvPr id="3"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6145" name="图片 16" descr="432x324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625" y="699542"/>
            <a:ext cx="3429000" cy="257175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468626" y="3417314"/>
            <a:ext cx="3429000" cy="584775"/>
          </a:xfrm>
          <a:prstGeom prst="rect">
            <a:avLst/>
          </a:prstGeom>
          <a:ln/>
          <a:ex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algn="l" defTabSz="914400" rtl="0" eaLnBrk="1" fontAlgn="base" latinLnBrk="0" hangingPunct="1">
              <a:lnSpc>
                <a:spcPct val="100000"/>
              </a:lnSpc>
              <a:spcBef>
                <a:spcPct val="0"/>
              </a:spcBef>
              <a:spcAft>
                <a:spcPct val="0"/>
              </a:spcAft>
              <a:buClrTx/>
              <a:buSzTx/>
              <a:buFontTx/>
              <a:buNone/>
              <a:tabLst/>
            </a:pPr>
            <a:r>
              <a:rPr lang="zh-CN" altLang="en-US" sz="1600" dirty="0">
                <a:solidFill>
                  <a:srgbClr val="FF3399"/>
                </a:solidFill>
                <a:latin typeface="华文仿宋" pitchFamily="2" charset="-122"/>
                <a:ea typeface="华文仿宋" pitchFamily="2" charset="-122"/>
                <a:cs typeface="宋体" pitchFamily="2" charset="-122"/>
              </a:rPr>
              <a:t>新古典风格曲线少、直线多，显得更加轻盈优美</a:t>
            </a:r>
          </a:p>
        </p:txBody>
      </p:sp>
      <p:sp>
        <p:nvSpPr>
          <p:cNvPr id="5"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6148" name="图片 18" descr="英国新古典"/>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8024" y="627534"/>
            <a:ext cx="3429000" cy="257175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6"/>
          <p:cNvSpPr>
            <a:spLocks noChangeArrowheads="1"/>
          </p:cNvSpPr>
          <p:nvPr/>
        </p:nvSpPr>
        <p:spPr bwMode="auto">
          <a:xfrm>
            <a:off x="4788024" y="3417313"/>
            <a:ext cx="3429000" cy="584775"/>
          </a:xfrm>
          <a:prstGeom prst="rect">
            <a:avLst/>
          </a:prstGeom>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algn="l" defTabSz="914400" rtl="0" eaLnBrk="1" fontAlgn="base" latinLnBrk="0" hangingPunct="1">
              <a:lnSpc>
                <a:spcPct val="100000"/>
              </a:lnSpc>
              <a:spcBef>
                <a:spcPct val="0"/>
              </a:spcBef>
              <a:spcAft>
                <a:spcPct val="0"/>
              </a:spcAft>
              <a:buClrTx/>
              <a:buSzTx/>
              <a:buFontTx/>
              <a:buNone/>
              <a:tabLst/>
            </a:pPr>
            <a:r>
              <a:rPr lang="zh-CN" altLang="en-US" sz="1600" dirty="0">
                <a:solidFill>
                  <a:srgbClr val="FF3399"/>
                </a:solidFill>
                <a:latin typeface="华文仿宋" pitchFamily="2" charset="-122"/>
                <a:ea typeface="华文仿宋" pitchFamily="2" charset="-122"/>
                <a:cs typeface="宋体" pitchFamily="2" charset="-122"/>
              </a:rPr>
              <a:t>英国古典风格正统内敛、理性与感性兼容</a:t>
            </a:r>
          </a:p>
        </p:txBody>
      </p:sp>
    </p:spTree>
    <p:extLst>
      <p:ext uri="{BB962C8B-B14F-4D97-AF65-F5344CB8AC3E}">
        <p14:creationId xmlns:p14="http://schemas.microsoft.com/office/powerpoint/2010/main" val="212064646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39952" y="209868"/>
            <a:ext cx="1800200" cy="400110"/>
          </a:xfrm>
          <a:prstGeom prst="rect">
            <a:avLst/>
          </a:prstGeom>
        </p:spPr>
        <p:txBody>
          <a:bodyPr wrap="square">
            <a:spAutoFit/>
          </a:bodyPr>
          <a:lstStyle/>
          <a:p>
            <a:r>
              <a:rPr lang="zh-CN" altLang="en-US" sz="2000" dirty="0" smtClean="0"/>
              <a:t>色彩</a:t>
            </a:r>
            <a:r>
              <a:rPr lang="zh-CN" altLang="en-US" sz="2000" dirty="0" smtClean="0"/>
              <a:t>的象征</a:t>
            </a:r>
            <a:endParaRPr lang="zh-CN" altLang="en-US" sz="2000" dirty="0"/>
          </a:p>
        </p:txBody>
      </p:sp>
      <p:graphicFrame>
        <p:nvGraphicFramePr>
          <p:cNvPr id="3" name="表格 2"/>
          <p:cNvGraphicFramePr>
            <a:graphicFrameLocks noGrp="1"/>
          </p:cNvGraphicFramePr>
          <p:nvPr>
            <p:extLst>
              <p:ext uri="{D42A27DB-BD31-4B8C-83A1-F6EECF244321}">
                <p14:modId xmlns:p14="http://schemas.microsoft.com/office/powerpoint/2010/main" val="2484453917"/>
              </p:ext>
            </p:extLst>
          </p:nvPr>
        </p:nvGraphicFramePr>
        <p:xfrm>
          <a:off x="899592" y="617360"/>
          <a:ext cx="6882201" cy="3755390"/>
        </p:xfrm>
        <a:graphic>
          <a:graphicData uri="http://schemas.openxmlformats.org/drawingml/2006/table">
            <a:tbl>
              <a:tblPr>
                <a:tableStyleId>{5C22544A-7EE6-4342-B048-85BDC9FD1C3A}</a:tableStyleId>
              </a:tblPr>
              <a:tblGrid>
                <a:gridCol w="1178260"/>
                <a:gridCol w="1957575"/>
                <a:gridCol w="1395499"/>
                <a:gridCol w="1443954"/>
                <a:gridCol w="906913"/>
              </a:tblGrid>
              <a:tr h="680908">
                <a:tc>
                  <a:txBody>
                    <a:bodyPr/>
                    <a:lstStyle/>
                    <a:p>
                      <a:pPr algn="ctr">
                        <a:lnSpc>
                          <a:spcPct val="150000"/>
                        </a:lnSpc>
                        <a:spcAft>
                          <a:spcPts val="0"/>
                        </a:spcAft>
                      </a:pPr>
                      <a:r>
                        <a:rPr lang="zh-CN" sz="1800" kern="0" dirty="0">
                          <a:solidFill>
                            <a:schemeClr val="tx1"/>
                          </a:solidFill>
                          <a:effectLst/>
                          <a:highlight>
                            <a:srgbClr val="FFFF00"/>
                          </a:highlight>
                        </a:rPr>
                        <a:t>地区</a:t>
                      </a:r>
                      <a:endParaRPr lang="zh-CN" sz="1800" kern="100" dirty="0">
                        <a:solidFill>
                          <a:schemeClr val="tx1"/>
                        </a:solidFill>
                        <a:effectLst/>
                      </a:endParaRPr>
                    </a:p>
                    <a:p>
                      <a:pPr algn="ctr">
                        <a:lnSpc>
                          <a:spcPct val="150000"/>
                        </a:lnSpc>
                        <a:spcAft>
                          <a:spcPts val="0"/>
                        </a:spcAft>
                      </a:pPr>
                      <a:r>
                        <a:rPr lang="zh-CN" sz="1800" kern="0" dirty="0">
                          <a:solidFill>
                            <a:schemeClr val="tx1"/>
                          </a:solidFill>
                          <a:effectLst/>
                          <a:highlight>
                            <a:srgbClr val="FFFF00"/>
                          </a:highlight>
                        </a:rPr>
                        <a:t>色彩</a:t>
                      </a:r>
                      <a:endParaRPr lang="zh-CN" sz="1800" kern="100" dirty="0">
                        <a:solidFill>
                          <a:schemeClr val="tx1"/>
                        </a:solidFill>
                        <a:effectLst/>
                        <a:latin typeface="Calibri"/>
                        <a:ea typeface="宋体"/>
                        <a:cs typeface="Times New Roman"/>
                      </a:endParaRPr>
                    </a:p>
                  </a:txBody>
                  <a:tcPr marL="68580" marR="68580" marT="0" marB="0" anchor="ctr"/>
                </a:tc>
                <a:tc>
                  <a:txBody>
                    <a:bodyPr/>
                    <a:lstStyle/>
                    <a:p>
                      <a:pPr algn="ctr">
                        <a:lnSpc>
                          <a:spcPct val="150000"/>
                        </a:lnSpc>
                        <a:spcAft>
                          <a:spcPts val="0"/>
                        </a:spcAft>
                      </a:pPr>
                      <a:r>
                        <a:rPr lang="zh-CN" sz="1800" kern="0" dirty="0">
                          <a:solidFill>
                            <a:schemeClr val="tx1"/>
                          </a:solidFill>
                          <a:effectLst/>
                          <a:highlight>
                            <a:srgbClr val="FFFF00"/>
                          </a:highlight>
                        </a:rPr>
                        <a:t>中国</a:t>
                      </a:r>
                      <a:endParaRPr lang="zh-CN" sz="1800" kern="100" dirty="0">
                        <a:solidFill>
                          <a:schemeClr val="tx1"/>
                        </a:solidFill>
                        <a:effectLst/>
                        <a:latin typeface="Calibri"/>
                        <a:ea typeface="宋体"/>
                        <a:cs typeface="Times New Roman"/>
                      </a:endParaRPr>
                    </a:p>
                  </a:txBody>
                  <a:tcPr marL="68580" marR="68580" marT="0" marB="0" anchor="ctr"/>
                </a:tc>
                <a:tc>
                  <a:txBody>
                    <a:bodyPr/>
                    <a:lstStyle/>
                    <a:p>
                      <a:pPr algn="ctr">
                        <a:lnSpc>
                          <a:spcPct val="150000"/>
                        </a:lnSpc>
                        <a:spcAft>
                          <a:spcPts val="0"/>
                        </a:spcAft>
                      </a:pPr>
                      <a:r>
                        <a:rPr lang="zh-CN" sz="1800" kern="0">
                          <a:solidFill>
                            <a:schemeClr val="tx1"/>
                          </a:solidFill>
                          <a:effectLst/>
                          <a:highlight>
                            <a:srgbClr val="FFFF00"/>
                          </a:highlight>
                        </a:rPr>
                        <a:t>日本</a:t>
                      </a:r>
                      <a:endParaRPr lang="zh-CN" sz="1800" kern="100">
                        <a:solidFill>
                          <a:schemeClr val="tx1"/>
                        </a:solidFill>
                        <a:effectLst/>
                        <a:latin typeface="Calibri"/>
                        <a:ea typeface="宋体"/>
                        <a:cs typeface="Times New Roman"/>
                      </a:endParaRPr>
                    </a:p>
                  </a:txBody>
                  <a:tcPr marL="68580" marR="68580" marT="0" marB="0" anchor="ctr"/>
                </a:tc>
                <a:tc>
                  <a:txBody>
                    <a:bodyPr/>
                    <a:lstStyle/>
                    <a:p>
                      <a:pPr algn="ctr">
                        <a:lnSpc>
                          <a:spcPct val="150000"/>
                        </a:lnSpc>
                        <a:spcAft>
                          <a:spcPts val="0"/>
                        </a:spcAft>
                      </a:pPr>
                      <a:r>
                        <a:rPr lang="zh-CN" sz="1800" kern="0">
                          <a:solidFill>
                            <a:schemeClr val="tx1"/>
                          </a:solidFill>
                          <a:effectLst/>
                          <a:highlight>
                            <a:srgbClr val="FFFF00"/>
                          </a:highlight>
                        </a:rPr>
                        <a:t>欧美</a:t>
                      </a:r>
                      <a:endParaRPr lang="zh-CN" sz="1800" kern="100">
                        <a:solidFill>
                          <a:schemeClr val="tx1"/>
                        </a:solidFill>
                        <a:effectLst/>
                        <a:latin typeface="Calibri"/>
                        <a:ea typeface="宋体"/>
                        <a:cs typeface="Times New Roman"/>
                      </a:endParaRPr>
                    </a:p>
                  </a:txBody>
                  <a:tcPr marL="68580" marR="68580" marT="0" marB="0" anchor="ctr"/>
                </a:tc>
                <a:tc>
                  <a:txBody>
                    <a:bodyPr/>
                    <a:lstStyle/>
                    <a:p>
                      <a:pPr algn="ctr">
                        <a:lnSpc>
                          <a:spcPct val="150000"/>
                        </a:lnSpc>
                        <a:spcAft>
                          <a:spcPts val="0"/>
                        </a:spcAft>
                      </a:pPr>
                      <a:r>
                        <a:rPr lang="zh-CN" sz="1800" kern="0">
                          <a:solidFill>
                            <a:schemeClr val="tx1"/>
                          </a:solidFill>
                          <a:effectLst/>
                          <a:highlight>
                            <a:srgbClr val="FFFF00"/>
                          </a:highlight>
                        </a:rPr>
                        <a:t>古埃及</a:t>
                      </a:r>
                      <a:endParaRPr lang="zh-CN" sz="1800" kern="100">
                        <a:solidFill>
                          <a:schemeClr val="tx1"/>
                        </a:solidFill>
                        <a:effectLst/>
                        <a:latin typeface="Calibri"/>
                        <a:ea typeface="宋体"/>
                        <a:cs typeface="Times New Roman"/>
                      </a:endParaRPr>
                    </a:p>
                  </a:txBody>
                  <a:tcPr marL="68580" marR="68580" marT="0" marB="0" anchor="ctr"/>
                </a:tc>
              </a:tr>
              <a:tr h="319852">
                <a:tc>
                  <a:txBody>
                    <a:bodyPr/>
                    <a:lstStyle/>
                    <a:p>
                      <a:pPr algn="ctr">
                        <a:lnSpc>
                          <a:spcPct val="150000"/>
                        </a:lnSpc>
                        <a:spcAft>
                          <a:spcPts val="0"/>
                        </a:spcAft>
                      </a:pPr>
                      <a:r>
                        <a:rPr lang="zh-CN" sz="1800" kern="0" dirty="0">
                          <a:solidFill>
                            <a:schemeClr val="tx1"/>
                          </a:solidFill>
                          <a:effectLst/>
                          <a:highlight>
                            <a:srgbClr val="FFFF00"/>
                          </a:highlight>
                        </a:rPr>
                        <a:t>红</a:t>
                      </a:r>
                      <a:endParaRPr lang="zh-CN" sz="1800" kern="100" dirty="0">
                        <a:solidFill>
                          <a:schemeClr val="tx1"/>
                        </a:solidFill>
                        <a:effectLst/>
                        <a:latin typeface="Calibri"/>
                        <a:ea typeface="宋体"/>
                        <a:cs typeface="Times New Roman"/>
                      </a:endParaRPr>
                    </a:p>
                  </a:txBody>
                  <a:tcPr marL="68580" marR="68580" marT="0" marB="0" anchor="ctr"/>
                </a:tc>
                <a:tc>
                  <a:txBody>
                    <a:bodyPr/>
                    <a:lstStyle/>
                    <a:p>
                      <a:pPr algn="ctr">
                        <a:lnSpc>
                          <a:spcPct val="150000"/>
                        </a:lnSpc>
                        <a:spcAft>
                          <a:spcPts val="0"/>
                        </a:spcAft>
                      </a:pPr>
                      <a:r>
                        <a:rPr lang="zh-CN" sz="1800" kern="0" dirty="0">
                          <a:solidFill>
                            <a:schemeClr val="tx1"/>
                          </a:solidFill>
                          <a:effectLst/>
                          <a:highlight>
                            <a:srgbClr val="FFFF00"/>
                          </a:highlight>
                        </a:rPr>
                        <a:t>南（朱雀）、火</a:t>
                      </a:r>
                      <a:endParaRPr lang="zh-CN" sz="1800" kern="100" dirty="0">
                        <a:solidFill>
                          <a:schemeClr val="tx1"/>
                        </a:solidFill>
                        <a:effectLst/>
                        <a:latin typeface="Calibri"/>
                        <a:ea typeface="宋体"/>
                        <a:cs typeface="Times New Roman"/>
                      </a:endParaRPr>
                    </a:p>
                  </a:txBody>
                  <a:tcPr marL="68580" marR="68580" marT="0" marB="0" anchor="ctr"/>
                </a:tc>
                <a:tc>
                  <a:txBody>
                    <a:bodyPr/>
                    <a:lstStyle/>
                    <a:p>
                      <a:pPr algn="ctr">
                        <a:lnSpc>
                          <a:spcPct val="150000"/>
                        </a:lnSpc>
                        <a:spcAft>
                          <a:spcPts val="0"/>
                        </a:spcAft>
                      </a:pPr>
                      <a:r>
                        <a:rPr lang="zh-CN" sz="1800" kern="0">
                          <a:solidFill>
                            <a:schemeClr val="tx1"/>
                          </a:solidFill>
                          <a:effectLst/>
                          <a:highlight>
                            <a:srgbClr val="FFFF00"/>
                          </a:highlight>
                        </a:rPr>
                        <a:t>火、敬爱</a:t>
                      </a:r>
                      <a:endParaRPr lang="zh-CN" sz="1800" kern="100">
                        <a:solidFill>
                          <a:schemeClr val="tx1"/>
                        </a:solidFill>
                        <a:effectLst/>
                        <a:latin typeface="Calibri"/>
                        <a:ea typeface="宋体"/>
                        <a:cs typeface="Times New Roman"/>
                      </a:endParaRPr>
                    </a:p>
                  </a:txBody>
                  <a:tcPr marL="68580" marR="68580" marT="0" marB="0" anchor="ctr"/>
                </a:tc>
                <a:tc>
                  <a:txBody>
                    <a:bodyPr/>
                    <a:lstStyle/>
                    <a:p>
                      <a:pPr algn="ctr">
                        <a:lnSpc>
                          <a:spcPct val="150000"/>
                        </a:lnSpc>
                        <a:spcAft>
                          <a:spcPts val="0"/>
                        </a:spcAft>
                      </a:pPr>
                      <a:r>
                        <a:rPr lang="zh-CN" sz="1800" kern="0">
                          <a:solidFill>
                            <a:schemeClr val="tx1"/>
                          </a:solidFill>
                          <a:effectLst/>
                          <a:highlight>
                            <a:srgbClr val="FFFF00"/>
                          </a:highlight>
                        </a:rPr>
                        <a:t>圣诞节</a:t>
                      </a:r>
                      <a:endParaRPr lang="zh-CN" sz="1800" kern="100">
                        <a:solidFill>
                          <a:schemeClr val="tx1"/>
                        </a:solidFill>
                        <a:effectLst/>
                        <a:latin typeface="Calibri"/>
                        <a:ea typeface="宋体"/>
                        <a:cs typeface="Times New Roman"/>
                      </a:endParaRPr>
                    </a:p>
                  </a:txBody>
                  <a:tcPr marL="68580" marR="68580" marT="0" marB="0" anchor="ctr"/>
                </a:tc>
                <a:tc>
                  <a:txBody>
                    <a:bodyPr/>
                    <a:lstStyle/>
                    <a:p>
                      <a:pPr algn="ctr">
                        <a:lnSpc>
                          <a:spcPct val="150000"/>
                        </a:lnSpc>
                        <a:spcAft>
                          <a:spcPts val="0"/>
                        </a:spcAft>
                      </a:pPr>
                      <a:r>
                        <a:rPr lang="zh-CN" sz="1800" kern="0">
                          <a:solidFill>
                            <a:schemeClr val="tx1"/>
                          </a:solidFill>
                          <a:effectLst/>
                          <a:highlight>
                            <a:srgbClr val="FFFF00"/>
                          </a:highlight>
                        </a:rPr>
                        <a:t>人</a:t>
                      </a:r>
                      <a:endParaRPr lang="zh-CN" sz="1800" kern="100">
                        <a:solidFill>
                          <a:schemeClr val="tx1"/>
                        </a:solidFill>
                        <a:effectLst/>
                        <a:latin typeface="Calibri"/>
                        <a:ea typeface="宋体"/>
                        <a:cs typeface="Times New Roman"/>
                      </a:endParaRPr>
                    </a:p>
                  </a:txBody>
                  <a:tcPr marL="68580" marR="68580" marT="0" marB="0" anchor="ctr"/>
                </a:tc>
              </a:tr>
              <a:tr h="330968">
                <a:tc>
                  <a:txBody>
                    <a:bodyPr/>
                    <a:lstStyle/>
                    <a:p>
                      <a:pPr algn="ctr">
                        <a:lnSpc>
                          <a:spcPct val="150000"/>
                        </a:lnSpc>
                        <a:spcAft>
                          <a:spcPts val="0"/>
                        </a:spcAft>
                      </a:pPr>
                      <a:r>
                        <a:rPr lang="zh-CN" sz="1800" kern="0">
                          <a:solidFill>
                            <a:schemeClr val="tx1"/>
                          </a:solidFill>
                          <a:effectLst/>
                          <a:highlight>
                            <a:srgbClr val="FFFF00"/>
                          </a:highlight>
                        </a:rPr>
                        <a:t>橙</a:t>
                      </a:r>
                      <a:endParaRPr lang="zh-CN" sz="1800" kern="100">
                        <a:solidFill>
                          <a:schemeClr val="tx1"/>
                        </a:solidFill>
                        <a:effectLst/>
                        <a:latin typeface="Calibri"/>
                        <a:ea typeface="宋体"/>
                        <a:cs typeface="Times New Roman"/>
                      </a:endParaRPr>
                    </a:p>
                  </a:txBody>
                  <a:tcPr marL="68580" marR="68580" marT="0" marB="0" anchor="ctr"/>
                </a:tc>
                <a:tc>
                  <a:txBody>
                    <a:bodyPr/>
                    <a:lstStyle/>
                    <a:p>
                      <a:pPr algn="ctr">
                        <a:lnSpc>
                          <a:spcPct val="150000"/>
                        </a:lnSpc>
                        <a:spcAft>
                          <a:spcPts val="0"/>
                        </a:spcAft>
                      </a:pPr>
                      <a:r>
                        <a:rPr lang="en-US" sz="1800" kern="0" dirty="0">
                          <a:solidFill>
                            <a:schemeClr val="tx1"/>
                          </a:solidFill>
                          <a:effectLst/>
                          <a:highlight>
                            <a:srgbClr val="FFFF00"/>
                          </a:highlight>
                        </a:rPr>
                        <a:t> </a:t>
                      </a:r>
                      <a:endParaRPr lang="zh-CN" sz="1800" kern="100" dirty="0">
                        <a:solidFill>
                          <a:schemeClr val="tx1"/>
                        </a:solidFill>
                        <a:effectLst/>
                        <a:latin typeface="Calibri"/>
                        <a:ea typeface="宋体"/>
                        <a:cs typeface="Times New Roman"/>
                      </a:endParaRPr>
                    </a:p>
                  </a:txBody>
                  <a:tcPr marL="68580" marR="68580" marT="0" marB="0" anchor="ctr"/>
                </a:tc>
                <a:tc>
                  <a:txBody>
                    <a:bodyPr/>
                    <a:lstStyle/>
                    <a:p>
                      <a:pPr algn="ctr">
                        <a:lnSpc>
                          <a:spcPct val="150000"/>
                        </a:lnSpc>
                        <a:spcAft>
                          <a:spcPts val="0"/>
                        </a:spcAft>
                      </a:pPr>
                      <a:r>
                        <a:rPr lang="en-US" sz="1800" kern="0" dirty="0">
                          <a:solidFill>
                            <a:schemeClr val="tx1"/>
                          </a:solidFill>
                          <a:effectLst/>
                          <a:highlight>
                            <a:srgbClr val="FFFF00"/>
                          </a:highlight>
                        </a:rPr>
                        <a:t> </a:t>
                      </a:r>
                      <a:endParaRPr lang="zh-CN" sz="1800" kern="100" dirty="0">
                        <a:solidFill>
                          <a:schemeClr val="tx1"/>
                        </a:solidFill>
                        <a:effectLst/>
                        <a:latin typeface="Calibri"/>
                        <a:ea typeface="宋体"/>
                        <a:cs typeface="Times New Roman"/>
                      </a:endParaRPr>
                    </a:p>
                  </a:txBody>
                  <a:tcPr marL="68580" marR="68580" marT="0" marB="0" anchor="ctr"/>
                </a:tc>
                <a:tc>
                  <a:txBody>
                    <a:bodyPr/>
                    <a:lstStyle/>
                    <a:p>
                      <a:pPr algn="ctr">
                        <a:lnSpc>
                          <a:spcPct val="150000"/>
                        </a:lnSpc>
                        <a:spcAft>
                          <a:spcPts val="0"/>
                        </a:spcAft>
                      </a:pPr>
                      <a:r>
                        <a:rPr lang="zh-CN" sz="1800" kern="0">
                          <a:solidFill>
                            <a:schemeClr val="tx1"/>
                          </a:solidFill>
                          <a:effectLst/>
                          <a:highlight>
                            <a:srgbClr val="FFFF00"/>
                          </a:highlight>
                        </a:rPr>
                        <a:t>圣诞节</a:t>
                      </a:r>
                      <a:endParaRPr lang="zh-CN" sz="1800" kern="100">
                        <a:solidFill>
                          <a:schemeClr val="tx1"/>
                        </a:solidFill>
                        <a:effectLst/>
                        <a:latin typeface="Calibri"/>
                        <a:ea typeface="宋体"/>
                        <a:cs typeface="Times New Roman"/>
                      </a:endParaRPr>
                    </a:p>
                  </a:txBody>
                  <a:tcPr marL="68580" marR="68580" marT="0" marB="0" anchor="ctr"/>
                </a:tc>
                <a:tc>
                  <a:txBody>
                    <a:bodyPr/>
                    <a:lstStyle/>
                    <a:p>
                      <a:pPr algn="ctr">
                        <a:lnSpc>
                          <a:spcPct val="150000"/>
                        </a:lnSpc>
                        <a:spcAft>
                          <a:spcPts val="0"/>
                        </a:spcAft>
                      </a:pPr>
                      <a:r>
                        <a:rPr lang="en-US" sz="1800" kern="0">
                          <a:solidFill>
                            <a:schemeClr val="tx1"/>
                          </a:solidFill>
                          <a:effectLst/>
                          <a:highlight>
                            <a:srgbClr val="FFFF00"/>
                          </a:highlight>
                        </a:rPr>
                        <a:t> </a:t>
                      </a:r>
                      <a:endParaRPr lang="zh-CN" sz="1800" kern="100">
                        <a:solidFill>
                          <a:schemeClr val="tx1"/>
                        </a:solidFill>
                        <a:effectLst/>
                        <a:latin typeface="Calibri"/>
                        <a:ea typeface="宋体"/>
                        <a:cs typeface="Times New Roman"/>
                      </a:endParaRPr>
                    </a:p>
                  </a:txBody>
                  <a:tcPr marL="68580" marR="68580" marT="0" marB="0" anchor="ctr"/>
                </a:tc>
              </a:tr>
              <a:tr h="319852">
                <a:tc>
                  <a:txBody>
                    <a:bodyPr/>
                    <a:lstStyle/>
                    <a:p>
                      <a:pPr algn="ctr">
                        <a:lnSpc>
                          <a:spcPct val="150000"/>
                        </a:lnSpc>
                        <a:spcAft>
                          <a:spcPts val="0"/>
                        </a:spcAft>
                      </a:pPr>
                      <a:r>
                        <a:rPr lang="zh-CN" sz="1800" kern="0">
                          <a:solidFill>
                            <a:schemeClr val="tx1"/>
                          </a:solidFill>
                          <a:effectLst/>
                          <a:highlight>
                            <a:srgbClr val="FFFF00"/>
                          </a:highlight>
                        </a:rPr>
                        <a:t>黄</a:t>
                      </a:r>
                      <a:endParaRPr lang="zh-CN" sz="1800" kern="100">
                        <a:solidFill>
                          <a:schemeClr val="tx1"/>
                        </a:solidFill>
                        <a:effectLst/>
                        <a:latin typeface="Calibri"/>
                        <a:ea typeface="宋体"/>
                        <a:cs typeface="Times New Roman"/>
                      </a:endParaRPr>
                    </a:p>
                  </a:txBody>
                  <a:tcPr marL="68580" marR="68580" marT="0" marB="0" anchor="ctr"/>
                </a:tc>
                <a:tc>
                  <a:txBody>
                    <a:bodyPr/>
                    <a:lstStyle/>
                    <a:p>
                      <a:pPr algn="ctr">
                        <a:lnSpc>
                          <a:spcPct val="150000"/>
                        </a:lnSpc>
                        <a:spcAft>
                          <a:spcPts val="0"/>
                        </a:spcAft>
                      </a:pPr>
                      <a:r>
                        <a:rPr lang="zh-CN" sz="1800" kern="0" dirty="0">
                          <a:solidFill>
                            <a:schemeClr val="tx1"/>
                          </a:solidFill>
                          <a:effectLst/>
                          <a:highlight>
                            <a:srgbClr val="FFFF00"/>
                          </a:highlight>
                        </a:rPr>
                        <a:t>中央、土</a:t>
                      </a:r>
                      <a:endParaRPr lang="zh-CN" sz="1800" kern="100" dirty="0">
                        <a:solidFill>
                          <a:schemeClr val="tx1"/>
                        </a:solidFill>
                        <a:effectLst/>
                        <a:latin typeface="Calibri"/>
                        <a:ea typeface="宋体"/>
                        <a:cs typeface="Times New Roman"/>
                      </a:endParaRPr>
                    </a:p>
                  </a:txBody>
                  <a:tcPr marL="68580" marR="68580" marT="0" marB="0" anchor="ctr"/>
                </a:tc>
                <a:tc>
                  <a:txBody>
                    <a:bodyPr/>
                    <a:lstStyle/>
                    <a:p>
                      <a:pPr algn="ctr">
                        <a:lnSpc>
                          <a:spcPct val="150000"/>
                        </a:lnSpc>
                        <a:spcAft>
                          <a:spcPts val="0"/>
                        </a:spcAft>
                      </a:pPr>
                      <a:r>
                        <a:rPr lang="zh-CN" sz="1800" kern="0" dirty="0">
                          <a:solidFill>
                            <a:schemeClr val="tx1"/>
                          </a:solidFill>
                          <a:effectLst/>
                          <a:highlight>
                            <a:srgbClr val="FFFF00"/>
                          </a:highlight>
                        </a:rPr>
                        <a:t>风、增益</a:t>
                      </a:r>
                      <a:endParaRPr lang="zh-CN" sz="1800" kern="100" dirty="0">
                        <a:solidFill>
                          <a:schemeClr val="tx1"/>
                        </a:solidFill>
                        <a:effectLst/>
                        <a:latin typeface="Calibri"/>
                        <a:ea typeface="宋体"/>
                        <a:cs typeface="Times New Roman"/>
                      </a:endParaRPr>
                    </a:p>
                  </a:txBody>
                  <a:tcPr marL="68580" marR="68580" marT="0" marB="0" anchor="ctr"/>
                </a:tc>
                <a:tc>
                  <a:txBody>
                    <a:bodyPr/>
                    <a:lstStyle/>
                    <a:p>
                      <a:pPr algn="ctr">
                        <a:lnSpc>
                          <a:spcPct val="150000"/>
                        </a:lnSpc>
                        <a:spcAft>
                          <a:spcPts val="0"/>
                        </a:spcAft>
                      </a:pPr>
                      <a:r>
                        <a:rPr lang="zh-CN" sz="1800" kern="0" dirty="0">
                          <a:solidFill>
                            <a:schemeClr val="tx1"/>
                          </a:solidFill>
                          <a:effectLst/>
                          <a:highlight>
                            <a:srgbClr val="FFFF00"/>
                          </a:highlight>
                        </a:rPr>
                        <a:t>复活节</a:t>
                      </a:r>
                      <a:endParaRPr lang="zh-CN" sz="1800" kern="100" dirty="0">
                        <a:solidFill>
                          <a:schemeClr val="tx1"/>
                        </a:solidFill>
                        <a:effectLst/>
                        <a:latin typeface="Calibri"/>
                        <a:ea typeface="宋体"/>
                        <a:cs typeface="Times New Roman"/>
                      </a:endParaRPr>
                    </a:p>
                  </a:txBody>
                  <a:tcPr marL="68580" marR="68580" marT="0" marB="0" anchor="ctr"/>
                </a:tc>
                <a:tc>
                  <a:txBody>
                    <a:bodyPr/>
                    <a:lstStyle/>
                    <a:p>
                      <a:pPr algn="ctr">
                        <a:lnSpc>
                          <a:spcPct val="150000"/>
                        </a:lnSpc>
                        <a:spcAft>
                          <a:spcPts val="0"/>
                        </a:spcAft>
                      </a:pPr>
                      <a:r>
                        <a:rPr lang="zh-CN" sz="1800" kern="0">
                          <a:solidFill>
                            <a:schemeClr val="tx1"/>
                          </a:solidFill>
                          <a:effectLst/>
                          <a:highlight>
                            <a:srgbClr val="FFFF00"/>
                          </a:highlight>
                        </a:rPr>
                        <a:t>太阳</a:t>
                      </a:r>
                      <a:endParaRPr lang="zh-CN" sz="1800" kern="100">
                        <a:solidFill>
                          <a:schemeClr val="tx1"/>
                        </a:solidFill>
                        <a:effectLst/>
                        <a:latin typeface="Calibri"/>
                        <a:ea typeface="宋体"/>
                        <a:cs typeface="Times New Roman"/>
                      </a:endParaRPr>
                    </a:p>
                  </a:txBody>
                  <a:tcPr marL="68580" marR="68580" marT="0" marB="0" anchor="ctr"/>
                </a:tc>
              </a:tr>
              <a:tr h="330968">
                <a:tc>
                  <a:txBody>
                    <a:bodyPr/>
                    <a:lstStyle/>
                    <a:p>
                      <a:pPr algn="ctr">
                        <a:lnSpc>
                          <a:spcPct val="150000"/>
                        </a:lnSpc>
                        <a:spcAft>
                          <a:spcPts val="0"/>
                        </a:spcAft>
                      </a:pPr>
                      <a:r>
                        <a:rPr lang="zh-CN" sz="1800" kern="0">
                          <a:solidFill>
                            <a:schemeClr val="tx1"/>
                          </a:solidFill>
                          <a:effectLst/>
                          <a:highlight>
                            <a:srgbClr val="FFFF00"/>
                          </a:highlight>
                        </a:rPr>
                        <a:t>绿</a:t>
                      </a:r>
                      <a:endParaRPr lang="zh-CN" sz="1800" kern="100">
                        <a:solidFill>
                          <a:schemeClr val="tx1"/>
                        </a:solidFill>
                        <a:effectLst/>
                        <a:latin typeface="Calibri"/>
                        <a:ea typeface="宋体"/>
                        <a:cs typeface="Times New Roman"/>
                      </a:endParaRPr>
                    </a:p>
                  </a:txBody>
                  <a:tcPr marL="68580" marR="68580" marT="0" marB="0" anchor="ctr"/>
                </a:tc>
                <a:tc>
                  <a:txBody>
                    <a:bodyPr/>
                    <a:lstStyle/>
                    <a:p>
                      <a:pPr algn="ctr">
                        <a:lnSpc>
                          <a:spcPct val="150000"/>
                        </a:lnSpc>
                        <a:spcAft>
                          <a:spcPts val="0"/>
                        </a:spcAft>
                      </a:pPr>
                      <a:r>
                        <a:rPr lang="en-US" sz="1800" kern="0" dirty="0">
                          <a:solidFill>
                            <a:schemeClr val="tx1"/>
                          </a:solidFill>
                          <a:effectLst/>
                          <a:highlight>
                            <a:srgbClr val="FFFF00"/>
                          </a:highlight>
                        </a:rPr>
                        <a:t> </a:t>
                      </a:r>
                      <a:endParaRPr lang="zh-CN" sz="1800" kern="100" dirty="0">
                        <a:solidFill>
                          <a:schemeClr val="tx1"/>
                        </a:solidFill>
                        <a:effectLst/>
                        <a:latin typeface="Calibri"/>
                        <a:ea typeface="宋体"/>
                        <a:cs typeface="Times New Roman"/>
                      </a:endParaRPr>
                    </a:p>
                  </a:txBody>
                  <a:tcPr marL="68580" marR="68580" marT="0" marB="0" anchor="ctr"/>
                </a:tc>
                <a:tc>
                  <a:txBody>
                    <a:bodyPr/>
                    <a:lstStyle/>
                    <a:p>
                      <a:pPr algn="ctr">
                        <a:lnSpc>
                          <a:spcPct val="150000"/>
                        </a:lnSpc>
                        <a:spcAft>
                          <a:spcPts val="0"/>
                        </a:spcAft>
                      </a:pPr>
                      <a:r>
                        <a:rPr lang="en-US" sz="1800" kern="0" dirty="0">
                          <a:solidFill>
                            <a:schemeClr val="tx1"/>
                          </a:solidFill>
                          <a:effectLst/>
                          <a:highlight>
                            <a:srgbClr val="FFFF00"/>
                          </a:highlight>
                        </a:rPr>
                        <a:t> </a:t>
                      </a:r>
                      <a:endParaRPr lang="zh-CN" sz="1800" kern="100" dirty="0">
                        <a:solidFill>
                          <a:schemeClr val="tx1"/>
                        </a:solidFill>
                        <a:effectLst/>
                        <a:latin typeface="Calibri"/>
                        <a:ea typeface="宋体"/>
                        <a:cs typeface="Times New Roman"/>
                      </a:endParaRPr>
                    </a:p>
                  </a:txBody>
                  <a:tcPr marL="68580" marR="68580" marT="0" marB="0" anchor="ctr"/>
                </a:tc>
                <a:tc>
                  <a:txBody>
                    <a:bodyPr/>
                    <a:lstStyle/>
                    <a:p>
                      <a:pPr algn="ctr">
                        <a:lnSpc>
                          <a:spcPct val="150000"/>
                        </a:lnSpc>
                        <a:spcAft>
                          <a:spcPts val="0"/>
                        </a:spcAft>
                      </a:pPr>
                      <a:r>
                        <a:rPr lang="zh-CN" sz="1800" kern="0" dirty="0">
                          <a:solidFill>
                            <a:schemeClr val="tx1"/>
                          </a:solidFill>
                          <a:effectLst/>
                          <a:highlight>
                            <a:srgbClr val="FFFF00"/>
                          </a:highlight>
                        </a:rPr>
                        <a:t>圣诞节</a:t>
                      </a:r>
                      <a:endParaRPr lang="zh-CN" sz="1800" kern="100" dirty="0">
                        <a:solidFill>
                          <a:schemeClr val="tx1"/>
                        </a:solidFill>
                        <a:effectLst/>
                        <a:latin typeface="Calibri"/>
                        <a:ea typeface="宋体"/>
                        <a:cs typeface="Times New Roman"/>
                      </a:endParaRPr>
                    </a:p>
                  </a:txBody>
                  <a:tcPr marL="68580" marR="68580" marT="0" marB="0" anchor="ctr"/>
                </a:tc>
                <a:tc>
                  <a:txBody>
                    <a:bodyPr/>
                    <a:lstStyle/>
                    <a:p>
                      <a:pPr algn="ctr">
                        <a:lnSpc>
                          <a:spcPct val="150000"/>
                        </a:lnSpc>
                        <a:spcAft>
                          <a:spcPts val="0"/>
                        </a:spcAft>
                      </a:pPr>
                      <a:r>
                        <a:rPr lang="zh-CN" sz="1800" kern="0">
                          <a:solidFill>
                            <a:schemeClr val="tx1"/>
                          </a:solidFill>
                          <a:effectLst/>
                          <a:highlight>
                            <a:srgbClr val="FFFF00"/>
                          </a:highlight>
                        </a:rPr>
                        <a:t>自然</a:t>
                      </a:r>
                      <a:endParaRPr lang="zh-CN" sz="1800" kern="100">
                        <a:solidFill>
                          <a:schemeClr val="tx1"/>
                        </a:solidFill>
                        <a:effectLst/>
                        <a:latin typeface="Calibri"/>
                        <a:ea typeface="宋体"/>
                        <a:cs typeface="Times New Roman"/>
                      </a:endParaRPr>
                    </a:p>
                  </a:txBody>
                  <a:tcPr marL="68580" marR="68580" marT="0" marB="0" anchor="ctr"/>
                </a:tc>
              </a:tr>
              <a:tr h="319852">
                <a:tc>
                  <a:txBody>
                    <a:bodyPr/>
                    <a:lstStyle/>
                    <a:p>
                      <a:pPr algn="ctr">
                        <a:lnSpc>
                          <a:spcPct val="150000"/>
                        </a:lnSpc>
                        <a:spcAft>
                          <a:spcPts val="0"/>
                        </a:spcAft>
                      </a:pPr>
                      <a:r>
                        <a:rPr lang="zh-CN" sz="1800" kern="0">
                          <a:solidFill>
                            <a:schemeClr val="tx1"/>
                          </a:solidFill>
                          <a:effectLst/>
                          <a:highlight>
                            <a:srgbClr val="FFFF00"/>
                          </a:highlight>
                        </a:rPr>
                        <a:t>蓝</a:t>
                      </a:r>
                      <a:endParaRPr lang="zh-CN" sz="1800" kern="100">
                        <a:solidFill>
                          <a:schemeClr val="tx1"/>
                        </a:solidFill>
                        <a:effectLst/>
                        <a:latin typeface="Calibri"/>
                        <a:ea typeface="宋体"/>
                        <a:cs typeface="Times New Roman"/>
                      </a:endParaRPr>
                    </a:p>
                  </a:txBody>
                  <a:tcPr marL="68580" marR="68580" marT="0" marB="0" anchor="ctr"/>
                </a:tc>
                <a:tc>
                  <a:txBody>
                    <a:bodyPr/>
                    <a:lstStyle/>
                    <a:p>
                      <a:pPr algn="ctr">
                        <a:lnSpc>
                          <a:spcPct val="150000"/>
                        </a:lnSpc>
                        <a:spcAft>
                          <a:spcPts val="0"/>
                        </a:spcAft>
                      </a:pPr>
                      <a:r>
                        <a:rPr lang="zh-CN" sz="1800" kern="0">
                          <a:solidFill>
                            <a:schemeClr val="tx1"/>
                          </a:solidFill>
                          <a:effectLst/>
                          <a:highlight>
                            <a:srgbClr val="FFFF00"/>
                          </a:highlight>
                        </a:rPr>
                        <a:t>东（青龙）、木</a:t>
                      </a:r>
                      <a:endParaRPr lang="zh-CN" sz="1800" kern="100">
                        <a:solidFill>
                          <a:schemeClr val="tx1"/>
                        </a:solidFill>
                        <a:effectLst/>
                        <a:latin typeface="Calibri"/>
                        <a:ea typeface="宋体"/>
                        <a:cs typeface="Times New Roman"/>
                      </a:endParaRPr>
                    </a:p>
                  </a:txBody>
                  <a:tcPr marL="68580" marR="68580" marT="0" marB="0" anchor="ctr"/>
                </a:tc>
                <a:tc>
                  <a:txBody>
                    <a:bodyPr/>
                    <a:lstStyle/>
                    <a:p>
                      <a:pPr algn="ctr">
                        <a:lnSpc>
                          <a:spcPct val="150000"/>
                        </a:lnSpc>
                        <a:spcAft>
                          <a:spcPts val="0"/>
                        </a:spcAft>
                      </a:pPr>
                      <a:r>
                        <a:rPr lang="zh-CN" sz="1800" kern="0" dirty="0">
                          <a:solidFill>
                            <a:schemeClr val="tx1"/>
                          </a:solidFill>
                          <a:effectLst/>
                          <a:highlight>
                            <a:srgbClr val="FFFF00"/>
                          </a:highlight>
                        </a:rPr>
                        <a:t>天空、事业</a:t>
                      </a:r>
                      <a:endParaRPr lang="zh-CN" sz="1800" kern="100" dirty="0">
                        <a:solidFill>
                          <a:schemeClr val="tx1"/>
                        </a:solidFill>
                        <a:effectLst/>
                        <a:latin typeface="Calibri"/>
                        <a:ea typeface="宋体"/>
                        <a:cs typeface="Times New Roman"/>
                      </a:endParaRPr>
                    </a:p>
                  </a:txBody>
                  <a:tcPr marL="68580" marR="68580" marT="0" marB="0" anchor="ctr"/>
                </a:tc>
                <a:tc>
                  <a:txBody>
                    <a:bodyPr/>
                    <a:lstStyle/>
                    <a:p>
                      <a:pPr algn="ctr">
                        <a:lnSpc>
                          <a:spcPct val="150000"/>
                        </a:lnSpc>
                        <a:spcAft>
                          <a:spcPts val="0"/>
                        </a:spcAft>
                      </a:pPr>
                      <a:r>
                        <a:rPr lang="zh-CN" sz="1800" kern="0" dirty="0">
                          <a:solidFill>
                            <a:schemeClr val="tx1"/>
                          </a:solidFill>
                          <a:effectLst/>
                          <a:highlight>
                            <a:srgbClr val="FFFF00"/>
                          </a:highlight>
                        </a:rPr>
                        <a:t>新年</a:t>
                      </a:r>
                      <a:endParaRPr lang="zh-CN" sz="1800" kern="100" dirty="0">
                        <a:solidFill>
                          <a:schemeClr val="tx1"/>
                        </a:solidFill>
                        <a:effectLst/>
                        <a:latin typeface="Calibri"/>
                        <a:ea typeface="宋体"/>
                        <a:cs typeface="Times New Roman"/>
                      </a:endParaRPr>
                    </a:p>
                  </a:txBody>
                  <a:tcPr marL="68580" marR="68580" marT="0" marB="0" anchor="ctr"/>
                </a:tc>
                <a:tc>
                  <a:txBody>
                    <a:bodyPr/>
                    <a:lstStyle/>
                    <a:p>
                      <a:pPr algn="ctr">
                        <a:lnSpc>
                          <a:spcPct val="150000"/>
                        </a:lnSpc>
                        <a:spcAft>
                          <a:spcPts val="0"/>
                        </a:spcAft>
                      </a:pPr>
                      <a:r>
                        <a:rPr lang="zh-CN" sz="1800" kern="0">
                          <a:solidFill>
                            <a:schemeClr val="tx1"/>
                          </a:solidFill>
                          <a:effectLst/>
                          <a:highlight>
                            <a:srgbClr val="FFFF00"/>
                          </a:highlight>
                        </a:rPr>
                        <a:t>天空</a:t>
                      </a:r>
                      <a:endParaRPr lang="zh-CN" sz="1800" kern="100">
                        <a:solidFill>
                          <a:schemeClr val="tx1"/>
                        </a:solidFill>
                        <a:effectLst/>
                        <a:latin typeface="Calibri"/>
                        <a:ea typeface="宋体"/>
                        <a:cs typeface="Times New Roman"/>
                      </a:endParaRPr>
                    </a:p>
                  </a:txBody>
                  <a:tcPr marL="68580" marR="68580" marT="0" marB="0" anchor="ctr"/>
                </a:tc>
              </a:tr>
              <a:tr h="330968">
                <a:tc>
                  <a:txBody>
                    <a:bodyPr/>
                    <a:lstStyle/>
                    <a:p>
                      <a:pPr algn="ctr">
                        <a:lnSpc>
                          <a:spcPct val="150000"/>
                        </a:lnSpc>
                        <a:spcAft>
                          <a:spcPts val="0"/>
                        </a:spcAft>
                      </a:pPr>
                      <a:r>
                        <a:rPr lang="zh-CN" sz="1800" kern="0">
                          <a:solidFill>
                            <a:schemeClr val="tx1"/>
                          </a:solidFill>
                          <a:effectLst/>
                          <a:highlight>
                            <a:srgbClr val="FFFF00"/>
                          </a:highlight>
                        </a:rPr>
                        <a:t>紫</a:t>
                      </a:r>
                      <a:endParaRPr lang="zh-CN" sz="1800" kern="100">
                        <a:solidFill>
                          <a:schemeClr val="tx1"/>
                        </a:solidFill>
                        <a:effectLst/>
                        <a:latin typeface="Calibri"/>
                        <a:ea typeface="宋体"/>
                        <a:cs typeface="Times New Roman"/>
                      </a:endParaRPr>
                    </a:p>
                  </a:txBody>
                  <a:tcPr marL="68580" marR="68580" marT="0" marB="0" anchor="ctr"/>
                </a:tc>
                <a:tc>
                  <a:txBody>
                    <a:bodyPr/>
                    <a:lstStyle/>
                    <a:p>
                      <a:pPr algn="ctr">
                        <a:lnSpc>
                          <a:spcPct val="150000"/>
                        </a:lnSpc>
                        <a:spcAft>
                          <a:spcPts val="0"/>
                        </a:spcAft>
                      </a:pPr>
                      <a:r>
                        <a:rPr lang="en-US" sz="1800" kern="0">
                          <a:solidFill>
                            <a:schemeClr val="tx1"/>
                          </a:solidFill>
                          <a:effectLst/>
                          <a:highlight>
                            <a:srgbClr val="FFFF00"/>
                          </a:highlight>
                        </a:rPr>
                        <a:t> </a:t>
                      </a:r>
                      <a:endParaRPr lang="zh-CN" sz="1800" kern="100">
                        <a:solidFill>
                          <a:schemeClr val="tx1"/>
                        </a:solidFill>
                        <a:effectLst/>
                        <a:latin typeface="Calibri"/>
                        <a:ea typeface="宋体"/>
                        <a:cs typeface="Times New Roman"/>
                      </a:endParaRPr>
                    </a:p>
                  </a:txBody>
                  <a:tcPr marL="68580" marR="68580" marT="0" marB="0" anchor="ctr"/>
                </a:tc>
                <a:tc>
                  <a:txBody>
                    <a:bodyPr/>
                    <a:lstStyle/>
                    <a:p>
                      <a:pPr algn="ctr">
                        <a:lnSpc>
                          <a:spcPct val="150000"/>
                        </a:lnSpc>
                        <a:spcAft>
                          <a:spcPts val="0"/>
                        </a:spcAft>
                      </a:pPr>
                      <a:r>
                        <a:rPr lang="en-US" sz="1800" kern="0" dirty="0">
                          <a:solidFill>
                            <a:schemeClr val="tx1"/>
                          </a:solidFill>
                          <a:effectLst/>
                          <a:highlight>
                            <a:srgbClr val="FFFF00"/>
                          </a:highlight>
                        </a:rPr>
                        <a:t> </a:t>
                      </a:r>
                      <a:endParaRPr lang="zh-CN" sz="1800" kern="100" dirty="0">
                        <a:solidFill>
                          <a:schemeClr val="tx1"/>
                        </a:solidFill>
                        <a:effectLst/>
                        <a:latin typeface="Calibri"/>
                        <a:ea typeface="宋体"/>
                        <a:cs typeface="Times New Roman"/>
                      </a:endParaRPr>
                    </a:p>
                  </a:txBody>
                  <a:tcPr marL="68580" marR="68580" marT="0" marB="0" anchor="ctr"/>
                </a:tc>
                <a:tc>
                  <a:txBody>
                    <a:bodyPr/>
                    <a:lstStyle/>
                    <a:p>
                      <a:pPr algn="ctr">
                        <a:lnSpc>
                          <a:spcPct val="150000"/>
                        </a:lnSpc>
                        <a:spcAft>
                          <a:spcPts val="0"/>
                        </a:spcAft>
                      </a:pPr>
                      <a:r>
                        <a:rPr lang="zh-CN" sz="1800" kern="0" dirty="0">
                          <a:solidFill>
                            <a:schemeClr val="tx1"/>
                          </a:solidFill>
                          <a:effectLst/>
                          <a:highlight>
                            <a:srgbClr val="FFFF00"/>
                          </a:highlight>
                        </a:rPr>
                        <a:t>复活节</a:t>
                      </a:r>
                      <a:endParaRPr lang="zh-CN" sz="1800" kern="100" dirty="0">
                        <a:solidFill>
                          <a:schemeClr val="tx1"/>
                        </a:solidFill>
                        <a:effectLst/>
                        <a:latin typeface="Calibri"/>
                        <a:ea typeface="宋体"/>
                        <a:cs typeface="Times New Roman"/>
                      </a:endParaRPr>
                    </a:p>
                  </a:txBody>
                  <a:tcPr marL="68580" marR="68580" marT="0" marB="0" anchor="ctr"/>
                </a:tc>
                <a:tc>
                  <a:txBody>
                    <a:bodyPr/>
                    <a:lstStyle/>
                    <a:p>
                      <a:pPr algn="ctr">
                        <a:lnSpc>
                          <a:spcPct val="150000"/>
                        </a:lnSpc>
                        <a:spcAft>
                          <a:spcPts val="0"/>
                        </a:spcAft>
                      </a:pPr>
                      <a:r>
                        <a:rPr lang="zh-CN" sz="1800" kern="0" dirty="0">
                          <a:solidFill>
                            <a:schemeClr val="tx1"/>
                          </a:solidFill>
                          <a:effectLst/>
                          <a:highlight>
                            <a:srgbClr val="FFFF00"/>
                          </a:highlight>
                        </a:rPr>
                        <a:t>地</a:t>
                      </a:r>
                      <a:endParaRPr lang="zh-CN" sz="1800" kern="100" dirty="0">
                        <a:solidFill>
                          <a:schemeClr val="tx1"/>
                        </a:solidFill>
                        <a:effectLst/>
                        <a:latin typeface="Calibri"/>
                        <a:ea typeface="宋体"/>
                        <a:cs typeface="Times New Roman"/>
                      </a:endParaRPr>
                    </a:p>
                  </a:txBody>
                  <a:tcPr marL="68580" marR="68580" marT="0" marB="0" anchor="ctr"/>
                </a:tc>
              </a:tr>
              <a:tr h="330968">
                <a:tc>
                  <a:txBody>
                    <a:bodyPr/>
                    <a:lstStyle/>
                    <a:p>
                      <a:pPr algn="ctr">
                        <a:lnSpc>
                          <a:spcPct val="150000"/>
                        </a:lnSpc>
                        <a:spcAft>
                          <a:spcPts val="0"/>
                        </a:spcAft>
                      </a:pPr>
                      <a:r>
                        <a:rPr lang="zh-CN" sz="1800" kern="0">
                          <a:solidFill>
                            <a:schemeClr val="tx1"/>
                          </a:solidFill>
                          <a:effectLst/>
                          <a:highlight>
                            <a:srgbClr val="FFFF00"/>
                          </a:highlight>
                        </a:rPr>
                        <a:t>白</a:t>
                      </a:r>
                      <a:endParaRPr lang="zh-CN" sz="1800" kern="100">
                        <a:solidFill>
                          <a:schemeClr val="tx1"/>
                        </a:solidFill>
                        <a:effectLst/>
                        <a:latin typeface="Calibri"/>
                        <a:ea typeface="宋体"/>
                        <a:cs typeface="Times New Roman"/>
                      </a:endParaRPr>
                    </a:p>
                  </a:txBody>
                  <a:tcPr marL="68580" marR="68580" marT="0" marB="0" anchor="ctr"/>
                </a:tc>
                <a:tc>
                  <a:txBody>
                    <a:bodyPr/>
                    <a:lstStyle/>
                    <a:p>
                      <a:pPr algn="ctr">
                        <a:lnSpc>
                          <a:spcPct val="150000"/>
                        </a:lnSpc>
                        <a:spcAft>
                          <a:spcPts val="0"/>
                        </a:spcAft>
                      </a:pPr>
                      <a:r>
                        <a:rPr lang="zh-CN" sz="1800" kern="0">
                          <a:solidFill>
                            <a:schemeClr val="tx1"/>
                          </a:solidFill>
                          <a:effectLst/>
                          <a:highlight>
                            <a:srgbClr val="FFFF00"/>
                          </a:highlight>
                        </a:rPr>
                        <a:t>西（白虎）、金</a:t>
                      </a:r>
                      <a:endParaRPr lang="zh-CN" sz="1800" kern="100">
                        <a:solidFill>
                          <a:schemeClr val="tx1"/>
                        </a:solidFill>
                        <a:effectLst/>
                        <a:latin typeface="Calibri"/>
                        <a:ea typeface="宋体"/>
                        <a:cs typeface="Times New Roman"/>
                      </a:endParaRPr>
                    </a:p>
                  </a:txBody>
                  <a:tcPr marL="68580" marR="68580" marT="0" marB="0" anchor="ctr"/>
                </a:tc>
                <a:tc>
                  <a:txBody>
                    <a:bodyPr/>
                    <a:lstStyle/>
                    <a:p>
                      <a:pPr algn="ctr">
                        <a:lnSpc>
                          <a:spcPct val="150000"/>
                        </a:lnSpc>
                        <a:spcAft>
                          <a:spcPts val="0"/>
                        </a:spcAft>
                      </a:pPr>
                      <a:r>
                        <a:rPr lang="zh-CN" sz="1800" kern="0" dirty="0">
                          <a:solidFill>
                            <a:schemeClr val="tx1"/>
                          </a:solidFill>
                          <a:effectLst/>
                          <a:highlight>
                            <a:srgbClr val="FFFF00"/>
                          </a:highlight>
                        </a:rPr>
                        <a:t>水、清净</a:t>
                      </a:r>
                      <a:endParaRPr lang="zh-CN" sz="1800" kern="100" dirty="0">
                        <a:solidFill>
                          <a:schemeClr val="tx1"/>
                        </a:solidFill>
                        <a:effectLst/>
                        <a:latin typeface="Calibri"/>
                        <a:ea typeface="宋体"/>
                        <a:cs typeface="Times New Roman"/>
                      </a:endParaRPr>
                    </a:p>
                  </a:txBody>
                  <a:tcPr marL="68580" marR="68580" marT="0" marB="0" anchor="ctr"/>
                </a:tc>
                <a:tc>
                  <a:txBody>
                    <a:bodyPr/>
                    <a:lstStyle/>
                    <a:p>
                      <a:pPr algn="ctr">
                        <a:lnSpc>
                          <a:spcPct val="150000"/>
                        </a:lnSpc>
                        <a:spcAft>
                          <a:spcPts val="0"/>
                        </a:spcAft>
                      </a:pPr>
                      <a:r>
                        <a:rPr lang="zh-CN" sz="1800" kern="0" dirty="0">
                          <a:solidFill>
                            <a:schemeClr val="tx1"/>
                          </a:solidFill>
                          <a:effectLst/>
                          <a:highlight>
                            <a:srgbClr val="FFFF00"/>
                          </a:highlight>
                        </a:rPr>
                        <a:t>基督</a:t>
                      </a:r>
                      <a:endParaRPr lang="zh-CN" sz="1800" kern="100" dirty="0">
                        <a:solidFill>
                          <a:schemeClr val="tx1"/>
                        </a:solidFill>
                        <a:effectLst/>
                        <a:latin typeface="Calibri"/>
                        <a:ea typeface="宋体"/>
                        <a:cs typeface="Times New Roman"/>
                      </a:endParaRPr>
                    </a:p>
                  </a:txBody>
                  <a:tcPr marL="68580" marR="68580" marT="0" marB="0" anchor="ctr"/>
                </a:tc>
                <a:tc>
                  <a:txBody>
                    <a:bodyPr/>
                    <a:lstStyle/>
                    <a:p>
                      <a:pPr algn="ctr">
                        <a:lnSpc>
                          <a:spcPct val="150000"/>
                        </a:lnSpc>
                        <a:spcAft>
                          <a:spcPts val="0"/>
                        </a:spcAft>
                      </a:pPr>
                      <a:r>
                        <a:rPr lang="en-US" sz="1800" kern="0" dirty="0">
                          <a:solidFill>
                            <a:schemeClr val="tx1"/>
                          </a:solidFill>
                          <a:effectLst/>
                          <a:highlight>
                            <a:srgbClr val="FFFF00"/>
                          </a:highlight>
                        </a:rPr>
                        <a:t> </a:t>
                      </a:r>
                      <a:endParaRPr lang="zh-CN" sz="1800" kern="100" dirty="0">
                        <a:solidFill>
                          <a:schemeClr val="tx1"/>
                        </a:solidFill>
                        <a:effectLst/>
                        <a:latin typeface="Calibri"/>
                        <a:ea typeface="宋体"/>
                        <a:cs typeface="Times New Roman"/>
                      </a:endParaRPr>
                    </a:p>
                  </a:txBody>
                  <a:tcPr marL="68580" marR="68580" marT="0" marB="0" anchor="ctr"/>
                </a:tc>
              </a:tr>
              <a:tr h="330968">
                <a:tc>
                  <a:txBody>
                    <a:bodyPr/>
                    <a:lstStyle/>
                    <a:p>
                      <a:pPr algn="ctr">
                        <a:lnSpc>
                          <a:spcPct val="150000"/>
                        </a:lnSpc>
                        <a:spcAft>
                          <a:spcPts val="0"/>
                        </a:spcAft>
                      </a:pPr>
                      <a:r>
                        <a:rPr lang="zh-CN" sz="1800" kern="0">
                          <a:solidFill>
                            <a:schemeClr val="tx1"/>
                          </a:solidFill>
                          <a:effectLst/>
                          <a:highlight>
                            <a:srgbClr val="FFFF00"/>
                          </a:highlight>
                        </a:rPr>
                        <a:t>黑</a:t>
                      </a:r>
                      <a:endParaRPr lang="zh-CN" sz="1800" kern="100">
                        <a:solidFill>
                          <a:schemeClr val="tx1"/>
                        </a:solidFill>
                        <a:effectLst/>
                        <a:latin typeface="Calibri"/>
                        <a:ea typeface="宋体"/>
                        <a:cs typeface="Times New Roman"/>
                      </a:endParaRPr>
                    </a:p>
                  </a:txBody>
                  <a:tcPr marL="68580" marR="68580" marT="0" marB="0" anchor="ctr"/>
                </a:tc>
                <a:tc>
                  <a:txBody>
                    <a:bodyPr/>
                    <a:lstStyle/>
                    <a:p>
                      <a:pPr algn="ctr">
                        <a:lnSpc>
                          <a:spcPct val="150000"/>
                        </a:lnSpc>
                        <a:spcAft>
                          <a:spcPts val="0"/>
                        </a:spcAft>
                      </a:pPr>
                      <a:r>
                        <a:rPr lang="zh-CN" sz="1800" kern="0">
                          <a:solidFill>
                            <a:schemeClr val="tx1"/>
                          </a:solidFill>
                          <a:effectLst/>
                          <a:highlight>
                            <a:srgbClr val="FFFF00"/>
                          </a:highlight>
                        </a:rPr>
                        <a:t>北（玄武）、水</a:t>
                      </a:r>
                      <a:endParaRPr lang="zh-CN" sz="1800" kern="100">
                        <a:solidFill>
                          <a:schemeClr val="tx1"/>
                        </a:solidFill>
                        <a:effectLst/>
                        <a:latin typeface="Calibri"/>
                        <a:ea typeface="宋体"/>
                        <a:cs typeface="Times New Roman"/>
                      </a:endParaRPr>
                    </a:p>
                  </a:txBody>
                  <a:tcPr marL="68580" marR="68580" marT="0" marB="0" anchor="ctr"/>
                </a:tc>
                <a:tc>
                  <a:txBody>
                    <a:bodyPr/>
                    <a:lstStyle/>
                    <a:p>
                      <a:pPr algn="ctr">
                        <a:lnSpc>
                          <a:spcPct val="150000"/>
                        </a:lnSpc>
                        <a:spcAft>
                          <a:spcPts val="0"/>
                        </a:spcAft>
                      </a:pPr>
                      <a:r>
                        <a:rPr lang="zh-CN" sz="1800" kern="0">
                          <a:solidFill>
                            <a:schemeClr val="tx1"/>
                          </a:solidFill>
                          <a:effectLst/>
                          <a:highlight>
                            <a:srgbClr val="FFFF00"/>
                          </a:highlight>
                        </a:rPr>
                        <a:t>土、降伏</a:t>
                      </a:r>
                      <a:endParaRPr lang="zh-CN" sz="1800" kern="100">
                        <a:solidFill>
                          <a:schemeClr val="tx1"/>
                        </a:solidFill>
                        <a:effectLst/>
                        <a:latin typeface="Calibri"/>
                        <a:ea typeface="宋体"/>
                        <a:cs typeface="Times New Roman"/>
                      </a:endParaRPr>
                    </a:p>
                  </a:txBody>
                  <a:tcPr marL="68580" marR="68580" marT="0" marB="0" anchor="ctr"/>
                </a:tc>
                <a:tc>
                  <a:txBody>
                    <a:bodyPr/>
                    <a:lstStyle/>
                    <a:p>
                      <a:pPr algn="ctr">
                        <a:lnSpc>
                          <a:spcPct val="150000"/>
                        </a:lnSpc>
                        <a:spcAft>
                          <a:spcPts val="0"/>
                        </a:spcAft>
                      </a:pPr>
                      <a:r>
                        <a:rPr lang="zh-CN" sz="1800" kern="0" dirty="0">
                          <a:solidFill>
                            <a:schemeClr val="tx1"/>
                          </a:solidFill>
                          <a:effectLst/>
                          <a:highlight>
                            <a:srgbClr val="FFFF00"/>
                          </a:highlight>
                        </a:rPr>
                        <a:t>万圣节前夜</a:t>
                      </a:r>
                      <a:endParaRPr lang="zh-CN" sz="1800" kern="100" dirty="0">
                        <a:solidFill>
                          <a:schemeClr val="tx1"/>
                        </a:solidFill>
                        <a:effectLst/>
                        <a:latin typeface="Calibri"/>
                        <a:ea typeface="宋体"/>
                        <a:cs typeface="Times New Roman"/>
                      </a:endParaRPr>
                    </a:p>
                  </a:txBody>
                  <a:tcPr marL="68580" marR="68580" marT="0" marB="0" anchor="ctr"/>
                </a:tc>
                <a:tc>
                  <a:txBody>
                    <a:bodyPr/>
                    <a:lstStyle/>
                    <a:p>
                      <a:pPr algn="ctr">
                        <a:lnSpc>
                          <a:spcPct val="150000"/>
                        </a:lnSpc>
                        <a:spcAft>
                          <a:spcPts val="0"/>
                        </a:spcAft>
                      </a:pPr>
                      <a:r>
                        <a:rPr lang="en-US" sz="1800" kern="0" dirty="0">
                          <a:solidFill>
                            <a:schemeClr val="tx1"/>
                          </a:solidFill>
                          <a:effectLst/>
                          <a:highlight>
                            <a:srgbClr val="FFFF00"/>
                          </a:highlight>
                        </a:rPr>
                        <a:t> </a:t>
                      </a:r>
                      <a:endParaRPr lang="zh-CN" sz="1800" kern="100" dirty="0">
                        <a:solidFill>
                          <a:schemeClr val="tx1"/>
                        </a:solidFill>
                        <a:effectLst/>
                        <a:latin typeface="Calibri"/>
                        <a:ea typeface="宋体"/>
                        <a:cs typeface="Times New Roman"/>
                      </a:endParaRPr>
                    </a:p>
                  </a:txBody>
                  <a:tcPr marL="68580" marR="68580" marT="0" marB="0" anchor="ctr"/>
                </a:tc>
              </a:tr>
            </a:tbl>
          </a:graphicData>
        </a:graphic>
      </p:graphicFrame>
    </p:spTree>
    <p:extLst>
      <p:ext uri="{BB962C8B-B14F-4D97-AF65-F5344CB8AC3E}">
        <p14:creationId xmlns:p14="http://schemas.microsoft.com/office/powerpoint/2010/main" val="255529228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632" y="699542"/>
            <a:ext cx="7038528" cy="3046988"/>
          </a:xfrm>
          <a:prstGeom prst="rect">
            <a:avLst/>
          </a:prstGeom>
        </p:spPr>
        <p:txBody>
          <a:bodyPr wrap="square">
            <a:spAutoFit/>
          </a:bodyPr>
          <a:lstStyle/>
          <a:p>
            <a:pPr algn="ctr">
              <a:lnSpc>
                <a:spcPct val="150000"/>
              </a:lnSpc>
            </a:pPr>
            <a:r>
              <a:rPr lang="zh-CN" altLang="en-US" sz="2000" dirty="0">
                <a:solidFill>
                  <a:schemeClr val="accent2">
                    <a:lumMod val="75000"/>
                  </a:schemeClr>
                </a:solidFill>
                <a:latin typeface="华文琥珀" pitchFamily="2" charset="-122"/>
                <a:ea typeface="华文琥珀" pitchFamily="2" charset="-122"/>
              </a:rPr>
              <a:t>色彩</a:t>
            </a:r>
            <a:r>
              <a:rPr lang="zh-CN" altLang="en-US" sz="2000" dirty="0">
                <a:solidFill>
                  <a:schemeClr val="accent2">
                    <a:lumMod val="75000"/>
                  </a:schemeClr>
                </a:solidFill>
                <a:latin typeface="华文琥珀" pitchFamily="2" charset="-122"/>
                <a:ea typeface="华文琥珀" pitchFamily="2" charset="-122"/>
              </a:rPr>
              <a:t>的语义</a:t>
            </a:r>
          </a:p>
          <a:p>
            <a:pPr>
              <a:lnSpc>
                <a:spcPct val="150000"/>
              </a:lnSpc>
            </a:pPr>
            <a:r>
              <a:rPr lang="zh-CN" altLang="en-US" dirty="0">
                <a:latin typeface="宋体" pitchFamily="2" charset="-122"/>
                <a:ea typeface="宋体" pitchFamily="2" charset="-122"/>
              </a:rPr>
              <a:t>色彩的语义，有两点必须注意：一是色彩必须落实到具体的形象时才有意义；二是一种颜色必须与其他颜色发生一定的关系时才有其确定的意义。室内设色同样也很有讲究，墙、天花板、地面等的设色，一方面既要考虑这三者的上下层次关系，同时又要考虑在这个空间中可能会有些什么样的家具及其他物件。反过来说，如果室内设色一旦确定，家具的色彩就应当与之协调。</a:t>
            </a:r>
            <a:endParaRPr lang="zh-CN" altLang="en-US" dirty="0">
              <a:latin typeface="宋体" pitchFamily="2" charset="-122"/>
              <a:ea typeface="宋体" pitchFamily="2" charset="-122"/>
            </a:endParaRPr>
          </a:p>
        </p:txBody>
      </p:sp>
    </p:spTree>
    <p:extLst>
      <p:ext uri="{BB962C8B-B14F-4D97-AF65-F5344CB8AC3E}">
        <p14:creationId xmlns:p14="http://schemas.microsoft.com/office/powerpoint/2010/main" val="2552396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419872" y="51470"/>
            <a:ext cx="2160240" cy="369332"/>
          </a:xfrm>
          <a:prstGeom prst="rect">
            <a:avLst/>
          </a:prstGeom>
        </p:spPr>
        <p:txBody>
          <a:bodyPr wrap="square">
            <a:spAutoFit/>
          </a:bodyPr>
          <a:lstStyle/>
          <a:p>
            <a:r>
              <a:rPr lang="zh-CN" altLang="en-US" dirty="0" smtClean="0">
                <a:solidFill>
                  <a:schemeClr val="accent2">
                    <a:lumMod val="75000"/>
                  </a:schemeClr>
                </a:solidFill>
              </a:rPr>
              <a:t>色彩</a:t>
            </a:r>
            <a:r>
              <a:rPr lang="zh-CN" altLang="en-US" dirty="0" smtClean="0">
                <a:solidFill>
                  <a:schemeClr val="accent2">
                    <a:lumMod val="75000"/>
                  </a:schemeClr>
                </a:solidFill>
              </a:rPr>
              <a:t>的联想</a:t>
            </a:r>
            <a:endParaRPr lang="zh-CN" altLang="en-US" dirty="0">
              <a:solidFill>
                <a:schemeClr val="accent2">
                  <a:lumMod val="75000"/>
                </a:schemeClr>
              </a:solidFill>
            </a:endParaRPr>
          </a:p>
        </p:txBody>
      </p:sp>
      <p:graphicFrame>
        <p:nvGraphicFramePr>
          <p:cNvPr id="3" name="表格 2"/>
          <p:cNvGraphicFramePr>
            <a:graphicFrameLocks noGrp="1"/>
          </p:cNvGraphicFramePr>
          <p:nvPr>
            <p:extLst>
              <p:ext uri="{D42A27DB-BD31-4B8C-83A1-F6EECF244321}">
                <p14:modId xmlns:p14="http://schemas.microsoft.com/office/powerpoint/2010/main" val="2702565398"/>
              </p:ext>
            </p:extLst>
          </p:nvPr>
        </p:nvGraphicFramePr>
        <p:xfrm>
          <a:off x="827584" y="545182"/>
          <a:ext cx="7344816" cy="4114800"/>
        </p:xfrm>
        <a:graphic>
          <a:graphicData uri="http://schemas.openxmlformats.org/drawingml/2006/table">
            <a:tbl>
              <a:tblPr>
                <a:tableStyleId>{5C22544A-7EE6-4342-B048-85BDC9FD1C3A}</a:tableStyleId>
              </a:tblPr>
              <a:tblGrid>
                <a:gridCol w="1453434"/>
                <a:gridCol w="2834197"/>
                <a:gridCol w="3057185"/>
              </a:tblGrid>
              <a:tr h="384778">
                <a:tc>
                  <a:txBody>
                    <a:bodyPr/>
                    <a:lstStyle/>
                    <a:p>
                      <a:pPr algn="ctr">
                        <a:lnSpc>
                          <a:spcPct val="150000"/>
                        </a:lnSpc>
                        <a:spcAft>
                          <a:spcPts val="0"/>
                        </a:spcAft>
                      </a:pPr>
                      <a:r>
                        <a:rPr lang="zh-CN" sz="1800" kern="0" dirty="0">
                          <a:effectLst/>
                          <a:latin typeface="宋体" pitchFamily="2" charset="-122"/>
                          <a:ea typeface="宋体" pitchFamily="2" charset="-122"/>
                        </a:rPr>
                        <a:t>色彩</a:t>
                      </a:r>
                      <a:endParaRPr lang="zh-CN" sz="1800" kern="100" dirty="0">
                        <a:effectLst/>
                        <a:latin typeface="宋体" pitchFamily="2" charset="-122"/>
                        <a:ea typeface="宋体" pitchFamily="2" charset="-122"/>
                        <a:cs typeface="Times New Roman"/>
                      </a:endParaRPr>
                    </a:p>
                  </a:txBody>
                  <a:tcPr marL="68580" marR="68580" marT="0" marB="0" anchor="ctr"/>
                </a:tc>
                <a:tc>
                  <a:txBody>
                    <a:bodyPr/>
                    <a:lstStyle/>
                    <a:p>
                      <a:pPr algn="ctr">
                        <a:lnSpc>
                          <a:spcPct val="150000"/>
                        </a:lnSpc>
                        <a:spcAft>
                          <a:spcPts val="0"/>
                        </a:spcAft>
                      </a:pPr>
                      <a:r>
                        <a:rPr lang="zh-CN" sz="1800" kern="0" dirty="0">
                          <a:effectLst/>
                          <a:latin typeface="宋体" pitchFamily="2" charset="-122"/>
                          <a:ea typeface="宋体" pitchFamily="2" charset="-122"/>
                        </a:rPr>
                        <a:t>抽象联想</a:t>
                      </a:r>
                      <a:endParaRPr lang="zh-CN" sz="1800" kern="100" dirty="0">
                        <a:effectLst/>
                        <a:latin typeface="宋体" pitchFamily="2" charset="-122"/>
                        <a:ea typeface="宋体" pitchFamily="2" charset="-122"/>
                        <a:cs typeface="Times New Roman"/>
                      </a:endParaRPr>
                    </a:p>
                  </a:txBody>
                  <a:tcPr marL="68580" marR="68580" marT="0" marB="0" anchor="ctr"/>
                </a:tc>
                <a:tc>
                  <a:txBody>
                    <a:bodyPr/>
                    <a:lstStyle/>
                    <a:p>
                      <a:pPr algn="ctr">
                        <a:lnSpc>
                          <a:spcPct val="150000"/>
                        </a:lnSpc>
                        <a:spcAft>
                          <a:spcPts val="0"/>
                        </a:spcAft>
                      </a:pPr>
                      <a:r>
                        <a:rPr lang="zh-CN" sz="1800" kern="0">
                          <a:effectLst/>
                          <a:latin typeface="宋体" pitchFamily="2" charset="-122"/>
                          <a:ea typeface="宋体" pitchFamily="2" charset="-122"/>
                        </a:rPr>
                        <a:t>具体联想</a:t>
                      </a:r>
                      <a:endParaRPr lang="zh-CN" sz="1800" kern="100">
                        <a:effectLst/>
                        <a:latin typeface="宋体" pitchFamily="2" charset="-122"/>
                        <a:ea typeface="宋体" pitchFamily="2" charset="-122"/>
                        <a:cs typeface="Times New Roman"/>
                      </a:endParaRPr>
                    </a:p>
                  </a:txBody>
                  <a:tcPr marL="68580" marR="68580" marT="0" marB="0" anchor="ctr"/>
                </a:tc>
              </a:tr>
              <a:tr h="384778">
                <a:tc>
                  <a:txBody>
                    <a:bodyPr/>
                    <a:lstStyle/>
                    <a:p>
                      <a:pPr algn="ctr">
                        <a:lnSpc>
                          <a:spcPct val="150000"/>
                        </a:lnSpc>
                        <a:spcAft>
                          <a:spcPts val="0"/>
                        </a:spcAft>
                      </a:pPr>
                      <a:r>
                        <a:rPr lang="zh-CN" sz="1800" kern="0" dirty="0">
                          <a:effectLst/>
                          <a:latin typeface="宋体" pitchFamily="2" charset="-122"/>
                          <a:ea typeface="宋体" pitchFamily="2" charset="-122"/>
                        </a:rPr>
                        <a:t>红</a:t>
                      </a:r>
                      <a:endParaRPr lang="zh-CN" sz="1800" kern="100" dirty="0">
                        <a:effectLst/>
                        <a:latin typeface="宋体" pitchFamily="2" charset="-122"/>
                        <a:ea typeface="宋体" pitchFamily="2" charset="-122"/>
                        <a:cs typeface="Times New Roman"/>
                      </a:endParaRPr>
                    </a:p>
                  </a:txBody>
                  <a:tcPr marL="68580" marR="68580" marT="0" marB="0" anchor="ctr"/>
                </a:tc>
                <a:tc>
                  <a:txBody>
                    <a:bodyPr/>
                    <a:lstStyle/>
                    <a:p>
                      <a:pPr algn="ctr">
                        <a:lnSpc>
                          <a:spcPct val="150000"/>
                        </a:lnSpc>
                        <a:spcAft>
                          <a:spcPts val="0"/>
                        </a:spcAft>
                      </a:pPr>
                      <a:r>
                        <a:rPr lang="zh-CN" sz="1800" kern="0" dirty="0">
                          <a:effectLst/>
                          <a:latin typeface="宋体" pitchFamily="2" charset="-122"/>
                          <a:ea typeface="宋体" pitchFamily="2" charset="-122"/>
                        </a:rPr>
                        <a:t>热情、革命、危险</a:t>
                      </a:r>
                      <a:endParaRPr lang="zh-CN" sz="1800" kern="100" dirty="0">
                        <a:effectLst/>
                        <a:latin typeface="宋体" pitchFamily="2" charset="-122"/>
                        <a:ea typeface="宋体" pitchFamily="2" charset="-122"/>
                        <a:cs typeface="Times New Roman"/>
                      </a:endParaRPr>
                    </a:p>
                  </a:txBody>
                  <a:tcPr marL="68580" marR="68580" marT="0" marB="0" anchor="ctr"/>
                </a:tc>
                <a:tc>
                  <a:txBody>
                    <a:bodyPr/>
                    <a:lstStyle/>
                    <a:p>
                      <a:pPr algn="ctr">
                        <a:lnSpc>
                          <a:spcPct val="150000"/>
                        </a:lnSpc>
                        <a:spcAft>
                          <a:spcPts val="0"/>
                        </a:spcAft>
                      </a:pPr>
                      <a:r>
                        <a:rPr lang="zh-CN" sz="1800" kern="0">
                          <a:effectLst/>
                          <a:latin typeface="宋体" pitchFamily="2" charset="-122"/>
                          <a:ea typeface="宋体" pitchFamily="2" charset="-122"/>
                        </a:rPr>
                        <a:t>火、血、口红、苹果等</a:t>
                      </a:r>
                      <a:endParaRPr lang="zh-CN" sz="1800" kern="100">
                        <a:effectLst/>
                        <a:latin typeface="宋体" pitchFamily="2" charset="-122"/>
                        <a:ea typeface="宋体" pitchFamily="2" charset="-122"/>
                        <a:cs typeface="Times New Roman"/>
                      </a:endParaRPr>
                    </a:p>
                  </a:txBody>
                  <a:tcPr marL="68580" marR="68580" marT="0" marB="0" anchor="ctr"/>
                </a:tc>
              </a:tr>
              <a:tr h="384778">
                <a:tc>
                  <a:txBody>
                    <a:bodyPr/>
                    <a:lstStyle/>
                    <a:p>
                      <a:pPr algn="ctr">
                        <a:lnSpc>
                          <a:spcPct val="150000"/>
                        </a:lnSpc>
                        <a:spcAft>
                          <a:spcPts val="0"/>
                        </a:spcAft>
                      </a:pPr>
                      <a:r>
                        <a:rPr lang="zh-CN" sz="1800" kern="0" dirty="0">
                          <a:effectLst/>
                          <a:latin typeface="宋体" pitchFamily="2" charset="-122"/>
                          <a:ea typeface="宋体" pitchFamily="2" charset="-122"/>
                        </a:rPr>
                        <a:t>橙</a:t>
                      </a:r>
                      <a:endParaRPr lang="zh-CN" sz="1800" kern="100" dirty="0">
                        <a:effectLst/>
                        <a:latin typeface="宋体" pitchFamily="2" charset="-122"/>
                        <a:ea typeface="宋体" pitchFamily="2" charset="-122"/>
                        <a:cs typeface="Times New Roman"/>
                      </a:endParaRPr>
                    </a:p>
                  </a:txBody>
                  <a:tcPr marL="68580" marR="68580" marT="0" marB="0" anchor="ctr"/>
                </a:tc>
                <a:tc>
                  <a:txBody>
                    <a:bodyPr/>
                    <a:lstStyle/>
                    <a:p>
                      <a:pPr algn="ctr">
                        <a:lnSpc>
                          <a:spcPct val="150000"/>
                        </a:lnSpc>
                        <a:spcAft>
                          <a:spcPts val="0"/>
                        </a:spcAft>
                      </a:pPr>
                      <a:r>
                        <a:rPr lang="zh-CN" sz="1800" kern="0" dirty="0">
                          <a:effectLst/>
                          <a:latin typeface="宋体" pitchFamily="2" charset="-122"/>
                          <a:ea typeface="宋体" pitchFamily="2" charset="-122"/>
                        </a:rPr>
                        <a:t>华美、温情、嫉妒</a:t>
                      </a:r>
                      <a:endParaRPr lang="zh-CN" sz="1800" kern="100" dirty="0">
                        <a:effectLst/>
                        <a:latin typeface="宋体" pitchFamily="2" charset="-122"/>
                        <a:ea typeface="宋体" pitchFamily="2" charset="-122"/>
                        <a:cs typeface="Times New Roman"/>
                      </a:endParaRPr>
                    </a:p>
                  </a:txBody>
                  <a:tcPr marL="68580" marR="68580" marT="0" marB="0" anchor="ctr"/>
                </a:tc>
                <a:tc>
                  <a:txBody>
                    <a:bodyPr/>
                    <a:lstStyle/>
                    <a:p>
                      <a:pPr algn="ctr">
                        <a:lnSpc>
                          <a:spcPct val="150000"/>
                        </a:lnSpc>
                        <a:spcAft>
                          <a:spcPts val="0"/>
                        </a:spcAft>
                      </a:pPr>
                      <a:r>
                        <a:rPr lang="zh-CN" sz="1800" kern="0">
                          <a:effectLst/>
                          <a:latin typeface="宋体" pitchFamily="2" charset="-122"/>
                          <a:ea typeface="宋体" pitchFamily="2" charset="-122"/>
                        </a:rPr>
                        <a:t>炎、秋、橘、柿子等</a:t>
                      </a:r>
                      <a:endParaRPr lang="zh-CN" sz="1800" kern="100">
                        <a:effectLst/>
                        <a:latin typeface="宋体" pitchFamily="2" charset="-122"/>
                        <a:ea typeface="宋体" pitchFamily="2" charset="-122"/>
                        <a:cs typeface="Times New Roman"/>
                      </a:endParaRPr>
                    </a:p>
                  </a:txBody>
                  <a:tcPr marL="68580" marR="68580" marT="0" marB="0" anchor="ctr"/>
                </a:tc>
              </a:tr>
              <a:tr h="384778">
                <a:tc>
                  <a:txBody>
                    <a:bodyPr/>
                    <a:lstStyle/>
                    <a:p>
                      <a:pPr algn="ctr">
                        <a:lnSpc>
                          <a:spcPct val="150000"/>
                        </a:lnSpc>
                        <a:spcAft>
                          <a:spcPts val="0"/>
                        </a:spcAft>
                      </a:pPr>
                      <a:r>
                        <a:rPr lang="zh-CN" sz="1800" kern="0">
                          <a:effectLst/>
                          <a:latin typeface="宋体" pitchFamily="2" charset="-122"/>
                          <a:ea typeface="宋体" pitchFamily="2" charset="-122"/>
                        </a:rPr>
                        <a:t>黄</a:t>
                      </a:r>
                      <a:endParaRPr lang="zh-CN" sz="1800" kern="100">
                        <a:effectLst/>
                        <a:latin typeface="宋体" pitchFamily="2" charset="-122"/>
                        <a:ea typeface="宋体" pitchFamily="2" charset="-122"/>
                        <a:cs typeface="Times New Roman"/>
                      </a:endParaRPr>
                    </a:p>
                  </a:txBody>
                  <a:tcPr marL="68580" marR="68580" marT="0" marB="0" anchor="ctr"/>
                </a:tc>
                <a:tc>
                  <a:txBody>
                    <a:bodyPr/>
                    <a:lstStyle/>
                    <a:p>
                      <a:pPr algn="ctr">
                        <a:lnSpc>
                          <a:spcPct val="150000"/>
                        </a:lnSpc>
                        <a:spcAft>
                          <a:spcPts val="0"/>
                        </a:spcAft>
                      </a:pPr>
                      <a:r>
                        <a:rPr lang="zh-CN" sz="1800" kern="0" dirty="0">
                          <a:effectLst/>
                          <a:latin typeface="宋体" pitchFamily="2" charset="-122"/>
                          <a:ea typeface="宋体" pitchFamily="2" charset="-122"/>
                        </a:rPr>
                        <a:t>光明、幸福、快乐</a:t>
                      </a:r>
                      <a:endParaRPr lang="zh-CN" sz="1800" kern="100" dirty="0">
                        <a:effectLst/>
                        <a:latin typeface="宋体" pitchFamily="2" charset="-122"/>
                        <a:ea typeface="宋体" pitchFamily="2" charset="-122"/>
                        <a:cs typeface="Times New Roman"/>
                      </a:endParaRPr>
                    </a:p>
                  </a:txBody>
                  <a:tcPr marL="68580" marR="68580" marT="0" marB="0" anchor="ctr"/>
                </a:tc>
                <a:tc>
                  <a:txBody>
                    <a:bodyPr/>
                    <a:lstStyle/>
                    <a:p>
                      <a:pPr algn="ctr">
                        <a:lnSpc>
                          <a:spcPct val="150000"/>
                        </a:lnSpc>
                        <a:spcAft>
                          <a:spcPts val="0"/>
                        </a:spcAft>
                      </a:pPr>
                      <a:r>
                        <a:rPr lang="zh-CN" sz="1800" kern="0">
                          <a:effectLst/>
                          <a:latin typeface="宋体" pitchFamily="2" charset="-122"/>
                          <a:ea typeface="宋体" pitchFamily="2" charset="-122"/>
                        </a:rPr>
                        <a:t>光、柠檬、香蕉等</a:t>
                      </a:r>
                      <a:endParaRPr lang="zh-CN" sz="1800" kern="100">
                        <a:effectLst/>
                        <a:latin typeface="宋体" pitchFamily="2" charset="-122"/>
                        <a:ea typeface="宋体" pitchFamily="2" charset="-122"/>
                        <a:cs typeface="Times New Roman"/>
                      </a:endParaRPr>
                    </a:p>
                  </a:txBody>
                  <a:tcPr marL="68580" marR="68580" marT="0" marB="0" anchor="ctr"/>
                </a:tc>
              </a:tr>
              <a:tr h="384778">
                <a:tc>
                  <a:txBody>
                    <a:bodyPr/>
                    <a:lstStyle/>
                    <a:p>
                      <a:pPr algn="ctr">
                        <a:lnSpc>
                          <a:spcPct val="150000"/>
                        </a:lnSpc>
                        <a:spcAft>
                          <a:spcPts val="0"/>
                        </a:spcAft>
                      </a:pPr>
                      <a:r>
                        <a:rPr lang="zh-CN" sz="1800" kern="0">
                          <a:effectLst/>
                          <a:latin typeface="宋体" pitchFamily="2" charset="-122"/>
                          <a:ea typeface="宋体" pitchFamily="2" charset="-122"/>
                        </a:rPr>
                        <a:t>绿</a:t>
                      </a:r>
                      <a:endParaRPr lang="zh-CN" sz="1800" kern="100">
                        <a:effectLst/>
                        <a:latin typeface="宋体" pitchFamily="2" charset="-122"/>
                        <a:ea typeface="宋体" pitchFamily="2" charset="-122"/>
                        <a:cs typeface="Times New Roman"/>
                      </a:endParaRPr>
                    </a:p>
                  </a:txBody>
                  <a:tcPr marL="68580" marR="68580" marT="0" marB="0" anchor="ctr"/>
                </a:tc>
                <a:tc>
                  <a:txBody>
                    <a:bodyPr/>
                    <a:lstStyle/>
                    <a:p>
                      <a:pPr algn="ctr">
                        <a:lnSpc>
                          <a:spcPct val="150000"/>
                        </a:lnSpc>
                        <a:spcAft>
                          <a:spcPts val="0"/>
                        </a:spcAft>
                      </a:pPr>
                      <a:r>
                        <a:rPr lang="zh-CN" sz="1800" kern="0" dirty="0">
                          <a:effectLst/>
                          <a:latin typeface="宋体" pitchFamily="2" charset="-122"/>
                          <a:ea typeface="宋体" pitchFamily="2" charset="-122"/>
                        </a:rPr>
                        <a:t>和平、安全、成长</a:t>
                      </a:r>
                      <a:endParaRPr lang="zh-CN" sz="1800" kern="100" dirty="0">
                        <a:effectLst/>
                        <a:latin typeface="宋体" pitchFamily="2" charset="-122"/>
                        <a:ea typeface="宋体" pitchFamily="2" charset="-122"/>
                        <a:cs typeface="Times New Roman"/>
                      </a:endParaRPr>
                    </a:p>
                  </a:txBody>
                  <a:tcPr marL="68580" marR="68580" marT="0" marB="0" anchor="ctr"/>
                </a:tc>
                <a:tc>
                  <a:txBody>
                    <a:bodyPr/>
                    <a:lstStyle/>
                    <a:p>
                      <a:pPr algn="ctr">
                        <a:lnSpc>
                          <a:spcPct val="150000"/>
                        </a:lnSpc>
                        <a:spcAft>
                          <a:spcPts val="0"/>
                        </a:spcAft>
                      </a:pPr>
                      <a:r>
                        <a:rPr lang="zh-CN" sz="1800" kern="0" dirty="0">
                          <a:effectLst/>
                          <a:latin typeface="宋体" pitchFamily="2" charset="-122"/>
                          <a:ea typeface="宋体" pitchFamily="2" charset="-122"/>
                        </a:rPr>
                        <a:t>森林、田园、树叶等</a:t>
                      </a:r>
                      <a:endParaRPr lang="zh-CN" sz="1800" kern="100" dirty="0">
                        <a:effectLst/>
                        <a:latin typeface="宋体" pitchFamily="2" charset="-122"/>
                        <a:ea typeface="宋体" pitchFamily="2" charset="-122"/>
                        <a:cs typeface="Times New Roman"/>
                      </a:endParaRPr>
                    </a:p>
                  </a:txBody>
                  <a:tcPr marL="68580" marR="68580" marT="0" marB="0" anchor="ctr"/>
                </a:tc>
              </a:tr>
              <a:tr h="384778">
                <a:tc>
                  <a:txBody>
                    <a:bodyPr/>
                    <a:lstStyle/>
                    <a:p>
                      <a:pPr algn="ctr">
                        <a:lnSpc>
                          <a:spcPct val="150000"/>
                        </a:lnSpc>
                        <a:spcAft>
                          <a:spcPts val="0"/>
                        </a:spcAft>
                      </a:pPr>
                      <a:r>
                        <a:rPr lang="zh-CN" sz="1800" kern="0">
                          <a:effectLst/>
                          <a:latin typeface="宋体" pitchFamily="2" charset="-122"/>
                          <a:ea typeface="宋体" pitchFamily="2" charset="-122"/>
                        </a:rPr>
                        <a:t>蓝</a:t>
                      </a:r>
                      <a:endParaRPr lang="zh-CN" sz="1800" kern="100">
                        <a:effectLst/>
                        <a:latin typeface="宋体" pitchFamily="2" charset="-122"/>
                        <a:ea typeface="宋体" pitchFamily="2" charset="-122"/>
                        <a:cs typeface="Times New Roman"/>
                      </a:endParaRPr>
                    </a:p>
                  </a:txBody>
                  <a:tcPr marL="68580" marR="68580" marT="0" marB="0" anchor="ctr"/>
                </a:tc>
                <a:tc>
                  <a:txBody>
                    <a:bodyPr/>
                    <a:lstStyle/>
                    <a:p>
                      <a:pPr algn="ctr">
                        <a:lnSpc>
                          <a:spcPct val="150000"/>
                        </a:lnSpc>
                        <a:spcAft>
                          <a:spcPts val="0"/>
                        </a:spcAft>
                      </a:pPr>
                      <a:r>
                        <a:rPr lang="zh-CN" sz="1800" kern="0" dirty="0">
                          <a:effectLst/>
                          <a:latin typeface="宋体" pitchFamily="2" charset="-122"/>
                          <a:ea typeface="宋体" pitchFamily="2" charset="-122"/>
                        </a:rPr>
                        <a:t>沉静、理想、悠久</a:t>
                      </a:r>
                      <a:endParaRPr lang="zh-CN" sz="1800" kern="100" dirty="0">
                        <a:effectLst/>
                        <a:latin typeface="宋体" pitchFamily="2" charset="-122"/>
                        <a:ea typeface="宋体" pitchFamily="2" charset="-122"/>
                        <a:cs typeface="Times New Roman"/>
                      </a:endParaRPr>
                    </a:p>
                  </a:txBody>
                  <a:tcPr marL="68580" marR="68580" marT="0" marB="0" anchor="ctr"/>
                </a:tc>
                <a:tc>
                  <a:txBody>
                    <a:bodyPr/>
                    <a:lstStyle/>
                    <a:p>
                      <a:pPr algn="ctr">
                        <a:lnSpc>
                          <a:spcPct val="150000"/>
                        </a:lnSpc>
                        <a:spcAft>
                          <a:spcPts val="0"/>
                        </a:spcAft>
                      </a:pPr>
                      <a:r>
                        <a:rPr lang="zh-CN" sz="1800" kern="0" dirty="0">
                          <a:effectLst/>
                          <a:latin typeface="宋体" pitchFamily="2" charset="-122"/>
                          <a:ea typeface="宋体" pitchFamily="2" charset="-122"/>
                        </a:rPr>
                        <a:t>蓝天、大海、南国等</a:t>
                      </a:r>
                      <a:endParaRPr lang="zh-CN" sz="1800" kern="100" dirty="0">
                        <a:effectLst/>
                        <a:latin typeface="宋体" pitchFamily="2" charset="-122"/>
                        <a:ea typeface="宋体" pitchFamily="2" charset="-122"/>
                        <a:cs typeface="Times New Roman"/>
                      </a:endParaRPr>
                    </a:p>
                  </a:txBody>
                  <a:tcPr marL="68580" marR="68580" marT="0" marB="0" anchor="ctr"/>
                </a:tc>
              </a:tr>
              <a:tr h="384778">
                <a:tc>
                  <a:txBody>
                    <a:bodyPr/>
                    <a:lstStyle/>
                    <a:p>
                      <a:pPr algn="ctr">
                        <a:lnSpc>
                          <a:spcPct val="150000"/>
                        </a:lnSpc>
                        <a:spcAft>
                          <a:spcPts val="0"/>
                        </a:spcAft>
                      </a:pPr>
                      <a:r>
                        <a:rPr lang="zh-CN" sz="1800" kern="0">
                          <a:effectLst/>
                          <a:latin typeface="宋体" pitchFamily="2" charset="-122"/>
                          <a:ea typeface="宋体" pitchFamily="2" charset="-122"/>
                        </a:rPr>
                        <a:t>紫</a:t>
                      </a:r>
                      <a:endParaRPr lang="zh-CN" sz="1800" kern="100">
                        <a:effectLst/>
                        <a:latin typeface="宋体" pitchFamily="2" charset="-122"/>
                        <a:ea typeface="宋体" pitchFamily="2" charset="-122"/>
                        <a:cs typeface="Times New Roman"/>
                      </a:endParaRPr>
                    </a:p>
                  </a:txBody>
                  <a:tcPr marL="68580" marR="68580" marT="0" marB="0" anchor="ctr"/>
                </a:tc>
                <a:tc>
                  <a:txBody>
                    <a:bodyPr/>
                    <a:lstStyle/>
                    <a:p>
                      <a:pPr algn="ctr">
                        <a:lnSpc>
                          <a:spcPct val="150000"/>
                        </a:lnSpc>
                        <a:spcAft>
                          <a:spcPts val="0"/>
                        </a:spcAft>
                      </a:pPr>
                      <a:r>
                        <a:rPr lang="zh-CN" sz="1800" kern="0" dirty="0">
                          <a:effectLst/>
                          <a:latin typeface="宋体" pitchFamily="2" charset="-122"/>
                          <a:ea typeface="宋体" pitchFamily="2" charset="-122"/>
                        </a:rPr>
                        <a:t>优美、高贵、神秘</a:t>
                      </a:r>
                      <a:endParaRPr lang="zh-CN" sz="1800" kern="100" dirty="0">
                        <a:effectLst/>
                        <a:latin typeface="宋体" pitchFamily="2" charset="-122"/>
                        <a:ea typeface="宋体" pitchFamily="2" charset="-122"/>
                        <a:cs typeface="Times New Roman"/>
                      </a:endParaRPr>
                    </a:p>
                  </a:txBody>
                  <a:tcPr marL="68580" marR="68580" marT="0" marB="0" anchor="ctr"/>
                </a:tc>
                <a:tc>
                  <a:txBody>
                    <a:bodyPr/>
                    <a:lstStyle/>
                    <a:p>
                      <a:pPr algn="ctr">
                        <a:lnSpc>
                          <a:spcPct val="150000"/>
                        </a:lnSpc>
                        <a:spcAft>
                          <a:spcPts val="0"/>
                        </a:spcAft>
                      </a:pPr>
                      <a:r>
                        <a:rPr lang="zh-CN" sz="1800" kern="0" dirty="0">
                          <a:effectLst/>
                          <a:latin typeface="宋体" pitchFamily="2" charset="-122"/>
                          <a:ea typeface="宋体" pitchFamily="2" charset="-122"/>
                        </a:rPr>
                        <a:t>紫罗兰、葡萄等</a:t>
                      </a:r>
                      <a:endParaRPr lang="zh-CN" sz="1800" kern="100" dirty="0">
                        <a:effectLst/>
                        <a:latin typeface="宋体" pitchFamily="2" charset="-122"/>
                        <a:ea typeface="宋体" pitchFamily="2" charset="-122"/>
                        <a:cs typeface="Times New Roman"/>
                      </a:endParaRPr>
                    </a:p>
                  </a:txBody>
                  <a:tcPr marL="68580" marR="68580" marT="0" marB="0" anchor="ctr"/>
                </a:tc>
              </a:tr>
              <a:tr h="384778">
                <a:tc>
                  <a:txBody>
                    <a:bodyPr/>
                    <a:lstStyle/>
                    <a:p>
                      <a:pPr algn="ctr">
                        <a:lnSpc>
                          <a:spcPct val="150000"/>
                        </a:lnSpc>
                        <a:spcAft>
                          <a:spcPts val="0"/>
                        </a:spcAft>
                      </a:pPr>
                      <a:r>
                        <a:rPr lang="zh-CN" sz="1800" kern="0">
                          <a:effectLst/>
                          <a:latin typeface="宋体" pitchFamily="2" charset="-122"/>
                          <a:ea typeface="宋体" pitchFamily="2" charset="-122"/>
                        </a:rPr>
                        <a:t>白</a:t>
                      </a:r>
                      <a:endParaRPr lang="zh-CN" sz="1800" kern="100">
                        <a:effectLst/>
                        <a:latin typeface="宋体" pitchFamily="2" charset="-122"/>
                        <a:ea typeface="宋体" pitchFamily="2" charset="-122"/>
                        <a:cs typeface="Times New Roman"/>
                      </a:endParaRPr>
                    </a:p>
                  </a:txBody>
                  <a:tcPr marL="68580" marR="68580" marT="0" marB="0" anchor="ctr"/>
                </a:tc>
                <a:tc>
                  <a:txBody>
                    <a:bodyPr/>
                    <a:lstStyle/>
                    <a:p>
                      <a:pPr algn="ctr">
                        <a:lnSpc>
                          <a:spcPct val="150000"/>
                        </a:lnSpc>
                        <a:spcAft>
                          <a:spcPts val="0"/>
                        </a:spcAft>
                      </a:pPr>
                      <a:r>
                        <a:rPr lang="zh-CN" sz="1800" kern="0">
                          <a:effectLst/>
                          <a:latin typeface="宋体" pitchFamily="2" charset="-122"/>
                          <a:ea typeface="宋体" pitchFamily="2" charset="-122"/>
                        </a:rPr>
                        <a:t>洁白、神圣、虚无</a:t>
                      </a:r>
                      <a:endParaRPr lang="zh-CN" sz="1800" kern="100">
                        <a:effectLst/>
                        <a:latin typeface="宋体" pitchFamily="2" charset="-122"/>
                        <a:ea typeface="宋体" pitchFamily="2" charset="-122"/>
                        <a:cs typeface="Times New Roman"/>
                      </a:endParaRPr>
                    </a:p>
                  </a:txBody>
                  <a:tcPr marL="68580" marR="68580" marT="0" marB="0" anchor="ctr"/>
                </a:tc>
                <a:tc>
                  <a:txBody>
                    <a:bodyPr/>
                    <a:lstStyle/>
                    <a:p>
                      <a:pPr algn="ctr">
                        <a:lnSpc>
                          <a:spcPct val="150000"/>
                        </a:lnSpc>
                        <a:spcAft>
                          <a:spcPts val="0"/>
                        </a:spcAft>
                      </a:pPr>
                      <a:r>
                        <a:rPr lang="zh-CN" sz="1800" kern="0" dirty="0">
                          <a:effectLst/>
                          <a:latin typeface="宋体" pitchFamily="2" charset="-122"/>
                          <a:ea typeface="宋体" pitchFamily="2" charset="-122"/>
                        </a:rPr>
                        <a:t>雪、白云、砂糖等</a:t>
                      </a:r>
                      <a:endParaRPr lang="zh-CN" sz="1800" kern="100" dirty="0">
                        <a:effectLst/>
                        <a:latin typeface="宋体" pitchFamily="2" charset="-122"/>
                        <a:ea typeface="宋体" pitchFamily="2" charset="-122"/>
                        <a:cs typeface="Times New Roman"/>
                      </a:endParaRPr>
                    </a:p>
                  </a:txBody>
                  <a:tcPr marL="68580" marR="68580" marT="0" marB="0" anchor="ctr"/>
                </a:tc>
              </a:tr>
              <a:tr h="384778">
                <a:tc>
                  <a:txBody>
                    <a:bodyPr/>
                    <a:lstStyle/>
                    <a:p>
                      <a:pPr algn="ctr">
                        <a:lnSpc>
                          <a:spcPct val="150000"/>
                        </a:lnSpc>
                        <a:spcAft>
                          <a:spcPts val="0"/>
                        </a:spcAft>
                      </a:pPr>
                      <a:r>
                        <a:rPr lang="zh-CN" sz="1800" kern="0">
                          <a:effectLst/>
                          <a:latin typeface="宋体" pitchFamily="2" charset="-122"/>
                          <a:ea typeface="宋体" pitchFamily="2" charset="-122"/>
                        </a:rPr>
                        <a:t>灰</a:t>
                      </a:r>
                      <a:endParaRPr lang="zh-CN" sz="1800" kern="100">
                        <a:effectLst/>
                        <a:latin typeface="宋体" pitchFamily="2" charset="-122"/>
                        <a:ea typeface="宋体" pitchFamily="2" charset="-122"/>
                        <a:cs typeface="Times New Roman"/>
                      </a:endParaRPr>
                    </a:p>
                  </a:txBody>
                  <a:tcPr marL="68580" marR="68580" marT="0" marB="0" anchor="ctr"/>
                </a:tc>
                <a:tc>
                  <a:txBody>
                    <a:bodyPr/>
                    <a:lstStyle/>
                    <a:p>
                      <a:pPr algn="ctr">
                        <a:lnSpc>
                          <a:spcPct val="150000"/>
                        </a:lnSpc>
                        <a:spcAft>
                          <a:spcPts val="0"/>
                        </a:spcAft>
                      </a:pPr>
                      <a:r>
                        <a:rPr lang="zh-CN" sz="1800" kern="0">
                          <a:effectLst/>
                          <a:latin typeface="宋体" pitchFamily="2" charset="-122"/>
                          <a:ea typeface="宋体" pitchFamily="2" charset="-122"/>
                        </a:rPr>
                        <a:t>平凡、忧恐、忧郁</a:t>
                      </a:r>
                      <a:endParaRPr lang="zh-CN" sz="1800" kern="100">
                        <a:effectLst/>
                        <a:latin typeface="宋体" pitchFamily="2" charset="-122"/>
                        <a:ea typeface="宋体" pitchFamily="2" charset="-122"/>
                        <a:cs typeface="Times New Roman"/>
                      </a:endParaRPr>
                    </a:p>
                  </a:txBody>
                  <a:tcPr marL="68580" marR="68580" marT="0" marB="0" anchor="ctr"/>
                </a:tc>
                <a:tc>
                  <a:txBody>
                    <a:bodyPr/>
                    <a:lstStyle/>
                    <a:p>
                      <a:pPr algn="ctr">
                        <a:lnSpc>
                          <a:spcPct val="150000"/>
                        </a:lnSpc>
                        <a:spcAft>
                          <a:spcPts val="0"/>
                        </a:spcAft>
                      </a:pPr>
                      <a:r>
                        <a:rPr lang="zh-CN" sz="1800" kern="0" dirty="0">
                          <a:effectLst/>
                          <a:latin typeface="宋体" pitchFamily="2" charset="-122"/>
                          <a:ea typeface="宋体" pitchFamily="2" charset="-122"/>
                        </a:rPr>
                        <a:t>阴天、金属、老鼠等</a:t>
                      </a:r>
                      <a:endParaRPr lang="zh-CN" sz="1800" kern="100" dirty="0">
                        <a:effectLst/>
                        <a:latin typeface="宋体" pitchFamily="2" charset="-122"/>
                        <a:ea typeface="宋体" pitchFamily="2" charset="-122"/>
                        <a:cs typeface="Times New Roman"/>
                      </a:endParaRPr>
                    </a:p>
                  </a:txBody>
                  <a:tcPr marL="68580" marR="68580" marT="0" marB="0" anchor="ctr"/>
                </a:tc>
              </a:tr>
              <a:tr h="384778">
                <a:tc>
                  <a:txBody>
                    <a:bodyPr/>
                    <a:lstStyle/>
                    <a:p>
                      <a:pPr algn="ctr">
                        <a:lnSpc>
                          <a:spcPct val="150000"/>
                        </a:lnSpc>
                        <a:spcAft>
                          <a:spcPts val="0"/>
                        </a:spcAft>
                      </a:pPr>
                      <a:r>
                        <a:rPr lang="zh-CN" sz="1800" kern="0">
                          <a:effectLst/>
                          <a:latin typeface="宋体" pitchFamily="2" charset="-122"/>
                          <a:ea typeface="宋体" pitchFamily="2" charset="-122"/>
                        </a:rPr>
                        <a:t>黑</a:t>
                      </a:r>
                      <a:endParaRPr lang="zh-CN" sz="1800" kern="100">
                        <a:effectLst/>
                        <a:latin typeface="宋体" pitchFamily="2" charset="-122"/>
                        <a:ea typeface="宋体" pitchFamily="2" charset="-122"/>
                        <a:cs typeface="Times New Roman"/>
                      </a:endParaRPr>
                    </a:p>
                  </a:txBody>
                  <a:tcPr marL="68580" marR="68580" marT="0" marB="0" anchor="ctr"/>
                </a:tc>
                <a:tc>
                  <a:txBody>
                    <a:bodyPr/>
                    <a:lstStyle/>
                    <a:p>
                      <a:pPr algn="ctr">
                        <a:lnSpc>
                          <a:spcPct val="150000"/>
                        </a:lnSpc>
                        <a:spcAft>
                          <a:spcPts val="0"/>
                        </a:spcAft>
                      </a:pPr>
                      <a:r>
                        <a:rPr lang="zh-CN" sz="1800" kern="0">
                          <a:effectLst/>
                          <a:latin typeface="宋体" pitchFamily="2" charset="-122"/>
                          <a:ea typeface="宋体" pitchFamily="2" charset="-122"/>
                        </a:rPr>
                        <a:t>严肃、死灭、罪恶</a:t>
                      </a:r>
                      <a:endParaRPr lang="zh-CN" sz="1800" kern="100">
                        <a:effectLst/>
                        <a:latin typeface="宋体" pitchFamily="2" charset="-122"/>
                        <a:ea typeface="宋体" pitchFamily="2" charset="-122"/>
                        <a:cs typeface="Times New Roman"/>
                      </a:endParaRPr>
                    </a:p>
                  </a:txBody>
                  <a:tcPr marL="68580" marR="68580" marT="0" marB="0" anchor="ctr"/>
                </a:tc>
                <a:tc>
                  <a:txBody>
                    <a:bodyPr/>
                    <a:lstStyle/>
                    <a:p>
                      <a:pPr algn="ctr">
                        <a:lnSpc>
                          <a:spcPct val="150000"/>
                        </a:lnSpc>
                        <a:spcAft>
                          <a:spcPts val="0"/>
                        </a:spcAft>
                      </a:pPr>
                      <a:r>
                        <a:rPr lang="zh-CN" sz="1800" kern="0" dirty="0">
                          <a:effectLst/>
                          <a:latin typeface="宋体" pitchFamily="2" charset="-122"/>
                          <a:ea typeface="宋体" pitchFamily="2" charset="-122"/>
                        </a:rPr>
                        <a:t>黑夜、煤炭等</a:t>
                      </a:r>
                      <a:endParaRPr lang="zh-CN" sz="1800" kern="100" dirty="0">
                        <a:effectLst/>
                        <a:latin typeface="宋体" pitchFamily="2" charset="-122"/>
                        <a:ea typeface="宋体" pitchFamily="2" charset="-122"/>
                        <a:cs typeface="Times New Roman"/>
                      </a:endParaRPr>
                    </a:p>
                  </a:txBody>
                  <a:tcPr marL="68580" marR="68580" marT="0" marB="0" anchor="ctr"/>
                </a:tc>
              </a:tr>
            </a:tbl>
          </a:graphicData>
        </a:graphic>
      </p:graphicFrame>
    </p:spTree>
    <p:extLst>
      <p:ext uri="{BB962C8B-B14F-4D97-AF65-F5344CB8AC3E}">
        <p14:creationId xmlns:p14="http://schemas.microsoft.com/office/powerpoint/2010/main" val="40818704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87624" y="915566"/>
            <a:ext cx="5742384" cy="3046988"/>
          </a:xfrm>
          <a:prstGeom prst="rect">
            <a:avLst/>
          </a:prstGeom>
        </p:spPr>
        <p:txBody>
          <a:bodyPr wrap="square">
            <a:spAutoFit/>
          </a:bodyPr>
          <a:lstStyle/>
          <a:p>
            <a:pPr algn="ctr">
              <a:lnSpc>
                <a:spcPct val="150000"/>
              </a:lnSpc>
            </a:pPr>
            <a:r>
              <a:rPr lang="zh-CN" altLang="en-US" sz="2000" dirty="0">
                <a:solidFill>
                  <a:schemeClr val="accent2">
                    <a:lumMod val="75000"/>
                  </a:schemeClr>
                </a:solidFill>
                <a:latin typeface="华文琥珀" pitchFamily="2" charset="-122"/>
                <a:ea typeface="华文琥珀" pitchFamily="2" charset="-122"/>
              </a:rPr>
              <a:t>色彩</a:t>
            </a:r>
            <a:r>
              <a:rPr lang="zh-CN" altLang="en-US" sz="2000" dirty="0">
                <a:solidFill>
                  <a:schemeClr val="accent2">
                    <a:lumMod val="75000"/>
                  </a:schemeClr>
                </a:solidFill>
                <a:latin typeface="华文琥珀" pitchFamily="2" charset="-122"/>
                <a:ea typeface="华文琥珀" pitchFamily="2" charset="-122"/>
              </a:rPr>
              <a:t>的物理、生理与心理效应</a:t>
            </a:r>
          </a:p>
          <a:p>
            <a:pPr>
              <a:lnSpc>
                <a:spcPct val="150000"/>
              </a:lnSpc>
            </a:pPr>
            <a:r>
              <a:rPr lang="en-US" altLang="zh-CN" dirty="0" smtClean="0">
                <a:latin typeface="宋体" pitchFamily="2" charset="-122"/>
                <a:ea typeface="宋体" pitchFamily="2" charset="-122"/>
              </a:rPr>
              <a:t>1</a:t>
            </a:r>
            <a:r>
              <a:rPr lang="en-US" altLang="zh-CN" dirty="0">
                <a:latin typeface="宋体" pitchFamily="2" charset="-122"/>
                <a:ea typeface="宋体" pitchFamily="2" charset="-122"/>
              </a:rPr>
              <a:t>.</a:t>
            </a:r>
            <a:r>
              <a:rPr lang="zh-CN" altLang="en-US" dirty="0">
                <a:latin typeface="宋体" pitchFamily="2" charset="-122"/>
                <a:ea typeface="宋体" pitchFamily="2" charset="-122"/>
              </a:rPr>
              <a:t>色彩的物理效应</a:t>
            </a:r>
          </a:p>
          <a:p>
            <a:pPr>
              <a:lnSpc>
                <a:spcPct val="150000"/>
              </a:lnSpc>
            </a:pPr>
            <a:r>
              <a:rPr lang="zh-CN" altLang="en-US" dirty="0">
                <a:latin typeface="宋体" pitchFamily="2" charset="-122"/>
                <a:ea typeface="宋体" pitchFamily="2" charset="-122"/>
              </a:rPr>
              <a:t>（</a:t>
            </a:r>
            <a:r>
              <a:rPr lang="en-US" altLang="zh-CN" dirty="0">
                <a:latin typeface="宋体" pitchFamily="2" charset="-122"/>
                <a:ea typeface="宋体" pitchFamily="2" charset="-122"/>
              </a:rPr>
              <a:t>1</a:t>
            </a:r>
            <a:r>
              <a:rPr lang="zh-CN" altLang="en-US" dirty="0">
                <a:latin typeface="宋体" pitchFamily="2" charset="-122"/>
                <a:ea typeface="宋体" pitchFamily="2" charset="-122"/>
              </a:rPr>
              <a:t>）温度感</a:t>
            </a:r>
          </a:p>
          <a:p>
            <a:pPr>
              <a:lnSpc>
                <a:spcPct val="150000"/>
              </a:lnSpc>
            </a:pPr>
            <a:r>
              <a:rPr lang="zh-CN" altLang="en-US" dirty="0">
                <a:latin typeface="宋体" pitchFamily="2" charset="-122"/>
                <a:ea typeface="宋体" pitchFamily="2" charset="-122"/>
              </a:rPr>
              <a:t>（</a:t>
            </a:r>
            <a:r>
              <a:rPr lang="en-US" altLang="zh-CN" dirty="0">
                <a:latin typeface="宋体" pitchFamily="2" charset="-122"/>
                <a:ea typeface="宋体" pitchFamily="2" charset="-122"/>
              </a:rPr>
              <a:t>2</a:t>
            </a:r>
            <a:r>
              <a:rPr lang="zh-CN" altLang="en-US" dirty="0">
                <a:latin typeface="宋体" pitchFamily="2" charset="-122"/>
                <a:ea typeface="宋体" pitchFamily="2" charset="-122"/>
              </a:rPr>
              <a:t>）距离感</a:t>
            </a:r>
          </a:p>
          <a:p>
            <a:pPr>
              <a:lnSpc>
                <a:spcPct val="150000"/>
              </a:lnSpc>
            </a:pPr>
            <a:r>
              <a:rPr lang="zh-CN" altLang="en-US" dirty="0">
                <a:latin typeface="宋体" pitchFamily="2" charset="-122"/>
                <a:ea typeface="宋体" pitchFamily="2" charset="-122"/>
              </a:rPr>
              <a:t>（</a:t>
            </a:r>
            <a:r>
              <a:rPr lang="en-US" altLang="zh-CN" dirty="0">
                <a:latin typeface="宋体" pitchFamily="2" charset="-122"/>
                <a:ea typeface="宋体" pitchFamily="2" charset="-122"/>
              </a:rPr>
              <a:t>3</a:t>
            </a:r>
            <a:r>
              <a:rPr lang="zh-CN" altLang="en-US" dirty="0">
                <a:latin typeface="宋体" pitchFamily="2" charset="-122"/>
                <a:ea typeface="宋体" pitchFamily="2" charset="-122"/>
              </a:rPr>
              <a:t>）重量感</a:t>
            </a:r>
          </a:p>
          <a:p>
            <a:pPr>
              <a:lnSpc>
                <a:spcPct val="150000"/>
              </a:lnSpc>
            </a:pPr>
            <a:r>
              <a:rPr lang="zh-CN" altLang="en-US" dirty="0">
                <a:latin typeface="宋体" pitchFamily="2" charset="-122"/>
                <a:ea typeface="宋体" pitchFamily="2" charset="-122"/>
              </a:rPr>
              <a:t>（</a:t>
            </a:r>
            <a:r>
              <a:rPr lang="en-US" altLang="zh-CN" dirty="0">
                <a:latin typeface="宋体" pitchFamily="2" charset="-122"/>
                <a:ea typeface="宋体" pitchFamily="2" charset="-122"/>
              </a:rPr>
              <a:t>4</a:t>
            </a:r>
            <a:r>
              <a:rPr lang="zh-CN" altLang="en-US" dirty="0">
                <a:latin typeface="宋体" pitchFamily="2" charset="-122"/>
                <a:ea typeface="宋体" pitchFamily="2" charset="-122"/>
              </a:rPr>
              <a:t>）尺度感</a:t>
            </a:r>
          </a:p>
          <a:p>
            <a:pPr>
              <a:lnSpc>
                <a:spcPct val="150000"/>
              </a:lnSpc>
            </a:pPr>
            <a:r>
              <a:rPr lang="en-US" altLang="zh-CN" dirty="0">
                <a:latin typeface="宋体" pitchFamily="2" charset="-122"/>
                <a:ea typeface="宋体" pitchFamily="2" charset="-122"/>
              </a:rPr>
              <a:t>2.</a:t>
            </a:r>
            <a:r>
              <a:rPr lang="zh-CN" altLang="en-US" dirty="0">
                <a:latin typeface="宋体" pitchFamily="2" charset="-122"/>
                <a:ea typeface="宋体" pitchFamily="2" charset="-122"/>
              </a:rPr>
              <a:t>色彩对人的生理和心理反应</a:t>
            </a:r>
            <a:endParaRPr lang="zh-CN" altLang="en-US" dirty="0">
              <a:latin typeface="宋体" pitchFamily="2" charset="-122"/>
              <a:ea typeface="宋体" pitchFamily="2" charset="-122"/>
            </a:endParaRPr>
          </a:p>
        </p:txBody>
      </p:sp>
    </p:spTree>
    <p:extLst>
      <p:ext uri="{BB962C8B-B14F-4D97-AF65-F5344CB8AC3E}">
        <p14:creationId xmlns:p14="http://schemas.microsoft.com/office/powerpoint/2010/main" val="137452906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31640" y="627534"/>
            <a:ext cx="7200800" cy="3046988"/>
          </a:xfrm>
          <a:prstGeom prst="rect">
            <a:avLst/>
          </a:prstGeom>
        </p:spPr>
        <p:txBody>
          <a:bodyPr wrap="square">
            <a:spAutoFit/>
          </a:bodyPr>
          <a:lstStyle/>
          <a:p>
            <a:pPr algn="ctr">
              <a:lnSpc>
                <a:spcPct val="150000"/>
              </a:lnSpc>
            </a:pPr>
            <a:r>
              <a:rPr lang="zh-CN" altLang="en-US" sz="2000" dirty="0" smtClean="0">
                <a:solidFill>
                  <a:schemeClr val="accent2">
                    <a:lumMod val="75000"/>
                  </a:schemeClr>
                </a:solidFill>
                <a:latin typeface="华文琥珀" pitchFamily="2" charset="-122"/>
                <a:ea typeface="华文琥珀" pitchFamily="2" charset="-122"/>
              </a:rPr>
              <a:t>室内</a:t>
            </a:r>
            <a:r>
              <a:rPr lang="zh-CN" altLang="en-US" sz="2000" dirty="0">
                <a:solidFill>
                  <a:schemeClr val="accent2">
                    <a:lumMod val="75000"/>
                  </a:schemeClr>
                </a:solidFill>
                <a:latin typeface="华文琥珀" pitchFamily="2" charset="-122"/>
                <a:ea typeface="华文琥珀" pitchFamily="2" charset="-122"/>
              </a:rPr>
              <a:t>色彩设计的原则与方法 </a:t>
            </a:r>
          </a:p>
          <a:p>
            <a:pPr>
              <a:lnSpc>
                <a:spcPct val="150000"/>
              </a:lnSpc>
            </a:pPr>
            <a:r>
              <a:rPr lang="en-US" altLang="zh-CN" b="1" dirty="0" smtClean="0">
                <a:solidFill>
                  <a:schemeClr val="accent2">
                    <a:lumMod val="75000"/>
                  </a:schemeClr>
                </a:solidFill>
                <a:latin typeface="宋体" pitchFamily="2" charset="-122"/>
                <a:ea typeface="宋体" pitchFamily="2" charset="-122"/>
              </a:rPr>
              <a:t>1</a:t>
            </a:r>
            <a:r>
              <a:rPr lang="en-US" altLang="zh-CN" b="1" dirty="0">
                <a:solidFill>
                  <a:schemeClr val="accent2">
                    <a:lumMod val="75000"/>
                  </a:schemeClr>
                </a:solidFill>
                <a:latin typeface="宋体" pitchFamily="2" charset="-122"/>
                <a:ea typeface="宋体" pitchFamily="2" charset="-122"/>
              </a:rPr>
              <a:t>.</a:t>
            </a:r>
            <a:r>
              <a:rPr lang="zh-CN" altLang="en-US" b="1" dirty="0">
                <a:solidFill>
                  <a:schemeClr val="accent2">
                    <a:lumMod val="75000"/>
                  </a:schemeClr>
                </a:solidFill>
                <a:latin typeface="宋体" pitchFamily="2" charset="-122"/>
                <a:ea typeface="宋体" pitchFamily="2" charset="-122"/>
              </a:rPr>
              <a:t>室内色彩设计原则</a:t>
            </a:r>
          </a:p>
          <a:p>
            <a:pPr>
              <a:lnSpc>
                <a:spcPct val="150000"/>
              </a:lnSpc>
            </a:pPr>
            <a:r>
              <a:rPr lang="zh-CN" altLang="en-US" dirty="0">
                <a:latin typeface="宋体" pitchFamily="2" charset="-122"/>
                <a:ea typeface="宋体" pitchFamily="2" charset="-122"/>
              </a:rPr>
              <a:t>（</a:t>
            </a:r>
            <a:r>
              <a:rPr lang="en-US" altLang="zh-CN" dirty="0">
                <a:latin typeface="宋体" pitchFamily="2" charset="-122"/>
                <a:ea typeface="宋体" pitchFamily="2" charset="-122"/>
              </a:rPr>
              <a:t>1</a:t>
            </a:r>
            <a:r>
              <a:rPr lang="zh-CN" altLang="en-US" dirty="0">
                <a:latin typeface="宋体" pitchFamily="2" charset="-122"/>
                <a:ea typeface="宋体" pitchFamily="2" charset="-122"/>
              </a:rPr>
              <a:t>） 充分考虑室内环境色彩的功能要求。</a:t>
            </a:r>
          </a:p>
          <a:p>
            <a:pPr>
              <a:lnSpc>
                <a:spcPct val="150000"/>
              </a:lnSpc>
            </a:pPr>
            <a:r>
              <a:rPr lang="zh-CN" altLang="en-US" dirty="0">
                <a:latin typeface="宋体" pitchFamily="2" charset="-122"/>
                <a:ea typeface="宋体" pitchFamily="2" charset="-122"/>
              </a:rPr>
              <a:t>（</a:t>
            </a:r>
            <a:r>
              <a:rPr lang="en-US" altLang="zh-CN" dirty="0">
                <a:latin typeface="宋体" pitchFamily="2" charset="-122"/>
                <a:ea typeface="宋体" pitchFamily="2" charset="-122"/>
              </a:rPr>
              <a:t>2</a:t>
            </a:r>
            <a:r>
              <a:rPr lang="zh-CN" altLang="en-US" dirty="0">
                <a:latin typeface="宋体" pitchFamily="2" charset="-122"/>
                <a:ea typeface="宋体" pitchFamily="2" charset="-122"/>
              </a:rPr>
              <a:t>） 力求符合构图原则。</a:t>
            </a:r>
          </a:p>
          <a:p>
            <a:pPr>
              <a:lnSpc>
                <a:spcPct val="150000"/>
              </a:lnSpc>
            </a:pPr>
            <a:r>
              <a:rPr lang="zh-CN" altLang="en-US" dirty="0">
                <a:latin typeface="宋体" pitchFamily="2" charset="-122"/>
                <a:ea typeface="宋体" pitchFamily="2" charset="-122"/>
              </a:rPr>
              <a:t>（</a:t>
            </a:r>
            <a:r>
              <a:rPr lang="en-US" altLang="zh-CN" dirty="0">
                <a:latin typeface="宋体" pitchFamily="2" charset="-122"/>
                <a:ea typeface="宋体" pitchFamily="2" charset="-122"/>
              </a:rPr>
              <a:t>3</a:t>
            </a:r>
            <a:r>
              <a:rPr lang="zh-CN" altLang="en-US" dirty="0">
                <a:latin typeface="宋体" pitchFamily="2" charset="-122"/>
                <a:ea typeface="宋体" pitchFamily="2" charset="-122"/>
              </a:rPr>
              <a:t>）室内环境色彩设计要与建筑材料密切结合。</a:t>
            </a:r>
          </a:p>
          <a:p>
            <a:pPr>
              <a:lnSpc>
                <a:spcPct val="150000"/>
              </a:lnSpc>
            </a:pPr>
            <a:r>
              <a:rPr lang="zh-CN" altLang="en-US" dirty="0">
                <a:latin typeface="宋体" pitchFamily="2" charset="-122"/>
                <a:ea typeface="宋体" pitchFamily="2" charset="-122"/>
              </a:rPr>
              <a:t>（</a:t>
            </a:r>
            <a:r>
              <a:rPr lang="en-US" altLang="zh-CN" dirty="0">
                <a:latin typeface="宋体" pitchFamily="2" charset="-122"/>
                <a:ea typeface="宋体" pitchFamily="2" charset="-122"/>
              </a:rPr>
              <a:t>4</a:t>
            </a:r>
            <a:r>
              <a:rPr lang="zh-CN" altLang="en-US" dirty="0">
                <a:latin typeface="宋体" pitchFamily="2" charset="-122"/>
                <a:ea typeface="宋体" pitchFamily="2" charset="-122"/>
              </a:rPr>
              <a:t>）建筑室内环境色彩设计应努力改善其空间效果。</a:t>
            </a:r>
          </a:p>
          <a:p>
            <a:pPr>
              <a:lnSpc>
                <a:spcPct val="150000"/>
              </a:lnSpc>
            </a:pPr>
            <a:r>
              <a:rPr lang="zh-CN" altLang="en-US" dirty="0">
                <a:latin typeface="宋体" pitchFamily="2" charset="-122"/>
                <a:ea typeface="宋体" pitchFamily="2" charset="-122"/>
              </a:rPr>
              <a:t>（</a:t>
            </a:r>
            <a:r>
              <a:rPr lang="en-US" altLang="zh-CN" dirty="0">
                <a:latin typeface="宋体" pitchFamily="2" charset="-122"/>
                <a:ea typeface="宋体" pitchFamily="2" charset="-122"/>
              </a:rPr>
              <a:t>5</a:t>
            </a:r>
            <a:r>
              <a:rPr lang="zh-CN" altLang="en-US" dirty="0">
                <a:latin typeface="宋体" pitchFamily="2" charset="-122"/>
                <a:ea typeface="宋体" pitchFamily="2" charset="-122"/>
              </a:rPr>
              <a:t>）建筑室内环境色彩设计要考虑民族、地区与气候特点。</a:t>
            </a:r>
          </a:p>
        </p:txBody>
      </p:sp>
    </p:spTree>
    <p:extLst>
      <p:ext uri="{BB962C8B-B14F-4D97-AF65-F5344CB8AC3E}">
        <p14:creationId xmlns:p14="http://schemas.microsoft.com/office/powerpoint/2010/main" val="258872878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extLst>
              <p:ext uri="{D42A27DB-BD31-4B8C-83A1-F6EECF244321}">
                <p14:modId xmlns:p14="http://schemas.microsoft.com/office/powerpoint/2010/main" val="1791477958"/>
              </p:ext>
            </p:extLst>
          </p:nvPr>
        </p:nvGraphicFramePr>
        <p:xfrm>
          <a:off x="323528" y="123478"/>
          <a:ext cx="5040560" cy="29619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7346" name="图片 69" descr="天心的素材铺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07904" y="1923678"/>
            <a:ext cx="4889203" cy="2591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5652120" y="4587974"/>
            <a:ext cx="2236510" cy="338554"/>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r>
              <a:rPr lang="zh-CN" altLang="zh-CN" sz="1600" dirty="0">
                <a:solidFill>
                  <a:srgbClr val="FF3399"/>
                </a:solidFill>
                <a:latin typeface="华文仿宋" pitchFamily="2" charset="-122"/>
                <a:ea typeface="华文仿宋" pitchFamily="2" charset="-122"/>
                <a:cs typeface="宋体" pitchFamily="2" charset="-122"/>
              </a:rPr>
              <a:t>利用连续性的室内配色</a:t>
            </a:r>
            <a:endParaRPr lang="zh-CN" altLang="en-US" sz="1600" dirty="0">
              <a:solidFill>
                <a:srgbClr val="FF3399"/>
              </a:solidFill>
              <a:latin typeface="华文仿宋" pitchFamily="2" charset="-122"/>
              <a:ea typeface="华文仿宋" pitchFamily="2" charset="-122"/>
              <a:cs typeface="宋体" pitchFamily="2" charset="-122"/>
            </a:endParaRPr>
          </a:p>
        </p:txBody>
      </p:sp>
    </p:spTree>
    <p:extLst>
      <p:ext uri="{BB962C8B-B14F-4D97-AF65-F5344CB8AC3E}">
        <p14:creationId xmlns:p14="http://schemas.microsoft.com/office/powerpoint/2010/main" val="350469904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59632" y="339502"/>
            <a:ext cx="7038528" cy="3416320"/>
          </a:xfrm>
          <a:prstGeom prst="rect">
            <a:avLst/>
          </a:prstGeom>
        </p:spPr>
        <p:txBody>
          <a:bodyPr wrap="square">
            <a:spAutoFit/>
          </a:bodyPr>
          <a:lstStyle/>
          <a:p>
            <a:pPr algn="ctr">
              <a:lnSpc>
                <a:spcPct val="150000"/>
              </a:lnSpc>
            </a:pPr>
            <a:r>
              <a:rPr lang="zh-CN" altLang="en-US" dirty="0" smtClean="0">
                <a:solidFill>
                  <a:schemeClr val="accent2">
                    <a:lumMod val="75000"/>
                  </a:schemeClr>
                </a:solidFill>
                <a:latin typeface="华文琥珀" pitchFamily="2" charset="-122"/>
                <a:ea typeface="华文琥珀" pitchFamily="2" charset="-122"/>
              </a:rPr>
              <a:t>配色</a:t>
            </a:r>
            <a:r>
              <a:rPr lang="zh-CN" altLang="en-US" dirty="0">
                <a:solidFill>
                  <a:schemeClr val="accent2">
                    <a:lumMod val="75000"/>
                  </a:schemeClr>
                </a:solidFill>
                <a:latin typeface="华文琥珀" pitchFamily="2" charset="-122"/>
                <a:ea typeface="华文琥珀" pitchFamily="2" charset="-122"/>
              </a:rPr>
              <a:t>设计</a:t>
            </a:r>
          </a:p>
          <a:p>
            <a:pPr>
              <a:lnSpc>
                <a:spcPct val="150000"/>
              </a:lnSpc>
            </a:pPr>
            <a:r>
              <a:rPr lang="zh-CN" altLang="en-US" dirty="0">
                <a:latin typeface="宋体" pitchFamily="2" charset="-122"/>
                <a:ea typeface="宋体" pitchFamily="2" charset="-122"/>
              </a:rPr>
              <a:t>①图形与背景。</a:t>
            </a:r>
          </a:p>
          <a:p>
            <a:pPr>
              <a:lnSpc>
                <a:spcPct val="150000"/>
              </a:lnSpc>
            </a:pPr>
            <a:r>
              <a:rPr lang="zh-CN" altLang="en-US" dirty="0">
                <a:latin typeface="宋体" pitchFamily="2" charset="-122"/>
                <a:ea typeface="宋体" pitchFamily="2" charset="-122"/>
              </a:rPr>
              <a:t>在配色设计中我们应当注意：  </a:t>
            </a:r>
          </a:p>
          <a:p>
            <a:pPr>
              <a:lnSpc>
                <a:spcPct val="150000"/>
              </a:lnSpc>
            </a:pPr>
            <a:r>
              <a:rPr lang="zh-CN" altLang="en-US" dirty="0">
                <a:latin typeface="宋体" pitchFamily="2" charset="-122"/>
                <a:ea typeface="宋体" pitchFamily="2" charset="-122"/>
              </a:rPr>
              <a:t>　</a:t>
            </a:r>
            <a:r>
              <a:rPr lang="en-US" altLang="zh-CN" dirty="0">
                <a:latin typeface="宋体" pitchFamily="2" charset="-122"/>
                <a:ea typeface="宋体" pitchFamily="2" charset="-122"/>
              </a:rPr>
              <a:t>A</a:t>
            </a:r>
            <a:r>
              <a:rPr lang="zh-CN" altLang="en-US" dirty="0">
                <a:latin typeface="宋体" pitchFamily="2" charset="-122"/>
                <a:ea typeface="宋体" pitchFamily="2" charset="-122"/>
              </a:rPr>
              <a:t>．图形的颜色应比背景的颜色更明亮更鲜艳。 </a:t>
            </a:r>
          </a:p>
          <a:p>
            <a:pPr>
              <a:lnSpc>
                <a:spcPct val="150000"/>
              </a:lnSpc>
            </a:pPr>
            <a:r>
              <a:rPr lang="zh-CN" altLang="en-US" dirty="0">
                <a:latin typeface="宋体" pitchFamily="2" charset="-122"/>
                <a:ea typeface="宋体" pitchFamily="2" charset="-122"/>
              </a:rPr>
              <a:t>　</a:t>
            </a:r>
            <a:r>
              <a:rPr lang="en-US" altLang="zh-CN" dirty="0">
                <a:latin typeface="宋体" pitchFamily="2" charset="-122"/>
                <a:ea typeface="宋体" pitchFamily="2" charset="-122"/>
              </a:rPr>
              <a:t>B</a:t>
            </a:r>
            <a:r>
              <a:rPr lang="zh-CN" altLang="en-US" dirty="0">
                <a:latin typeface="宋体" pitchFamily="2" charset="-122"/>
                <a:ea typeface="宋体" pitchFamily="2" charset="-122"/>
              </a:rPr>
              <a:t>．明亮鲜艳的颜色面积要小。  </a:t>
            </a:r>
          </a:p>
          <a:p>
            <a:pPr>
              <a:lnSpc>
                <a:spcPct val="150000"/>
              </a:lnSpc>
            </a:pPr>
            <a:r>
              <a:rPr lang="zh-CN" altLang="en-US" dirty="0">
                <a:latin typeface="宋体" pitchFamily="2" charset="-122"/>
                <a:ea typeface="宋体" pitchFamily="2" charset="-122"/>
              </a:rPr>
              <a:t>②整体色调。</a:t>
            </a:r>
          </a:p>
          <a:p>
            <a:pPr>
              <a:lnSpc>
                <a:spcPct val="150000"/>
              </a:lnSpc>
            </a:pPr>
            <a:r>
              <a:rPr lang="zh-CN" altLang="en-US" dirty="0">
                <a:latin typeface="宋体" pitchFamily="2" charset="-122"/>
                <a:ea typeface="宋体" pitchFamily="2" charset="-122"/>
              </a:rPr>
              <a:t>③配色平衡，颜色在感觉上有强弱和轻重之分，由此产生了配色平衡的问题</a:t>
            </a:r>
            <a:r>
              <a:rPr lang="zh-CN" altLang="en-US" dirty="0" smtClean="0">
                <a:latin typeface="宋体" pitchFamily="2" charset="-122"/>
                <a:ea typeface="宋体" pitchFamily="2" charset="-122"/>
              </a:rPr>
              <a:t>。</a:t>
            </a:r>
            <a:endParaRPr lang="zh-CN" altLang="en-US" dirty="0">
              <a:latin typeface="宋体" pitchFamily="2" charset="-122"/>
              <a:ea typeface="宋体" pitchFamily="2" charset="-122"/>
            </a:endParaRPr>
          </a:p>
        </p:txBody>
      </p:sp>
    </p:spTree>
    <p:extLst>
      <p:ext uri="{BB962C8B-B14F-4D97-AF65-F5344CB8AC3E}">
        <p14:creationId xmlns:p14="http://schemas.microsoft.com/office/powerpoint/2010/main" val="102695766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图片 70" descr="天心的素材铺 (2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65221" y="669988"/>
            <a:ext cx="2578987" cy="2923473"/>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58369" name="图片 71" descr="7"/>
          <p:cNvPicPr>
            <a:picLocks noChangeAspect="1" noChangeArrowheads="1"/>
          </p:cNvPicPr>
          <p:nvPr/>
        </p:nvPicPr>
        <p:blipFill>
          <a:blip r:embed="rId3" cstate="print">
            <a:extLst>
              <a:ext uri="{28A0092B-C50C-407E-A947-70E740481C1C}">
                <a14:useLocalDpi xmlns:a14="http://schemas.microsoft.com/office/drawing/2010/main" val="0"/>
              </a:ext>
            </a:extLst>
          </a:blip>
          <a:srcRect t="20483" r="720"/>
          <a:stretch>
            <a:fillRect/>
          </a:stretch>
        </p:blipFill>
        <p:spPr bwMode="auto">
          <a:xfrm>
            <a:off x="6652512" y="679087"/>
            <a:ext cx="2419480" cy="2914374"/>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2"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4"/>
          <p:cNvSpPr>
            <a:spLocks noChangeArrowheads="1"/>
          </p:cNvSpPr>
          <p:nvPr/>
        </p:nvSpPr>
        <p:spPr bwMode="auto">
          <a:xfrm>
            <a:off x="0" y="34480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4" name="Rectangle 5"/>
          <p:cNvSpPr>
            <a:spLocks noChangeArrowheads="1"/>
          </p:cNvSpPr>
          <p:nvPr/>
        </p:nvSpPr>
        <p:spPr bwMode="auto">
          <a:xfrm>
            <a:off x="3635896" y="3774061"/>
            <a:ext cx="5525852"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457200" algn="l" defTabSz="914400" rtl="0" eaLnBrk="1" fontAlgn="base" latinLnBrk="0" hangingPunct="1">
              <a:lnSpc>
                <a:spcPct val="100000"/>
              </a:lnSpc>
              <a:spcBef>
                <a:spcPct val="0"/>
              </a:spcBef>
              <a:spcAft>
                <a:spcPct val="0"/>
              </a:spcAft>
              <a:buClrTx/>
              <a:buSzTx/>
              <a:buFontTx/>
              <a:buNone/>
              <a:tabLst/>
            </a:pPr>
            <a:r>
              <a:rPr lang="zh-CN" altLang="en-US" sz="1600" dirty="0">
                <a:solidFill>
                  <a:srgbClr val="FF3399"/>
                </a:solidFill>
                <a:latin typeface="华文仿宋" pitchFamily="2" charset="-122"/>
                <a:ea typeface="华文仿宋" pitchFamily="2" charset="-122"/>
                <a:cs typeface="宋体" pitchFamily="2" charset="-122"/>
              </a:rPr>
              <a:t>利用同一性的室内</a:t>
            </a:r>
            <a:r>
              <a:rPr kumimoji="0" lang="zh-CN" altLang="en-US" sz="1600" b="0" i="0" u="none" strike="noStrike" cap="none" normalizeH="0" baseline="0" dirty="0" smtClean="0">
                <a:ln>
                  <a:noFill/>
                </a:ln>
                <a:solidFill>
                  <a:srgbClr val="FF3399"/>
                </a:solidFill>
                <a:effectLst/>
                <a:latin typeface="华文仿宋" pitchFamily="2" charset="-122"/>
                <a:ea typeface="华文仿宋" pitchFamily="2" charset="-122"/>
                <a:cs typeface="宋体" pitchFamily="2" charset="-122"/>
              </a:rPr>
              <a:t>配色     </a:t>
            </a:r>
            <a:r>
              <a:rPr kumimoji="0" lang="zh-CN" altLang="en-US" sz="1600" b="0" i="0" u="none" strike="noStrike" cap="none" normalizeH="0" baseline="0" dirty="0" smtClean="0">
                <a:ln>
                  <a:noFill/>
                </a:ln>
                <a:solidFill>
                  <a:srgbClr val="FF3399"/>
                </a:solidFill>
                <a:effectLst/>
                <a:latin typeface="华文仿宋" pitchFamily="2" charset="-122"/>
                <a:ea typeface="华文仿宋" pitchFamily="2" charset="-122"/>
                <a:cs typeface="宋体" pitchFamily="2" charset="-122"/>
              </a:rPr>
              <a:t>          利用</a:t>
            </a:r>
            <a:r>
              <a:rPr kumimoji="0" lang="zh-CN" altLang="en-US" sz="1600" b="0" i="0" u="none" strike="noStrike" cap="none" normalizeH="0" baseline="0" dirty="0" smtClean="0">
                <a:ln>
                  <a:noFill/>
                </a:ln>
                <a:solidFill>
                  <a:srgbClr val="FF3399"/>
                </a:solidFill>
                <a:effectLst/>
                <a:latin typeface="华文仿宋" pitchFamily="2" charset="-122"/>
                <a:ea typeface="华文仿宋" pitchFamily="2" charset="-122"/>
                <a:cs typeface="宋体" pitchFamily="2" charset="-122"/>
              </a:rPr>
              <a:t>对比色的室内配色</a:t>
            </a:r>
          </a:p>
        </p:txBody>
      </p:sp>
      <p:sp>
        <p:nvSpPr>
          <p:cNvPr id="5" name="矩形 4"/>
          <p:cNvSpPr/>
          <p:nvPr/>
        </p:nvSpPr>
        <p:spPr>
          <a:xfrm>
            <a:off x="179512" y="820906"/>
            <a:ext cx="3456384" cy="3000821"/>
          </a:xfrm>
          <a:prstGeom prst="rect">
            <a:avLst/>
          </a:prstGeom>
        </p:spPr>
        <p:txBody>
          <a:bodyPr wrap="square">
            <a:spAutoFit/>
          </a:bodyPr>
          <a:lstStyle/>
          <a:p>
            <a:pPr>
              <a:lnSpc>
                <a:spcPct val="150000"/>
              </a:lnSpc>
            </a:pPr>
            <a:r>
              <a:rPr lang="zh-CN" altLang="en-US" dirty="0">
                <a:latin typeface="宋体" pitchFamily="2" charset="-122"/>
                <a:ea typeface="宋体" pitchFamily="2" charset="-122"/>
              </a:rPr>
              <a:t>为获得配色平衡可遵循的规律是：</a:t>
            </a:r>
          </a:p>
          <a:p>
            <a:pPr marL="285750" indent="-285750">
              <a:lnSpc>
                <a:spcPct val="150000"/>
              </a:lnSpc>
              <a:buFont typeface="Arial" pitchFamily="34" charset="0"/>
              <a:buChar char="•"/>
            </a:pPr>
            <a:r>
              <a:rPr lang="zh-CN" altLang="en-US" dirty="0" smtClean="0">
                <a:latin typeface="宋体" pitchFamily="2" charset="-122"/>
                <a:ea typeface="宋体" pitchFamily="2" charset="-122"/>
              </a:rPr>
              <a:t>用</a:t>
            </a:r>
            <a:r>
              <a:rPr lang="zh-CN" altLang="en-US" dirty="0">
                <a:latin typeface="宋体" pitchFamily="2" charset="-122"/>
                <a:ea typeface="宋体" pitchFamily="2" charset="-122"/>
              </a:rPr>
              <a:t>更强烈的色调施于较小的面积上；</a:t>
            </a:r>
          </a:p>
          <a:p>
            <a:pPr marL="285750" indent="-285750">
              <a:lnSpc>
                <a:spcPct val="150000"/>
              </a:lnSpc>
              <a:buFont typeface="Arial" pitchFamily="34" charset="0"/>
              <a:buChar char="•"/>
            </a:pPr>
            <a:r>
              <a:rPr lang="zh-CN" altLang="en-US" dirty="0" smtClean="0">
                <a:latin typeface="宋体" pitchFamily="2" charset="-122"/>
                <a:ea typeface="宋体" pitchFamily="2" charset="-122"/>
              </a:rPr>
              <a:t>在</a:t>
            </a:r>
            <a:r>
              <a:rPr lang="zh-CN" altLang="en-US" dirty="0">
                <a:latin typeface="宋体" pitchFamily="2" charset="-122"/>
                <a:ea typeface="宋体" pitchFamily="2" charset="-122"/>
              </a:rPr>
              <a:t>小面积上选择与整体色调相对比的颜色；</a:t>
            </a:r>
          </a:p>
          <a:p>
            <a:pPr marL="285750" indent="-285750">
              <a:lnSpc>
                <a:spcPct val="150000"/>
              </a:lnSpc>
              <a:buFont typeface="Arial" pitchFamily="34" charset="0"/>
              <a:buChar char="•"/>
            </a:pPr>
            <a:r>
              <a:rPr lang="zh-CN" altLang="en-US" dirty="0" smtClean="0">
                <a:latin typeface="宋体" pitchFamily="2" charset="-122"/>
                <a:ea typeface="宋体" pitchFamily="2" charset="-122"/>
              </a:rPr>
              <a:t>注意</a:t>
            </a:r>
            <a:r>
              <a:rPr lang="zh-CN" altLang="en-US" dirty="0">
                <a:latin typeface="宋体" pitchFamily="2" charset="-122"/>
                <a:ea typeface="宋体" pitchFamily="2" charset="-122"/>
              </a:rPr>
              <a:t>极小面积上的用色；</a:t>
            </a:r>
          </a:p>
          <a:p>
            <a:pPr marL="285750" indent="-285750">
              <a:lnSpc>
                <a:spcPct val="150000"/>
              </a:lnSpc>
              <a:buFont typeface="Arial" pitchFamily="34" charset="0"/>
              <a:buChar char="•"/>
            </a:pPr>
            <a:r>
              <a:rPr lang="zh-CN" altLang="en-US" dirty="0" smtClean="0">
                <a:latin typeface="宋体" pitchFamily="2" charset="-122"/>
                <a:ea typeface="宋体" pitchFamily="2" charset="-122"/>
              </a:rPr>
              <a:t>注意</a:t>
            </a:r>
            <a:r>
              <a:rPr lang="zh-CN" altLang="en-US" dirty="0">
                <a:latin typeface="宋体" pitchFamily="2" charset="-122"/>
                <a:ea typeface="宋体" pitchFamily="2" charset="-122"/>
              </a:rPr>
              <a:t>不可破坏整体色调的平衡。</a:t>
            </a:r>
            <a:endParaRPr lang="zh-CN" altLang="en-US" dirty="0">
              <a:latin typeface="宋体" pitchFamily="2" charset="-122"/>
              <a:ea typeface="宋体" pitchFamily="2" charset="-122"/>
            </a:endParaRPr>
          </a:p>
        </p:txBody>
      </p:sp>
    </p:spTree>
    <p:extLst>
      <p:ext uri="{BB962C8B-B14F-4D97-AF65-F5344CB8AC3E}">
        <p14:creationId xmlns:p14="http://schemas.microsoft.com/office/powerpoint/2010/main" val="211055355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353</TotalTime>
  <Words>5014</Words>
  <Application>Microsoft Office PowerPoint</Application>
  <PresentationFormat>全屏显示(16:9)</PresentationFormat>
  <Paragraphs>597</Paragraphs>
  <Slides>97</Slides>
  <Notes>0</Notes>
  <HiddenSlides>0</HiddenSlides>
  <MMClips>0</MMClips>
  <ScaleCrop>false</ScaleCrop>
  <HeadingPairs>
    <vt:vector size="4" baseType="variant">
      <vt:variant>
        <vt:lpstr>主题</vt:lpstr>
      </vt:variant>
      <vt:variant>
        <vt:i4>1</vt:i4>
      </vt:variant>
      <vt:variant>
        <vt:lpstr>幻灯片标题</vt:lpstr>
      </vt:variant>
      <vt:variant>
        <vt:i4>97</vt:i4>
      </vt:variant>
    </vt:vector>
  </HeadingPairs>
  <TitlesOfParts>
    <vt:vector size="98" baseType="lpstr">
      <vt:lpstr>聚合</vt:lpstr>
      <vt:lpstr> 第6章 室内设计包含的其他要素</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第6章 室内设计包含的其他要素</dc:title>
  <dc:creator>User</dc:creator>
  <cp:lastModifiedBy>User</cp:lastModifiedBy>
  <cp:revision>26</cp:revision>
  <dcterms:created xsi:type="dcterms:W3CDTF">2018-02-27T01:14:59Z</dcterms:created>
  <dcterms:modified xsi:type="dcterms:W3CDTF">2018-02-27T11:17:00Z</dcterms:modified>
</cp:coreProperties>
</file>