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5" r:id="rId4"/>
    <p:sldId id="258" r:id="rId5"/>
    <p:sldId id="259" r:id="rId6"/>
    <p:sldId id="260" r:id="rId7"/>
    <p:sldId id="261" r:id="rId8"/>
    <p:sldId id="262" r:id="rId9"/>
    <p:sldId id="263" r:id="rId10"/>
    <p:sldId id="264" r:id="rId11"/>
    <p:sldId id="266" r:id="rId12"/>
    <p:sldId id="267" r:id="rId13"/>
    <p:sldId id="268" r:id="rId14"/>
    <p:sldId id="269" r:id="rId15"/>
    <p:sldId id="276" r:id="rId16"/>
    <p:sldId id="403"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315" r:id="rId31"/>
    <p:sldId id="316" r:id="rId32"/>
    <p:sldId id="317" r:id="rId33"/>
    <p:sldId id="318"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BA43D6-9147-4E40-809E-9CFCFD2B4745}" type="doc">
      <dgm:prSet loTypeId="urn:microsoft.com/office/officeart/2005/8/layout/target3" loCatId="relationship" qsTypeId="urn:microsoft.com/office/officeart/2005/8/quickstyle/simple1" qsCatId="simple" csTypeId="urn:microsoft.com/office/officeart/2005/8/colors/colorful2" csCatId="colorful"/>
      <dgm:spPr/>
      <dgm:t>
        <a:bodyPr/>
        <a:lstStyle/>
        <a:p>
          <a:endParaRPr lang="zh-CN" altLang="en-US"/>
        </a:p>
      </dgm:t>
    </dgm:pt>
    <dgm:pt modelId="{DC6DBDFE-817B-4967-AD2E-4CC1CF462FFA}">
      <dgm:prSet/>
      <dgm:spPr/>
      <dgm:t>
        <a:bodyPr/>
        <a:lstStyle/>
        <a:p>
          <a:pPr rtl="0"/>
          <a:r>
            <a:rPr lang="zh-CN" smtClean="0"/>
            <a:t>一是室内环境与建筑的关系，</a:t>
          </a:r>
          <a:endParaRPr lang="zh-CN"/>
        </a:p>
      </dgm:t>
    </dgm:pt>
    <dgm:pt modelId="{72DB8229-653F-45D5-B2E5-87C66DD29157}" type="parTrans" cxnId="{928F97BF-0270-4B5B-B296-926109B4D1EC}">
      <dgm:prSet/>
      <dgm:spPr/>
      <dgm:t>
        <a:bodyPr/>
        <a:lstStyle/>
        <a:p>
          <a:endParaRPr lang="zh-CN" altLang="en-US"/>
        </a:p>
      </dgm:t>
    </dgm:pt>
    <dgm:pt modelId="{B89EE897-C356-4B46-87BF-99985BC8D2B2}" type="sibTrans" cxnId="{928F97BF-0270-4B5B-B296-926109B4D1EC}">
      <dgm:prSet/>
      <dgm:spPr/>
      <dgm:t>
        <a:bodyPr/>
        <a:lstStyle/>
        <a:p>
          <a:endParaRPr lang="zh-CN" altLang="en-US"/>
        </a:p>
      </dgm:t>
    </dgm:pt>
    <dgm:pt modelId="{5CBF0744-CEB5-40AC-AEFB-AAD2C7B2BC3C}">
      <dgm:prSet/>
      <dgm:spPr/>
      <dgm:t>
        <a:bodyPr/>
        <a:lstStyle/>
        <a:p>
          <a:pPr rtl="0"/>
          <a:r>
            <a:rPr lang="zh-CN" smtClean="0"/>
            <a:t>二是室内环境与自然环境的关系，</a:t>
          </a:r>
          <a:endParaRPr lang="zh-CN"/>
        </a:p>
      </dgm:t>
    </dgm:pt>
    <dgm:pt modelId="{96E2EC2C-E1B0-48D9-93A1-E41CBB2F91D8}" type="parTrans" cxnId="{F3C6159E-860F-44AE-B4D7-0451856650CC}">
      <dgm:prSet/>
      <dgm:spPr/>
      <dgm:t>
        <a:bodyPr/>
        <a:lstStyle/>
        <a:p>
          <a:endParaRPr lang="zh-CN" altLang="en-US"/>
        </a:p>
      </dgm:t>
    </dgm:pt>
    <dgm:pt modelId="{EB19F2E7-FD86-4A17-ACF0-FF70DEA230DE}" type="sibTrans" cxnId="{F3C6159E-860F-44AE-B4D7-0451856650CC}">
      <dgm:prSet/>
      <dgm:spPr/>
      <dgm:t>
        <a:bodyPr/>
        <a:lstStyle/>
        <a:p>
          <a:endParaRPr lang="zh-CN" altLang="en-US"/>
        </a:p>
      </dgm:t>
    </dgm:pt>
    <dgm:pt modelId="{F9A3A9A1-5E91-4614-B0BF-8E3F2FD8F2AA}">
      <dgm:prSet/>
      <dgm:spPr/>
      <dgm:t>
        <a:bodyPr/>
        <a:lstStyle/>
        <a:p>
          <a:pPr rtl="0"/>
          <a:r>
            <a:rPr lang="zh-CN" smtClean="0"/>
            <a:t>三是室内环境中诸因素之间的相互关系。</a:t>
          </a:r>
          <a:endParaRPr lang="zh-CN"/>
        </a:p>
      </dgm:t>
    </dgm:pt>
    <dgm:pt modelId="{744FAAA8-EFBA-4F3E-9016-99246301D3FF}" type="parTrans" cxnId="{2EB0CC86-F9CC-4BB6-A0A6-70663A8AB3B0}">
      <dgm:prSet/>
      <dgm:spPr/>
      <dgm:t>
        <a:bodyPr/>
        <a:lstStyle/>
        <a:p>
          <a:endParaRPr lang="zh-CN" altLang="en-US"/>
        </a:p>
      </dgm:t>
    </dgm:pt>
    <dgm:pt modelId="{AE24B1F1-065E-4D76-9AC0-4E366981B5F2}" type="sibTrans" cxnId="{2EB0CC86-F9CC-4BB6-A0A6-70663A8AB3B0}">
      <dgm:prSet/>
      <dgm:spPr/>
      <dgm:t>
        <a:bodyPr/>
        <a:lstStyle/>
        <a:p>
          <a:endParaRPr lang="zh-CN" altLang="en-US"/>
        </a:p>
      </dgm:t>
    </dgm:pt>
    <dgm:pt modelId="{5FD87F4B-72B8-44B7-B10B-EE10CCADF629}" type="pres">
      <dgm:prSet presAssocID="{94BA43D6-9147-4E40-809E-9CFCFD2B4745}" presName="Name0" presStyleCnt="0">
        <dgm:presLayoutVars>
          <dgm:chMax val="7"/>
          <dgm:dir/>
          <dgm:animLvl val="lvl"/>
          <dgm:resizeHandles val="exact"/>
        </dgm:presLayoutVars>
      </dgm:prSet>
      <dgm:spPr/>
    </dgm:pt>
    <dgm:pt modelId="{559BBA21-EB21-4225-A010-BC12032CBE0E}" type="pres">
      <dgm:prSet presAssocID="{DC6DBDFE-817B-4967-AD2E-4CC1CF462FFA}" presName="circle1" presStyleLbl="node1" presStyleIdx="0" presStyleCnt="3"/>
      <dgm:spPr/>
    </dgm:pt>
    <dgm:pt modelId="{3A1A4843-D42F-4007-B259-3B751C1C05F0}" type="pres">
      <dgm:prSet presAssocID="{DC6DBDFE-817B-4967-AD2E-4CC1CF462FFA}" presName="space" presStyleCnt="0"/>
      <dgm:spPr/>
    </dgm:pt>
    <dgm:pt modelId="{DA1A24B0-8B11-41BD-B0DE-731754D0B805}" type="pres">
      <dgm:prSet presAssocID="{DC6DBDFE-817B-4967-AD2E-4CC1CF462FFA}" presName="rect1" presStyleLbl="alignAcc1" presStyleIdx="0" presStyleCnt="3"/>
      <dgm:spPr/>
    </dgm:pt>
    <dgm:pt modelId="{BCABCFD4-F690-4FE4-BEA1-47972F5D538B}" type="pres">
      <dgm:prSet presAssocID="{5CBF0744-CEB5-40AC-AEFB-AAD2C7B2BC3C}" presName="vertSpace2" presStyleLbl="node1" presStyleIdx="0" presStyleCnt="3"/>
      <dgm:spPr/>
    </dgm:pt>
    <dgm:pt modelId="{4C7FD8D3-C710-4F19-8340-464555773BE8}" type="pres">
      <dgm:prSet presAssocID="{5CBF0744-CEB5-40AC-AEFB-AAD2C7B2BC3C}" presName="circle2" presStyleLbl="node1" presStyleIdx="1" presStyleCnt="3"/>
      <dgm:spPr/>
    </dgm:pt>
    <dgm:pt modelId="{F8D5A66E-6462-4020-977F-DAC94B870FC0}" type="pres">
      <dgm:prSet presAssocID="{5CBF0744-CEB5-40AC-AEFB-AAD2C7B2BC3C}" presName="rect2" presStyleLbl="alignAcc1" presStyleIdx="1" presStyleCnt="3"/>
      <dgm:spPr/>
    </dgm:pt>
    <dgm:pt modelId="{B9026AF4-6ED6-4E19-9E03-70003B4E9B0C}" type="pres">
      <dgm:prSet presAssocID="{F9A3A9A1-5E91-4614-B0BF-8E3F2FD8F2AA}" presName="vertSpace3" presStyleLbl="node1" presStyleIdx="1" presStyleCnt="3"/>
      <dgm:spPr/>
    </dgm:pt>
    <dgm:pt modelId="{364C85FD-7DAD-4254-8B8E-0C83C4919C6E}" type="pres">
      <dgm:prSet presAssocID="{F9A3A9A1-5E91-4614-B0BF-8E3F2FD8F2AA}" presName="circle3" presStyleLbl="node1" presStyleIdx="2" presStyleCnt="3"/>
      <dgm:spPr/>
    </dgm:pt>
    <dgm:pt modelId="{96CF0948-3F7E-4995-BE52-4A3B609C6F5B}" type="pres">
      <dgm:prSet presAssocID="{F9A3A9A1-5E91-4614-B0BF-8E3F2FD8F2AA}" presName="rect3" presStyleLbl="alignAcc1" presStyleIdx="2" presStyleCnt="3"/>
      <dgm:spPr/>
    </dgm:pt>
    <dgm:pt modelId="{3150902F-3D86-458A-A54B-5BCA7353D934}" type="pres">
      <dgm:prSet presAssocID="{DC6DBDFE-817B-4967-AD2E-4CC1CF462FFA}" presName="rect1ParTxNoCh" presStyleLbl="alignAcc1" presStyleIdx="2" presStyleCnt="3">
        <dgm:presLayoutVars>
          <dgm:chMax val="1"/>
          <dgm:bulletEnabled val="1"/>
        </dgm:presLayoutVars>
      </dgm:prSet>
      <dgm:spPr/>
    </dgm:pt>
    <dgm:pt modelId="{472889DA-C415-487C-BED8-4D720E5B9775}" type="pres">
      <dgm:prSet presAssocID="{5CBF0744-CEB5-40AC-AEFB-AAD2C7B2BC3C}" presName="rect2ParTxNoCh" presStyleLbl="alignAcc1" presStyleIdx="2" presStyleCnt="3">
        <dgm:presLayoutVars>
          <dgm:chMax val="1"/>
          <dgm:bulletEnabled val="1"/>
        </dgm:presLayoutVars>
      </dgm:prSet>
      <dgm:spPr/>
    </dgm:pt>
    <dgm:pt modelId="{DDF81488-36AB-4BBB-8F94-6C979409EED2}" type="pres">
      <dgm:prSet presAssocID="{F9A3A9A1-5E91-4614-B0BF-8E3F2FD8F2AA}" presName="rect3ParTxNoCh" presStyleLbl="alignAcc1" presStyleIdx="2" presStyleCnt="3">
        <dgm:presLayoutVars>
          <dgm:chMax val="1"/>
          <dgm:bulletEnabled val="1"/>
        </dgm:presLayoutVars>
      </dgm:prSet>
      <dgm:spPr/>
    </dgm:pt>
  </dgm:ptLst>
  <dgm:cxnLst>
    <dgm:cxn modelId="{FB0EE503-B989-4BAA-BF78-3BCE3BEA7B43}" type="presOf" srcId="{F9A3A9A1-5E91-4614-B0BF-8E3F2FD8F2AA}" destId="{DDF81488-36AB-4BBB-8F94-6C979409EED2}" srcOrd="1" destOrd="0" presId="urn:microsoft.com/office/officeart/2005/8/layout/target3"/>
    <dgm:cxn modelId="{E20F45D3-A069-4F95-9163-F34F7913048E}" type="presOf" srcId="{5CBF0744-CEB5-40AC-AEFB-AAD2C7B2BC3C}" destId="{F8D5A66E-6462-4020-977F-DAC94B870FC0}" srcOrd="0" destOrd="0" presId="urn:microsoft.com/office/officeart/2005/8/layout/target3"/>
    <dgm:cxn modelId="{87934853-71C6-4A29-8089-99022B8E5FF5}" type="presOf" srcId="{DC6DBDFE-817B-4967-AD2E-4CC1CF462FFA}" destId="{DA1A24B0-8B11-41BD-B0DE-731754D0B805}" srcOrd="0" destOrd="0" presId="urn:microsoft.com/office/officeart/2005/8/layout/target3"/>
    <dgm:cxn modelId="{A5158CE8-2520-4A35-B25B-9410B4183C17}" type="presOf" srcId="{F9A3A9A1-5E91-4614-B0BF-8E3F2FD8F2AA}" destId="{96CF0948-3F7E-4995-BE52-4A3B609C6F5B}" srcOrd="0" destOrd="0" presId="urn:microsoft.com/office/officeart/2005/8/layout/target3"/>
    <dgm:cxn modelId="{2EB0CC86-F9CC-4BB6-A0A6-70663A8AB3B0}" srcId="{94BA43D6-9147-4E40-809E-9CFCFD2B4745}" destId="{F9A3A9A1-5E91-4614-B0BF-8E3F2FD8F2AA}" srcOrd="2" destOrd="0" parTransId="{744FAAA8-EFBA-4F3E-9016-99246301D3FF}" sibTransId="{AE24B1F1-065E-4D76-9AC0-4E366981B5F2}"/>
    <dgm:cxn modelId="{B917E10A-2BC0-4FB5-A5C0-6A6A8E9DB87B}" type="presOf" srcId="{DC6DBDFE-817B-4967-AD2E-4CC1CF462FFA}" destId="{3150902F-3D86-458A-A54B-5BCA7353D934}" srcOrd="1" destOrd="0" presId="urn:microsoft.com/office/officeart/2005/8/layout/target3"/>
    <dgm:cxn modelId="{928F97BF-0270-4B5B-B296-926109B4D1EC}" srcId="{94BA43D6-9147-4E40-809E-9CFCFD2B4745}" destId="{DC6DBDFE-817B-4967-AD2E-4CC1CF462FFA}" srcOrd="0" destOrd="0" parTransId="{72DB8229-653F-45D5-B2E5-87C66DD29157}" sibTransId="{B89EE897-C356-4B46-87BF-99985BC8D2B2}"/>
    <dgm:cxn modelId="{63EFF430-F9E9-40EA-85C4-6BF6315AE737}" type="presOf" srcId="{94BA43D6-9147-4E40-809E-9CFCFD2B4745}" destId="{5FD87F4B-72B8-44B7-B10B-EE10CCADF629}" srcOrd="0" destOrd="0" presId="urn:microsoft.com/office/officeart/2005/8/layout/target3"/>
    <dgm:cxn modelId="{AD219CDB-4AA9-42EB-869D-74E192E68324}" type="presOf" srcId="{5CBF0744-CEB5-40AC-AEFB-AAD2C7B2BC3C}" destId="{472889DA-C415-487C-BED8-4D720E5B9775}" srcOrd="1" destOrd="0" presId="urn:microsoft.com/office/officeart/2005/8/layout/target3"/>
    <dgm:cxn modelId="{F3C6159E-860F-44AE-B4D7-0451856650CC}" srcId="{94BA43D6-9147-4E40-809E-9CFCFD2B4745}" destId="{5CBF0744-CEB5-40AC-AEFB-AAD2C7B2BC3C}" srcOrd="1" destOrd="0" parTransId="{96E2EC2C-E1B0-48D9-93A1-E41CBB2F91D8}" sibTransId="{EB19F2E7-FD86-4A17-ACF0-FF70DEA230DE}"/>
    <dgm:cxn modelId="{1BEFCD05-CA45-4DB4-9C64-14641AB9CE67}" type="presParOf" srcId="{5FD87F4B-72B8-44B7-B10B-EE10CCADF629}" destId="{559BBA21-EB21-4225-A010-BC12032CBE0E}" srcOrd="0" destOrd="0" presId="urn:microsoft.com/office/officeart/2005/8/layout/target3"/>
    <dgm:cxn modelId="{37472697-A559-49FD-9A53-8E6930343212}" type="presParOf" srcId="{5FD87F4B-72B8-44B7-B10B-EE10CCADF629}" destId="{3A1A4843-D42F-4007-B259-3B751C1C05F0}" srcOrd="1" destOrd="0" presId="urn:microsoft.com/office/officeart/2005/8/layout/target3"/>
    <dgm:cxn modelId="{73DFD4AA-6DB6-4001-BBC4-B47A020A703E}" type="presParOf" srcId="{5FD87F4B-72B8-44B7-B10B-EE10CCADF629}" destId="{DA1A24B0-8B11-41BD-B0DE-731754D0B805}" srcOrd="2" destOrd="0" presId="urn:microsoft.com/office/officeart/2005/8/layout/target3"/>
    <dgm:cxn modelId="{8FCDB7A7-75A2-41AE-B6E9-FCF608FAA913}" type="presParOf" srcId="{5FD87F4B-72B8-44B7-B10B-EE10CCADF629}" destId="{BCABCFD4-F690-4FE4-BEA1-47972F5D538B}" srcOrd="3" destOrd="0" presId="urn:microsoft.com/office/officeart/2005/8/layout/target3"/>
    <dgm:cxn modelId="{3332B56D-B5F2-4305-B29B-598EFDD713EB}" type="presParOf" srcId="{5FD87F4B-72B8-44B7-B10B-EE10CCADF629}" destId="{4C7FD8D3-C710-4F19-8340-464555773BE8}" srcOrd="4" destOrd="0" presId="urn:microsoft.com/office/officeart/2005/8/layout/target3"/>
    <dgm:cxn modelId="{568F9316-EA60-4AD6-BF8E-18FF383FA5E4}" type="presParOf" srcId="{5FD87F4B-72B8-44B7-B10B-EE10CCADF629}" destId="{F8D5A66E-6462-4020-977F-DAC94B870FC0}" srcOrd="5" destOrd="0" presId="urn:microsoft.com/office/officeart/2005/8/layout/target3"/>
    <dgm:cxn modelId="{157DDE31-B773-42FE-BD5E-BA26659BDDA0}" type="presParOf" srcId="{5FD87F4B-72B8-44B7-B10B-EE10CCADF629}" destId="{B9026AF4-6ED6-4E19-9E03-70003B4E9B0C}" srcOrd="6" destOrd="0" presId="urn:microsoft.com/office/officeart/2005/8/layout/target3"/>
    <dgm:cxn modelId="{2061FD04-82C1-43BA-A55D-DA603F1AA546}" type="presParOf" srcId="{5FD87F4B-72B8-44B7-B10B-EE10CCADF629}" destId="{364C85FD-7DAD-4254-8B8E-0C83C4919C6E}" srcOrd="7" destOrd="0" presId="urn:microsoft.com/office/officeart/2005/8/layout/target3"/>
    <dgm:cxn modelId="{F9E03975-B23E-4689-9F01-628D4469A252}" type="presParOf" srcId="{5FD87F4B-72B8-44B7-B10B-EE10CCADF629}" destId="{96CF0948-3F7E-4995-BE52-4A3B609C6F5B}" srcOrd="8" destOrd="0" presId="urn:microsoft.com/office/officeart/2005/8/layout/target3"/>
    <dgm:cxn modelId="{21B1C8C7-7497-48FE-B2C1-FEE1C8C14129}" type="presParOf" srcId="{5FD87F4B-72B8-44B7-B10B-EE10CCADF629}" destId="{3150902F-3D86-458A-A54B-5BCA7353D934}" srcOrd="9" destOrd="0" presId="urn:microsoft.com/office/officeart/2005/8/layout/target3"/>
    <dgm:cxn modelId="{266A6C8D-686A-4A27-8446-72338C02EEAB}" type="presParOf" srcId="{5FD87F4B-72B8-44B7-B10B-EE10CCADF629}" destId="{472889DA-C415-487C-BED8-4D720E5B9775}" srcOrd="10" destOrd="0" presId="urn:microsoft.com/office/officeart/2005/8/layout/target3"/>
    <dgm:cxn modelId="{F6F194A0-2598-45BC-AC1B-5F6BA6678021}" type="presParOf" srcId="{5FD87F4B-72B8-44B7-B10B-EE10CCADF629}" destId="{DDF81488-36AB-4BBB-8F94-6C979409EED2}"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9AC048-0746-4B7A-AF78-23AB9834B099}"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zh-CN" altLang="en-US"/>
        </a:p>
      </dgm:t>
    </dgm:pt>
    <dgm:pt modelId="{E2B619B1-9157-4099-A214-84A388703DE9}">
      <dgm:prSet/>
      <dgm:spPr/>
      <dgm:t>
        <a:bodyPr/>
        <a:lstStyle/>
        <a:p>
          <a:pPr rtl="0"/>
          <a:r>
            <a:rPr lang="zh-CN" dirty="0" smtClean="0"/>
            <a:t>（</a:t>
          </a:r>
          <a:r>
            <a:rPr lang="en-US" dirty="0" smtClean="0"/>
            <a:t>1</a:t>
          </a:r>
          <a:r>
            <a:rPr lang="zh-CN" dirty="0" smtClean="0"/>
            <a:t>）使用对象的动态性</a:t>
          </a:r>
          <a:endParaRPr lang="zh-CN" dirty="0"/>
        </a:p>
      </dgm:t>
    </dgm:pt>
    <dgm:pt modelId="{583F5C99-9F40-4820-8186-B1E4DF08DD53}" type="parTrans" cxnId="{122E30D0-E16D-4F14-B76E-E63246C6E55A}">
      <dgm:prSet/>
      <dgm:spPr/>
      <dgm:t>
        <a:bodyPr/>
        <a:lstStyle/>
        <a:p>
          <a:endParaRPr lang="zh-CN" altLang="en-US"/>
        </a:p>
      </dgm:t>
    </dgm:pt>
    <dgm:pt modelId="{ADA4E8BF-F9EB-44E0-8292-7A32EAB66557}" type="sibTrans" cxnId="{122E30D0-E16D-4F14-B76E-E63246C6E55A}">
      <dgm:prSet/>
      <dgm:spPr/>
      <dgm:t>
        <a:bodyPr/>
        <a:lstStyle/>
        <a:p>
          <a:endParaRPr lang="zh-CN" altLang="en-US"/>
        </a:p>
      </dgm:t>
    </dgm:pt>
    <dgm:pt modelId="{7B5D5862-F1B7-4AAD-A6A5-798AA37C4A14}">
      <dgm:prSet/>
      <dgm:spPr/>
      <dgm:t>
        <a:bodyPr/>
        <a:lstStyle/>
        <a:p>
          <a:pPr rtl="0"/>
          <a:r>
            <a:rPr lang="zh-CN" dirty="0" smtClean="0"/>
            <a:t>（</a:t>
          </a:r>
          <a:r>
            <a:rPr lang="en-US" dirty="0" smtClean="0"/>
            <a:t>2</a:t>
          </a:r>
          <a:r>
            <a:rPr lang="zh-CN" dirty="0" smtClean="0"/>
            <a:t>）使用需求的动态性</a:t>
          </a:r>
          <a:endParaRPr lang="zh-CN" dirty="0"/>
        </a:p>
      </dgm:t>
    </dgm:pt>
    <dgm:pt modelId="{A85B6A2F-35ED-4616-99A9-4DAA2F075363}" type="parTrans" cxnId="{AE1EA411-165F-4A91-B675-C546A4152AC8}">
      <dgm:prSet/>
      <dgm:spPr/>
      <dgm:t>
        <a:bodyPr/>
        <a:lstStyle/>
        <a:p>
          <a:endParaRPr lang="zh-CN" altLang="en-US"/>
        </a:p>
      </dgm:t>
    </dgm:pt>
    <dgm:pt modelId="{6C44B812-C892-4F9B-8A7E-387792E1FF78}" type="sibTrans" cxnId="{AE1EA411-165F-4A91-B675-C546A4152AC8}">
      <dgm:prSet/>
      <dgm:spPr/>
      <dgm:t>
        <a:bodyPr/>
        <a:lstStyle/>
        <a:p>
          <a:endParaRPr lang="zh-CN" altLang="en-US"/>
        </a:p>
      </dgm:t>
    </dgm:pt>
    <dgm:pt modelId="{CF0E8741-EAA1-4B1E-A324-DFC6C5787BE4}" type="pres">
      <dgm:prSet presAssocID="{D19AC048-0746-4B7A-AF78-23AB9834B099}" presName="compositeShape" presStyleCnt="0">
        <dgm:presLayoutVars>
          <dgm:dir/>
          <dgm:resizeHandles/>
        </dgm:presLayoutVars>
      </dgm:prSet>
      <dgm:spPr/>
    </dgm:pt>
    <dgm:pt modelId="{EDB9659D-022A-4D85-B3D0-344D92788274}" type="pres">
      <dgm:prSet presAssocID="{D19AC048-0746-4B7A-AF78-23AB9834B099}" presName="pyramid" presStyleLbl="node1" presStyleIdx="0" presStyleCnt="1"/>
      <dgm:spPr/>
    </dgm:pt>
    <dgm:pt modelId="{27D8BCC4-742B-4183-84CB-8FA0CE32429E}" type="pres">
      <dgm:prSet presAssocID="{D19AC048-0746-4B7A-AF78-23AB9834B099}" presName="theList" presStyleCnt="0"/>
      <dgm:spPr/>
    </dgm:pt>
    <dgm:pt modelId="{E73545B6-2DF4-4083-95B4-7BD64A04EE99}" type="pres">
      <dgm:prSet presAssocID="{E2B619B1-9157-4099-A214-84A388703DE9}" presName="aNode" presStyleLbl="fgAcc1" presStyleIdx="0" presStyleCnt="2" custScaleX="173418">
        <dgm:presLayoutVars>
          <dgm:bulletEnabled val="1"/>
        </dgm:presLayoutVars>
      </dgm:prSet>
      <dgm:spPr/>
    </dgm:pt>
    <dgm:pt modelId="{49095587-F437-4FCF-8190-410889C6DFC3}" type="pres">
      <dgm:prSet presAssocID="{E2B619B1-9157-4099-A214-84A388703DE9}" presName="aSpace" presStyleCnt="0"/>
      <dgm:spPr/>
    </dgm:pt>
    <dgm:pt modelId="{88B9FD4C-6221-475C-98A0-4BE5B02BCF03}" type="pres">
      <dgm:prSet presAssocID="{7B5D5862-F1B7-4AAD-A6A5-798AA37C4A14}" presName="aNode" presStyleLbl="fgAcc1" presStyleIdx="1" presStyleCnt="2" custScaleX="173418">
        <dgm:presLayoutVars>
          <dgm:bulletEnabled val="1"/>
        </dgm:presLayoutVars>
      </dgm:prSet>
      <dgm:spPr/>
    </dgm:pt>
    <dgm:pt modelId="{D5849368-230B-43D7-B60D-5E2565574748}" type="pres">
      <dgm:prSet presAssocID="{7B5D5862-F1B7-4AAD-A6A5-798AA37C4A14}" presName="aSpace" presStyleCnt="0"/>
      <dgm:spPr/>
    </dgm:pt>
  </dgm:ptLst>
  <dgm:cxnLst>
    <dgm:cxn modelId="{AE1EA411-165F-4A91-B675-C546A4152AC8}" srcId="{D19AC048-0746-4B7A-AF78-23AB9834B099}" destId="{7B5D5862-F1B7-4AAD-A6A5-798AA37C4A14}" srcOrd="1" destOrd="0" parTransId="{A85B6A2F-35ED-4616-99A9-4DAA2F075363}" sibTransId="{6C44B812-C892-4F9B-8A7E-387792E1FF78}"/>
    <dgm:cxn modelId="{86D85DDD-2DBF-4B57-9856-76B619716C19}" type="presOf" srcId="{7B5D5862-F1B7-4AAD-A6A5-798AA37C4A14}" destId="{88B9FD4C-6221-475C-98A0-4BE5B02BCF03}" srcOrd="0" destOrd="0" presId="urn:microsoft.com/office/officeart/2005/8/layout/pyramid2"/>
    <dgm:cxn modelId="{C4B92D2A-1F13-404A-B53D-9185703380D3}" type="presOf" srcId="{D19AC048-0746-4B7A-AF78-23AB9834B099}" destId="{CF0E8741-EAA1-4B1E-A324-DFC6C5787BE4}" srcOrd="0" destOrd="0" presId="urn:microsoft.com/office/officeart/2005/8/layout/pyramid2"/>
    <dgm:cxn modelId="{EC7F03A5-89C1-4E87-94A0-313E0F1E3E5D}" type="presOf" srcId="{E2B619B1-9157-4099-A214-84A388703DE9}" destId="{E73545B6-2DF4-4083-95B4-7BD64A04EE99}" srcOrd="0" destOrd="0" presId="urn:microsoft.com/office/officeart/2005/8/layout/pyramid2"/>
    <dgm:cxn modelId="{122E30D0-E16D-4F14-B76E-E63246C6E55A}" srcId="{D19AC048-0746-4B7A-AF78-23AB9834B099}" destId="{E2B619B1-9157-4099-A214-84A388703DE9}" srcOrd="0" destOrd="0" parTransId="{583F5C99-9F40-4820-8186-B1E4DF08DD53}" sibTransId="{ADA4E8BF-F9EB-44E0-8292-7A32EAB66557}"/>
    <dgm:cxn modelId="{B09E505F-69B7-4158-8E9E-2FB073F0C5F4}" type="presParOf" srcId="{CF0E8741-EAA1-4B1E-A324-DFC6C5787BE4}" destId="{EDB9659D-022A-4D85-B3D0-344D92788274}" srcOrd="0" destOrd="0" presId="urn:microsoft.com/office/officeart/2005/8/layout/pyramid2"/>
    <dgm:cxn modelId="{E69DACF8-78A4-44BB-9F12-D1EF90B1A255}" type="presParOf" srcId="{CF0E8741-EAA1-4B1E-A324-DFC6C5787BE4}" destId="{27D8BCC4-742B-4183-84CB-8FA0CE32429E}" srcOrd="1" destOrd="0" presId="urn:microsoft.com/office/officeart/2005/8/layout/pyramid2"/>
    <dgm:cxn modelId="{289A15A6-65ED-424D-998B-FAE1682E0CEE}" type="presParOf" srcId="{27D8BCC4-742B-4183-84CB-8FA0CE32429E}" destId="{E73545B6-2DF4-4083-95B4-7BD64A04EE99}" srcOrd="0" destOrd="0" presId="urn:microsoft.com/office/officeart/2005/8/layout/pyramid2"/>
    <dgm:cxn modelId="{493140C6-3A55-455E-AB94-BD8AC7D85485}" type="presParOf" srcId="{27D8BCC4-742B-4183-84CB-8FA0CE32429E}" destId="{49095587-F437-4FCF-8190-410889C6DFC3}" srcOrd="1" destOrd="0" presId="urn:microsoft.com/office/officeart/2005/8/layout/pyramid2"/>
    <dgm:cxn modelId="{C142E493-7671-4D7E-B892-A5CFD94E899A}" type="presParOf" srcId="{27D8BCC4-742B-4183-84CB-8FA0CE32429E}" destId="{88B9FD4C-6221-475C-98A0-4BE5B02BCF03}" srcOrd="2" destOrd="0" presId="urn:microsoft.com/office/officeart/2005/8/layout/pyramid2"/>
    <dgm:cxn modelId="{CBBBBDDA-EE2B-49BF-A6AC-56256EC9C9A9}" type="presParOf" srcId="{27D8BCC4-742B-4183-84CB-8FA0CE32429E}" destId="{D5849368-230B-43D7-B60D-5E2565574748}" srcOrd="3"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22CFA3-B815-4AD7-8353-0B1819442616}"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zh-CN" altLang="en-US"/>
        </a:p>
      </dgm:t>
    </dgm:pt>
    <dgm:pt modelId="{A0A86328-D6EA-44D9-90DA-81654ED70165}">
      <dgm:prSet/>
      <dgm:spPr/>
      <dgm:t>
        <a:bodyPr/>
        <a:lstStyle/>
        <a:p>
          <a:pPr rtl="0"/>
          <a:r>
            <a:rPr lang="zh-CN" dirty="0" smtClean="0"/>
            <a:t>（</a:t>
          </a:r>
          <a:r>
            <a:rPr lang="en-US" dirty="0" smtClean="0"/>
            <a:t>1</a:t>
          </a:r>
          <a:r>
            <a:rPr lang="zh-CN" dirty="0" smtClean="0"/>
            <a:t>）舒适性原则</a:t>
          </a:r>
          <a:endParaRPr lang="zh-CN" dirty="0"/>
        </a:p>
      </dgm:t>
    </dgm:pt>
    <dgm:pt modelId="{A1A9DC39-98A5-478E-970D-CFE0F1AAC1C2}" type="parTrans" cxnId="{DA23289A-CE36-4B3A-882A-C87B6E5DEA8F}">
      <dgm:prSet/>
      <dgm:spPr/>
      <dgm:t>
        <a:bodyPr/>
        <a:lstStyle/>
        <a:p>
          <a:endParaRPr lang="zh-CN" altLang="en-US"/>
        </a:p>
      </dgm:t>
    </dgm:pt>
    <dgm:pt modelId="{8CB5E0AF-CC78-4DA8-B2B0-D216CB62F9E8}" type="sibTrans" cxnId="{DA23289A-CE36-4B3A-882A-C87B6E5DEA8F}">
      <dgm:prSet/>
      <dgm:spPr/>
      <dgm:t>
        <a:bodyPr/>
        <a:lstStyle/>
        <a:p>
          <a:endParaRPr lang="zh-CN" altLang="en-US"/>
        </a:p>
      </dgm:t>
    </dgm:pt>
    <dgm:pt modelId="{33236BB6-EBE7-4F91-9F95-CBD874680ABF}">
      <dgm:prSet/>
      <dgm:spPr/>
      <dgm:t>
        <a:bodyPr/>
        <a:lstStyle/>
        <a:p>
          <a:pPr rtl="0"/>
          <a:r>
            <a:rPr lang="zh-CN" smtClean="0"/>
            <a:t>（</a:t>
          </a:r>
          <a:r>
            <a:rPr lang="en-US" smtClean="0"/>
            <a:t>2</a:t>
          </a:r>
          <a:r>
            <a:rPr lang="zh-CN" smtClean="0"/>
            <a:t>）艺术性原则</a:t>
          </a:r>
          <a:endParaRPr lang="zh-CN"/>
        </a:p>
      </dgm:t>
    </dgm:pt>
    <dgm:pt modelId="{5317CA0D-642B-4EA9-94EB-8E271510CD61}" type="parTrans" cxnId="{D62B1F24-FF47-4D10-805B-3432DE051C0F}">
      <dgm:prSet/>
      <dgm:spPr/>
      <dgm:t>
        <a:bodyPr/>
        <a:lstStyle/>
        <a:p>
          <a:endParaRPr lang="zh-CN" altLang="en-US"/>
        </a:p>
      </dgm:t>
    </dgm:pt>
    <dgm:pt modelId="{FAD20006-39FE-4B03-9CF6-F85DBBEBCE1F}" type="sibTrans" cxnId="{D62B1F24-FF47-4D10-805B-3432DE051C0F}">
      <dgm:prSet/>
      <dgm:spPr/>
      <dgm:t>
        <a:bodyPr/>
        <a:lstStyle/>
        <a:p>
          <a:endParaRPr lang="zh-CN" altLang="en-US"/>
        </a:p>
      </dgm:t>
    </dgm:pt>
    <dgm:pt modelId="{4A05CA9D-7478-40BE-A2A7-7ABA6466988F}">
      <dgm:prSet/>
      <dgm:spPr/>
      <dgm:t>
        <a:bodyPr/>
        <a:lstStyle/>
        <a:p>
          <a:pPr rtl="0"/>
          <a:r>
            <a:rPr lang="zh-CN" smtClean="0"/>
            <a:t>（</a:t>
          </a:r>
          <a:r>
            <a:rPr lang="en-US" smtClean="0"/>
            <a:t>3</a:t>
          </a:r>
          <a:r>
            <a:rPr lang="zh-CN" smtClean="0"/>
            <a:t>）节能环保性原则</a:t>
          </a:r>
          <a:endParaRPr lang="zh-CN"/>
        </a:p>
      </dgm:t>
    </dgm:pt>
    <dgm:pt modelId="{F6E2B59B-D89F-493B-BAFE-49DBA86523D6}" type="parTrans" cxnId="{3846DAF5-3D98-4A44-BB13-9183AF88E48F}">
      <dgm:prSet/>
      <dgm:spPr/>
      <dgm:t>
        <a:bodyPr/>
        <a:lstStyle/>
        <a:p>
          <a:endParaRPr lang="zh-CN" altLang="en-US"/>
        </a:p>
      </dgm:t>
    </dgm:pt>
    <dgm:pt modelId="{596F1E8C-C358-41B9-ADB2-550B7BB11899}" type="sibTrans" cxnId="{3846DAF5-3D98-4A44-BB13-9183AF88E48F}">
      <dgm:prSet/>
      <dgm:spPr/>
      <dgm:t>
        <a:bodyPr/>
        <a:lstStyle/>
        <a:p>
          <a:endParaRPr lang="zh-CN" altLang="en-US"/>
        </a:p>
      </dgm:t>
    </dgm:pt>
    <dgm:pt modelId="{175F4FE0-A373-44AE-AFEF-65EF84DFCA1F}" type="pres">
      <dgm:prSet presAssocID="{AD22CFA3-B815-4AD7-8353-0B1819442616}" presName="Name0" presStyleCnt="0">
        <dgm:presLayoutVars>
          <dgm:dir/>
          <dgm:resizeHandles val="exact"/>
        </dgm:presLayoutVars>
      </dgm:prSet>
      <dgm:spPr/>
    </dgm:pt>
    <dgm:pt modelId="{16FB7476-1084-4B1C-A5D2-84F229A8C87A}" type="pres">
      <dgm:prSet presAssocID="{A0A86328-D6EA-44D9-90DA-81654ED70165}" presName="node" presStyleLbl="node1" presStyleIdx="0" presStyleCnt="3">
        <dgm:presLayoutVars>
          <dgm:bulletEnabled val="1"/>
        </dgm:presLayoutVars>
      </dgm:prSet>
      <dgm:spPr/>
    </dgm:pt>
    <dgm:pt modelId="{437451CF-933C-49E2-9838-7F745849BD3B}" type="pres">
      <dgm:prSet presAssocID="{8CB5E0AF-CC78-4DA8-B2B0-D216CB62F9E8}" presName="sibTrans" presStyleLbl="sibTrans2D1" presStyleIdx="0" presStyleCnt="2"/>
      <dgm:spPr/>
    </dgm:pt>
    <dgm:pt modelId="{56A53518-D455-4B17-9077-C9EE0C9F839E}" type="pres">
      <dgm:prSet presAssocID="{8CB5E0AF-CC78-4DA8-B2B0-D216CB62F9E8}" presName="connectorText" presStyleLbl="sibTrans2D1" presStyleIdx="0" presStyleCnt="2"/>
      <dgm:spPr/>
    </dgm:pt>
    <dgm:pt modelId="{DB3CE2A9-2927-4B95-B453-F1BAECEE59B4}" type="pres">
      <dgm:prSet presAssocID="{33236BB6-EBE7-4F91-9F95-CBD874680ABF}" presName="node" presStyleLbl="node1" presStyleIdx="1" presStyleCnt="3">
        <dgm:presLayoutVars>
          <dgm:bulletEnabled val="1"/>
        </dgm:presLayoutVars>
      </dgm:prSet>
      <dgm:spPr/>
    </dgm:pt>
    <dgm:pt modelId="{A29D4F91-1D79-4130-AE99-E48E3F7F7542}" type="pres">
      <dgm:prSet presAssocID="{FAD20006-39FE-4B03-9CF6-F85DBBEBCE1F}" presName="sibTrans" presStyleLbl="sibTrans2D1" presStyleIdx="1" presStyleCnt="2"/>
      <dgm:spPr/>
    </dgm:pt>
    <dgm:pt modelId="{41C35DC4-FAEC-40CC-9BAF-D0A794601D1D}" type="pres">
      <dgm:prSet presAssocID="{FAD20006-39FE-4B03-9CF6-F85DBBEBCE1F}" presName="connectorText" presStyleLbl="sibTrans2D1" presStyleIdx="1" presStyleCnt="2"/>
      <dgm:spPr/>
    </dgm:pt>
    <dgm:pt modelId="{4D6AAD8B-AA12-4DFA-A3E2-BE6CD81456AE}" type="pres">
      <dgm:prSet presAssocID="{4A05CA9D-7478-40BE-A2A7-7ABA6466988F}" presName="node" presStyleLbl="node1" presStyleIdx="2" presStyleCnt="3">
        <dgm:presLayoutVars>
          <dgm:bulletEnabled val="1"/>
        </dgm:presLayoutVars>
      </dgm:prSet>
      <dgm:spPr/>
    </dgm:pt>
  </dgm:ptLst>
  <dgm:cxnLst>
    <dgm:cxn modelId="{7D582625-FF1B-4A52-8BA2-0F5C62A81EC0}" type="presOf" srcId="{33236BB6-EBE7-4F91-9F95-CBD874680ABF}" destId="{DB3CE2A9-2927-4B95-B453-F1BAECEE59B4}" srcOrd="0" destOrd="0" presId="urn:microsoft.com/office/officeart/2005/8/layout/process1"/>
    <dgm:cxn modelId="{56F62D0D-C01A-4845-A1D1-04639D932D33}" type="presOf" srcId="{AD22CFA3-B815-4AD7-8353-0B1819442616}" destId="{175F4FE0-A373-44AE-AFEF-65EF84DFCA1F}" srcOrd="0" destOrd="0" presId="urn:microsoft.com/office/officeart/2005/8/layout/process1"/>
    <dgm:cxn modelId="{157D2818-4BC7-4475-961A-C46F339B663D}" type="presOf" srcId="{8CB5E0AF-CC78-4DA8-B2B0-D216CB62F9E8}" destId="{56A53518-D455-4B17-9077-C9EE0C9F839E}" srcOrd="1" destOrd="0" presId="urn:microsoft.com/office/officeart/2005/8/layout/process1"/>
    <dgm:cxn modelId="{DA23289A-CE36-4B3A-882A-C87B6E5DEA8F}" srcId="{AD22CFA3-B815-4AD7-8353-0B1819442616}" destId="{A0A86328-D6EA-44D9-90DA-81654ED70165}" srcOrd="0" destOrd="0" parTransId="{A1A9DC39-98A5-478E-970D-CFE0F1AAC1C2}" sibTransId="{8CB5E0AF-CC78-4DA8-B2B0-D216CB62F9E8}"/>
    <dgm:cxn modelId="{66332190-7808-459A-9649-F83A5196FE85}" type="presOf" srcId="{8CB5E0AF-CC78-4DA8-B2B0-D216CB62F9E8}" destId="{437451CF-933C-49E2-9838-7F745849BD3B}" srcOrd="0" destOrd="0" presId="urn:microsoft.com/office/officeart/2005/8/layout/process1"/>
    <dgm:cxn modelId="{D62B1F24-FF47-4D10-805B-3432DE051C0F}" srcId="{AD22CFA3-B815-4AD7-8353-0B1819442616}" destId="{33236BB6-EBE7-4F91-9F95-CBD874680ABF}" srcOrd="1" destOrd="0" parTransId="{5317CA0D-642B-4EA9-94EB-8E271510CD61}" sibTransId="{FAD20006-39FE-4B03-9CF6-F85DBBEBCE1F}"/>
    <dgm:cxn modelId="{3846DAF5-3D98-4A44-BB13-9183AF88E48F}" srcId="{AD22CFA3-B815-4AD7-8353-0B1819442616}" destId="{4A05CA9D-7478-40BE-A2A7-7ABA6466988F}" srcOrd="2" destOrd="0" parTransId="{F6E2B59B-D89F-493B-BAFE-49DBA86523D6}" sibTransId="{596F1E8C-C358-41B9-ADB2-550B7BB11899}"/>
    <dgm:cxn modelId="{253E3388-E485-4B85-A13D-D80D4EC8E67D}" type="presOf" srcId="{FAD20006-39FE-4B03-9CF6-F85DBBEBCE1F}" destId="{A29D4F91-1D79-4130-AE99-E48E3F7F7542}" srcOrd="0" destOrd="0" presId="urn:microsoft.com/office/officeart/2005/8/layout/process1"/>
    <dgm:cxn modelId="{18DCD3CB-BFD9-4756-BD92-9F7A60944EF7}" type="presOf" srcId="{4A05CA9D-7478-40BE-A2A7-7ABA6466988F}" destId="{4D6AAD8B-AA12-4DFA-A3E2-BE6CD81456AE}" srcOrd="0" destOrd="0" presId="urn:microsoft.com/office/officeart/2005/8/layout/process1"/>
    <dgm:cxn modelId="{C10AE921-9832-4A93-A53B-BB79BD678702}" type="presOf" srcId="{FAD20006-39FE-4B03-9CF6-F85DBBEBCE1F}" destId="{41C35DC4-FAEC-40CC-9BAF-D0A794601D1D}" srcOrd="1" destOrd="0" presId="urn:microsoft.com/office/officeart/2005/8/layout/process1"/>
    <dgm:cxn modelId="{A1CBC9E8-8D61-412A-BD44-65CDDEF706BA}" type="presOf" srcId="{A0A86328-D6EA-44D9-90DA-81654ED70165}" destId="{16FB7476-1084-4B1C-A5D2-84F229A8C87A}" srcOrd="0" destOrd="0" presId="urn:microsoft.com/office/officeart/2005/8/layout/process1"/>
    <dgm:cxn modelId="{0C032927-FD60-43F9-9347-A875E6767DF6}" type="presParOf" srcId="{175F4FE0-A373-44AE-AFEF-65EF84DFCA1F}" destId="{16FB7476-1084-4B1C-A5D2-84F229A8C87A}" srcOrd="0" destOrd="0" presId="urn:microsoft.com/office/officeart/2005/8/layout/process1"/>
    <dgm:cxn modelId="{8F3AA4BF-8D95-49BC-A220-A9354FA8550A}" type="presParOf" srcId="{175F4FE0-A373-44AE-AFEF-65EF84DFCA1F}" destId="{437451CF-933C-49E2-9838-7F745849BD3B}" srcOrd="1" destOrd="0" presId="urn:microsoft.com/office/officeart/2005/8/layout/process1"/>
    <dgm:cxn modelId="{376CDBCF-3F41-4F59-843F-E5A5F9AD66ED}" type="presParOf" srcId="{437451CF-933C-49E2-9838-7F745849BD3B}" destId="{56A53518-D455-4B17-9077-C9EE0C9F839E}" srcOrd="0" destOrd="0" presId="urn:microsoft.com/office/officeart/2005/8/layout/process1"/>
    <dgm:cxn modelId="{DE346D8B-2DC2-4B83-8068-8216DF773E2D}" type="presParOf" srcId="{175F4FE0-A373-44AE-AFEF-65EF84DFCA1F}" destId="{DB3CE2A9-2927-4B95-B453-F1BAECEE59B4}" srcOrd="2" destOrd="0" presId="urn:microsoft.com/office/officeart/2005/8/layout/process1"/>
    <dgm:cxn modelId="{232A66D4-2B31-499F-A2BC-A642B845D2CE}" type="presParOf" srcId="{175F4FE0-A373-44AE-AFEF-65EF84DFCA1F}" destId="{A29D4F91-1D79-4130-AE99-E48E3F7F7542}" srcOrd="3" destOrd="0" presId="urn:microsoft.com/office/officeart/2005/8/layout/process1"/>
    <dgm:cxn modelId="{618DE562-15AC-4244-87B0-6F755284EFD6}" type="presParOf" srcId="{A29D4F91-1D79-4130-AE99-E48E3F7F7542}" destId="{41C35DC4-FAEC-40CC-9BAF-D0A794601D1D}" srcOrd="0" destOrd="0" presId="urn:microsoft.com/office/officeart/2005/8/layout/process1"/>
    <dgm:cxn modelId="{5FA208D7-B5E4-4550-ADAF-A85371F516FB}" type="presParOf" srcId="{175F4FE0-A373-44AE-AFEF-65EF84DFCA1F}" destId="{4D6AAD8B-AA12-4DFA-A3E2-BE6CD81456A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EF6787-CB98-4291-9BF0-743789E0950F}"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2AFF70BF-F3AC-4BD1-8D6D-2CA5ACBEF718}">
      <dgm:prSet custT="1"/>
      <dgm:spPr/>
      <dgm:t>
        <a:bodyPr/>
        <a:lstStyle/>
        <a:p>
          <a:pPr rtl="0"/>
          <a:r>
            <a:rPr lang="zh-CN" altLang="en-US" sz="1800" b="1" dirty="0" smtClean="0"/>
            <a:t>影响生态室内环境的相关因素</a:t>
          </a:r>
          <a:endParaRPr lang="zh-CN" altLang="en-US" sz="1800" dirty="0"/>
        </a:p>
      </dgm:t>
    </dgm:pt>
    <dgm:pt modelId="{B8FDAB07-C59F-429B-ACE3-5B3A51719039}" type="parTrans" cxnId="{4F1C3402-B56C-4087-A48D-87155AF0F5A4}">
      <dgm:prSet/>
      <dgm:spPr/>
      <dgm:t>
        <a:bodyPr/>
        <a:lstStyle/>
        <a:p>
          <a:endParaRPr lang="zh-CN" altLang="en-US"/>
        </a:p>
      </dgm:t>
    </dgm:pt>
    <dgm:pt modelId="{D21CAE6A-30B6-4172-BD51-5C4A2C1EA2EB}" type="sibTrans" cxnId="{4F1C3402-B56C-4087-A48D-87155AF0F5A4}">
      <dgm:prSet/>
      <dgm:spPr/>
      <dgm:t>
        <a:bodyPr/>
        <a:lstStyle/>
        <a:p>
          <a:endParaRPr lang="zh-CN" altLang="en-US"/>
        </a:p>
      </dgm:t>
    </dgm:pt>
    <dgm:pt modelId="{DCEC4801-AD32-4C2C-A8ED-50AEE4ECB453}">
      <dgm:prSet/>
      <dgm:spPr/>
      <dgm:t>
        <a:bodyPr/>
        <a:lstStyle/>
        <a:p>
          <a:pPr rtl="0"/>
          <a:r>
            <a:rPr lang="en-US" b="1" smtClean="0"/>
            <a:t>1.</a:t>
          </a:r>
          <a:r>
            <a:rPr lang="zh-CN" b="1" smtClean="0"/>
            <a:t>自然因素</a:t>
          </a:r>
          <a:endParaRPr lang="zh-CN"/>
        </a:p>
      </dgm:t>
    </dgm:pt>
    <dgm:pt modelId="{16B312A3-FFAD-4698-88DF-5E0A272C151E}" type="parTrans" cxnId="{4B01070A-6684-4EF2-9150-F3CE7757A31C}">
      <dgm:prSet/>
      <dgm:spPr/>
      <dgm:t>
        <a:bodyPr/>
        <a:lstStyle/>
        <a:p>
          <a:endParaRPr lang="zh-CN" altLang="en-US"/>
        </a:p>
      </dgm:t>
    </dgm:pt>
    <dgm:pt modelId="{14D7977D-7FD1-4896-859B-2FCA9A7789CE}" type="sibTrans" cxnId="{4B01070A-6684-4EF2-9150-F3CE7757A31C}">
      <dgm:prSet/>
      <dgm:spPr/>
      <dgm:t>
        <a:bodyPr/>
        <a:lstStyle/>
        <a:p>
          <a:endParaRPr lang="zh-CN" altLang="en-US"/>
        </a:p>
      </dgm:t>
    </dgm:pt>
    <dgm:pt modelId="{06988B04-91DF-4E08-8691-54B6BABCCB3B}">
      <dgm:prSet/>
      <dgm:spPr/>
      <dgm:t>
        <a:bodyPr/>
        <a:lstStyle/>
        <a:p>
          <a:pPr rtl="0"/>
          <a:r>
            <a:rPr lang="en-US" b="1" smtClean="0"/>
            <a:t>2.</a:t>
          </a:r>
          <a:r>
            <a:rPr lang="zh-CN" b="1" smtClean="0"/>
            <a:t>建筑自身因素</a:t>
          </a:r>
          <a:endParaRPr lang="zh-CN"/>
        </a:p>
      </dgm:t>
    </dgm:pt>
    <dgm:pt modelId="{CCB4B99D-A7EA-4401-B52E-E029858D3941}" type="parTrans" cxnId="{EA29A6E7-5B2C-486F-AFB3-BCC3416E17F7}">
      <dgm:prSet/>
      <dgm:spPr/>
      <dgm:t>
        <a:bodyPr/>
        <a:lstStyle/>
        <a:p>
          <a:endParaRPr lang="zh-CN" altLang="en-US"/>
        </a:p>
      </dgm:t>
    </dgm:pt>
    <dgm:pt modelId="{C7F10D4F-BC08-4A75-98EF-1AF9142CFB70}" type="sibTrans" cxnId="{EA29A6E7-5B2C-486F-AFB3-BCC3416E17F7}">
      <dgm:prSet/>
      <dgm:spPr/>
      <dgm:t>
        <a:bodyPr/>
        <a:lstStyle/>
        <a:p>
          <a:endParaRPr lang="zh-CN" altLang="en-US"/>
        </a:p>
      </dgm:t>
    </dgm:pt>
    <dgm:pt modelId="{BE198462-6C9D-4551-8AF0-E9E1ADEC40ED}">
      <dgm:prSet/>
      <dgm:spPr/>
      <dgm:t>
        <a:bodyPr/>
        <a:lstStyle/>
        <a:p>
          <a:pPr rtl="0"/>
          <a:r>
            <a:rPr lang="en-US" b="1" smtClean="0"/>
            <a:t>3.</a:t>
          </a:r>
          <a:r>
            <a:rPr lang="zh-CN" b="1" smtClean="0"/>
            <a:t>室内物理因素</a:t>
          </a:r>
          <a:endParaRPr lang="zh-CN"/>
        </a:p>
      </dgm:t>
    </dgm:pt>
    <dgm:pt modelId="{F0CDDCBB-4605-4585-96B9-14E1640C89FC}" type="parTrans" cxnId="{7B05F6E1-50F8-45C8-9194-4CEEBF30200A}">
      <dgm:prSet/>
      <dgm:spPr/>
      <dgm:t>
        <a:bodyPr/>
        <a:lstStyle/>
        <a:p>
          <a:endParaRPr lang="zh-CN" altLang="en-US"/>
        </a:p>
      </dgm:t>
    </dgm:pt>
    <dgm:pt modelId="{7500F216-3AB0-4069-A840-EB7CA3796CA0}" type="sibTrans" cxnId="{7B05F6E1-50F8-45C8-9194-4CEEBF30200A}">
      <dgm:prSet/>
      <dgm:spPr/>
      <dgm:t>
        <a:bodyPr/>
        <a:lstStyle/>
        <a:p>
          <a:endParaRPr lang="zh-CN" altLang="en-US"/>
        </a:p>
      </dgm:t>
    </dgm:pt>
    <dgm:pt modelId="{52859500-8559-432D-9AB4-5F2EABE6FB70}">
      <dgm:prSet/>
      <dgm:spPr/>
      <dgm:t>
        <a:bodyPr/>
        <a:lstStyle/>
        <a:p>
          <a:pPr rtl="0"/>
          <a:r>
            <a:rPr lang="en-US" b="1" smtClean="0"/>
            <a:t>4.</a:t>
          </a:r>
          <a:r>
            <a:rPr lang="zh-CN" b="1" smtClean="0"/>
            <a:t>人的因素</a:t>
          </a:r>
          <a:endParaRPr lang="zh-CN"/>
        </a:p>
      </dgm:t>
    </dgm:pt>
    <dgm:pt modelId="{C3C5F58B-1117-486B-B573-CAF8986B2896}" type="parTrans" cxnId="{A02E799E-8572-4089-9B5C-2F148DA06520}">
      <dgm:prSet/>
      <dgm:spPr/>
      <dgm:t>
        <a:bodyPr/>
        <a:lstStyle/>
        <a:p>
          <a:endParaRPr lang="zh-CN" altLang="en-US"/>
        </a:p>
      </dgm:t>
    </dgm:pt>
    <dgm:pt modelId="{D619F0A1-FE7F-4BBD-948D-9780E55D0540}" type="sibTrans" cxnId="{A02E799E-8572-4089-9B5C-2F148DA06520}">
      <dgm:prSet/>
      <dgm:spPr/>
      <dgm:t>
        <a:bodyPr/>
        <a:lstStyle/>
        <a:p>
          <a:endParaRPr lang="zh-CN" altLang="en-US"/>
        </a:p>
      </dgm:t>
    </dgm:pt>
    <dgm:pt modelId="{00B30A99-B5D8-4BD6-8AD4-98356448CF94}">
      <dgm:prSet/>
      <dgm:spPr/>
      <dgm:t>
        <a:bodyPr/>
        <a:lstStyle/>
        <a:p>
          <a:pPr rtl="0"/>
          <a:r>
            <a:rPr lang="en-US" b="1" smtClean="0"/>
            <a:t>5</a:t>
          </a:r>
          <a:r>
            <a:rPr lang="zh-CN" b="1" smtClean="0"/>
            <a:t>．社会因素</a:t>
          </a:r>
          <a:endParaRPr lang="zh-CN"/>
        </a:p>
      </dgm:t>
    </dgm:pt>
    <dgm:pt modelId="{AAB8A274-5C22-4A26-AD10-653AE888E8B1}" type="parTrans" cxnId="{A3AECE0A-9E99-42E4-8495-9521F479B87D}">
      <dgm:prSet/>
      <dgm:spPr/>
      <dgm:t>
        <a:bodyPr/>
        <a:lstStyle/>
        <a:p>
          <a:endParaRPr lang="zh-CN" altLang="en-US"/>
        </a:p>
      </dgm:t>
    </dgm:pt>
    <dgm:pt modelId="{A0CA3E01-8A16-4181-9F62-87A098E92AC7}" type="sibTrans" cxnId="{A3AECE0A-9E99-42E4-8495-9521F479B87D}">
      <dgm:prSet/>
      <dgm:spPr/>
      <dgm:t>
        <a:bodyPr/>
        <a:lstStyle/>
        <a:p>
          <a:endParaRPr lang="zh-CN" altLang="en-US"/>
        </a:p>
      </dgm:t>
    </dgm:pt>
    <dgm:pt modelId="{CD148DFC-ACA7-4256-A19C-7735CCF49F31}">
      <dgm:prSet/>
      <dgm:spPr/>
      <dgm:t>
        <a:bodyPr/>
        <a:lstStyle/>
        <a:p>
          <a:pPr rtl="0"/>
          <a:r>
            <a:rPr lang="en-US" b="1" smtClean="0"/>
            <a:t>6.</a:t>
          </a:r>
          <a:r>
            <a:rPr lang="zh-CN" b="1" smtClean="0"/>
            <a:t>经济因素</a:t>
          </a:r>
          <a:endParaRPr lang="zh-CN"/>
        </a:p>
      </dgm:t>
    </dgm:pt>
    <dgm:pt modelId="{A5684EF1-1D37-472B-AC85-CD71B4D12A54}" type="parTrans" cxnId="{B6446BC3-ABEA-43E5-9B11-C2B72E09BFD3}">
      <dgm:prSet/>
      <dgm:spPr/>
      <dgm:t>
        <a:bodyPr/>
        <a:lstStyle/>
        <a:p>
          <a:endParaRPr lang="zh-CN" altLang="en-US"/>
        </a:p>
      </dgm:t>
    </dgm:pt>
    <dgm:pt modelId="{9893D7D1-FDE1-4A5C-8AAC-DCA5D2679CC1}" type="sibTrans" cxnId="{B6446BC3-ABEA-43E5-9B11-C2B72E09BFD3}">
      <dgm:prSet/>
      <dgm:spPr/>
      <dgm:t>
        <a:bodyPr/>
        <a:lstStyle/>
        <a:p>
          <a:endParaRPr lang="zh-CN" altLang="en-US"/>
        </a:p>
      </dgm:t>
    </dgm:pt>
    <dgm:pt modelId="{A82884FD-AC8A-4AFF-B350-745446DAF7EF}" type="pres">
      <dgm:prSet presAssocID="{C5EF6787-CB98-4291-9BF0-743789E0950F}" presName="Name0" presStyleCnt="0">
        <dgm:presLayoutVars>
          <dgm:chMax/>
          <dgm:chPref/>
          <dgm:dir/>
        </dgm:presLayoutVars>
      </dgm:prSet>
      <dgm:spPr/>
    </dgm:pt>
    <dgm:pt modelId="{613FF775-AAF3-4C77-A65B-B593473226F1}" type="pres">
      <dgm:prSet presAssocID="{2AFF70BF-F3AC-4BD1-8D6D-2CA5ACBEF718}" presName="parenttextcomposite" presStyleCnt="0"/>
      <dgm:spPr/>
    </dgm:pt>
    <dgm:pt modelId="{531B4242-249C-4BCD-97F1-5244AD03A2CD}" type="pres">
      <dgm:prSet presAssocID="{2AFF70BF-F3AC-4BD1-8D6D-2CA5ACBEF718}" presName="parenttext" presStyleLbl="revTx" presStyleIdx="0" presStyleCnt="7">
        <dgm:presLayoutVars>
          <dgm:chMax/>
          <dgm:chPref val="2"/>
          <dgm:bulletEnabled val="1"/>
        </dgm:presLayoutVars>
      </dgm:prSet>
      <dgm:spPr/>
    </dgm:pt>
    <dgm:pt modelId="{44855E96-D26F-4456-BA26-63CE89D33ABF}" type="pres">
      <dgm:prSet presAssocID="{2AFF70BF-F3AC-4BD1-8D6D-2CA5ACBEF718}" presName="parallelogramComposite" presStyleCnt="0"/>
      <dgm:spPr/>
    </dgm:pt>
    <dgm:pt modelId="{4CD16B28-26F8-4DD2-A37E-40FCE29CB98B}" type="pres">
      <dgm:prSet presAssocID="{2AFF70BF-F3AC-4BD1-8D6D-2CA5ACBEF718}" presName="parallelogram1" presStyleLbl="alignNode1" presStyleIdx="0" presStyleCnt="49"/>
      <dgm:spPr/>
    </dgm:pt>
    <dgm:pt modelId="{CABB9817-1CAB-48F2-BE86-8ECA948216B5}" type="pres">
      <dgm:prSet presAssocID="{2AFF70BF-F3AC-4BD1-8D6D-2CA5ACBEF718}" presName="parallelogram2" presStyleLbl="alignNode1" presStyleIdx="1" presStyleCnt="49"/>
      <dgm:spPr/>
    </dgm:pt>
    <dgm:pt modelId="{7ED12B69-0AE6-44E9-9171-4F69F31E6996}" type="pres">
      <dgm:prSet presAssocID="{2AFF70BF-F3AC-4BD1-8D6D-2CA5ACBEF718}" presName="parallelogram3" presStyleLbl="alignNode1" presStyleIdx="2" presStyleCnt="49"/>
      <dgm:spPr/>
    </dgm:pt>
    <dgm:pt modelId="{9DE13321-2E74-4720-A6AD-E09FF0D93BE4}" type="pres">
      <dgm:prSet presAssocID="{2AFF70BF-F3AC-4BD1-8D6D-2CA5ACBEF718}" presName="parallelogram4" presStyleLbl="alignNode1" presStyleIdx="3" presStyleCnt="49"/>
      <dgm:spPr/>
    </dgm:pt>
    <dgm:pt modelId="{B0464266-D05A-4D16-BD4A-47DBD67E39CD}" type="pres">
      <dgm:prSet presAssocID="{2AFF70BF-F3AC-4BD1-8D6D-2CA5ACBEF718}" presName="parallelogram5" presStyleLbl="alignNode1" presStyleIdx="4" presStyleCnt="49"/>
      <dgm:spPr/>
    </dgm:pt>
    <dgm:pt modelId="{F5798669-4648-4FF1-91FF-ED823382CA1E}" type="pres">
      <dgm:prSet presAssocID="{2AFF70BF-F3AC-4BD1-8D6D-2CA5ACBEF718}" presName="parallelogram6" presStyleLbl="alignNode1" presStyleIdx="5" presStyleCnt="49"/>
      <dgm:spPr/>
    </dgm:pt>
    <dgm:pt modelId="{D563691A-2568-43AD-8490-73AAC49D513A}" type="pres">
      <dgm:prSet presAssocID="{2AFF70BF-F3AC-4BD1-8D6D-2CA5ACBEF718}" presName="parallelogram7" presStyleLbl="alignNode1" presStyleIdx="6" presStyleCnt="49"/>
      <dgm:spPr/>
    </dgm:pt>
    <dgm:pt modelId="{F02064C8-0CA6-4350-BEA7-079E4631932C}" type="pres">
      <dgm:prSet presAssocID="{D21CAE6A-30B6-4172-BD51-5C4A2C1EA2EB}" presName="sibTrans" presStyleCnt="0"/>
      <dgm:spPr/>
    </dgm:pt>
    <dgm:pt modelId="{F447528F-43B3-4B04-9ACC-11659B2EF68A}" type="pres">
      <dgm:prSet presAssocID="{DCEC4801-AD32-4C2C-A8ED-50AEE4ECB453}" presName="parenttextcomposite" presStyleCnt="0"/>
      <dgm:spPr/>
    </dgm:pt>
    <dgm:pt modelId="{36F57757-F53E-4435-A6B7-EB330F56A131}" type="pres">
      <dgm:prSet presAssocID="{DCEC4801-AD32-4C2C-A8ED-50AEE4ECB453}" presName="parenttext" presStyleLbl="revTx" presStyleIdx="1" presStyleCnt="7">
        <dgm:presLayoutVars>
          <dgm:chMax/>
          <dgm:chPref val="2"/>
          <dgm:bulletEnabled val="1"/>
        </dgm:presLayoutVars>
      </dgm:prSet>
      <dgm:spPr/>
    </dgm:pt>
    <dgm:pt modelId="{B091C817-D479-4909-B00F-6827EC7CBDF3}" type="pres">
      <dgm:prSet presAssocID="{DCEC4801-AD32-4C2C-A8ED-50AEE4ECB453}" presName="parallelogramComposite" presStyleCnt="0"/>
      <dgm:spPr/>
    </dgm:pt>
    <dgm:pt modelId="{9FEC14BA-E671-40A3-B519-F51EFE7247D8}" type="pres">
      <dgm:prSet presAssocID="{DCEC4801-AD32-4C2C-A8ED-50AEE4ECB453}" presName="parallelogram1" presStyleLbl="alignNode1" presStyleIdx="7" presStyleCnt="49"/>
      <dgm:spPr/>
    </dgm:pt>
    <dgm:pt modelId="{9461046C-5151-43A0-9886-E2549B7703F5}" type="pres">
      <dgm:prSet presAssocID="{DCEC4801-AD32-4C2C-A8ED-50AEE4ECB453}" presName="parallelogram2" presStyleLbl="alignNode1" presStyleIdx="8" presStyleCnt="49"/>
      <dgm:spPr/>
    </dgm:pt>
    <dgm:pt modelId="{6482ED10-9322-41EF-B556-801CE6AAF93C}" type="pres">
      <dgm:prSet presAssocID="{DCEC4801-AD32-4C2C-A8ED-50AEE4ECB453}" presName="parallelogram3" presStyleLbl="alignNode1" presStyleIdx="9" presStyleCnt="49"/>
      <dgm:spPr/>
    </dgm:pt>
    <dgm:pt modelId="{E03D0336-C426-4B13-8F37-D60497266E1B}" type="pres">
      <dgm:prSet presAssocID="{DCEC4801-AD32-4C2C-A8ED-50AEE4ECB453}" presName="parallelogram4" presStyleLbl="alignNode1" presStyleIdx="10" presStyleCnt="49"/>
      <dgm:spPr/>
    </dgm:pt>
    <dgm:pt modelId="{C4C49D14-F1F7-43A2-8797-4A3DB4407F2D}" type="pres">
      <dgm:prSet presAssocID="{DCEC4801-AD32-4C2C-A8ED-50AEE4ECB453}" presName="parallelogram5" presStyleLbl="alignNode1" presStyleIdx="11" presStyleCnt="49"/>
      <dgm:spPr/>
    </dgm:pt>
    <dgm:pt modelId="{8BEA63A0-824F-47F9-8F29-00E32331EC1C}" type="pres">
      <dgm:prSet presAssocID="{DCEC4801-AD32-4C2C-A8ED-50AEE4ECB453}" presName="parallelogram6" presStyleLbl="alignNode1" presStyleIdx="12" presStyleCnt="49"/>
      <dgm:spPr/>
    </dgm:pt>
    <dgm:pt modelId="{272A0426-F22B-49C2-AE3E-48E9E6BE6362}" type="pres">
      <dgm:prSet presAssocID="{DCEC4801-AD32-4C2C-A8ED-50AEE4ECB453}" presName="parallelogram7" presStyleLbl="alignNode1" presStyleIdx="13" presStyleCnt="49"/>
      <dgm:spPr/>
    </dgm:pt>
    <dgm:pt modelId="{4D65A1FA-A25C-4F60-9358-BCBC046139CF}" type="pres">
      <dgm:prSet presAssocID="{14D7977D-7FD1-4896-859B-2FCA9A7789CE}" presName="sibTrans" presStyleCnt="0"/>
      <dgm:spPr/>
    </dgm:pt>
    <dgm:pt modelId="{73C83FB2-6F12-49D9-96AB-1820069051DB}" type="pres">
      <dgm:prSet presAssocID="{06988B04-91DF-4E08-8691-54B6BABCCB3B}" presName="parenttextcomposite" presStyleCnt="0"/>
      <dgm:spPr/>
    </dgm:pt>
    <dgm:pt modelId="{EBAF08ED-E3BE-4FD8-A396-E9AC69FA17DF}" type="pres">
      <dgm:prSet presAssocID="{06988B04-91DF-4E08-8691-54B6BABCCB3B}" presName="parenttext" presStyleLbl="revTx" presStyleIdx="2" presStyleCnt="7">
        <dgm:presLayoutVars>
          <dgm:chMax/>
          <dgm:chPref val="2"/>
          <dgm:bulletEnabled val="1"/>
        </dgm:presLayoutVars>
      </dgm:prSet>
      <dgm:spPr/>
    </dgm:pt>
    <dgm:pt modelId="{F21B7269-586D-49B0-9071-1035C7979A7E}" type="pres">
      <dgm:prSet presAssocID="{06988B04-91DF-4E08-8691-54B6BABCCB3B}" presName="parallelogramComposite" presStyleCnt="0"/>
      <dgm:spPr/>
    </dgm:pt>
    <dgm:pt modelId="{715B96BE-85B8-4FF7-9E12-4AF2A2130B74}" type="pres">
      <dgm:prSet presAssocID="{06988B04-91DF-4E08-8691-54B6BABCCB3B}" presName="parallelogram1" presStyleLbl="alignNode1" presStyleIdx="14" presStyleCnt="49"/>
      <dgm:spPr/>
    </dgm:pt>
    <dgm:pt modelId="{4B78188E-5CA4-4F3B-9FB0-569FA2F05137}" type="pres">
      <dgm:prSet presAssocID="{06988B04-91DF-4E08-8691-54B6BABCCB3B}" presName="parallelogram2" presStyleLbl="alignNode1" presStyleIdx="15" presStyleCnt="49"/>
      <dgm:spPr/>
    </dgm:pt>
    <dgm:pt modelId="{F2D62503-4C12-4B30-A0DD-220DEDF47EAE}" type="pres">
      <dgm:prSet presAssocID="{06988B04-91DF-4E08-8691-54B6BABCCB3B}" presName="parallelogram3" presStyleLbl="alignNode1" presStyleIdx="16" presStyleCnt="49"/>
      <dgm:spPr/>
    </dgm:pt>
    <dgm:pt modelId="{2EBDF3B4-428F-4AFC-B4C8-D7847B1EF38C}" type="pres">
      <dgm:prSet presAssocID="{06988B04-91DF-4E08-8691-54B6BABCCB3B}" presName="parallelogram4" presStyleLbl="alignNode1" presStyleIdx="17" presStyleCnt="49"/>
      <dgm:spPr/>
    </dgm:pt>
    <dgm:pt modelId="{69C0ED6A-164A-4B86-B9B2-907E89DC85A1}" type="pres">
      <dgm:prSet presAssocID="{06988B04-91DF-4E08-8691-54B6BABCCB3B}" presName="parallelogram5" presStyleLbl="alignNode1" presStyleIdx="18" presStyleCnt="49"/>
      <dgm:spPr/>
    </dgm:pt>
    <dgm:pt modelId="{432EE52D-3589-4E09-BB88-5EAE4086C4A5}" type="pres">
      <dgm:prSet presAssocID="{06988B04-91DF-4E08-8691-54B6BABCCB3B}" presName="parallelogram6" presStyleLbl="alignNode1" presStyleIdx="19" presStyleCnt="49"/>
      <dgm:spPr/>
    </dgm:pt>
    <dgm:pt modelId="{18AB2D9B-941B-4257-B480-5A77B071FE80}" type="pres">
      <dgm:prSet presAssocID="{06988B04-91DF-4E08-8691-54B6BABCCB3B}" presName="parallelogram7" presStyleLbl="alignNode1" presStyleIdx="20" presStyleCnt="49"/>
      <dgm:spPr/>
    </dgm:pt>
    <dgm:pt modelId="{0D797EE5-94C8-4BAC-AAD7-91685992DEBD}" type="pres">
      <dgm:prSet presAssocID="{C7F10D4F-BC08-4A75-98EF-1AF9142CFB70}" presName="sibTrans" presStyleCnt="0"/>
      <dgm:spPr/>
    </dgm:pt>
    <dgm:pt modelId="{120FACCD-16B0-4FA5-BA2B-205F74AA031B}" type="pres">
      <dgm:prSet presAssocID="{BE198462-6C9D-4551-8AF0-E9E1ADEC40ED}" presName="parenttextcomposite" presStyleCnt="0"/>
      <dgm:spPr/>
    </dgm:pt>
    <dgm:pt modelId="{9C3B573B-F27D-4AF3-B321-DBD33104E171}" type="pres">
      <dgm:prSet presAssocID="{BE198462-6C9D-4551-8AF0-E9E1ADEC40ED}" presName="parenttext" presStyleLbl="revTx" presStyleIdx="3" presStyleCnt="7">
        <dgm:presLayoutVars>
          <dgm:chMax/>
          <dgm:chPref val="2"/>
          <dgm:bulletEnabled val="1"/>
        </dgm:presLayoutVars>
      </dgm:prSet>
      <dgm:spPr/>
    </dgm:pt>
    <dgm:pt modelId="{7B150DA0-5942-436A-AA33-1086F6ECBAE0}" type="pres">
      <dgm:prSet presAssocID="{BE198462-6C9D-4551-8AF0-E9E1ADEC40ED}" presName="parallelogramComposite" presStyleCnt="0"/>
      <dgm:spPr/>
    </dgm:pt>
    <dgm:pt modelId="{101466D1-E97E-4E08-A362-BD6300B915AF}" type="pres">
      <dgm:prSet presAssocID="{BE198462-6C9D-4551-8AF0-E9E1ADEC40ED}" presName="parallelogram1" presStyleLbl="alignNode1" presStyleIdx="21" presStyleCnt="49"/>
      <dgm:spPr/>
    </dgm:pt>
    <dgm:pt modelId="{8F32C9D4-D773-4B83-BB03-8C7F8B6072F7}" type="pres">
      <dgm:prSet presAssocID="{BE198462-6C9D-4551-8AF0-E9E1ADEC40ED}" presName="parallelogram2" presStyleLbl="alignNode1" presStyleIdx="22" presStyleCnt="49"/>
      <dgm:spPr/>
    </dgm:pt>
    <dgm:pt modelId="{28F8F777-0FFB-4827-9AA6-0B425F53AD5B}" type="pres">
      <dgm:prSet presAssocID="{BE198462-6C9D-4551-8AF0-E9E1ADEC40ED}" presName="parallelogram3" presStyleLbl="alignNode1" presStyleIdx="23" presStyleCnt="49"/>
      <dgm:spPr/>
    </dgm:pt>
    <dgm:pt modelId="{7E0CC0DC-9050-4F98-9127-F591CBB3C067}" type="pres">
      <dgm:prSet presAssocID="{BE198462-6C9D-4551-8AF0-E9E1ADEC40ED}" presName="parallelogram4" presStyleLbl="alignNode1" presStyleIdx="24" presStyleCnt="49"/>
      <dgm:spPr/>
    </dgm:pt>
    <dgm:pt modelId="{E53A57C8-F305-40EC-9069-41C1A433E0B3}" type="pres">
      <dgm:prSet presAssocID="{BE198462-6C9D-4551-8AF0-E9E1ADEC40ED}" presName="parallelogram5" presStyleLbl="alignNode1" presStyleIdx="25" presStyleCnt="49"/>
      <dgm:spPr/>
    </dgm:pt>
    <dgm:pt modelId="{21148314-7E68-4DC2-8DE4-40BD7B71B1E3}" type="pres">
      <dgm:prSet presAssocID="{BE198462-6C9D-4551-8AF0-E9E1ADEC40ED}" presName="parallelogram6" presStyleLbl="alignNode1" presStyleIdx="26" presStyleCnt="49"/>
      <dgm:spPr/>
    </dgm:pt>
    <dgm:pt modelId="{C494AAEB-335C-4B68-9C37-0476195DB9C2}" type="pres">
      <dgm:prSet presAssocID="{BE198462-6C9D-4551-8AF0-E9E1ADEC40ED}" presName="parallelogram7" presStyleLbl="alignNode1" presStyleIdx="27" presStyleCnt="49"/>
      <dgm:spPr/>
    </dgm:pt>
    <dgm:pt modelId="{35C9EF1C-4553-4880-8A3F-464160D49A58}" type="pres">
      <dgm:prSet presAssocID="{7500F216-3AB0-4069-A840-EB7CA3796CA0}" presName="sibTrans" presStyleCnt="0"/>
      <dgm:spPr/>
    </dgm:pt>
    <dgm:pt modelId="{09672030-655E-4AB2-93D8-B39314684D4C}" type="pres">
      <dgm:prSet presAssocID="{52859500-8559-432D-9AB4-5F2EABE6FB70}" presName="parenttextcomposite" presStyleCnt="0"/>
      <dgm:spPr/>
    </dgm:pt>
    <dgm:pt modelId="{E3230189-363A-4899-8201-895949152EB1}" type="pres">
      <dgm:prSet presAssocID="{52859500-8559-432D-9AB4-5F2EABE6FB70}" presName="parenttext" presStyleLbl="revTx" presStyleIdx="4" presStyleCnt="7">
        <dgm:presLayoutVars>
          <dgm:chMax/>
          <dgm:chPref val="2"/>
          <dgm:bulletEnabled val="1"/>
        </dgm:presLayoutVars>
      </dgm:prSet>
      <dgm:spPr/>
    </dgm:pt>
    <dgm:pt modelId="{29B96353-A790-4765-8176-2A49829F19C1}" type="pres">
      <dgm:prSet presAssocID="{52859500-8559-432D-9AB4-5F2EABE6FB70}" presName="parallelogramComposite" presStyleCnt="0"/>
      <dgm:spPr/>
    </dgm:pt>
    <dgm:pt modelId="{010FFD58-A1DF-4521-A729-D0FC27884A54}" type="pres">
      <dgm:prSet presAssocID="{52859500-8559-432D-9AB4-5F2EABE6FB70}" presName="parallelogram1" presStyleLbl="alignNode1" presStyleIdx="28" presStyleCnt="49"/>
      <dgm:spPr/>
    </dgm:pt>
    <dgm:pt modelId="{B41D5923-EBDA-429D-B32F-01A0F61E1107}" type="pres">
      <dgm:prSet presAssocID="{52859500-8559-432D-9AB4-5F2EABE6FB70}" presName="parallelogram2" presStyleLbl="alignNode1" presStyleIdx="29" presStyleCnt="49"/>
      <dgm:spPr/>
    </dgm:pt>
    <dgm:pt modelId="{5D8A589A-EF13-4506-9AE8-6118B11B06B5}" type="pres">
      <dgm:prSet presAssocID="{52859500-8559-432D-9AB4-5F2EABE6FB70}" presName="parallelogram3" presStyleLbl="alignNode1" presStyleIdx="30" presStyleCnt="49"/>
      <dgm:spPr/>
    </dgm:pt>
    <dgm:pt modelId="{00AF756D-265F-4003-BEC0-07230207A5E3}" type="pres">
      <dgm:prSet presAssocID="{52859500-8559-432D-9AB4-5F2EABE6FB70}" presName="parallelogram4" presStyleLbl="alignNode1" presStyleIdx="31" presStyleCnt="49"/>
      <dgm:spPr/>
    </dgm:pt>
    <dgm:pt modelId="{A4C9DBEA-D4E8-4A6B-AB82-EC5D5F561394}" type="pres">
      <dgm:prSet presAssocID="{52859500-8559-432D-9AB4-5F2EABE6FB70}" presName="parallelogram5" presStyleLbl="alignNode1" presStyleIdx="32" presStyleCnt="49"/>
      <dgm:spPr/>
    </dgm:pt>
    <dgm:pt modelId="{DAC9F699-8829-41AE-9C2A-F30ECDA255AE}" type="pres">
      <dgm:prSet presAssocID="{52859500-8559-432D-9AB4-5F2EABE6FB70}" presName="parallelogram6" presStyleLbl="alignNode1" presStyleIdx="33" presStyleCnt="49"/>
      <dgm:spPr/>
    </dgm:pt>
    <dgm:pt modelId="{95C496CA-408D-4A7A-AA7A-512B48404BDC}" type="pres">
      <dgm:prSet presAssocID="{52859500-8559-432D-9AB4-5F2EABE6FB70}" presName="parallelogram7" presStyleLbl="alignNode1" presStyleIdx="34" presStyleCnt="49"/>
      <dgm:spPr/>
    </dgm:pt>
    <dgm:pt modelId="{6D6BF5F2-36D3-435E-A081-6C2D64331953}" type="pres">
      <dgm:prSet presAssocID="{D619F0A1-FE7F-4BBD-948D-9780E55D0540}" presName="sibTrans" presStyleCnt="0"/>
      <dgm:spPr/>
    </dgm:pt>
    <dgm:pt modelId="{B06ABFFC-51DF-46DE-B888-1336362CCF9D}" type="pres">
      <dgm:prSet presAssocID="{00B30A99-B5D8-4BD6-8AD4-98356448CF94}" presName="parenttextcomposite" presStyleCnt="0"/>
      <dgm:spPr/>
    </dgm:pt>
    <dgm:pt modelId="{A93AA961-CCCF-4F81-9733-E082694DEB36}" type="pres">
      <dgm:prSet presAssocID="{00B30A99-B5D8-4BD6-8AD4-98356448CF94}" presName="parenttext" presStyleLbl="revTx" presStyleIdx="5" presStyleCnt="7">
        <dgm:presLayoutVars>
          <dgm:chMax/>
          <dgm:chPref val="2"/>
          <dgm:bulletEnabled val="1"/>
        </dgm:presLayoutVars>
      </dgm:prSet>
      <dgm:spPr/>
    </dgm:pt>
    <dgm:pt modelId="{72797943-9EE1-44A7-9A2A-ECD30C97A45D}" type="pres">
      <dgm:prSet presAssocID="{00B30A99-B5D8-4BD6-8AD4-98356448CF94}" presName="parallelogramComposite" presStyleCnt="0"/>
      <dgm:spPr/>
    </dgm:pt>
    <dgm:pt modelId="{B6FDF211-6ED3-4F15-B9E1-1E318CF52FC8}" type="pres">
      <dgm:prSet presAssocID="{00B30A99-B5D8-4BD6-8AD4-98356448CF94}" presName="parallelogram1" presStyleLbl="alignNode1" presStyleIdx="35" presStyleCnt="49"/>
      <dgm:spPr/>
    </dgm:pt>
    <dgm:pt modelId="{A8F1E557-59E2-45E9-B589-8A24A5020EB1}" type="pres">
      <dgm:prSet presAssocID="{00B30A99-B5D8-4BD6-8AD4-98356448CF94}" presName="parallelogram2" presStyleLbl="alignNode1" presStyleIdx="36" presStyleCnt="49"/>
      <dgm:spPr/>
    </dgm:pt>
    <dgm:pt modelId="{F96E84C1-4321-4DE8-9552-64CC890BC6C0}" type="pres">
      <dgm:prSet presAssocID="{00B30A99-B5D8-4BD6-8AD4-98356448CF94}" presName="parallelogram3" presStyleLbl="alignNode1" presStyleIdx="37" presStyleCnt="49"/>
      <dgm:spPr/>
    </dgm:pt>
    <dgm:pt modelId="{49794885-D69B-4B8B-A5EF-42A4FA5EE0B7}" type="pres">
      <dgm:prSet presAssocID="{00B30A99-B5D8-4BD6-8AD4-98356448CF94}" presName="parallelogram4" presStyleLbl="alignNode1" presStyleIdx="38" presStyleCnt="49"/>
      <dgm:spPr/>
    </dgm:pt>
    <dgm:pt modelId="{041E09C9-034E-4CBD-82C7-D788F2CBAF43}" type="pres">
      <dgm:prSet presAssocID="{00B30A99-B5D8-4BD6-8AD4-98356448CF94}" presName="parallelogram5" presStyleLbl="alignNode1" presStyleIdx="39" presStyleCnt="49"/>
      <dgm:spPr/>
    </dgm:pt>
    <dgm:pt modelId="{C3ADD516-5E5A-4414-8F19-F74597AE0743}" type="pres">
      <dgm:prSet presAssocID="{00B30A99-B5D8-4BD6-8AD4-98356448CF94}" presName="parallelogram6" presStyleLbl="alignNode1" presStyleIdx="40" presStyleCnt="49"/>
      <dgm:spPr/>
    </dgm:pt>
    <dgm:pt modelId="{C5273477-3C6C-4DDF-B815-C7C93BBF2221}" type="pres">
      <dgm:prSet presAssocID="{00B30A99-B5D8-4BD6-8AD4-98356448CF94}" presName="parallelogram7" presStyleLbl="alignNode1" presStyleIdx="41" presStyleCnt="49"/>
      <dgm:spPr/>
    </dgm:pt>
    <dgm:pt modelId="{CE08D8BF-F7CA-4F7E-AF2E-AFA1AC69388B}" type="pres">
      <dgm:prSet presAssocID="{A0CA3E01-8A16-4181-9F62-87A098E92AC7}" presName="sibTrans" presStyleCnt="0"/>
      <dgm:spPr/>
    </dgm:pt>
    <dgm:pt modelId="{2BF65A18-DDCE-4332-9B45-2AD31B07BDCA}" type="pres">
      <dgm:prSet presAssocID="{CD148DFC-ACA7-4256-A19C-7735CCF49F31}" presName="parenttextcomposite" presStyleCnt="0"/>
      <dgm:spPr/>
    </dgm:pt>
    <dgm:pt modelId="{C816A201-A8AC-49FA-93DA-5B5AAEBA38DC}" type="pres">
      <dgm:prSet presAssocID="{CD148DFC-ACA7-4256-A19C-7735CCF49F31}" presName="parenttext" presStyleLbl="revTx" presStyleIdx="6" presStyleCnt="7">
        <dgm:presLayoutVars>
          <dgm:chMax/>
          <dgm:chPref val="2"/>
          <dgm:bulletEnabled val="1"/>
        </dgm:presLayoutVars>
      </dgm:prSet>
      <dgm:spPr/>
    </dgm:pt>
    <dgm:pt modelId="{181AF962-F2E8-4A6B-BA83-BCACA8C474F6}" type="pres">
      <dgm:prSet presAssocID="{CD148DFC-ACA7-4256-A19C-7735CCF49F31}" presName="parallelogramComposite" presStyleCnt="0"/>
      <dgm:spPr/>
    </dgm:pt>
    <dgm:pt modelId="{2FC81C85-FFDD-4E41-8F9D-8B8AD0DB3418}" type="pres">
      <dgm:prSet presAssocID="{CD148DFC-ACA7-4256-A19C-7735CCF49F31}" presName="parallelogram1" presStyleLbl="alignNode1" presStyleIdx="42" presStyleCnt="49"/>
      <dgm:spPr/>
    </dgm:pt>
    <dgm:pt modelId="{92F3561A-4B79-447E-9D18-E38275F87099}" type="pres">
      <dgm:prSet presAssocID="{CD148DFC-ACA7-4256-A19C-7735CCF49F31}" presName="parallelogram2" presStyleLbl="alignNode1" presStyleIdx="43" presStyleCnt="49"/>
      <dgm:spPr/>
    </dgm:pt>
    <dgm:pt modelId="{FAF99C58-6D89-470A-A868-747C365DEFCB}" type="pres">
      <dgm:prSet presAssocID="{CD148DFC-ACA7-4256-A19C-7735CCF49F31}" presName="parallelogram3" presStyleLbl="alignNode1" presStyleIdx="44" presStyleCnt="49"/>
      <dgm:spPr/>
    </dgm:pt>
    <dgm:pt modelId="{B72B7FA6-E87E-4085-89CC-3690D2EC014A}" type="pres">
      <dgm:prSet presAssocID="{CD148DFC-ACA7-4256-A19C-7735CCF49F31}" presName="parallelogram4" presStyleLbl="alignNode1" presStyleIdx="45" presStyleCnt="49"/>
      <dgm:spPr/>
    </dgm:pt>
    <dgm:pt modelId="{490C7F53-E49B-4A06-B5B4-E92A46EA2C76}" type="pres">
      <dgm:prSet presAssocID="{CD148DFC-ACA7-4256-A19C-7735CCF49F31}" presName="parallelogram5" presStyleLbl="alignNode1" presStyleIdx="46" presStyleCnt="49"/>
      <dgm:spPr/>
    </dgm:pt>
    <dgm:pt modelId="{0632A2E0-7501-4A0D-8FED-993F0AC01C6F}" type="pres">
      <dgm:prSet presAssocID="{CD148DFC-ACA7-4256-A19C-7735CCF49F31}" presName="parallelogram6" presStyleLbl="alignNode1" presStyleIdx="47" presStyleCnt="49"/>
      <dgm:spPr/>
    </dgm:pt>
    <dgm:pt modelId="{EAFE94B4-7940-454E-A963-065A125D4300}" type="pres">
      <dgm:prSet presAssocID="{CD148DFC-ACA7-4256-A19C-7735CCF49F31}" presName="parallelogram7" presStyleLbl="alignNode1" presStyleIdx="48" presStyleCnt="49"/>
      <dgm:spPr/>
    </dgm:pt>
  </dgm:ptLst>
  <dgm:cxnLst>
    <dgm:cxn modelId="{A02E799E-8572-4089-9B5C-2F148DA06520}" srcId="{C5EF6787-CB98-4291-9BF0-743789E0950F}" destId="{52859500-8559-432D-9AB4-5F2EABE6FB70}" srcOrd="4" destOrd="0" parTransId="{C3C5F58B-1117-486B-B573-CAF8986B2896}" sibTransId="{D619F0A1-FE7F-4BBD-948D-9780E55D0540}"/>
    <dgm:cxn modelId="{A964BDCA-FC9A-480E-B20C-D97435E387C8}" type="presOf" srcId="{00B30A99-B5D8-4BD6-8AD4-98356448CF94}" destId="{A93AA961-CCCF-4F81-9733-E082694DEB36}" srcOrd="0" destOrd="0" presId="urn:microsoft.com/office/officeart/2008/layout/VerticalAccentList"/>
    <dgm:cxn modelId="{4B01070A-6684-4EF2-9150-F3CE7757A31C}" srcId="{C5EF6787-CB98-4291-9BF0-743789E0950F}" destId="{DCEC4801-AD32-4C2C-A8ED-50AEE4ECB453}" srcOrd="1" destOrd="0" parTransId="{16B312A3-FFAD-4698-88DF-5E0A272C151E}" sibTransId="{14D7977D-7FD1-4896-859B-2FCA9A7789CE}"/>
    <dgm:cxn modelId="{5E70B78A-8344-4127-A6AE-160D1468BD97}" type="presOf" srcId="{DCEC4801-AD32-4C2C-A8ED-50AEE4ECB453}" destId="{36F57757-F53E-4435-A6B7-EB330F56A131}" srcOrd="0" destOrd="0" presId="urn:microsoft.com/office/officeart/2008/layout/VerticalAccentList"/>
    <dgm:cxn modelId="{21676CF2-E93D-46F2-9BD3-6B91DF4C38EE}" type="presOf" srcId="{CD148DFC-ACA7-4256-A19C-7735CCF49F31}" destId="{C816A201-A8AC-49FA-93DA-5B5AAEBA38DC}" srcOrd="0" destOrd="0" presId="urn:microsoft.com/office/officeart/2008/layout/VerticalAccentList"/>
    <dgm:cxn modelId="{EA29A6E7-5B2C-486F-AFB3-BCC3416E17F7}" srcId="{C5EF6787-CB98-4291-9BF0-743789E0950F}" destId="{06988B04-91DF-4E08-8691-54B6BABCCB3B}" srcOrd="2" destOrd="0" parTransId="{CCB4B99D-A7EA-4401-B52E-E029858D3941}" sibTransId="{C7F10D4F-BC08-4A75-98EF-1AF9142CFB70}"/>
    <dgm:cxn modelId="{FE13062F-2F95-47FE-A7CA-0D148F70CA24}" type="presOf" srcId="{C5EF6787-CB98-4291-9BF0-743789E0950F}" destId="{A82884FD-AC8A-4AFF-B350-745446DAF7EF}" srcOrd="0" destOrd="0" presId="urn:microsoft.com/office/officeart/2008/layout/VerticalAccentList"/>
    <dgm:cxn modelId="{4F1C3402-B56C-4087-A48D-87155AF0F5A4}" srcId="{C5EF6787-CB98-4291-9BF0-743789E0950F}" destId="{2AFF70BF-F3AC-4BD1-8D6D-2CA5ACBEF718}" srcOrd="0" destOrd="0" parTransId="{B8FDAB07-C59F-429B-ACE3-5B3A51719039}" sibTransId="{D21CAE6A-30B6-4172-BD51-5C4A2C1EA2EB}"/>
    <dgm:cxn modelId="{A3AECE0A-9E99-42E4-8495-9521F479B87D}" srcId="{C5EF6787-CB98-4291-9BF0-743789E0950F}" destId="{00B30A99-B5D8-4BD6-8AD4-98356448CF94}" srcOrd="5" destOrd="0" parTransId="{AAB8A274-5C22-4A26-AD10-653AE888E8B1}" sibTransId="{A0CA3E01-8A16-4181-9F62-87A098E92AC7}"/>
    <dgm:cxn modelId="{9AB9317A-0952-473E-9A8A-DEC074B43A63}" type="presOf" srcId="{2AFF70BF-F3AC-4BD1-8D6D-2CA5ACBEF718}" destId="{531B4242-249C-4BCD-97F1-5244AD03A2CD}" srcOrd="0" destOrd="0" presId="urn:microsoft.com/office/officeart/2008/layout/VerticalAccentList"/>
    <dgm:cxn modelId="{7B05F6E1-50F8-45C8-9194-4CEEBF30200A}" srcId="{C5EF6787-CB98-4291-9BF0-743789E0950F}" destId="{BE198462-6C9D-4551-8AF0-E9E1ADEC40ED}" srcOrd="3" destOrd="0" parTransId="{F0CDDCBB-4605-4585-96B9-14E1640C89FC}" sibTransId="{7500F216-3AB0-4069-A840-EB7CA3796CA0}"/>
    <dgm:cxn modelId="{B6446BC3-ABEA-43E5-9B11-C2B72E09BFD3}" srcId="{C5EF6787-CB98-4291-9BF0-743789E0950F}" destId="{CD148DFC-ACA7-4256-A19C-7735CCF49F31}" srcOrd="6" destOrd="0" parTransId="{A5684EF1-1D37-472B-AC85-CD71B4D12A54}" sibTransId="{9893D7D1-FDE1-4A5C-8AAC-DCA5D2679CC1}"/>
    <dgm:cxn modelId="{BCED1999-E7D9-4704-95A5-88DEDB37178C}" type="presOf" srcId="{06988B04-91DF-4E08-8691-54B6BABCCB3B}" destId="{EBAF08ED-E3BE-4FD8-A396-E9AC69FA17DF}" srcOrd="0" destOrd="0" presId="urn:microsoft.com/office/officeart/2008/layout/VerticalAccentList"/>
    <dgm:cxn modelId="{933F2F21-C5F5-47EE-BF14-B0C2C027BAF1}" type="presOf" srcId="{52859500-8559-432D-9AB4-5F2EABE6FB70}" destId="{E3230189-363A-4899-8201-895949152EB1}" srcOrd="0" destOrd="0" presId="urn:microsoft.com/office/officeart/2008/layout/VerticalAccentList"/>
    <dgm:cxn modelId="{198E3D4C-09A9-4628-AA66-C3BA4AD5D44F}" type="presOf" srcId="{BE198462-6C9D-4551-8AF0-E9E1ADEC40ED}" destId="{9C3B573B-F27D-4AF3-B321-DBD33104E171}" srcOrd="0" destOrd="0" presId="urn:microsoft.com/office/officeart/2008/layout/VerticalAccentList"/>
    <dgm:cxn modelId="{A90F1921-C352-4528-A528-1226F1C19682}" type="presParOf" srcId="{A82884FD-AC8A-4AFF-B350-745446DAF7EF}" destId="{613FF775-AAF3-4C77-A65B-B593473226F1}" srcOrd="0" destOrd="0" presId="urn:microsoft.com/office/officeart/2008/layout/VerticalAccentList"/>
    <dgm:cxn modelId="{C8CAEC8D-3248-4134-9908-98B0635D8E54}" type="presParOf" srcId="{613FF775-AAF3-4C77-A65B-B593473226F1}" destId="{531B4242-249C-4BCD-97F1-5244AD03A2CD}" srcOrd="0" destOrd="0" presId="urn:microsoft.com/office/officeart/2008/layout/VerticalAccentList"/>
    <dgm:cxn modelId="{72E9E611-E86C-409B-8308-00F4B8315BAE}" type="presParOf" srcId="{A82884FD-AC8A-4AFF-B350-745446DAF7EF}" destId="{44855E96-D26F-4456-BA26-63CE89D33ABF}" srcOrd="1" destOrd="0" presId="urn:microsoft.com/office/officeart/2008/layout/VerticalAccentList"/>
    <dgm:cxn modelId="{0A24D281-7F16-41F9-9D7C-3F95C87290CC}" type="presParOf" srcId="{44855E96-D26F-4456-BA26-63CE89D33ABF}" destId="{4CD16B28-26F8-4DD2-A37E-40FCE29CB98B}" srcOrd="0" destOrd="0" presId="urn:microsoft.com/office/officeart/2008/layout/VerticalAccentList"/>
    <dgm:cxn modelId="{46887C81-E765-4D33-A949-15C5335F3BC7}" type="presParOf" srcId="{44855E96-D26F-4456-BA26-63CE89D33ABF}" destId="{CABB9817-1CAB-48F2-BE86-8ECA948216B5}" srcOrd="1" destOrd="0" presId="urn:microsoft.com/office/officeart/2008/layout/VerticalAccentList"/>
    <dgm:cxn modelId="{394B3FCE-2D1C-4FEB-8EBA-B8D7A55424C6}" type="presParOf" srcId="{44855E96-D26F-4456-BA26-63CE89D33ABF}" destId="{7ED12B69-0AE6-44E9-9171-4F69F31E6996}" srcOrd="2" destOrd="0" presId="urn:microsoft.com/office/officeart/2008/layout/VerticalAccentList"/>
    <dgm:cxn modelId="{35E7D14A-64E4-4E9F-A903-651C1C18AAA7}" type="presParOf" srcId="{44855E96-D26F-4456-BA26-63CE89D33ABF}" destId="{9DE13321-2E74-4720-A6AD-E09FF0D93BE4}" srcOrd="3" destOrd="0" presId="urn:microsoft.com/office/officeart/2008/layout/VerticalAccentList"/>
    <dgm:cxn modelId="{7D2F41FC-D891-486E-BBF6-7FD3506079A1}" type="presParOf" srcId="{44855E96-D26F-4456-BA26-63CE89D33ABF}" destId="{B0464266-D05A-4D16-BD4A-47DBD67E39CD}" srcOrd="4" destOrd="0" presId="urn:microsoft.com/office/officeart/2008/layout/VerticalAccentList"/>
    <dgm:cxn modelId="{7C16A0DF-182D-4B28-9D80-2821E0AA43E4}" type="presParOf" srcId="{44855E96-D26F-4456-BA26-63CE89D33ABF}" destId="{F5798669-4648-4FF1-91FF-ED823382CA1E}" srcOrd="5" destOrd="0" presId="urn:microsoft.com/office/officeart/2008/layout/VerticalAccentList"/>
    <dgm:cxn modelId="{19ACA94C-79C8-44E2-A1A1-7CE8790B4735}" type="presParOf" srcId="{44855E96-D26F-4456-BA26-63CE89D33ABF}" destId="{D563691A-2568-43AD-8490-73AAC49D513A}" srcOrd="6" destOrd="0" presId="urn:microsoft.com/office/officeart/2008/layout/VerticalAccentList"/>
    <dgm:cxn modelId="{CCE7D927-C2F6-4BCE-9459-A568AA3B751C}" type="presParOf" srcId="{A82884FD-AC8A-4AFF-B350-745446DAF7EF}" destId="{F02064C8-0CA6-4350-BEA7-079E4631932C}" srcOrd="2" destOrd="0" presId="urn:microsoft.com/office/officeart/2008/layout/VerticalAccentList"/>
    <dgm:cxn modelId="{921A0902-668E-477E-B4F4-FA2A7014DF82}" type="presParOf" srcId="{A82884FD-AC8A-4AFF-B350-745446DAF7EF}" destId="{F447528F-43B3-4B04-9ACC-11659B2EF68A}" srcOrd="3" destOrd="0" presId="urn:microsoft.com/office/officeart/2008/layout/VerticalAccentList"/>
    <dgm:cxn modelId="{466054A6-9FEF-4321-9B4F-D2E30F236257}" type="presParOf" srcId="{F447528F-43B3-4B04-9ACC-11659B2EF68A}" destId="{36F57757-F53E-4435-A6B7-EB330F56A131}" srcOrd="0" destOrd="0" presId="urn:microsoft.com/office/officeart/2008/layout/VerticalAccentList"/>
    <dgm:cxn modelId="{B4F74D97-088A-41BD-B056-F7A0A98C391F}" type="presParOf" srcId="{A82884FD-AC8A-4AFF-B350-745446DAF7EF}" destId="{B091C817-D479-4909-B00F-6827EC7CBDF3}" srcOrd="4" destOrd="0" presId="urn:microsoft.com/office/officeart/2008/layout/VerticalAccentList"/>
    <dgm:cxn modelId="{B0EC23E5-5117-412C-AB33-D620A2F87549}" type="presParOf" srcId="{B091C817-D479-4909-B00F-6827EC7CBDF3}" destId="{9FEC14BA-E671-40A3-B519-F51EFE7247D8}" srcOrd="0" destOrd="0" presId="urn:microsoft.com/office/officeart/2008/layout/VerticalAccentList"/>
    <dgm:cxn modelId="{5D33FD9E-3F3E-450B-8292-5A24D3AF0738}" type="presParOf" srcId="{B091C817-D479-4909-B00F-6827EC7CBDF3}" destId="{9461046C-5151-43A0-9886-E2549B7703F5}" srcOrd="1" destOrd="0" presId="urn:microsoft.com/office/officeart/2008/layout/VerticalAccentList"/>
    <dgm:cxn modelId="{5392E40F-28FD-44A6-89AD-E9A334A874FD}" type="presParOf" srcId="{B091C817-D479-4909-B00F-6827EC7CBDF3}" destId="{6482ED10-9322-41EF-B556-801CE6AAF93C}" srcOrd="2" destOrd="0" presId="urn:microsoft.com/office/officeart/2008/layout/VerticalAccentList"/>
    <dgm:cxn modelId="{0CF5259B-344E-4632-BCA1-0067E62D1477}" type="presParOf" srcId="{B091C817-D479-4909-B00F-6827EC7CBDF3}" destId="{E03D0336-C426-4B13-8F37-D60497266E1B}" srcOrd="3" destOrd="0" presId="urn:microsoft.com/office/officeart/2008/layout/VerticalAccentList"/>
    <dgm:cxn modelId="{A4016B6A-FEAC-4D38-B54F-1FE5614DDE06}" type="presParOf" srcId="{B091C817-D479-4909-B00F-6827EC7CBDF3}" destId="{C4C49D14-F1F7-43A2-8797-4A3DB4407F2D}" srcOrd="4" destOrd="0" presId="urn:microsoft.com/office/officeart/2008/layout/VerticalAccentList"/>
    <dgm:cxn modelId="{B31BC4EA-1FFB-44E5-AC13-B678103C843D}" type="presParOf" srcId="{B091C817-D479-4909-B00F-6827EC7CBDF3}" destId="{8BEA63A0-824F-47F9-8F29-00E32331EC1C}" srcOrd="5" destOrd="0" presId="urn:microsoft.com/office/officeart/2008/layout/VerticalAccentList"/>
    <dgm:cxn modelId="{CA029F4D-19F9-485F-B6E2-65A2304B1593}" type="presParOf" srcId="{B091C817-D479-4909-B00F-6827EC7CBDF3}" destId="{272A0426-F22B-49C2-AE3E-48E9E6BE6362}" srcOrd="6" destOrd="0" presId="urn:microsoft.com/office/officeart/2008/layout/VerticalAccentList"/>
    <dgm:cxn modelId="{5FC89FFA-6384-4D46-9D50-9DE808D214F2}" type="presParOf" srcId="{A82884FD-AC8A-4AFF-B350-745446DAF7EF}" destId="{4D65A1FA-A25C-4F60-9358-BCBC046139CF}" srcOrd="5" destOrd="0" presId="urn:microsoft.com/office/officeart/2008/layout/VerticalAccentList"/>
    <dgm:cxn modelId="{71332871-DC99-4E8D-8015-7A01F145423B}" type="presParOf" srcId="{A82884FD-AC8A-4AFF-B350-745446DAF7EF}" destId="{73C83FB2-6F12-49D9-96AB-1820069051DB}" srcOrd="6" destOrd="0" presId="urn:microsoft.com/office/officeart/2008/layout/VerticalAccentList"/>
    <dgm:cxn modelId="{9CEB51E8-382A-4BA6-B966-086F674A71EA}" type="presParOf" srcId="{73C83FB2-6F12-49D9-96AB-1820069051DB}" destId="{EBAF08ED-E3BE-4FD8-A396-E9AC69FA17DF}" srcOrd="0" destOrd="0" presId="urn:microsoft.com/office/officeart/2008/layout/VerticalAccentList"/>
    <dgm:cxn modelId="{BD5EDB93-1EA5-4495-B69C-8CEEBDBD72AF}" type="presParOf" srcId="{A82884FD-AC8A-4AFF-B350-745446DAF7EF}" destId="{F21B7269-586D-49B0-9071-1035C7979A7E}" srcOrd="7" destOrd="0" presId="urn:microsoft.com/office/officeart/2008/layout/VerticalAccentList"/>
    <dgm:cxn modelId="{E60173A0-43D1-4605-93D7-CD3BF4A1F036}" type="presParOf" srcId="{F21B7269-586D-49B0-9071-1035C7979A7E}" destId="{715B96BE-85B8-4FF7-9E12-4AF2A2130B74}" srcOrd="0" destOrd="0" presId="urn:microsoft.com/office/officeart/2008/layout/VerticalAccentList"/>
    <dgm:cxn modelId="{74908C59-655C-44DC-8250-1FE12032EC19}" type="presParOf" srcId="{F21B7269-586D-49B0-9071-1035C7979A7E}" destId="{4B78188E-5CA4-4F3B-9FB0-569FA2F05137}" srcOrd="1" destOrd="0" presId="urn:microsoft.com/office/officeart/2008/layout/VerticalAccentList"/>
    <dgm:cxn modelId="{2E05C437-5C19-47F6-8B0A-6B3484B3A880}" type="presParOf" srcId="{F21B7269-586D-49B0-9071-1035C7979A7E}" destId="{F2D62503-4C12-4B30-A0DD-220DEDF47EAE}" srcOrd="2" destOrd="0" presId="urn:microsoft.com/office/officeart/2008/layout/VerticalAccentList"/>
    <dgm:cxn modelId="{E673ACA2-95F8-4F25-8A73-D69097CBB34A}" type="presParOf" srcId="{F21B7269-586D-49B0-9071-1035C7979A7E}" destId="{2EBDF3B4-428F-4AFC-B4C8-D7847B1EF38C}" srcOrd="3" destOrd="0" presId="urn:microsoft.com/office/officeart/2008/layout/VerticalAccentList"/>
    <dgm:cxn modelId="{4759007D-0A30-41CC-A087-1108C79C4349}" type="presParOf" srcId="{F21B7269-586D-49B0-9071-1035C7979A7E}" destId="{69C0ED6A-164A-4B86-B9B2-907E89DC85A1}" srcOrd="4" destOrd="0" presId="urn:microsoft.com/office/officeart/2008/layout/VerticalAccentList"/>
    <dgm:cxn modelId="{3544CE17-0796-48BF-A20E-CAD88ADF5610}" type="presParOf" srcId="{F21B7269-586D-49B0-9071-1035C7979A7E}" destId="{432EE52D-3589-4E09-BB88-5EAE4086C4A5}" srcOrd="5" destOrd="0" presId="urn:microsoft.com/office/officeart/2008/layout/VerticalAccentList"/>
    <dgm:cxn modelId="{E71BB6D5-343D-4A94-ADEE-8E5D1D9BB864}" type="presParOf" srcId="{F21B7269-586D-49B0-9071-1035C7979A7E}" destId="{18AB2D9B-941B-4257-B480-5A77B071FE80}" srcOrd="6" destOrd="0" presId="urn:microsoft.com/office/officeart/2008/layout/VerticalAccentList"/>
    <dgm:cxn modelId="{B1EA5989-E46B-4684-9C46-E12FD7B1E8C0}" type="presParOf" srcId="{A82884FD-AC8A-4AFF-B350-745446DAF7EF}" destId="{0D797EE5-94C8-4BAC-AAD7-91685992DEBD}" srcOrd="8" destOrd="0" presId="urn:microsoft.com/office/officeart/2008/layout/VerticalAccentList"/>
    <dgm:cxn modelId="{BB1FF47D-AB5D-4E69-9B6D-5D95B758DDF9}" type="presParOf" srcId="{A82884FD-AC8A-4AFF-B350-745446DAF7EF}" destId="{120FACCD-16B0-4FA5-BA2B-205F74AA031B}" srcOrd="9" destOrd="0" presId="urn:microsoft.com/office/officeart/2008/layout/VerticalAccentList"/>
    <dgm:cxn modelId="{CBB94B18-AE59-4FD3-9ED7-956FEEAB47EF}" type="presParOf" srcId="{120FACCD-16B0-4FA5-BA2B-205F74AA031B}" destId="{9C3B573B-F27D-4AF3-B321-DBD33104E171}" srcOrd="0" destOrd="0" presId="urn:microsoft.com/office/officeart/2008/layout/VerticalAccentList"/>
    <dgm:cxn modelId="{FEF714F8-8904-4A1A-9A0D-26ECDA37EBE5}" type="presParOf" srcId="{A82884FD-AC8A-4AFF-B350-745446DAF7EF}" destId="{7B150DA0-5942-436A-AA33-1086F6ECBAE0}" srcOrd="10" destOrd="0" presId="urn:microsoft.com/office/officeart/2008/layout/VerticalAccentList"/>
    <dgm:cxn modelId="{8DF5EF8E-245B-4A46-A154-2EE690A82FAE}" type="presParOf" srcId="{7B150DA0-5942-436A-AA33-1086F6ECBAE0}" destId="{101466D1-E97E-4E08-A362-BD6300B915AF}" srcOrd="0" destOrd="0" presId="urn:microsoft.com/office/officeart/2008/layout/VerticalAccentList"/>
    <dgm:cxn modelId="{C4B4FB16-B4CC-44C6-B072-16C3EACD32F7}" type="presParOf" srcId="{7B150DA0-5942-436A-AA33-1086F6ECBAE0}" destId="{8F32C9D4-D773-4B83-BB03-8C7F8B6072F7}" srcOrd="1" destOrd="0" presId="urn:microsoft.com/office/officeart/2008/layout/VerticalAccentList"/>
    <dgm:cxn modelId="{7E004345-8A1F-4B43-8D97-A0777ECA12F0}" type="presParOf" srcId="{7B150DA0-5942-436A-AA33-1086F6ECBAE0}" destId="{28F8F777-0FFB-4827-9AA6-0B425F53AD5B}" srcOrd="2" destOrd="0" presId="urn:microsoft.com/office/officeart/2008/layout/VerticalAccentList"/>
    <dgm:cxn modelId="{F28206EF-A6AF-40FF-8CA9-5800B11519AE}" type="presParOf" srcId="{7B150DA0-5942-436A-AA33-1086F6ECBAE0}" destId="{7E0CC0DC-9050-4F98-9127-F591CBB3C067}" srcOrd="3" destOrd="0" presId="urn:microsoft.com/office/officeart/2008/layout/VerticalAccentList"/>
    <dgm:cxn modelId="{3CE0EA42-B7A5-46E7-BE71-12C0ABCA4AB0}" type="presParOf" srcId="{7B150DA0-5942-436A-AA33-1086F6ECBAE0}" destId="{E53A57C8-F305-40EC-9069-41C1A433E0B3}" srcOrd="4" destOrd="0" presId="urn:microsoft.com/office/officeart/2008/layout/VerticalAccentList"/>
    <dgm:cxn modelId="{DAA048FB-E351-4192-B4F1-0D6407D05753}" type="presParOf" srcId="{7B150DA0-5942-436A-AA33-1086F6ECBAE0}" destId="{21148314-7E68-4DC2-8DE4-40BD7B71B1E3}" srcOrd="5" destOrd="0" presId="urn:microsoft.com/office/officeart/2008/layout/VerticalAccentList"/>
    <dgm:cxn modelId="{E3801D06-B8F8-4BAF-8A8C-6651A910D730}" type="presParOf" srcId="{7B150DA0-5942-436A-AA33-1086F6ECBAE0}" destId="{C494AAEB-335C-4B68-9C37-0476195DB9C2}" srcOrd="6" destOrd="0" presId="urn:microsoft.com/office/officeart/2008/layout/VerticalAccentList"/>
    <dgm:cxn modelId="{7E5AF9D6-AC8D-4886-9953-30FC0DABD981}" type="presParOf" srcId="{A82884FD-AC8A-4AFF-B350-745446DAF7EF}" destId="{35C9EF1C-4553-4880-8A3F-464160D49A58}" srcOrd="11" destOrd="0" presId="urn:microsoft.com/office/officeart/2008/layout/VerticalAccentList"/>
    <dgm:cxn modelId="{34026478-724A-46B2-ADCF-7BD473F59538}" type="presParOf" srcId="{A82884FD-AC8A-4AFF-B350-745446DAF7EF}" destId="{09672030-655E-4AB2-93D8-B39314684D4C}" srcOrd="12" destOrd="0" presId="urn:microsoft.com/office/officeart/2008/layout/VerticalAccentList"/>
    <dgm:cxn modelId="{C5ECBF19-7C7C-4721-9524-5C160107642E}" type="presParOf" srcId="{09672030-655E-4AB2-93D8-B39314684D4C}" destId="{E3230189-363A-4899-8201-895949152EB1}" srcOrd="0" destOrd="0" presId="urn:microsoft.com/office/officeart/2008/layout/VerticalAccentList"/>
    <dgm:cxn modelId="{DE3E9C74-C45A-440F-8F2B-40A2899CF574}" type="presParOf" srcId="{A82884FD-AC8A-4AFF-B350-745446DAF7EF}" destId="{29B96353-A790-4765-8176-2A49829F19C1}" srcOrd="13" destOrd="0" presId="urn:microsoft.com/office/officeart/2008/layout/VerticalAccentList"/>
    <dgm:cxn modelId="{B29624BB-1E2D-4787-9A39-1D854855470C}" type="presParOf" srcId="{29B96353-A790-4765-8176-2A49829F19C1}" destId="{010FFD58-A1DF-4521-A729-D0FC27884A54}" srcOrd="0" destOrd="0" presId="urn:microsoft.com/office/officeart/2008/layout/VerticalAccentList"/>
    <dgm:cxn modelId="{582C4119-C2FB-4149-A6FA-0E10EBC88198}" type="presParOf" srcId="{29B96353-A790-4765-8176-2A49829F19C1}" destId="{B41D5923-EBDA-429D-B32F-01A0F61E1107}" srcOrd="1" destOrd="0" presId="urn:microsoft.com/office/officeart/2008/layout/VerticalAccentList"/>
    <dgm:cxn modelId="{0D135192-2A6B-4EF9-A575-57D810C71F45}" type="presParOf" srcId="{29B96353-A790-4765-8176-2A49829F19C1}" destId="{5D8A589A-EF13-4506-9AE8-6118B11B06B5}" srcOrd="2" destOrd="0" presId="urn:microsoft.com/office/officeart/2008/layout/VerticalAccentList"/>
    <dgm:cxn modelId="{F1AD8784-F989-4EB1-883B-F81DEB096B22}" type="presParOf" srcId="{29B96353-A790-4765-8176-2A49829F19C1}" destId="{00AF756D-265F-4003-BEC0-07230207A5E3}" srcOrd="3" destOrd="0" presId="urn:microsoft.com/office/officeart/2008/layout/VerticalAccentList"/>
    <dgm:cxn modelId="{AE4F766E-CFF3-408F-A67F-FB15FB7711AE}" type="presParOf" srcId="{29B96353-A790-4765-8176-2A49829F19C1}" destId="{A4C9DBEA-D4E8-4A6B-AB82-EC5D5F561394}" srcOrd="4" destOrd="0" presId="urn:microsoft.com/office/officeart/2008/layout/VerticalAccentList"/>
    <dgm:cxn modelId="{3681783E-EE70-4FF1-8841-8CA914FE7053}" type="presParOf" srcId="{29B96353-A790-4765-8176-2A49829F19C1}" destId="{DAC9F699-8829-41AE-9C2A-F30ECDA255AE}" srcOrd="5" destOrd="0" presId="urn:microsoft.com/office/officeart/2008/layout/VerticalAccentList"/>
    <dgm:cxn modelId="{49BB19D1-D5FB-4180-92DA-209B9031BBF8}" type="presParOf" srcId="{29B96353-A790-4765-8176-2A49829F19C1}" destId="{95C496CA-408D-4A7A-AA7A-512B48404BDC}" srcOrd="6" destOrd="0" presId="urn:microsoft.com/office/officeart/2008/layout/VerticalAccentList"/>
    <dgm:cxn modelId="{8BEE7D56-6EF6-4A39-98A2-ED1F436048A8}" type="presParOf" srcId="{A82884FD-AC8A-4AFF-B350-745446DAF7EF}" destId="{6D6BF5F2-36D3-435E-A081-6C2D64331953}" srcOrd="14" destOrd="0" presId="urn:microsoft.com/office/officeart/2008/layout/VerticalAccentList"/>
    <dgm:cxn modelId="{843CF053-071E-4AF2-A94C-507AD8A687A3}" type="presParOf" srcId="{A82884FD-AC8A-4AFF-B350-745446DAF7EF}" destId="{B06ABFFC-51DF-46DE-B888-1336362CCF9D}" srcOrd="15" destOrd="0" presId="urn:microsoft.com/office/officeart/2008/layout/VerticalAccentList"/>
    <dgm:cxn modelId="{70CF944C-1065-4144-873E-AB895BDA32B0}" type="presParOf" srcId="{B06ABFFC-51DF-46DE-B888-1336362CCF9D}" destId="{A93AA961-CCCF-4F81-9733-E082694DEB36}" srcOrd="0" destOrd="0" presId="urn:microsoft.com/office/officeart/2008/layout/VerticalAccentList"/>
    <dgm:cxn modelId="{4ED9357D-8969-4EC4-B6DC-8876C659AD1E}" type="presParOf" srcId="{A82884FD-AC8A-4AFF-B350-745446DAF7EF}" destId="{72797943-9EE1-44A7-9A2A-ECD30C97A45D}" srcOrd="16" destOrd="0" presId="urn:microsoft.com/office/officeart/2008/layout/VerticalAccentList"/>
    <dgm:cxn modelId="{BE2C4E96-16C1-43D2-87F1-3AE8832C3EDF}" type="presParOf" srcId="{72797943-9EE1-44A7-9A2A-ECD30C97A45D}" destId="{B6FDF211-6ED3-4F15-B9E1-1E318CF52FC8}" srcOrd="0" destOrd="0" presId="urn:microsoft.com/office/officeart/2008/layout/VerticalAccentList"/>
    <dgm:cxn modelId="{7211075D-FABA-4141-8F03-CD134A397699}" type="presParOf" srcId="{72797943-9EE1-44A7-9A2A-ECD30C97A45D}" destId="{A8F1E557-59E2-45E9-B589-8A24A5020EB1}" srcOrd="1" destOrd="0" presId="urn:microsoft.com/office/officeart/2008/layout/VerticalAccentList"/>
    <dgm:cxn modelId="{D918AEB9-3D39-46ED-BC48-CAE8749544DD}" type="presParOf" srcId="{72797943-9EE1-44A7-9A2A-ECD30C97A45D}" destId="{F96E84C1-4321-4DE8-9552-64CC890BC6C0}" srcOrd="2" destOrd="0" presId="urn:microsoft.com/office/officeart/2008/layout/VerticalAccentList"/>
    <dgm:cxn modelId="{665D5560-B564-4DE3-AE54-AB7964F5C90C}" type="presParOf" srcId="{72797943-9EE1-44A7-9A2A-ECD30C97A45D}" destId="{49794885-D69B-4B8B-A5EF-42A4FA5EE0B7}" srcOrd="3" destOrd="0" presId="urn:microsoft.com/office/officeart/2008/layout/VerticalAccentList"/>
    <dgm:cxn modelId="{C10C238A-0627-4B3E-8D07-3492B4F106EE}" type="presParOf" srcId="{72797943-9EE1-44A7-9A2A-ECD30C97A45D}" destId="{041E09C9-034E-4CBD-82C7-D788F2CBAF43}" srcOrd="4" destOrd="0" presId="urn:microsoft.com/office/officeart/2008/layout/VerticalAccentList"/>
    <dgm:cxn modelId="{C4FF48B7-F44F-4C72-B194-4994612750C4}" type="presParOf" srcId="{72797943-9EE1-44A7-9A2A-ECD30C97A45D}" destId="{C3ADD516-5E5A-4414-8F19-F74597AE0743}" srcOrd="5" destOrd="0" presId="urn:microsoft.com/office/officeart/2008/layout/VerticalAccentList"/>
    <dgm:cxn modelId="{2D06082E-CD93-4992-9A4B-795368C9EEFF}" type="presParOf" srcId="{72797943-9EE1-44A7-9A2A-ECD30C97A45D}" destId="{C5273477-3C6C-4DDF-B815-C7C93BBF2221}" srcOrd="6" destOrd="0" presId="urn:microsoft.com/office/officeart/2008/layout/VerticalAccentList"/>
    <dgm:cxn modelId="{767BC28B-17A2-4C0C-B4FA-2DC05CE13B6D}" type="presParOf" srcId="{A82884FD-AC8A-4AFF-B350-745446DAF7EF}" destId="{CE08D8BF-F7CA-4F7E-AF2E-AFA1AC69388B}" srcOrd="17" destOrd="0" presId="urn:microsoft.com/office/officeart/2008/layout/VerticalAccentList"/>
    <dgm:cxn modelId="{22FBDCE3-4DCB-439E-87E3-A565F8AC6B5D}" type="presParOf" srcId="{A82884FD-AC8A-4AFF-B350-745446DAF7EF}" destId="{2BF65A18-DDCE-4332-9B45-2AD31B07BDCA}" srcOrd="18" destOrd="0" presId="urn:microsoft.com/office/officeart/2008/layout/VerticalAccentList"/>
    <dgm:cxn modelId="{E696BAB6-80F4-4B0A-9ABD-482FDB004893}" type="presParOf" srcId="{2BF65A18-DDCE-4332-9B45-2AD31B07BDCA}" destId="{C816A201-A8AC-49FA-93DA-5B5AAEBA38DC}" srcOrd="0" destOrd="0" presId="urn:microsoft.com/office/officeart/2008/layout/VerticalAccentList"/>
    <dgm:cxn modelId="{BD5ECCB8-ED2E-4DC4-978F-76974100FF5D}" type="presParOf" srcId="{A82884FD-AC8A-4AFF-B350-745446DAF7EF}" destId="{181AF962-F2E8-4A6B-BA83-BCACA8C474F6}" srcOrd="19" destOrd="0" presId="urn:microsoft.com/office/officeart/2008/layout/VerticalAccentList"/>
    <dgm:cxn modelId="{84933779-B61A-4A36-9C60-5DCB2FFB6EC0}" type="presParOf" srcId="{181AF962-F2E8-4A6B-BA83-BCACA8C474F6}" destId="{2FC81C85-FFDD-4E41-8F9D-8B8AD0DB3418}" srcOrd="0" destOrd="0" presId="urn:microsoft.com/office/officeart/2008/layout/VerticalAccentList"/>
    <dgm:cxn modelId="{A360ECD6-E921-47F6-9F2F-D50B684A34C9}" type="presParOf" srcId="{181AF962-F2E8-4A6B-BA83-BCACA8C474F6}" destId="{92F3561A-4B79-447E-9D18-E38275F87099}" srcOrd="1" destOrd="0" presId="urn:microsoft.com/office/officeart/2008/layout/VerticalAccentList"/>
    <dgm:cxn modelId="{620C8547-0133-4A80-B7F7-AE94CBC2FCE0}" type="presParOf" srcId="{181AF962-F2E8-4A6B-BA83-BCACA8C474F6}" destId="{FAF99C58-6D89-470A-A868-747C365DEFCB}" srcOrd="2" destOrd="0" presId="urn:microsoft.com/office/officeart/2008/layout/VerticalAccentList"/>
    <dgm:cxn modelId="{60C51861-09AE-48C2-AD7D-5EA5487964AE}" type="presParOf" srcId="{181AF962-F2E8-4A6B-BA83-BCACA8C474F6}" destId="{B72B7FA6-E87E-4085-89CC-3690D2EC014A}" srcOrd="3" destOrd="0" presId="urn:microsoft.com/office/officeart/2008/layout/VerticalAccentList"/>
    <dgm:cxn modelId="{A190FE17-0496-463C-AFAE-D2D841A5C8D7}" type="presParOf" srcId="{181AF962-F2E8-4A6B-BA83-BCACA8C474F6}" destId="{490C7F53-E49B-4A06-B5B4-E92A46EA2C76}" srcOrd="4" destOrd="0" presId="urn:microsoft.com/office/officeart/2008/layout/VerticalAccentList"/>
    <dgm:cxn modelId="{B783E08F-5907-4B17-947B-707F50EBECDE}" type="presParOf" srcId="{181AF962-F2E8-4A6B-BA83-BCACA8C474F6}" destId="{0632A2E0-7501-4A0D-8FED-993F0AC01C6F}" srcOrd="5" destOrd="0" presId="urn:microsoft.com/office/officeart/2008/layout/VerticalAccentList"/>
    <dgm:cxn modelId="{CEADEBA8-C680-4540-9032-6D805748D996}" type="presParOf" srcId="{181AF962-F2E8-4A6B-BA83-BCACA8C474F6}" destId="{EAFE94B4-7940-454E-A963-065A125D430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764630-D785-40D8-BFD8-603D05DAD4F8}" type="doc">
      <dgm:prSet loTypeId="urn:microsoft.com/office/officeart/2008/layout/VerticalCurvedList" loCatId="list" qsTypeId="urn:microsoft.com/office/officeart/2005/8/quickstyle/simple1" qsCatId="simple" csTypeId="urn:microsoft.com/office/officeart/2005/8/colors/colorful2" csCatId="colorful"/>
      <dgm:spPr/>
      <dgm:t>
        <a:bodyPr/>
        <a:lstStyle/>
        <a:p>
          <a:endParaRPr lang="zh-CN" altLang="en-US"/>
        </a:p>
      </dgm:t>
    </dgm:pt>
    <dgm:pt modelId="{BF0A1985-61C0-4588-896D-8E44BC173DDB}">
      <dgm:prSet/>
      <dgm:spPr/>
      <dgm:t>
        <a:bodyPr/>
        <a:lstStyle/>
        <a:p>
          <a:pPr rtl="0"/>
          <a:r>
            <a:rPr lang="en-US" b="1" smtClean="0"/>
            <a:t>1.</a:t>
          </a:r>
          <a:r>
            <a:rPr lang="zh-CN" b="1" smtClean="0"/>
            <a:t>注重自然的原则</a:t>
          </a:r>
          <a:endParaRPr lang="zh-CN"/>
        </a:p>
      </dgm:t>
    </dgm:pt>
    <dgm:pt modelId="{F004F492-4677-45D8-9BB1-AE7B4BDC5CC8}" type="parTrans" cxnId="{EC1D2098-EDA4-42A4-9291-8C1D18143837}">
      <dgm:prSet/>
      <dgm:spPr/>
      <dgm:t>
        <a:bodyPr/>
        <a:lstStyle/>
        <a:p>
          <a:endParaRPr lang="zh-CN" altLang="en-US"/>
        </a:p>
      </dgm:t>
    </dgm:pt>
    <dgm:pt modelId="{74D6E789-2D7E-4463-9E47-3BBC783FC362}" type="sibTrans" cxnId="{EC1D2098-EDA4-42A4-9291-8C1D18143837}">
      <dgm:prSet/>
      <dgm:spPr/>
      <dgm:t>
        <a:bodyPr/>
        <a:lstStyle/>
        <a:p>
          <a:endParaRPr lang="zh-CN" altLang="en-US"/>
        </a:p>
      </dgm:t>
    </dgm:pt>
    <dgm:pt modelId="{262D4530-84FB-41F6-ACDE-AAE4C1ED8D45}">
      <dgm:prSet/>
      <dgm:spPr/>
      <dgm:t>
        <a:bodyPr/>
        <a:lstStyle/>
        <a:p>
          <a:pPr rtl="0"/>
          <a:r>
            <a:rPr lang="en-US" b="1" smtClean="0"/>
            <a:t>2.</a:t>
          </a:r>
          <a:r>
            <a:rPr lang="zh-CN" b="1" smtClean="0"/>
            <a:t>室内空间与自然环境融合的原则</a:t>
          </a:r>
          <a:endParaRPr lang="zh-CN"/>
        </a:p>
      </dgm:t>
    </dgm:pt>
    <dgm:pt modelId="{DAFCD691-C2D4-426B-8521-42733295D4DB}" type="parTrans" cxnId="{CDC4584A-C436-4484-B20C-A76D3D366602}">
      <dgm:prSet/>
      <dgm:spPr/>
      <dgm:t>
        <a:bodyPr/>
        <a:lstStyle/>
        <a:p>
          <a:endParaRPr lang="zh-CN" altLang="en-US"/>
        </a:p>
      </dgm:t>
    </dgm:pt>
    <dgm:pt modelId="{094853AD-EB5F-4046-8D38-D9DE4F7C6D07}" type="sibTrans" cxnId="{CDC4584A-C436-4484-B20C-A76D3D366602}">
      <dgm:prSet/>
      <dgm:spPr/>
      <dgm:t>
        <a:bodyPr/>
        <a:lstStyle/>
        <a:p>
          <a:endParaRPr lang="zh-CN" altLang="en-US"/>
        </a:p>
      </dgm:t>
    </dgm:pt>
    <dgm:pt modelId="{5B29650F-0FBC-488B-9BCE-D9A1EBEE6099}">
      <dgm:prSet/>
      <dgm:spPr/>
      <dgm:t>
        <a:bodyPr/>
        <a:lstStyle/>
        <a:p>
          <a:pPr rtl="0"/>
          <a:r>
            <a:rPr lang="en-US" b="1" smtClean="0"/>
            <a:t>3.</a:t>
          </a:r>
          <a:r>
            <a:rPr lang="zh-CN" b="1" smtClean="0"/>
            <a:t>资源节约的集约化原则</a:t>
          </a:r>
          <a:endParaRPr lang="zh-CN"/>
        </a:p>
      </dgm:t>
    </dgm:pt>
    <dgm:pt modelId="{422F2F76-677B-4538-A498-242B13A1AE67}" type="parTrans" cxnId="{6B770A22-C6FB-44D4-B2BB-C079C9EA59C8}">
      <dgm:prSet/>
      <dgm:spPr/>
      <dgm:t>
        <a:bodyPr/>
        <a:lstStyle/>
        <a:p>
          <a:endParaRPr lang="zh-CN" altLang="en-US"/>
        </a:p>
      </dgm:t>
    </dgm:pt>
    <dgm:pt modelId="{3E850BDE-6E1F-400E-BC9D-209DF0AAF613}" type="sibTrans" cxnId="{6B770A22-C6FB-44D4-B2BB-C079C9EA59C8}">
      <dgm:prSet/>
      <dgm:spPr/>
      <dgm:t>
        <a:bodyPr/>
        <a:lstStyle/>
        <a:p>
          <a:endParaRPr lang="zh-CN" altLang="en-US"/>
        </a:p>
      </dgm:t>
    </dgm:pt>
    <dgm:pt modelId="{2D20619F-F5F5-466F-9EC7-52C406A4FD4D}">
      <dgm:prSet/>
      <dgm:spPr/>
      <dgm:t>
        <a:bodyPr/>
        <a:lstStyle/>
        <a:p>
          <a:pPr rtl="0"/>
          <a:r>
            <a:rPr lang="en-US" b="1" smtClean="0"/>
            <a:t>4.</a:t>
          </a:r>
          <a:r>
            <a:rPr lang="zh-CN" b="1" smtClean="0"/>
            <a:t>注重地域的本土性原则</a:t>
          </a:r>
          <a:endParaRPr lang="zh-CN"/>
        </a:p>
      </dgm:t>
    </dgm:pt>
    <dgm:pt modelId="{D9E06B90-75CE-47F3-8892-D2AA71AD5142}" type="parTrans" cxnId="{71C4AF3C-538A-4AF2-B9FA-85060A032238}">
      <dgm:prSet/>
      <dgm:spPr/>
      <dgm:t>
        <a:bodyPr/>
        <a:lstStyle/>
        <a:p>
          <a:endParaRPr lang="zh-CN" altLang="en-US"/>
        </a:p>
      </dgm:t>
    </dgm:pt>
    <dgm:pt modelId="{61422410-A69D-4E64-8543-0455E0BAD174}" type="sibTrans" cxnId="{71C4AF3C-538A-4AF2-B9FA-85060A032238}">
      <dgm:prSet/>
      <dgm:spPr/>
      <dgm:t>
        <a:bodyPr/>
        <a:lstStyle/>
        <a:p>
          <a:endParaRPr lang="zh-CN" altLang="en-US"/>
        </a:p>
      </dgm:t>
    </dgm:pt>
    <dgm:pt modelId="{0F308649-FB83-4D2B-B0D6-9D1239A6FB1F}" type="pres">
      <dgm:prSet presAssocID="{A7764630-D785-40D8-BFD8-603D05DAD4F8}" presName="Name0" presStyleCnt="0">
        <dgm:presLayoutVars>
          <dgm:chMax val="7"/>
          <dgm:chPref val="7"/>
          <dgm:dir/>
        </dgm:presLayoutVars>
      </dgm:prSet>
      <dgm:spPr/>
    </dgm:pt>
    <dgm:pt modelId="{C83D4CB0-8E03-43E8-866D-E24BDBD72AE6}" type="pres">
      <dgm:prSet presAssocID="{A7764630-D785-40D8-BFD8-603D05DAD4F8}" presName="Name1" presStyleCnt="0"/>
      <dgm:spPr/>
    </dgm:pt>
    <dgm:pt modelId="{852AF43F-934B-48AF-AF71-F7DBEF1054B2}" type="pres">
      <dgm:prSet presAssocID="{A7764630-D785-40D8-BFD8-603D05DAD4F8}" presName="cycle" presStyleCnt="0"/>
      <dgm:spPr/>
    </dgm:pt>
    <dgm:pt modelId="{A5190BE6-528C-4C74-BA06-4F2C25CFB481}" type="pres">
      <dgm:prSet presAssocID="{A7764630-D785-40D8-BFD8-603D05DAD4F8}" presName="srcNode" presStyleLbl="node1" presStyleIdx="0" presStyleCnt="4"/>
      <dgm:spPr/>
    </dgm:pt>
    <dgm:pt modelId="{C276D31D-052D-4E52-8B7F-7CFFCFEE833C}" type="pres">
      <dgm:prSet presAssocID="{A7764630-D785-40D8-BFD8-603D05DAD4F8}" presName="conn" presStyleLbl="parChTrans1D2" presStyleIdx="0" presStyleCnt="1"/>
      <dgm:spPr/>
    </dgm:pt>
    <dgm:pt modelId="{5D6ADC69-2C42-4B47-81C2-3D46EB4E63E7}" type="pres">
      <dgm:prSet presAssocID="{A7764630-D785-40D8-BFD8-603D05DAD4F8}" presName="extraNode" presStyleLbl="node1" presStyleIdx="0" presStyleCnt="4"/>
      <dgm:spPr/>
    </dgm:pt>
    <dgm:pt modelId="{C9ED04F9-2D59-4B42-8CE3-74625495F654}" type="pres">
      <dgm:prSet presAssocID="{A7764630-D785-40D8-BFD8-603D05DAD4F8}" presName="dstNode" presStyleLbl="node1" presStyleIdx="0" presStyleCnt="4"/>
      <dgm:spPr/>
    </dgm:pt>
    <dgm:pt modelId="{BC05B9A1-6BE4-4212-9ED9-2F748B5ED63C}" type="pres">
      <dgm:prSet presAssocID="{BF0A1985-61C0-4588-896D-8E44BC173DDB}" presName="text_1" presStyleLbl="node1" presStyleIdx="0" presStyleCnt="4">
        <dgm:presLayoutVars>
          <dgm:bulletEnabled val="1"/>
        </dgm:presLayoutVars>
      </dgm:prSet>
      <dgm:spPr/>
    </dgm:pt>
    <dgm:pt modelId="{9BCA1865-E02D-4715-B75F-33393D4BC6D5}" type="pres">
      <dgm:prSet presAssocID="{BF0A1985-61C0-4588-896D-8E44BC173DDB}" presName="accent_1" presStyleCnt="0"/>
      <dgm:spPr/>
    </dgm:pt>
    <dgm:pt modelId="{CA0015E9-EDC9-4424-9C9C-D2456C341262}" type="pres">
      <dgm:prSet presAssocID="{BF0A1985-61C0-4588-896D-8E44BC173DDB}" presName="accentRepeatNode" presStyleLbl="solidFgAcc1" presStyleIdx="0" presStyleCnt="4"/>
      <dgm:spPr/>
    </dgm:pt>
    <dgm:pt modelId="{F6F80E81-F6AF-4AE9-A13A-71233C02A6BA}" type="pres">
      <dgm:prSet presAssocID="{262D4530-84FB-41F6-ACDE-AAE4C1ED8D45}" presName="text_2" presStyleLbl="node1" presStyleIdx="1" presStyleCnt="4">
        <dgm:presLayoutVars>
          <dgm:bulletEnabled val="1"/>
        </dgm:presLayoutVars>
      </dgm:prSet>
      <dgm:spPr/>
    </dgm:pt>
    <dgm:pt modelId="{8F87D62D-0B87-4AE3-99A3-535B9A4CCD08}" type="pres">
      <dgm:prSet presAssocID="{262D4530-84FB-41F6-ACDE-AAE4C1ED8D45}" presName="accent_2" presStyleCnt="0"/>
      <dgm:spPr/>
    </dgm:pt>
    <dgm:pt modelId="{82AE0A05-AFE9-4348-A88E-43A365E19582}" type="pres">
      <dgm:prSet presAssocID="{262D4530-84FB-41F6-ACDE-AAE4C1ED8D45}" presName="accentRepeatNode" presStyleLbl="solidFgAcc1" presStyleIdx="1" presStyleCnt="4"/>
      <dgm:spPr/>
    </dgm:pt>
    <dgm:pt modelId="{6AF2CE0C-8DE0-4A95-B4A0-8679D87DF327}" type="pres">
      <dgm:prSet presAssocID="{5B29650F-0FBC-488B-9BCE-D9A1EBEE6099}" presName="text_3" presStyleLbl="node1" presStyleIdx="2" presStyleCnt="4">
        <dgm:presLayoutVars>
          <dgm:bulletEnabled val="1"/>
        </dgm:presLayoutVars>
      </dgm:prSet>
      <dgm:spPr/>
    </dgm:pt>
    <dgm:pt modelId="{B3CBBDFF-0D5A-4998-A395-A1E9AE8682D5}" type="pres">
      <dgm:prSet presAssocID="{5B29650F-0FBC-488B-9BCE-D9A1EBEE6099}" presName="accent_3" presStyleCnt="0"/>
      <dgm:spPr/>
    </dgm:pt>
    <dgm:pt modelId="{1135214C-D8D7-4C99-A6F1-D688C6812422}" type="pres">
      <dgm:prSet presAssocID="{5B29650F-0FBC-488B-9BCE-D9A1EBEE6099}" presName="accentRepeatNode" presStyleLbl="solidFgAcc1" presStyleIdx="2" presStyleCnt="4"/>
      <dgm:spPr/>
    </dgm:pt>
    <dgm:pt modelId="{DAA31020-9223-4861-8B48-3AEC60B9CBF2}" type="pres">
      <dgm:prSet presAssocID="{2D20619F-F5F5-466F-9EC7-52C406A4FD4D}" presName="text_4" presStyleLbl="node1" presStyleIdx="3" presStyleCnt="4">
        <dgm:presLayoutVars>
          <dgm:bulletEnabled val="1"/>
        </dgm:presLayoutVars>
      </dgm:prSet>
      <dgm:spPr/>
    </dgm:pt>
    <dgm:pt modelId="{344121D4-BB14-4F89-8D9F-441790AC5E87}" type="pres">
      <dgm:prSet presAssocID="{2D20619F-F5F5-466F-9EC7-52C406A4FD4D}" presName="accent_4" presStyleCnt="0"/>
      <dgm:spPr/>
    </dgm:pt>
    <dgm:pt modelId="{9C39B41A-1E72-4A95-8C62-ACA35C8C21E2}" type="pres">
      <dgm:prSet presAssocID="{2D20619F-F5F5-466F-9EC7-52C406A4FD4D}" presName="accentRepeatNode" presStyleLbl="solidFgAcc1" presStyleIdx="3" presStyleCnt="4"/>
      <dgm:spPr/>
    </dgm:pt>
  </dgm:ptLst>
  <dgm:cxnLst>
    <dgm:cxn modelId="{D8E5D72D-1D63-422C-B49D-0C8874AC1846}" type="presOf" srcId="{2D20619F-F5F5-466F-9EC7-52C406A4FD4D}" destId="{DAA31020-9223-4861-8B48-3AEC60B9CBF2}" srcOrd="0" destOrd="0" presId="urn:microsoft.com/office/officeart/2008/layout/VerticalCurvedList"/>
    <dgm:cxn modelId="{82B17C51-114A-4EEB-A0B7-8B812C702C65}" type="presOf" srcId="{74D6E789-2D7E-4463-9E47-3BBC783FC362}" destId="{C276D31D-052D-4E52-8B7F-7CFFCFEE833C}" srcOrd="0" destOrd="0" presId="urn:microsoft.com/office/officeart/2008/layout/VerticalCurvedList"/>
    <dgm:cxn modelId="{1FF3B6DA-EAA8-4A4F-83EF-7F9B0637F7CD}" type="presOf" srcId="{262D4530-84FB-41F6-ACDE-AAE4C1ED8D45}" destId="{F6F80E81-F6AF-4AE9-A13A-71233C02A6BA}" srcOrd="0" destOrd="0" presId="urn:microsoft.com/office/officeart/2008/layout/VerticalCurvedList"/>
    <dgm:cxn modelId="{71C4AF3C-538A-4AF2-B9FA-85060A032238}" srcId="{A7764630-D785-40D8-BFD8-603D05DAD4F8}" destId="{2D20619F-F5F5-466F-9EC7-52C406A4FD4D}" srcOrd="3" destOrd="0" parTransId="{D9E06B90-75CE-47F3-8892-D2AA71AD5142}" sibTransId="{61422410-A69D-4E64-8543-0455E0BAD174}"/>
    <dgm:cxn modelId="{6B770A22-C6FB-44D4-B2BB-C079C9EA59C8}" srcId="{A7764630-D785-40D8-BFD8-603D05DAD4F8}" destId="{5B29650F-0FBC-488B-9BCE-D9A1EBEE6099}" srcOrd="2" destOrd="0" parTransId="{422F2F76-677B-4538-A498-242B13A1AE67}" sibTransId="{3E850BDE-6E1F-400E-BC9D-209DF0AAF613}"/>
    <dgm:cxn modelId="{CDC4584A-C436-4484-B20C-A76D3D366602}" srcId="{A7764630-D785-40D8-BFD8-603D05DAD4F8}" destId="{262D4530-84FB-41F6-ACDE-AAE4C1ED8D45}" srcOrd="1" destOrd="0" parTransId="{DAFCD691-C2D4-426B-8521-42733295D4DB}" sibTransId="{094853AD-EB5F-4046-8D38-D9DE4F7C6D07}"/>
    <dgm:cxn modelId="{EC1D2098-EDA4-42A4-9291-8C1D18143837}" srcId="{A7764630-D785-40D8-BFD8-603D05DAD4F8}" destId="{BF0A1985-61C0-4588-896D-8E44BC173DDB}" srcOrd="0" destOrd="0" parTransId="{F004F492-4677-45D8-9BB1-AE7B4BDC5CC8}" sibTransId="{74D6E789-2D7E-4463-9E47-3BBC783FC362}"/>
    <dgm:cxn modelId="{CDD8B50E-006F-4711-A38E-7193BBED2419}" type="presOf" srcId="{BF0A1985-61C0-4588-896D-8E44BC173DDB}" destId="{BC05B9A1-6BE4-4212-9ED9-2F748B5ED63C}" srcOrd="0" destOrd="0" presId="urn:microsoft.com/office/officeart/2008/layout/VerticalCurvedList"/>
    <dgm:cxn modelId="{29A5D75C-B3C1-4F3B-ABA8-DF2927AA3841}" type="presOf" srcId="{5B29650F-0FBC-488B-9BCE-D9A1EBEE6099}" destId="{6AF2CE0C-8DE0-4A95-B4A0-8679D87DF327}" srcOrd="0" destOrd="0" presId="urn:microsoft.com/office/officeart/2008/layout/VerticalCurvedList"/>
    <dgm:cxn modelId="{629023BE-88EA-43D8-B087-06B3F1F10CC6}" type="presOf" srcId="{A7764630-D785-40D8-BFD8-603D05DAD4F8}" destId="{0F308649-FB83-4D2B-B0D6-9D1239A6FB1F}" srcOrd="0" destOrd="0" presId="urn:microsoft.com/office/officeart/2008/layout/VerticalCurvedList"/>
    <dgm:cxn modelId="{45F90C56-DF72-43C0-8EB6-2F6BAC8F6B8A}" type="presParOf" srcId="{0F308649-FB83-4D2B-B0D6-9D1239A6FB1F}" destId="{C83D4CB0-8E03-43E8-866D-E24BDBD72AE6}" srcOrd="0" destOrd="0" presId="urn:microsoft.com/office/officeart/2008/layout/VerticalCurvedList"/>
    <dgm:cxn modelId="{5F683295-52CD-41A0-85D8-9D3F7C725449}" type="presParOf" srcId="{C83D4CB0-8E03-43E8-866D-E24BDBD72AE6}" destId="{852AF43F-934B-48AF-AF71-F7DBEF1054B2}" srcOrd="0" destOrd="0" presId="urn:microsoft.com/office/officeart/2008/layout/VerticalCurvedList"/>
    <dgm:cxn modelId="{83951273-FD92-402C-B31B-39FA3AF1DD2A}" type="presParOf" srcId="{852AF43F-934B-48AF-AF71-F7DBEF1054B2}" destId="{A5190BE6-528C-4C74-BA06-4F2C25CFB481}" srcOrd="0" destOrd="0" presId="urn:microsoft.com/office/officeart/2008/layout/VerticalCurvedList"/>
    <dgm:cxn modelId="{04FBA9AC-E00C-4651-B8A9-DF2D3C72DE1E}" type="presParOf" srcId="{852AF43F-934B-48AF-AF71-F7DBEF1054B2}" destId="{C276D31D-052D-4E52-8B7F-7CFFCFEE833C}" srcOrd="1" destOrd="0" presId="urn:microsoft.com/office/officeart/2008/layout/VerticalCurvedList"/>
    <dgm:cxn modelId="{73BFC464-B27E-4CEA-8456-B0AE3C032A13}" type="presParOf" srcId="{852AF43F-934B-48AF-AF71-F7DBEF1054B2}" destId="{5D6ADC69-2C42-4B47-81C2-3D46EB4E63E7}" srcOrd="2" destOrd="0" presId="urn:microsoft.com/office/officeart/2008/layout/VerticalCurvedList"/>
    <dgm:cxn modelId="{623BCDE0-F975-4126-9922-D0AE4FEBCE6E}" type="presParOf" srcId="{852AF43F-934B-48AF-AF71-F7DBEF1054B2}" destId="{C9ED04F9-2D59-4B42-8CE3-74625495F654}" srcOrd="3" destOrd="0" presId="urn:microsoft.com/office/officeart/2008/layout/VerticalCurvedList"/>
    <dgm:cxn modelId="{22488207-B46E-4228-9A5D-F717AA3047F7}" type="presParOf" srcId="{C83D4CB0-8E03-43E8-866D-E24BDBD72AE6}" destId="{BC05B9A1-6BE4-4212-9ED9-2F748B5ED63C}" srcOrd="1" destOrd="0" presId="urn:microsoft.com/office/officeart/2008/layout/VerticalCurvedList"/>
    <dgm:cxn modelId="{BE6061AC-8B1C-49FD-A1D9-CC86D974FC66}" type="presParOf" srcId="{C83D4CB0-8E03-43E8-866D-E24BDBD72AE6}" destId="{9BCA1865-E02D-4715-B75F-33393D4BC6D5}" srcOrd="2" destOrd="0" presId="urn:microsoft.com/office/officeart/2008/layout/VerticalCurvedList"/>
    <dgm:cxn modelId="{5684C0DF-2D9C-4D9C-BFB8-64B8663FFCC8}" type="presParOf" srcId="{9BCA1865-E02D-4715-B75F-33393D4BC6D5}" destId="{CA0015E9-EDC9-4424-9C9C-D2456C341262}" srcOrd="0" destOrd="0" presId="urn:microsoft.com/office/officeart/2008/layout/VerticalCurvedList"/>
    <dgm:cxn modelId="{10CBFFCA-6A68-498F-9936-DC91B4FEF276}" type="presParOf" srcId="{C83D4CB0-8E03-43E8-866D-E24BDBD72AE6}" destId="{F6F80E81-F6AF-4AE9-A13A-71233C02A6BA}" srcOrd="3" destOrd="0" presId="urn:microsoft.com/office/officeart/2008/layout/VerticalCurvedList"/>
    <dgm:cxn modelId="{0E884B1F-0500-49C0-8C5E-1492EB24417A}" type="presParOf" srcId="{C83D4CB0-8E03-43E8-866D-E24BDBD72AE6}" destId="{8F87D62D-0B87-4AE3-99A3-535B9A4CCD08}" srcOrd="4" destOrd="0" presId="urn:microsoft.com/office/officeart/2008/layout/VerticalCurvedList"/>
    <dgm:cxn modelId="{A3698FFF-7E8B-4F2A-B507-89F66EE52B24}" type="presParOf" srcId="{8F87D62D-0B87-4AE3-99A3-535B9A4CCD08}" destId="{82AE0A05-AFE9-4348-A88E-43A365E19582}" srcOrd="0" destOrd="0" presId="urn:microsoft.com/office/officeart/2008/layout/VerticalCurvedList"/>
    <dgm:cxn modelId="{4DB52F38-8AEE-4348-96CF-7098B1004381}" type="presParOf" srcId="{C83D4CB0-8E03-43E8-866D-E24BDBD72AE6}" destId="{6AF2CE0C-8DE0-4A95-B4A0-8679D87DF327}" srcOrd="5" destOrd="0" presId="urn:microsoft.com/office/officeart/2008/layout/VerticalCurvedList"/>
    <dgm:cxn modelId="{02C8E47F-E3E1-439C-8581-C8BBBFB19AF1}" type="presParOf" srcId="{C83D4CB0-8E03-43E8-866D-E24BDBD72AE6}" destId="{B3CBBDFF-0D5A-4998-A395-A1E9AE8682D5}" srcOrd="6" destOrd="0" presId="urn:microsoft.com/office/officeart/2008/layout/VerticalCurvedList"/>
    <dgm:cxn modelId="{7126A47C-83AE-45E1-A646-DB2374247912}" type="presParOf" srcId="{B3CBBDFF-0D5A-4998-A395-A1E9AE8682D5}" destId="{1135214C-D8D7-4C99-A6F1-D688C6812422}" srcOrd="0" destOrd="0" presId="urn:microsoft.com/office/officeart/2008/layout/VerticalCurvedList"/>
    <dgm:cxn modelId="{052EA314-911B-45FD-A87C-F1F2F6C5C4F0}" type="presParOf" srcId="{C83D4CB0-8E03-43E8-866D-E24BDBD72AE6}" destId="{DAA31020-9223-4861-8B48-3AEC60B9CBF2}" srcOrd="7" destOrd="0" presId="urn:microsoft.com/office/officeart/2008/layout/VerticalCurvedList"/>
    <dgm:cxn modelId="{4ACCA7FD-3363-4A83-9CB7-FA5C70CA316A}" type="presParOf" srcId="{C83D4CB0-8E03-43E8-866D-E24BDBD72AE6}" destId="{344121D4-BB14-4F89-8D9F-441790AC5E87}" srcOrd="8" destOrd="0" presId="urn:microsoft.com/office/officeart/2008/layout/VerticalCurvedList"/>
    <dgm:cxn modelId="{F6C3C543-7ACA-4670-A287-D9A30A72F1F6}" type="presParOf" srcId="{344121D4-BB14-4F89-8D9F-441790AC5E87}" destId="{9C39B41A-1E72-4A95-8C62-ACA35C8C21E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4365C9-40A7-4198-A2DA-36EDC46118C0}"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E2BA9F45-44F5-4B39-9B50-E5D0AC3B71EC}">
      <dgm:prSet custT="1"/>
      <dgm:spPr/>
      <dgm:t>
        <a:bodyPr/>
        <a:lstStyle/>
        <a:p>
          <a:pPr rtl="0"/>
          <a:r>
            <a:rPr lang="zh-CN" altLang="en-US" sz="1800" b="1" dirty="0" smtClean="0"/>
            <a:t>生态室内环境设计的方法</a:t>
          </a:r>
          <a:endParaRPr lang="zh-CN" altLang="en-US" sz="1800" dirty="0"/>
        </a:p>
      </dgm:t>
    </dgm:pt>
    <dgm:pt modelId="{D0DA5574-5CA3-49EF-9943-315027C97BCD}" type="parTrans" cxnId="{0323C495-FB1E-4902-AB3A-4F2CD8190A6D}">
      <dgm:prSet/>
      <dgm:spPr/>
      <dgm:t>
        <a:bodyPr/>
        <a:lstStyle/>
        <a:p>
          <a:endParaRPr lang="zh-CN" altLang="en-US"/>
        </a:p>
      </dgm:t>
    </dgm:pt>
    <dgm:pt modelId="{36FF612C-DD20-498E-B0E1-7062D9FEDACE}" type="sibTrans" cxnId="{0323C495-FB1E-4902-AB3A-4F2CD8190A6D}">
      <dgm:prSet/>
      <dgm:spPr/>
      <dgm:t>
        <a:bodyPr/>
        <a:lstStyle/>
        <a:p>
          <a:endParaRPr lang="zh-CN" altLang="en-US"/>
        </a:p>
      </dgm:t>
    </dgm:pt>
    <dgm:pt modelId="{98ACA4DD-BFF4-405D-A998-9F30E095F0C5}">
      <dgm:prSet custT="1"/>
      <dgm:spPr/>
      <dgm:t>
        <a:bodyPr/>
        <a:lstStyle/>
        <a:p>
          <a:pPr rtl="0"/>
          <a:r>
            <a:rPr lang="en-US" sz="1600" b="1" dirty="0" smtClean="0"/>
            <a:t>1.</a:t>
          </a:r>
          <a:r>
            <a:rPr lang="zh-CN" sz="1600" b="1" dirty="0" smtClean="0"/>
            <a:t>节约常规能源</a:t>
          </a:r>
          <a:endParaRPr lang="zh-CN" sz="1600" dirty="0"/>
        </a:p>
      </dgm:t>
    </dgm:pt>
    <dgm:pt modelId="{26AA8230-3335-4BEA-8C7D-D2A8D139C641}" type="parTrans" cxnId="{2537DC14-3F49-4646-A76D-490218979F2D}">
      <dgm:prSet/>
      <dgm:spPr/>
      <dgm:t>
        <a:bodyPr/>
        <a:lstStyle/>
        <a:p>
          <a:endParaRPr lang="zh-CN" altLang="en-US"/>
        </a:p>
      </dgm:t>
    </dgm:pt>
    <dgm:pt modelId="{70B99D53-505A-43BA-94B9-331443AB2325}" type="sibTrans" cxnId="{2537DC14-3F49-4646-A76D-490218979F2D}">
      <dgm:prSet/>
      <dgm:spPr/>
      <dgm:t>
        <a:bodyPr/>
        <a:lstStyle/>
        <a:p>
          <a:endParaRPr lang="zh-CN" altLang="en-US"/>
        </a:p>
      </dgm:t>
    </dgm:pt>
    <dgm:pt modelId="{752633F6-CBB2-4540-B7D7-B49057A4BC44}">
      <dgm:prSet custT="1"/>
      <dgm:spPr/>
      <dgm:t>
        <a:bodyPr/>
        <a:lstStyle/>
        <a:p>
          <a:pPr rtl="0"/>
          <a:r>
            <a:rPr lang="en-US" sz="1600" b="1" dirty="0" smtClean="0"/>
            <a:t>2.</a:t>
          </a:r>
          <a:r>
            <a:rPr lang="zh-CN" sz="1600" b="1" dirty="0" smtClean="0"/>
            <a:t>绿色材料的选择</a:t>
          </a:r>
          <a:endParaRPr lang="zh-CN" sz="1600" dirty="0"/>
        </a:p>
      </dgm:t>
    </dgm:pt>
    <dgm:pt modelId="{D89CC500-4276-4652-9936-00F7430B07EE}" type="parTrans" cxnId="{74E64521-4328-40B0-A7EB-24AAE10FE654}">
      <dgm:prSet/>
      <dgm:spPr/>
      <dgm:t>
        <a:bodyPr/>
        <a:lstStyle/>
        <a:p>
          <a:endParaRPr lang="zh-CN" altLang="en-US"/>
        </a:p>
      </dgm:t>
    </dgm:pt>
    <dgm:pt modelId="{68ABE2BB-0A73-4EA5-9B54-309A699F3FE6}" type="sibTrans" cxnId="{74E64521-4328-40B0-A7EB-24AAE10FE654}">
      <dgm:prSet/>
      <dgm:spPr/>
      <dgm:t>
        <a:bodyPr/>
        <a:lstStyle/>
        <a:p>
          <a:endParaRPr lang="zh-CN" altLang="en-US"/>
        </a:p>
      </dgm:t>
    </dgm:pt>
    <dgm:pt modelId="{B0A6A3C7-410B-43A3-8C36-BD07EB717C33}">
      <dgm:prSet custT="1"/>
      <dgm:spPr/>
      <dgm:t>
        <a:bodyPr/>
        <a:lstStyle/>
        <a:p>
          <a:pPr rtl="0"/>
          <a:r>
            <a:rPr lang="en-US" sz="1600" b="1" dirty="0" smtClean="0"/>
            <a:t>3.</a:t>
          </a:r>
          <a:r>
            <a:rPr lang="zh-CN" sz="1600" b="1" dirty="0" smtClean="0"/>
            <a:t>绿色植物的利用</a:t>
          </a:r>
          <a:endParaRPr lang="zh-CN" sz="1600" dirty="0"/>
        </a:p>
      </dgm:t>
    </dgm:pt>
    <dgm:pt modelId="{E9512A2F-C841-4EE5-B729-3837945BA28A}" type="parTrans" cxnId="{CEDCF2CD-B467-4876-89C6-8E66AAC06AC9}">
      <dgm:prSet/>
      <dgm:spPr/>
      <dgm:t>
        <a:bodyPr/>
        <a:lstStyle/>
        <a:p>
          <a:endParaRPr lang="zh-CN" altLang="en-US"/>
        </a:p>
      </dgm:t>
    </dgm:pt>
    <dgm:pt modelId="{62D37961-921C-4941-B538-9E4E303E9176}" type="sibTrans" cxnId="{CEDCF2CD-B467-4876-89C6-8E66AAC06AC9}">
      <dgm:prSet/>
      <dgm:spPr/>
      <dgm:t>
        <a:bodyPr/>
        <a:lstStyle/>
        <a:p>
          <a:endParaRPr lang="zh-CN" altLang="en-US"/>
        </a:p>
      </dgm:t>
    </dgm:pt>
    <dgm:pt modelId="{E3370F1A-500C-47E8-8F6A-007F8C8DBA51}" type="pres">
      <dgm:prSet presAssocID="{F44365C9-40A7-4198-A2DA-36EDC46118C0}" presName="Name0" presStyleCnt="0">
        <dgm:presLayoutVars>
          <dgm:chMax/>
          <dgm:chPref/>
          <dgm:dir/>
        </dgm:presLayoutVars>
      </dgm:prSet>
      <dgm:spPr/>
    </dgm:pt>
    <dgm:pt modelId="{254D5C55-9776-4B5D-B363-C0DDE150BC76}" type="pres">
      <dgm:prSet presAssocID="{E2BA9F45-44F5-4B39-9B50-E5D0AC3B71EC}" presName="parenttextcomposite" presStyleCnt="0"/>
      <dgm:spPr/>
    </dgm:pt>
    <dgm:pt modelId="{28200649-EF28-4588-BF76-A13002E97A74}" type="pres">
      <dgm:prSet presAssocID="{E2BA9F45-44F5-4B39-9B50-E5D0AC3B71EC}" presName="parenttext" presStyleLbl="revTx" presStyleIdx="0" presStyleCnt="4" custLinFactNeighborX="-1353" custLinFactNeighborY="-59072">
        <dgm:presLayoutVars>
          <dgm:chMax/>
          <dgm:chPref val="2"/>
          <dgm:bulletEnabled val="1"/>
        </dgm:presLayoutVars>
      </dgm:prSet>
      <dgm:spPr/>
    </dgm:pt>
    <dgm:pt modelId="{CBBFD590-1652-4E8F-82E8-D1E489C281C3}" type="pres">
      <dgm:prSet presAssocID="{E2BA9F45-44F5-4B39-9B50-E5D0AC3B71EC}" presName="parallelogramComposite" presStyleCnt="0"/>
      <dgm:spPr/>
    </dgm:pt>
    <dgm:pt modelId="{4829886C-480B-49FA-8BE1-945E4A5721FE}" type="pres">
      <dgm:prSet presAssocID="{E2BA9F45-44F5-4B39-9B50-E5D0AC3B71EC}" presName="parallelogram1" presStyleLbl="alignNode1" presStyleIdx="0" presStyleCnt="28"/>
      <dgm:spPr/>
    </dgm:pt>
    <dgm:pt modelId="{EBDCC74C-963A-4901-9895-A3D3367933B9}" type="pres">
      <dgm:prSet presAssocID="{E2BA9F45-44F5-4B39-9B50-E5D0AC3B71EC}" presName="parallelogram2" presStyleLbl="alignNode1" presStyleIdx="1" presStyleCnt="28"/>
      <dgm:spPr/>
    </dgm:pt>
    <dgm:pt modelId="{7F31E270-2322-482B-BDC1-0903BBE939A7}" type="pres">
      <dgm:prSet presAssocID="{E2BA9F45-44F5-4B39-9B50-E5D0AC3B71EC}" presName="parallelogram3" presStyleLbl="alignNode1" presStyleIdx="2" presStyleCnt="28"/>
      <dgm:spPr/>
    </dgm:pt>
    <dgm:pt modelId="{4F8EE99D-FA1E-4001-A7C8-8ED68C6C5B83}" type="pres">
      <dgm:prSet presAssocID="{E2BA9F45-44F5-4B39-9B50-E5D0AC3B71EC}" presName="parallelogram4" presStyleLbl="alignNode1" presStyleIdx="3" presStyleCnt="28"/>
      <dgm:spPr/>
    </dgm:pt>
    <dgm:pt modelId="{C9A0D85B-9FE1-4BDC-B5A8-6ED66206DDE1}" type="pres">
      <dgm:prSet presAssocID="{E2BA9F45-44F5-4B39-9B50-E5D0AC3B71EC}" presName="parallelogram5" presStyleLbl="alignNode1" presStyleIdx="4" presStyleCnt="28"/>
      <dgm:spPr/>
    </dgm:pt>
    <dgm:pt modelId="{E64E23AD-7F8D-40A6-A994-58204C413B1A}" type="pres">
      <dgm:prSet presAssocID="{E2BA9F45-44F5-4B39-9B50-E5D0AC3B71EC}" presName="parallelogram6" presStyleLbl="alignNode1" presStyleIdx="5" presStyleCnt="28"/>
      <dgm:spPr/>
    </dgm:pt>
    <dgm:pt modelId="{14234523-0461-492F-91C9-73CA93FDC76C}" type="pres">
      <dgm:prSet presAssocID="{E2BA9F45-44F5-4B39-9B50-E5D0AC3B71EC}" presName="parallelogram7" presStyleLbl="alignNode1" presStyleIdx="6" presStyleCnt="28"/>
      <dgm:spPr/>
    </dgm:pt>
    <dgm:pt modelId="{C3B3A711-37DB-455D-BC02-DAB4F46DEBE3}" type="pres">
      <dgm:prSet presAssocID="{36FF612C-DD20-498E-B0E1-7062D9FEDACE}" presName="sibTrans" presStyleCnt="0"/>
      <dgm:spPr/>
    </dgm:pt>
    <dgm:pt modelId="{22482EB0-EC18-4B18-92B1-21F55F0BF69A}" type="pres">
      <dgm:prSet presAssocID="{98ACA4DD-BFF4-405D-A998-9F30E095F0C5}" presName="parenttextcomposite" presStyleCnt="0"/>
      <dgm:spPr/>
    </dgm:pt>
    <dgm:pt modelId="{30F6BAEE-0EBA-467F-A9F8-21A189D71791}" type="pres">
      <dgm:prSet presAssocID="{98ACA4DD-BFF4-405D-A998-9F30E095F0C5}" presName="parenttext" presStyleLbl="revTx" presStyleIdx="1" presStyleCnt="4">
        <dgm:presLayoutVars>
          <dgm:chMax/>
          <dgm:chPref val="2"/>
          <dgm:bulletEnabled val="1"/>
        </dgm:presLayoutVars>
      </dgm:prSet>
      <dgm:spPr/>
    </dgm:pt>
    <dgm:pt modelId="{1ABB6C02-4BDE-4464-95A3-DEFE9B8F9596}" type="pres">
      <dgm:prSet presAssocID="{98ACA4DD-BFF4-405D-A998-9F30E095F0C5}" presName="parallelogramComposite" presStyleCnt="0"/>
      <dgm:spPr/>
    </dgm:pt>
    <dgm:pt modelId="{FD945239-1639-49A7-B04E-D479914350B4}" type="pres">
      <dgm:prSet presAssocID="{98ACA4DD-BFF4-405D-A998-9F30E095F0C5}" presName="parallelogram1" presStyleLbl="alignNode1" presStyleIdx="7" presStyleCnt="28"/>
      <dgm:spPr/>
    </dgm:pt>
    <dgm:pt modelId="{29553824-8B3A-480E-863E-865D33FC699E}" type="pres">
      <dgm:prSet presAssocID="{98ACA4DD-BFF4-405D-A998-9F30E095F0C5}" presName="parallelogram2" presStyleLbl="alignNode1" presStyleIdx="8" presStyleCnt="28"/>
      <dgm:spPr/>
    </dgm:pt>
    <dgm:pt modelId="{ABA8E5CF-185A-4155-B88B-E5112DE2A0DA}" type="pres">
      <dgm:prSet presAssocID="{98ACA4DD-BFF4-405D-A998-9F30E095F0C5}" presName="parallelogram3" presStyleLbl="alignNode1" presStyleIdx="9" presStyleCnt="28"/>
      <dgm:spPr/>
    </dgm:pt>
    <dgm:pt modelId="{01DFE41C-9354-4A61-8A68-92D8780BD1D6}" type="pres">
      <dgm:prSet presAssocID="{98ACA4DD-BFF4-405D-A998-9F30E095F0C5}" presName="parallelogram4" presStyleLbl="alignNode1" presStyleIdx="10" presStyleCnt="28"/>
      <dgm:spPr/>
    </dgm:pt>
    <dgm:pt modelId="{3127EEDA-6406-4CFD-9C2D-D68B5D587C6C}" type="pres">
      <dgm:prSet presAssocID="{98ACA4DD-BFF4-405D-A998-9F30E095F0C5}" presName="parallelogram5" presStyleLbl="alignNode1" presStyleIdx="11" presStyleCnt="28"/>
      <dgm:spPr/>
    </dgm:pt>
    <dgm:pt modelId="{DE39AEB3-EBF8-44E5-BC46-2043E72E3613}" type="pres">
      <dgm:prSet presAssocID="{98ACA4DD-BFF4-405D-A998-9F30E095F0C5}" presName="parallelogram6" presStyleLbl="alignNode1" presStyleIdx="12" presStyleCnt="28"/>
      <dgm:spPr/>
    </dgm:pt>
    <dgm:pt modelId="{3349819E-9FBC-4A52-90CB-A798BB852362}" type="pres">
      <dgm:prSet presAssocID="{98ACA4DD-BFF4-405D-A998-9F30E095F0C5}" presName="parallelogram7" presStyleLbl="alignNode1" presStyleIdx="13" presStyleCnt="28"/>
      <dgm:spPr/>
    </dgm:pt>
    <dgm:pt modelId="{6C673702-BEEA-413E-8A2A-94881EE97E87}" type="pres">
      <dgm:prSet presAssocID="{70B99D53-505A-43BA-94B9-331443AB2325}" presName="sibTrans" presStyleCnt="0"/>
      <dgm:spPr/>
    </dgm:pt>
    <dgm:pt modelId="{F9D1C08D-F058-409E-A192-E46B2D7ADA50}" type="pres">
      <dgm:prSet presAssocID="{752633F6-CBB2-4540-B7D7-B49057A4BC44}" presName="parenttextcomposite" presStyleCnt="0"/>
      <dgm:spPr/>
    </dgm:pt>
    <dgm:pt modelId="{4AABA884-7C3E-4D6E-BAE4-040C60F3F509}" type="pres">
      <dgm:prSet presAssocID="{752633F6-CBB2-4540-B7D7-B49057A4BC44}" presName="parenttext" presStyleLbl="revTx" presStyleIdx="2" presStyleCnt="4">
        <dgm:presLayoutVars>
          <dgm:chMax/>
          <dgm:chPref val="2"/>
          <dgm:bulletEnabled val="1"/>
        </dgm:presLayoutVars>
      </dgm:prSet>
      <dgm:spPr/>
    </dgm:pt>
    <dgm:pt modelId="{E2377536-62CB-4FE8-9C61-FA315F0B86A5}" type="pres">
      <dgm:prSet presAssocID="{752633F6-CBB2-4540-B7D7-B49057A4BC44}" presName="parallelogramComposite" presStyleCnt="0"/>
      <dgm:spPr/>
    </dgm:pt>
    <dgm:pt modelId="{D9172946-A3F3-4CDA-944E-35B33046F6BF}" type="pres">
      <dgm:prSet presAssocID="{752633F6-CBB2-4540-B7D7-B49057A4BC44}" presName="parallelogram1" presStyleLbl="alignNode1" presStyleIdx="14" presStyleCnt="28"/>
      <dgm:spPr/>
    </dgm:pt>
    <dgm:pt modelId="{E624CF0A-CF5F-4214-A0E0-0FD43825AFB4}" type="pres">
      <dgm:prSet presAssocID="{752633F6-CBB2-4540-B7D7-B49057A4BC44}" presName="parallelogram2" presStyleLbl="alignNode1" presStyleIdx="15" presStyleCnt="28"/>
      <dgm:spPr/>
    </dgm:pt>
    <dgm:pt modelId="{E22341E6-F02B-4C20-AD95-EED708E6715E}" type="pres">
      <dgm:prSet presAssocID="{752633F6-CBB2-4540-B7D7-B49057A4BC44}" presName="parallelogram3" presStyleLbl="alignNode1" presStyleIdx="16" presStyleCnt="28"/>
      <dgm:spPr/>
    </dgm:pt>
    <dgm:pt modelId="{3F01ECA5-2B25-4ACC-BA04-1301A2052412}" type="pres">
      <dgm:prSet presAssocID="{752633F6-CBB2-4540-B7D7-B49057A4BC44}" presName="parallelogram4" presStyleLbl="alignNode1" presStyleIdx="17" presStyleCnt="28"/>
      <dgm:spPr/>
    </dgm:pt>
    <dgm:pt modelId="{D62AF806-EBC0-4F52-A456-FC0E202980C0}" type="pres">
      <dgm:prSet presAssocID="{752633F6-CBB2-4540-B7D7-B49057A4BC44}" presName="parallelogram5" presStyleLbl="alignNode1" presStyleIdx="18" presStyleCnt="28"/>
      <dgm:spPr/>
    </dgm:pt>
    <dgm:pt modelId="{B556ED57-08D3-496F-B17B-64E353D39BD5}" type="pres">
      <dgm:prSet presAssocID="{752633F6-CBB2-4540-B7D7-B49057A4BC44}" presName="parallelogram6" presStyleLbl="alignNode1" presStyleIdx="19" presStyleCnt="28"/>
      <dgm:spPr/>
    </dgm:pt>
    <dgm:pt modelId="{5D42DD2A-2F94-432E-818D-AE6C9D04A5E4}" type="pres">
      <dgm:prSet presAssocID="{752633F6-CBB2-4540-B7D7-B49057A4BC44}" presName="parallelogram7" presStyleLbl="alignNode1" presStyleIdx="20" presStyleCnt="28"/>
      <dgm:spPr/>
    </dgm:pt>
    <dgm:pt modelId="{FD1B4EDE-62EF-408B-A5B7-1F630DEF6507}" type="pres">
      <dgm:prSet presAssocID="{68ABE2BB-0A73-4EA5-9B54-309A699F3FE6}" presName="sibTrans" presStyleCnt="0"/>
      <dgm:spPr/>
    </dgm:pt>
    <dgm:pt modelId="{17CE6B0B-96DB-456A-882C-0E8F4159D431}" type="pres">
      <dgm:prSet presAssocID="{B0A6A3C7-410B-43A3-8C36-BD07EB717C33}" presName="parenttextcomposite" presStyleCnt="0"/>
      <dgm:spPr/>
    </dgm:pt>
    <dgm:pt modelId="{6041B03B-6987-4443-9C9A-222F9C6CE9B8}" type="pres">
      <dgm:prSet presAssocID="{B0A6A3C7-410B-43A3-8C36-BD07EB717C33}" presName="parenttext" presStyleLbl="revTx" presStyleIdx="3" presStyleCnt="4">
        <dgm:presLayoutVars>
          <dgm:chMax/>
          <dgm:chPref val="2"/>
          <dgm:bulletEnabled val="1"/>
        </dgm:presLayoutVars>
      </dgm:prSet>
      <dgm:spPr/>
    </dgm:pt>
    <dgm:pt modelId="{A7E38C72-7702-4955-8759-E7A38C5F3F83}" type="pres">
      <dgm:prSet presAssocID="{B0A6A3C7-410B-43A3-8C36-BD07EB717C33}" presName="parallelogramComposite" presStyleCnt="0"/>
      <dgm:spPr/>
    </dgm:pt>
    <dgm:pt modelId="{303F99B8-1570-4885-8BE6-CFD1001A65E4}" type="pres">
      <dgm:prSet presAssocID="{B0A6A3C7-410B-43A3-8C36-BD07EB717C33}" presName="parallelogram1" presStyleLbl="alignNode1" presStyleIdx="21" presStyleCnt="28"/>
      <dgm:spPr/>
    </dgm:pt>
    <dgm:pt modelId="{1265EED8-E31E-4E4C-A82C-62CD8B182BBB}" type="pres">
      <dgm:prSet presAssocID="{B0A6A3C7-410B-43A3-8C36-BD07EB717C33}" presName="parallelogram2" presStyleLbl="alignNode1" presStyleIdx="22" presStyleCnt="28"/>
      <dgm:spPr/>
    </dgm:pt>
    <dgm:pt modelId="{562E286B-6E48-4E7A-A05C-8F6165A4EAE2}" type="pres">
      <dgm:prSet presAssocID="{B0A6A3C7-410B-43A3-8C36-BD07EB717C33}" presName="parallelogram3" presStyleLbl="alignNode1" presStyleIdx="23" presStyleCnt="28"/>
      <dgm:spPr/>
    </dgm:pt>
    <dgm:pt modelId="{619AAE79-9067-468C-A103-B36DBD875318}" type="pres">
      <dgm:prSet presAssocID="{B0A6A3C7-410B-43A3-8C36-BD07EB717C33}" presName="parallelogram4" presStyleLbl="alignNode1" presStyleIdx="24" presStyleCnt="28"/>
      <dgm:spPr/>
    </dgm:pt>
    <dgm:pt modelId="{3A12FDC9-4D90-4B41-ACE9-2BDC73B76326}" type="pres">
      <dgm:prSet presAssocID="{B0A6A3C7-410B-43A3-8C36-BD07EB717C33}" presName="parallelogram5" presStyleLbl="alignNode1" presStyleIdx="25" presStyleCnt="28"/>
      <dgm:spPr/>
    </dgm:pt>
    <dgm:pt modelId="{D59F3010-E5C7-48B4-8B6D-B28889CA096C}" type="pres">
      <dgm:prSet presAssocID="{B0A6A3C7-410B-43A3-8C36-BD07EB717C33}" presName="parallelogram6" presStyleLbl="alignNode1" presStyleIdx="26" presStyleCnt="28"/>
      <dgm:spPr/>
    </dgm:pt>
    <dgm:pt modelId="{00A0E147-1F07-46DA-B86A-A79DADB5BCCD}" type="pres">
      <dgm:prSet presAssocID="{B0A6A3C7-410B-43A3-8C36-BD07EB717C33}" presName="parallelogram7" presStyleLbl="alignNode1" presStyleIdx="27" presStyleCnt="28"/>
      <dgm:spPr/>
    </dgm:pt>
  </dgm:ptLst>
  <dgm:cxnLst>
    <dgm:cxn modelId="{CEDCF2CD-B467-4876-89C6-8E66AAC06AC9}" srcId="{F44365C9-40A7-4198-A2DA-36EDC46118C0}" destId="{B0A6A3C7-410B-43A3-8C36-BD07EB717C33}" srcOrd="3" destOrd="0" parTransId="{E9512A2F-C841-4EE5-B729-3837945BA28A}" sibTransId="{62D37961-921C-4941-B538-9E4E303E9176}"/>
    <dgm:cxn modelId="{A1C47CE0-EB89-482E-969A-E06B7A2CCF09}" type="presOf" srcId="{98ACA4DD-BFF4-405D-A998-9F30E095F0C5}" destId="{30F6BAEE-0EBA-467F-A9F8-21A189D71791}" srcOrd="0" destOrd="0" presId="urn:microsoft.com/office/officeart/2008/layout/VerticalAccentList"/>
    <dgm:cxn modelId="{2537DC14-3F49-4646-A76D-490218979F2D}" srcId="{F44365C9-40A7-4198-A2DA-36EDC46118C0}" destId="{98ACA4DD-BFF4-405D-A998-9F30E095F0C5}" srcOrd="1" destOrd="0" parTransId="{26AA8230-3335-4BEA-8C7D-D2A8D139C641}" sibTransId="{70B99D53-505A-43BA-94B9-331443AB2325}"/>
    <dgm:cxn modelId="{4D2F6E36-53AD-46E4-94D3-3899FF237772}" type="presOf" srcId="{E2BA9F45-44F5-4B39-9B50-E5D0AC3B71EC}" destId="{28200649-EF28-4588-BF76-A13002E97A74}" srcOrd="0" destOrd="0" presId="urn:microsoft.com/office/officeart/2008/layout/VerticalAccentList"/>
    <dgm:cxn modelId="{C565752E-B525-4B82-8E80-26451132E9F3}" type="presOf" srcId="{B0A6A3C7-410B-43A3-8C36-BD07EB717C33}" destId="{6041B03B-6987-4443-9C9A-222F9C6CE9B8}" srcOrd="0" destOrd="0" presId="urn:microsoft.com/office/officeart/2008/layout/VerticalAccentList"/>
    <dgm:cxn modelId="{0323C495-FB1E-4902-AB3A-4F2CD8190A6D}" srcId="{F44365C9-40A7-4198-A2DA-36EDC46118C0}" destId="{E2BA9F45-44F5-4B39-9B50-E5D0AC3B71EC}" srcOrd="0" destOrd="0" parTransId="{D0DA5574-5CA3-49EF-9943-315027C97BCD}" sibTransId="{36FF612C-DD20-498E-B0E1-7062D9FEDACE}"/>
    <dgm:cxn modelId="{74E64521-4328-40B0-A7EB-24AAE10FE654}" srcId="{F44365C9-40A7-4198-A2DA-36EDC46118C0}" destId="{752633F6-CBB2-4540-B7D7-B49057A4BC44}" srcOrd="2" destOrd="0" parTransId="{D89CC500-4276-4652-9936-00F7430B07EE}" sibTransId="{68ABE2BB-0A73-4EA5-9B54-309A699F3FE6}"/>
    <dgm:cxn modelId="{B99D4DF4-6A31-42C8-A0DB-E97DF50FABCA}" type="presOf" srcId="{F44365C9-40A7-4198-A2DA-36EDC46118C0}" destId="{E3370F1A-500C-47E8-8F6A-007F8C8DBA51}" srcOrd="0" destOrd="0" presId="urn:microsoft.com/office/officeart/2008/layout/VerticalAccentList"/>
    <dgm:cxn modelId="{485D8D7A-AACC-4637-808E-95CF9F1D0632}" type="presOf" srcId="{752633F6-CBB2-4540-B7D7-B49057A4BC44}" destId="{4AABA884-7C3E-4D6E-BAE4-040C60F3F509}" srcOrd="0" destOrd="0" presId="urn:microsoft.com/office/officeart/2008/layout/VerticalAccentList"/>
    <dgm:cxn modelId="{AA0FB563-0F2E-439D-AB6D-E7AA3A8F8D30}" type="presParOf" srcId="{E3370F1A-500C-47E8-8F6A-007F8C8DBA51}" destId="{254D5C55-9776-4B5D-B363-C0DDE150BC76}" srcOrd="0" destOrd="0" presId="urn:microsoft.com/office/officeart/2008/layout/VerticalAccentList"/>
    <dgm:cxn modelId="{CD39FC4A-22D9-4974-9D81-5EBF03228C72}" type="presParOf" srcId="{254D5C55-9776-4B5D-B363-C0DDE150BC76}" destId="{28200649-EF28-4588-BF76-A13002E97A74}" srcOrd="0" destOrd="0" presId="urn:microsoft.com/office/officeart/2008/layout/VerticalAccentList"/>
    <dgm:cxn modelId="{0AF36609-83BF-4D8F-B96D-0D4E2F0E39D9}" type="presParOf" srcId="{E3370F1A-500C-47E8-8F6A-007F8C8DBA51}" destId="{CBBFD590-1652-4E8F-82E8-D1E489C281C3}" srcOrd="1" destOrd="0" presId="urn:microsoft.com/office/officeart/2008/layout/VerticalAccentList"/>
    <dgm:cxn modelId="{A405E1AD-E7AC-483E-A7F7-8405AB6E231C}" type="presParOf" srcId="{CBBFD590-1652-4E8F-82E8-D1E489C281C3}" destId="{4829886C-480B-49FA-8BE1-945E4A5721FE}" srcOrd="0" destOrd="0" presId="urn:microsoft.com/office/officeart/2008/layout/VerticalAccentList"/>
    <dgm:cxn modelId="{FF61C329-ABA5-46CA-9D33-623265758725}" type="presParOf" srcId="{CBBFD590-1652-4E8F-82E8-D1E489C281C3}" destId="{EBDCC74C-963A-4901-9895-A3D3367933B9}" srcOrd="1" destOrd="0" presId="urn:microsoft.com/office/officeart/2008/layout/VerticalAccentList"/>
    <dgm:cxn modelId="{8D331786-1F73-498A-83ED-E82EFE33BB40}" type="presParOf" srcId="{CBBFD590-1652-4E8F-82E8-D1E489C281C3}" destId="{7F31E270-2322-482B-BDC1-0903BBE939A7}" srcOrd="2" destOrd="0" presId="urn:microsoft.com/office/officeart/2008/layout/VerticalAccentList"/>
    <dgm:cxn modelId="{E8223BFA-FE36-4249-9FB1-BFFC50F3F467}" type="presParOf" srcId="{CBBFD590-1652-4E8F-82E8-D1E489C281C3}" destId="{4F8EE99D-FA1E-4001-A7C8-8ED68C6C5B83}" srcOrd="3" destOrd="0" presId="urn:microsoft.com/office/officeart/2008/layout/VerticalAccentList"/>
    <dgm:cxn modelId="{28AFCCA1-CAE8-4468-A5FC-C710349A2D93}" type="presParOf" srcId="{CBBFD590-1652-4E8F-82E8-D1E489C281C3}" destId="{C9A0D85B-9FE1-4BDC-B5A8-6ED66206DDE1}" srcOrd="4" destOrd="0" presId="urn:microsoft.com/office/officeart/2008/layout/VerticalAccentList"/>
    <dgm:cxn modelId="{129ECED9-423D-4F41-A986-D1CFBD26C070}" type="presParOf" srcId="{CBBFD590-1652-4E8F-82E8-D1E489C281C3}" destId="{E64E23AD-7F8D-40A6-A994-58204C413B1A}" srcOrd="5" destOrd="0" presId="urn:microsoft.com/office/officeart/2008/layout/VerticalAccentList"/>
    <dgm:cxn modelId="{B1A47056-B7EF-48E7-916E-9FB6EF774D37}" type="presParOf" srcId="{CBBFD590-1652-4E8F-82E8-D1E489C281C3}" destId="{14234523-0461-492F-91C9-73CA93FDC76C}" srcOrd="6" destOrd="0" presId="urn:microsoft.com/office/officeart/2008/layout/VerticalAccentList"/>
    <dgm:cxn modelId="{1EDE9DC2-24DA-4628-8D3F-C12E83192600}" type="presParOf" srcId="{E3370F1A-500C-47E8-8F6A-007F8C8DBA51}" destId="{C3B3A711-37DB-455D-BC02-DAB4F46DEBE3}" srcOrd="2" destOrd="0" presId="urn:microsoft.com/office/officeart/2008/layout/VerticalAccentList"/>
    <dgm:cxn modelId="{64C986FD-CF57-47ED-91C1-B740D8F18C09}" type="presParOf" srcId="{E3370F1A-500C-47E8-8F6A-007F8C8DBA51}" destId="{22482EB0-EC18-4B18-92B1-21F55F0BF69A}" srcOrd="3" destOrd="0" presId="urn:microsoft.com/office/officeart/2008/layout/VerticalAccentList"/>
    <dgm:cxn modelId="{C1C9BC76-1E5C-4679-BF9F-C7B909E94959}" type="presParOf" srcId="{22482EB0-EC18-4B18-92B1-21F55F0BF69A}" destId="{30F6BAEE-0EBA-467F-A9F8-21A189D71791}" srcOrd="0" destOrd="0" presId="urn:microsoft.com/office/officeart/2008/layout/VerticalAccentList"/>
    <dgm:cxn modelId="{D0470174-90D4-458F-B756-ED333B73E168}" type="presParOf" srcId="{E3370F1A-500C-47E8-8F6A-007F8C8DBA51}" destId="{1ABB6C02-4BDE-4464-95A3-DEFE9B8F9596}" srcOrd="4" destOrd="0" presId="urn:microsoft.com/office/officeart/2008/layout/VerticalAccentList"/>
    <dgm:cxn modelId="{9B501BEB-6866-454E-9971-C0B4BED03041}" type="presParOf" srcId="{1ABB6C02-4BDE-4464-95A3-DEFE9B8F9596}" destId="{FD945239-1639-49A7-B04E-D479914350B4}" srcOrd="0" destOrd="0" presId="urn:microsoft.com/office/officeart/2008/layout/VerticalAccentList"/>
    <dgm:cxn modelId="{B447722D-E7CA-4378-A0A7-47A34030C678}" type="presParOf" srcId="{1ABB6C02-4BDE-4464-95A3-DEFE9B8F9596}" destId="{29553824-8B3A-480E-863E-865D33FC699E}" srcOrd="1" destOrd="0" presId="urn:microsoft.com/office/officeart/2008/layout/VerticalAccentList"/>
    <dgm:cxn modelId="{24AA3A91-414C-4C0B-928B-ADBE370A9824}" type="presParOf" srcId="{1ABB6C02-4BDE-4464-95A3-DEFE9B8F9596}" destId="{ABA8E5CF-185A-4155-B88B-E5112DE2A0DA}" srcOrd="2" destOrd="0" presId="urn:microsoft.com/office/officeart/2008/layout/VerticalAccentList"/>
    <dgm:cxn modelId="{188E1206-8BA2-4A14-B935-2CB2010185B9}" type="presParOf" srcId="{1ABB6C02-4BDE-4464-95A3-DEFE9B8F9596}" destId="{01DFE41C-9354-4A61-8A68-92D8780BD1D6}" srcOrd="3" destOrd="0" presId="urn:microsoft.com/office/officeart/2008/layout/VerticalAccentList"/>
    <dgm:cxn modelId="{7496A7E0-01D3-408E-BDA5-F1EEB59EE5FC}" type="presParOf" srcId="{1ABB6C02-4BDE-4464-95A3-DEFE9B8F9596}" destId="{3127EEDA-6406-4CFD-9C2D-D68B5D587C6C}" srcOrd="4" destOrd="0" presId="urn:microsoft.com/office/officeart/2008/layout/VerticalAccentList"/>
    <dgm:cxn modelId="{4918D102-8F5B-4EE2-B936-59DBB382F990}" type="presParOf" srcId="{1ABB6C02-4BDE-4464-95A3-DEFE9B8F9596}" destId="{DE39AEB3-EBF8-44E5-BC46-2043E72E3613}" srcOrd="5" destOrd="0" presId="urn:microsoft.com/office/officeart/2008/layout/VerticalAccentList"/>
    <dgm:cxn modelId="{F8B09BE4-9E85-43DB-82F5-B4E454B9507D}" type="presParOf" srcId="{1ABB6C02-4BDE-4464-95A3-DEFE9B8F9596}" destId="{3349819E-9FBC-4A52-90CB-A798BB852362}" srcOrd="6" destOrd="0" presId="urn:microsoft.com/office/officeart/2008/layout/VerticalAccentList"/>
    <dgm:cxn modelId="{8446E33A-0993-4A9E-AF97-2CCDE40BFB6A}" type="presParOf" srcId="{E3370F1A-500C-47E8-8F6A-007F8C8DBA51}" destId="{6C673702-BEEA-413E-8A2A-94881EE97E87}" srcOrd="5" destOrd="0" presId="urn:microsoft.com/office/officeart/2008/layout/VerticalAccentList"/>
    <dgm:cxn modelId="{BD649F2B-7A62-4529-8CE4-6CA90D397F8F}" type="presParOf" srcId="{E3370F1A-500C-47E8-8F6A-007F8C8DBA51}" destId="{F9D1C08D-F058-409E-A192-E46B2D7ADA50}" srcOrd="6" destOrd="0" presId="urn:microsoft.com/office/officeart/2008/layout/VerticalAccentList"/>
    <dgm:cxn modelId="{4A0A5FF4-AD4F-4F9E-9C16-AEA7F7E8654F}" type="presParOf" srcId="{F9D1C08D-F058-409E-A192-E46B2D7ADA50}" destId="{4AABA884-7C3E-4D6E-BAE4-040C60F3F509}" srcOrd="0" destOrd="0" presId="urn:microsoft.com/office/officeart/2008/layout/VerticalAccentList"/>
    <dgm:cxn modelId="{98991285-6809-4206-9927-2335891A51CB}" type="presParOf" srcId="{E3370F1A-500C-47E8-8F6A-007F8C8DBA51}" destId="{E2377536-62CB-4FE8-9C61-FA315F0B86A5}" srcOrd="7" destOrd="0" presId="urn:microsoft.com/office/officeart/2008/layout/VerticalAccentList"/>
    <dgm:cxn modelId="{FF87746B-2559-4BDB-BD96-98810249D156}" type="presParOf" srcId="{E2377536-62CB-4FE8-9C61-FA315F0B86A5}" destId="{D9172946-A3F3-4CDA-944E-35B33046F6BF}" srcOrd="0" destOrd="0" presId="urn:microsoft.com/office/officeart/2008/layout/VerticalAccentList"/>
    <dgm:cxn modelId="{FCAAC2E8-F91C-4239-AE79-FCCD431BEBF4}" type="presParOf" srcId="{E2377536-62CB-4FE8-9C61-FA315F0B86A5}" destId="{E624CF0A-CF5F-4214-A0E0-0FD43825AFB4}" srcOrd="1" destOrd="0" presId="urn:microsoft.com/office/officeart/2008/layout/VerticalAccentList"/>
    <dgm:cxn modelId="{BF79335A-F739-492A-945C-C2D5CB8E7819}" type="presParOf" srcId="{E2377536-62CB-4FE8-9C61-FA315F0B86A5}" destId="{E22341E6-F02B-4C20-AD95-EED708E6715E}" srcOrd="2" destOrd="0" presId="urn:microsoft.com/office/officeart/2008/layout/VerticalAccentList"/>
    <dgm:cxn modelId="{5A1CC8A8-A5F3-488D-BE3D-10A9B0ABA97A}" type="presParOf" srcId="{E2377536-62CB-4FE8-9C61-FA315F0B86A5}" destId="{3F01ECA5-2B25-4ACC-BA04-1301A2052412}" srcOrd="3" destOrd="0" presId="urn:microsoft.com/office/officeart/2008/layout/VerticalAccentList"/>
    <dgm:cxn modelId="{597175A3-1D21-4F9B-AA04-B45C35F83F1C}" type="presParOf" srcId="{E2377536-62CB-4FE8-9C61-FA315F0B86A5}" destId="{D62AF806-EBC0-4F52-A456-FC0E202980C0}" srcOrd="4" destOrd="0" presId="urn:microsoft.com/office/officeart/2008/layout/VerticalAccentList"/>
    <dgm:cxn modelId="{529FD059-F0FC-46DF-9CD0-BCECC17A78C9}" type="presParOf" srcId="{E2377536-62CB-4FE8-9C61-FA315F0B86A5}" destId="{B556ED57-08D3-496F-B17B-64E353D39BD5}" srcOrd="5" destOrd="0" presId="urn:microsoft.com/office/officeart/2008/layout/VerticalAccentList"/>
    <dgm:cxn modelId="{5F18416C-3937-40D5-99CD-15A1FD9E530E}" type="presParOf" srcId="{E2377536-62CB-4FE8-9C61-FA315F0B86A5}" destId="{5D42DD2A-2F94-432E-818D-AE6C9D04A5E4}" srcOrd="6" destOrd="0" presId="urn:microsoft.com/office/officeart/2008/layout/VerticalAccentList"/>
    <dgm:cxn modelId="{F6185D4C-1FED-41CE-9EF2-5DCD6D65D2EF}" type="presParOf" srcId="{E3370F1A-500C-47E8-8F6A-007F8C8DBA51}" destId="{FD1B4EDE-62EF-408B-A5B7-1F630DEF6507}" srcOrd="8" destOrd="0" presId="urn:microsoft.com/office/officeart/2008/layout/VerticalAccentList"/>
    <dgm:cxn modelId="{D5DDDDFD-B4A4-4003-8E13-CD4C1140A958}" type="presParOf" srcId="{E3370F1A-500C-47E8-8F6A-007F8C8DBA51}" destId="{17CE6B0B-96DB-456A-882C-0E8F4159D431}" srcOrd="9" destOrd="0" presId="urn:microsoft.com/office/officeart/2008/layout/VerticalAccentList"/>
    <dgm:cxn modelId="{32150935-3D9B-4E56-821E-67B3EE78FACE}" type="presParOf" srcId="{17CE6B0B-96DB-456A-882C-0E8F4159D431}" destId="{6041B03B-6987-4443-9C9A-222F9C6CE9B8}" srcOrd="0" destOrd="0" presId="urn:microsoft.com/office/officeart/2008/layout/VerticalAccentList"/>
    <dgm:cxn modelId="{7DAA3027-CEBB-412D-BCDB-139DFA94539F}" type="presParOf" srcId="{E3370F1A-500C-47E8-8F6A-007F8C8DBA51}" destId="{A7E38C72-7702-4955-8759-E7A38C5F3F83}" srcOrd="10" destOrd="0" presId="urn:microsoft.com/office/officeart/2008/layout/VerticalAccentList"/>
    <dgm:cxn modelId="{E11FE1F0-E733-4405-9F30-28B7F45484EA}" type="presParOf" srcId="{A7E38C72-7702-4955-8759-E7A38C5F3F83}" destId="{303F99B8-1570-4885-8BE6-CFD1001A65E4}" srcOrd="0" destOrd="0" presId="urn:microsoft.com/office/officeart/2008/layout/VerticalAccentList"/>
    <dgm:cxn modelId="{2E198B2B-98A7-4FA4-A6BE-5D8EC3514505}" type="presParOf" srcId="{A7E38C72-7702-4955-8759-E7A38C5F3F83}" destId="{1265EED8-E31E-4E4C-A82C-62CD8B182BBB}" srcOrd="1" destOrd="0" presId="urn:microsoft.com/office/officeart/2008/layout/VerticalAccentList"/>
    <dgm:cxn modelId="{9CA3EB56-8E27-4328-9DFA-3C987250744B}" type="presParOf" srcId="{A7E38C72-7702-4955-8759-E7A38C5F3F83}" destId="{562E286B-6E48-4E7A-A05C-8F6165A4EAE2}" srcOrd="2" destOrd="0" presId="urn:microsoft.com/office/officeart/2008/layout/VerticalAccentList"/>
    <dgm:cxn modelId="{DFA10EB0-DF1B-48A5-B986-2313A640BB16}" type="presParOf" srcId="{A7E38C72-7702-4955-8759-E7A38C5F3F83}" destId="{619AAE79-9067-468C-A103-B36DBD875318}" srcOrd="3" destOrd="0" presId="urn:microsoft.com/office/officeart/2008/layout/VerticalAccentList"/>
    <dgm:cxn modelId="{16A756A7-AE38-414C-B4EB-185C84A6DEB2}" type="presParOf" srcId="{A7E38C72-7702-4955-8759-E7A38C5F3F83}" destId="{3A12FDC9-4D90-4B41-ACE9-2BDC73B76326}" srcOrd="4" destOrd="0" presId="urn:microsoft.com/office/officeart/2008/layout/VerticalAccentList"/>
    <dgm:cxn modelId="{19119A48-EF27-4CB6-AAA2-D5C653C945BA}" type="presParOf" srcId="{A7E38C72-7702-4955-8759-E7A38C5F3F83}" destId="{D59F3010-E5C7-48B4-8B6D-B28889CA096C}" srcOrd="5" destOrd="0" presId="urn:microsoft.com/office/officeart/2008/layout/VerticalAccentList"/>
    <dgm:cxn modelId="{1E6DEBE3-C3E9-4ECA-8D2F-346EEF7045A3}" type="presParOf" srcId="{A7E38C72-7702-4955-8759-E7A38C5F3F83}" destId="{00A0E147-1F07-46DA-B86A-A79DADB5BCC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9BBA21-EB21-4225-A010-BC12032CBE0E}">
      <dsp:nvSpPr>
        <dsp:cNvPr id="0" name=""/>
        <dsp:cNvSpPr/>
      </dsp:nvSpPr>
      <dsp:spPr>
        <a:xfrm>
          <a:off x="0" y="0"/>
          <a:ext cx="2211710" cy="2211710"/>
        </a:xfrm>
        <a:prstGeom prst="pie">
          <a:avLst>
            <a:gd name="adj1" fmla="val 5400000"/>
            <a:gd name="adj2" fmla="val 1620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1A24B0-8B11-41BD-B0DE-731754D0B805}">
      <dsp:nvSpPr>
        <dsp:cNvPr id="0" name=""/>
        <dsp:cNvSpPr/>
      </dsp:nvSpPr>
      <dsp:spPr>
        <a:xfrm>
          <a:off x="1105855" y="0"/>
          <a:ext cx="3905563" cy="221171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一是室内环境与建筑的关系，</a:t>
          </a:r>
          <a:endParaRPr lang="zh-CN" sz="1700" kern="1200"/>
        </a:p>
      </dsp:txBody>
      <dsp:txXfrm>
        <a:off x="1105855" y="0"/>
        <a:ext cx="3905563" cy="663514"/>
      </dsp:txXfrm>
    </dsp:sp>
    <dsp:sp modelId="{4C7FD8D3-C710-4F19-8340-464555773BE8}">
      <dsp:nvSpPr>
        <dsp:cNvPr id="0" name=""/>
        <dsp:cNvSpPr/>
      </dsp:nvSpPr>
      <dsp:spPr>
        <a:xfrm>
          <a:off x="387049" y="663514"/>
          <a:ext cx="1437610" cy="1437610"/>
        </a:xfrm>
        <a:prstGeom prst="pie">
          <a:avLst>
            <a:gd name="adj1" fmla="val 5400000"/>
            <a:gd name="adj2" fmla="val 16200000"/>
          </a:avLst>
        </a:prstGeom>
        <a:solidFill>
          <a:schemeClr val="accent2">
            <a:hueOff val="-8662909"/>
            <a:satOff val="7828"/>
            <a:lumOff val="8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D5A66E-6462-4020-977F-DAC94B870FC0}">
      <dsp:nvSpPr>
        <dsp:cNvPr id="0" name=""/>
        <dsp:cNvSpPr/>
      </dsp:nvSpPr>
      <dsp:spPr>
        <a:xfrm>
          <a:off x="1105855" y="663514"/>
          <a:ext cx="3905563" cy="1437610"/>
        </a:xfrm>
        <a:prstGeom prst="rect">
          <a:avLst/>
        </a:prstGeom>
        <a:solidFill>
          <a:schemeClr val="lt1">
            <a:alpha val="90000"/>
            <a:hueOff val="0"/>
            <a:satOff val="0"/>
            <a:lumOff val="0"/>
            <a:alphaOff val="0"/>
          </a:schemeClr>
        </a:solidFill>
        <a:ln w="15875" cap="flat" cmpd="sng" algn="ctr">
          <a:solidFill>
            <a:schemeClr val="accent2">
              <a:hueOff val="-8662909"/>
              <a:satOff val="7828"/>
              <a:lumOff val="88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二是室内环境与自然环境的关系，</a:t>
          </a:r>
          <a:endParaRPr lang="zh-CN" sz="1700" kern="1200"/>
        </a:p>
      </dsp:txBody>
      <dsp:txXfrm>
        <a:off x="1105855" y="663514"/>
        <a:ext cx="3905563" cy="663512"/>
      </dsp:txXfrm>
    </dsp:sp>
    <dsp:sp modelId="{364C85FD-7DAD-4254-8B8E-0C83C4919C6E}">
      <dsp:nvSpPr>
        <dsp:cNvPr id="0" name=""/>
        <dsp:cNvSpPr/>
      </dsp:nvSpPr>
      <dsp:spPr>
        <a:xfrm>
          <a:off x="774098" y="1327026"/>
          <a:ext cx="663512" cy="663512"/>
        </a:xfrm>
        <a:prstGeom prst="pie">
          <a:avLst>
            <a:gd name="adj1" fmla="val 5400000"/>
            <a:gd name="adj2" fmla="val 16200000"/>
          </a:avLst>
        </a:prstGeom>
        <a:solidFill>
          <a:schemeClr val="accent2">
            <a:hueOff val="-17325818"/>
            <a:satOff val="15657"/>
            <a:lumOff val="176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CF0948-3F7E-4995-BE52-4A3B609C6F5B}">
      <dsp:nvSpPr>
        <dsp:cNvPr id="0" name=""/>
        <dsp:cNvSpPr/>
      </dsp:nvSpPr>
      <dsp:spPr>
        <a:xfrm>
          <a:off x="1105855" y="1327026"/>
          <a:ext cx="3905563" cy="663512"/>
        </a:xfrm>
        <a:prstGeom prst="rect">
          <a:avLst/>
        </a:prstGeom>
        <a:solidFill>
          <a:schemeClr val="lt1">
            <a:alpha val="90000"/>
            <a:hueOff val="0"/>
            <a:satOff val="0"/>
            <a:lumOff val="0"/>
            <a:alphaOff val="0"/>
          </a:schemeClr>
        </a:solidFill>
        <a:ln w="15875" cap="flat" cmpd="sng" algn="ctr">
          <a:solidFill>
            <a:schemeClr val="accent2">
              <a:hueOff val="-17325818"/>
              <a:satOff val="15657"/>
              <a:lumOff val="176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zh-CN" sz="1700" kern="1200" smtClean="0"/>
            <a:t>三是室内环境中诸因素之间的相互关系。</a:t>
          </a:r>
          <a:endParaRPr lang="zh-CN" sz="1700" kern="1200"/>
        </a:p>
      </dsp:txBody>
      <dsp:txXfrm>
        <a:off x="1105855" y="1327026"/>
        <a:ext cx="3905563" cy="6635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9659D-022A-4D85-B3D0-344D92788274}">
      <dsp:nvSpPr>
        <dsp:cNvPr id="0" name=""/>
        <dsp:cNvSpPr/>
      </dsp:nvSpPr>
      <dsp:spPr>
        <a:xfrm>
          <a:off x="303330" y="0"/>
          <a:ext cx="3024336" cy="3024336"/>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3545B6-2DF4-4083-95B4-7BD64A04EE99}">
      <dsp:nvSpPr>
        <dsp:cNvPr id="0" name=""/>
        <dsp:cNvSpPr/>
      </dsp:nvSpPr>
      <dsp:spPr>
        <a:xfrm>
          <a:off x="1093866" y="302728"/>
          <a:ext cx="3409082" cy="107505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zh-CN" sz="2300" kern="1200" dirty="0" smtClean="0"/>
            <a:t>（</a:t>
          </a:r>
          <a:r>
            <a:rPr lang="en-US" sz="2300" kern="1200" dirty="0" smtClean="0"/>
            <a:t>1</a:t>
          </a:r>
          <a:r>
            <a:rPr lang="zh-CN" sz="2300" kern="1200" dirty="0" smtClean="0"/>
            <a:t>）使用对象的动态性</a:t>
          </a:r>
          <a:endParaRPr lang="zh-CN" sz="2300" kern="1200" dirty="0"/>
        </a:p>
      </dsp:txBody>
      <dsp:txXfrm>
        <a:off x="1146346" y="355208"/>
        <a:ext cx="3304122" cy="970096"/>
      </dsp:txXfrm>
    </dsp:sp>
    <dsp:sp modelId="{88B9FD4C-6221-475C-98A0-4BE5B02BCF03}">
      <dsp:nvSpPr>
        <dsp:cNvPr id="0" name=""/>
        <dsp:cNvSpPr/>
      </dsp:nvSpPr>
      <dsp:spPr>
        <a:xfrm>
          <a:off x="1093866" y="1512168"/>
          <a:ext cx="3409082" cy="107505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zh-CN" sz="2300" kern="1200" dirty="0" smtClean="0"/>
            <a:t>（</a:t>
          </a:r>
          <a:r>
            <a:rPr lang="en-US" sz="2300" kern="1200" dirty="0" smtClean="0"/>
            <a:t>2</a:t>
          </a:r>
          <a:r>
            <a:rPr lang="zh-CN" sz="2300" kern="1200" dirty="0" smtClean="0"/>
            <a:t>）使用需求的动态性</a:t>
          </a:r>
          <a:endParaRPr lang="zh-CN" sz="2300" kern="1200" dirty="0"/>
        </a:p>
      </dsp:txBody>
      <dsp:txXfrm>
        <a:off x="1146346" y="1564648"/>
        <a:ext cx="3304122" cy="9700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FB7476-1084-4B1C-A5D2-84F229A8C87A}">
      <dsp:nvSpPr>
        <dsp:cNvPr id="0" name=""/>
        <dsp:cNvSpPr/>
      </dsp:nvSpPr>
      <dsp:spPr>
        <a:xfrm>
          <a:off x="7278" y="0"/>
          <a:ext cx="2175358" cy="64807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dirty="0" smtClean="0"/>
            <a:t>（</a:t>
          </a:r>
          <a:r>
            <a:rPr lang="en-US" sz="1600" kern="1200" dirty="0" smtClean="0"/>
            <a:t>1</a:t>
          </a:r>
          <a:r>
            <a:rPr lang="zh-CN" sz="1600" kern="1200" dirty="0" smtClean="0"/>
            <a:t>）舒适性原则</a:t>
          </a:r>
          <a:endParaRPr lang="zh-CN" sz="1600" kern="1200" dirty="0"/>
        </a:p>
      </dsp:txBody>
      <dsp:txXfrm>
        <a:off x="26259" y="18981"/>
        <a:ext cx="2137396" cy="610110"/>
      </dsp:txXfrm>
    </dsp:sp>
    <dsp:sp modelId="{437451CF-933C-49E2-9838-7F745849BD3B}">
      <dsp:nvSpPr>
        <dsp:cNvPr id="0" name=""/>
        <dsp:cNvSpPr/>
      </dsp:nvSpPr>
      <dsp:spPr>
        <a:xfrm>
          <a:off x="2400172" y="54291"/>
          <a:ext cx="461176" cy="53948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400172" y="162189"/>
        <a:ext cx="322823" cy="323692"/>
      </dsp:txXfrm>
    </dsp:sp>
    <dsp:sp modelId="{DB3CE2A9-2927-4B95-B453-F1BAECEE59B4}">
      <dsp:nvSpPr>
        <dsp:cNvPr id="0" name=""/>
        <dsp:cNvSpPr/>
      </dsp:nvSpPr>
      <dsp:spPr>
        <a:xfrm>
          <a:off x="3052780" y="0"/>
          <a:ext cx="2175358" cy="64807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a:t>
          </a:r>
          <a:r>
            <a:rPr lang="en-US" sz="1600" kern="1200" smtClean="0"/>
            <a:t>2</a:t>
          </a:r>
          <a:r>
            <a:rPr lang="zh-CN" sz="1600" kern="1200" smtClean="0"/>
            <a:t>）艺术性原则</a:t>
          </a:r>
          <a:endParaRPr lang="zh-CN" sz="1600" kern="1200"/>
        </a:p>
      </dsp:txBody>
      <dsp:txXfrm>
        <a:off x="3071761" y="18981"/>
        <a:ext cx="2137396" cy="610110"/>
      </dsp:txXfrm>
    </dsp:sp>
    <dsp:sp modelId="{A29D4F91-1D79-4130-AE99-E48E3F7F7542}">
      <dsp:nvSpPr>
        <dsp:cNvPr id="0" name=""/>
        <dsp:cNvSpPr/>
      </dsp:nvSpPr>
      <dsp:spPr>
        <a:xfrm>
          <a:off x="5445675" y="54291"/>
          <a:ext cx="461176" cy="53948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5445675" y="162189"/>
        <a:ext cx="322823" cy="323692"/>
      </dsp:txXfrm>
    </dsp:sp>
    <dsp:sp modelId="{4D6AAD8B-AA12-4DFA-A3E2-BE6CD81456AE}">
      <dsp:nvSpPr>
        <dsp:cNvPr id="0" name=""/>
        <dsp:cNvSpPr/>
      </dsp:nvSpPr>
      <dsp:spPr>
        <a:xfrm>
          <a:off x="6098282" y="0"/>
          <a:ext cx="2175358" cy="64807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a:t>
          </a:r>
          <a:r>
            <a:rPr lang="en-US" sz="1600" kern="1200" smtClean="0"/>
            <a:t>3</a:t>
          </a:r>
          <a:r>
            <a:rPr lang="zh-CN" sz="1600" kern="1200" smtClean="0"/>
            <a:t>）节能环保性原则</a:t>
          </a:r>
          <a:endParaRPr lang="zh-CN" sz="1600" kern="1200"/>
        </a:p>
      </dsp:txBody>
      <dsp:txXfrm>
        <a:off x="6117263" y="18981"/>
        <a:ext cx="2137396" cy="6101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1B4242-249C-4BCD-97F1-5244AD03A2CD}">
      <dsp:nvSpPr>
        <dsp:cNvPr id="0" name=""/>
        <dsp:cNvSpPr/>
      </dsp:nvSpPr>
      <dsp:spPr>
        <a:xfrm>
          <a:off x="471054" y="1095"/>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altLang="en-US" sz="1800" b="1" kern="1200" dirty="0" smtClean="0"/>
            <a:t>影响生态室内环境的相关因素</a:t>
          </a:r>
          <a:endParaRPr lang="zh-CN" altLang="en-US" sz="1800" kern="1200" dirty="0"/>
        </a:p>
      </dsp:txBody>
      <dsp:txXfrm>
        <a:off x="471054" y="1095"/>
        <a:ext cx="4890538" cy="444594"/>
      </dsp:txXfrm>
    </dsp:sp>
    <dsp:sp modelId="{4CD16B28-26F8-4DD2-A37E-40FCE29CB98B}">
      <dsp:nvSpPr>
        <dsp:cNvPr id="0" name=""/>
        <dsp:cNvSpPr/>
      </dsp:nvSpPr>
      <dsp:spPr>
        <a:xfrm>
          <a:off x="471054" y="445690"/>
          <a:ext cx="652071" cy="108678"/>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BB9817-1CAB-48F2-BE86-8ECA948216B5}">
      <dsp:nvSpPr>
        <dsp:cNvPr id="0" name=""/>
        <dsp:cNvSpPr/>
      </dsp:nvSpPr>
      <dsp:spPr>
        <a:xfrm>
          <a:off x="1161164" y="445690"/>
          <a:ext cx="652071" cy="108678"/>
        </a:xfrm>
        <a:prstGeom prst="parallelogram">
          <a:avLst>
            <a:gd name="adj" fmla="val 140840"/>
          </a:avLst>
        </a:prstGeom>
        <a:solidFill>
          <a:schemeClr val="accent2">
            <a:hueOff val="-360955"/>
            <a:satOff val="326"/>
            <a:lumOff val="37"/>
            <a:alphaOff val="0"/>
          </a:schemeClr>
        </a:solidFill>
        <a:ln w="15875" cap="flat" cmpd="sng" algn="ctr">
          <a:solidFill>
            <a:schemeClr val="accent2">
              <a:hueOff val="-360955"/>
              <a:satOff val="326"/>
              <a:lumOff val="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D12B69-0AE6-44E9-9171-4F69F31E6996}">
      <dsp:nvSpPr>
        <dsp:cNvPr id="0" name=""/>
        <dsp:cNvSpPr/>
      </dsp:nvSpPr>
      <dsp:spPr>
        <a:xfrm>
          <a:off x="1851273" y="445690"/>
          <a:ext cx="652071" cy="108678"/>
        </a:xfrm>
        <a:prstGeom prst="parallelogram">
          <a:avLst>
            <a:gd name="adj" fmla="val 140840"/>
          </a:avLst>
        </a:prstGeom>
        <a:solidFill>
          <a:schemeClr val="accent2">
            <a:hueOff val="-721909"/>
            <a:satOff val="652"/>
            <a:lumOff val="74"/>
            <a:alphaOff val="0"/>
          </a:schemeClr>
        </a:solidFill>
        <a:ln w="15875" cap="flat" cmpd="sng" algn="ctr">
          <a:solidFill>
            <a:schemeClr val="accent2">
              <a:hueOff val="-721909"/>
              <a:satOff val="652"/>
              <a:lumOff val="7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E13321-2E74-4720-A6AD-E09FF0D93BE4}">
      <dsp:nvSpPr>
        <dsp:cNvPr id="0" name=""/>
        <dsp:cNvSpPr/>
      </dsp:nvSpPr>
      <dsp:spPr>
        <a:xfrm>
          <a:off x="2541382" y="445690"/>
          <a:ext cx="652071" cy="108678"/>
        </a:xfrm>
        <a:prstGeom prst="parallelogram">
          <a:avLst>
            <a:gd name="adj" fmla="val 140840"/>
          </a:avLst>
        </a:prstGeom>
        <a:solidFill>
          <a:schemeClr val="accent2">
            <a:hueOff val="-1082864"/>
            <a:satOff val="979"/>
            <a:lumOff val="110"/>
            <a:alphaOff val="0"/>
          </a:schemeClr>
        </a:solidFill>
        <a:ln w="15875" cap="flat" cmpd="sng" algn="ctr">
          <a:solidFill>
            <a:schemeClr val="accent2">
              <a:hueOff val="-1082864"/>
              <a:satOff val="979"/>
              <a:lumOff val="1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464266-D05A-4D16-BD4A-47DBD67E39CD}">
      <dsp:nvSpPr>
        <dsp:cNvPr id="0" name=""/>
        <dsp:cNvSpPr/>
      </dsp:nvSpPr>
      <dsp:spPr>
        <a:xfrm>
          <a:off x="3231492" y="445690"/>
          <a:ext cx="652071" cy="108678"/>
        </a:xfrm>
        <a:prstGeom prst="parallelogram">
          <a:avLst>
            <a:gd name="adj" fmla="val 140840"/>
          </a:avLst>
        </a:prstGeom>
        <a:solidFill>
          <a:schemeClr val="accent2">
            <a:hueOff val="-1443818"/>
            <a:satOff val="1305"/>
            <a:lumOff val="147"/>
            <a:alphaOff val="0"/>
          </a:schemeClr>
        </a:solidFill>
        <a:ln w="15875" cap="flat" cmpd="sng" algn="ctr">
          <a:solidFill>
            <a:schemeClr val="accent2">
              <a:hueOff val="-1443818"/>
              <a:satOff val="1305"/>
              <a:lumOff val="1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798669-4648-4FF1-91FF-ED823382CA1E}">
      <dsp:nvSpPr>
        <dsp:cNvPr id="0" name=""/>
        <dsp:cNvSpPr/>
      </dsp:nvSpPr>
      <dsp:spPr>
        <a:xfrm>
          <a:off x="3921601" y="445690"/>
          <a:ext cx="652071" cy="108678"/>
        </a:xfrm>
        <a:prstGeom prst="parallelogram">
          <a:avLst>
            <a:gd name="adj" fmla="val 140840"/>
          </a:avLst>
        </a:prstGeom>
        <a:solidFill>
          <a:schemeClr val="accent2">
            <a:hueOff val="-1804773"/>
            <a:satOff val="1631"/>
            <a:lumOff val="184"/>
            <a:alphaOff val="0"/>
          </a:schemeClr>
        </a:solidFill>
        <a:ln w="15875" cap="flat" cmpd="sng" algn="ctr">
          <a:solidFill>
            <a:schemeClr val="accent2">
              <a:hueOff val="-1804773"/>
              <a:satOff val="1631"/>
              <a:lumOff val="1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63691A-2568-43AD-8490-73AAC49D513A}">
      <dsp:nvSpPr>
        <dsp:cNvPr id="0" name=""/>
        <dsp:cNvSpPr/>
      </dsp:nvSpPr>
      <dsp:spPr>
        <a:xfrm>
          <a:off x="4611710" y="445690"/>
          <a:ext cx="652071" cy="108678"/>
        </a:xfrm>
        <a:prstGeom prst="parallelogram">
          <a:avLst>
            <a:gd name="adj" fmla="val 140840"/>
          </a:avLst>
        </a:prstGeom>
        <a:solidFill>
          <a:schemeClr val="accent2">
            <a:hueOff val="-2165727"/>
            <a:satOff val="1957"/>
            <a:lumOff val="221"/>
            <a:alphaOff val="0"/>
          </a:schemeClr>
        </a:solidFill>
        <a:ln w="15875" cap="flat" cmpd="sng" algn="ctr">
          <a:solidFill>
            <a:schemeClr val="accent2">
              <a:hueOff val="-2165727"/>
              <a:satOff val="1957"/>
              <a:lumOff val="2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F57757-F53E-4435-A6B7-EB330F56A131}">
      <dsp:nvSpPr>
        <dsp:cNvPr id="0" name=""/>
        <dsp:cNvSpPr/>
      </dsp:nvSpPr>
      <dsp:spPr>
        <a:xfrm>
          <a:off x="471054" y="635661"/>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1.</a:t>
          </a:r>
          <a:r>
            <a:rPr lang="zh-CN" sz="1700" b="1" kern="1200" smtClean="0"/>
            <a:t>自然因素</a:t>
          </a:r>
          <a:endParaRPr lang="zh-CN" sz="1700" kern="1200"/>
        </a:p>
      </dsp:txBody>
      <dsp:txXfrm>
        <a:off x="471054" y="635661"/>
        <a:ext cx="4890538" cy="444594"/>
      </dsp:txXfrm>
    </dsp:sp>
    <dsp:sp modelId="{9FEC14BA-E671-40A3-B519-F51EFE7247D8}">
      <dsp:nvSpPr>
        <dsp:cNvPr id="0" name=""/>
        <dsp:cNvSpPr/>
      </dsp:nvSpPr>
      <dsp:spPr>
        <a:xfrm>
          <a:off x="471054" y="1080255"/>
          <a:ext cx="652071" cy="108678"/>
        </a:xfrm>
        <a:prstGeom prst="parallelogram">
          <a:avLst>
            <a:gd name="adj" fmla="val 140840"/>
          </a:avLst>
        </a:prstGeom>
        <a:solidFill>
          <a:schemeClr val="accent2">
            <a:hueOff val="-2526682"/>
            <a:satOff val="2283"/>
            <a:lumOff val="258"/>
            <a:alphaOff val="0"/>
          </a:schemeClr>
        </a:solidFill>
        <a:ln w="15875" cap="flat" cmpd="sng" algn="ctr">
          <a:solidFill>
            <a:schemeClr val="accent2">
              <a:hueOff val="-2526682"/>
              <a:satOff val="2283"/>
              <a:lumOff val="25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61046C-5151-43A0-9886-E2549B7703F5}">
      <dsp:nvSpPr>
        <dsp:cNvPr id="0" name=""/>
        <dsp:cNvSpPr/>
      </dsp:nvSpPr>
      <dsp:spPr>
        <a:xfrm>
          <a:off x="1161164" y="1080255"/>
          <a:ext cx="652071" cy="108678"/>
        </a:xfrm>
        <a:prstGeom prst="parallelogram">
          <a:avLst>
            <a:gd name="adj" fmla="val 140840"/>
          </a:avLst>
        </a:prstGeom>
        <a:solidFill>
          <a:schemeClr val="accent2">
            <a:hueOff val="-2887636"/>
            <a:satOff val="2609"/>
            <a:lumOff val="295"/>
            <a:alphaOff val="0"/>
          </a:schemeClr>
        </a:solidFill>
        <a:ln w="15875" cap="flat" cmpd="sng" algn="ctr">
          <a:solidFill>
            <a:schemeClr val="accent2">
              <a:hueOff val="-2887636"/>
              <a:satOff val="2609"/>
              <a:lumOff val="29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82ED10-9322-41EF-B556-801CE6AAF93C}">
      <dsp:nvSpPr>
        <dsp:cNvPr id="0" name=""/>
        <dsp:cNvSpPr/>
      </dsp:nvSpPr>
      <dsp:spPr>
        <a:xfrm>
          <a:off x="1851273" y="1080255"/>
          <a:ext cx="652071" cy="108678"/>
        </a:xfrm>
        <a:prstGeom prst="parallelogram">
          <a:avLst>
            <a:gd name="adj" fmla="val 140840"/>
          </a:avLst>
        </a:prstGeom>
        <a:solidFill>
          <a:schemeClr val="accent2">
            <a:hueOff val="-3248591"/>
            <a:satOff val="2936"/>
            <a:lumOff val="331"/>
            <a:alphaOff val="0"/>
          </a:schemeClr>
        </a:solidFill>
        <a:ln w="15875" cap="flat" cmpd="sng" algn="ctr">
          <a:solidFill>
            <a:schemeClr val="accent2">
              <a:hueOff val="-3248591"/>
              <a:satOff val="2936"/>
              <a:lumOff val="33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3D0336-C426-4B13-8F37-D60497266E1B}">
      <dsp:nvSpPr>
        <dsp:cNvPr id="0" name=""/>
        <dsp:cNvSpPr/>
      </dsp:nvSpPr>
      <dsp:spPr>
        <a:xfrm>
          <a:off x="2541382" y="1080255"/>
          <a:ext cx="652071" cy="108678"/>
        </a:xfrm>
        <a:prstGeom prst="parallelogram">
          <a:avLst>
            <a:gd name="adj" fmla="val 140840"/>
          </a:avLst>
        </a:prstGeom>
        <a:solidFill>
          <a:schemeClr val="accent2">
            <a:hueOff val="-3609546"/>
            <a:satOff val="3262"/>
            <a:lumOff val="368"/>
            <a:alphaOff val="0"/>
          </a:schemeClr>
        </a:solidFill>
        <a:ln w="15875" cap="flat" cmpd="sng" algn="ctr">
          <a:solidFill>
            <a:schemeClr val="accent2">
              <a:hueOff val="-3609546"/>
              <a:satOff val="3262"/>
              <a:lumOff val="3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C49D14-F1F7-43A2-8797-4A3DB4407F2D}">
      <dsp:nvSpPr>
        <dsp:cNvPr id="0" name=""/>
        <dsp:cNvSpPr/>
      </dsp:nvSpPr>
      <dsp:spPr>
        <a:xfrm>
          <a:off x="3231492" y="1080255"/>
          <a:ext cx="652071" cy="108678"/>
        </a:xfrm>
        <a:prstGeom prst="parallelogram">
          <a:avLst>
            <a:gd name="adj" fmla="val 140840"/>
          </a:avLst>
        </a:prstGeom>
        <a:solidFill>
          <a:schemeClr val="accent2">
            <a:hueOff val="-3970500"/>
            <a:satOff val="3588"/>
            <a:lumOff val="405"/>
            <a:alphaOff val="0"/>
          </a:schemeClr>
        </a:solidFill>
        <a:ln w="15875" cap="flat" cmpd="sng" algn="ctr">
          <a:solidFill>
            <a:schemeClr val="accent2">
              <a:hueOff val="-3970500"/>
              <a:satOff val="3588"/>
              <a:lumOff val="40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EA63A0-824F-47F9-8F29-00E32331EC1C}">
      <dsp:nvSpPr>
        <dsp:cNvPr id="0" name=""/>
        <dsp:cNvSpPr/>
      </dsp:nvSpPr>
      <dsp:spPr>
        <a:xfrm>
          <a:off x="3921601" y="1080255"/>
          <a:ext cx="652071" cy="108678"/>
        </a:xfrm>
        <a:prstGeom prst="parallelogram">
          <a:avLst>
            <a:gd name="adj" fmla="val 140840"/>
          </a:avLst>
        </a:prstGeom>
        <a:solidFill>
          <a:schemeClr val="accent2">
            <a:hueOff val="-4331455"/>
            <a:satOff val="3914"/>
            <a:lumOff val="442"/>
            <a:alphaOff val="0"/>
          </a:schemeClr>
        </a:solidFill>
        <a:ln w="15875" cap="flat" cmpd="sng" algn="ctr">
          <a:solidFill>
            <a:schemeClr val="accent2">
              <a:hueOff val="-4331455"/>
              <a:satOff val="3914"/>
              <a:lumOff val="44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2A0426-F22B-49C2-AE3E-48E9E6BE6362}">
      <dsp:nvSpPr>
        <dsp:cNvPr id="0" name=""/>
        <dsp:cNvSpPr/>
      </dsp:nvSpPr>
      <dsp:spPr>
        <a:xfrm>
          <a:off x="4611710" y="1080255"/>
          <a:ext cx="652071" cy="108678"/>
        </a:xfrm>
        <a:prstGeom prst="parallelogram">
          <a:avLst>
            <a:gd name="adj" fmla="val 140840"/>
          </a:avLst>
        </a:prstGeom>
        <a:solidFill>
          <a:schemeClr val="accent2">
            <a:hueOff val="-4692410"/>
            <a:satOff val="4240"/>
            <a:lumOff val="479"/>
            <a:alphaOff val="0"/>
          </a:schemeClr>
        </a:solidFill>
        <a:ln w="15875" cap="flat" cmpd="sng" algn="ctr">
          <a:solidFill>
            <a:schemeClr val="accent2">
              <a:hueOff val="-4692410"/>
              <a:satOff val="4240"/>
              <a:lumOff val="4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AF08ED-E3BE-4FD8-A396-E9AC69FA17DF}">
      <dsp:nvSpPr>
        <dsp:cNvPr id="0" name=""/>
        <dsp:cNvSpPr/>
      </dsp:nvSpPr>
      <dsp:spPr>
        <a:xfrm>
          <a:off x="471054" y="1270226"/>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2.</a:t>
          </a:r>
          <a:r>
            <a:rPr lang="zh-CN" sz="1700" b="1" kern="1200" smtClean="0"/>
            <a:t>建筑自身因素</a:t>
          </a:r>
          <a:endParaRPr lang="zh-CN" sz="1700" kern="1200"/>
        </a:p>
      </dsp:txBody>
      <dsp:txXfrm>
        <a:off x="471054" y="1270226"/>
        <a:ext cx="4890538" cy="444594"/>
      </dsp:txXfrm>
    </dsp:sp>
    <dsp:sp modelId="{715B96BE-85B8-4FF7-9E12-4AF2A2130B74}">
      <dsp:nvSpPr>
        <dsp:cNvPr id="0" name=""/>
        <dsp:cNvSpPr/>
      </dsp:nvSpPr>
      <dsp:spPr>
        <a:xfrm>
          <a:off x="471054" y="1714821"/>
          <a:ext cx="652071" cy="108678"/>
        </a:xfrm>
        <a:prstGeom prst="parallelogram">
          <a:avLst>
            <a:gd name="adj" fmla="val 140840"/>
          </a:avLst>
        </a:prstGeom>
        <a:solidFill>
          <a:schemeClr val="accent2">
            <a:hueOff val="-5053363"/>
            <a:satOff val="4567"/>
            <a:lumOff val="516"/>
            <a:alphaOff val="0"/>
          </a:schemeClr>
        </a:solidFill>
        <a:ln w="15875" cap="flat" cmpd="sng" algn="ctr">
          <a:solidFill>
            <a:schemeClr val="accent2">
              <a:hueOff val="-5053363"/>
              <a:satOff val="4567"/>
              <a:lumOff val="5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78188E-5CA4-4F3B-9FB0-569FA2F05137}">
      <dsp:nvSpPr>
        <dsp:cNvPr id="0" name=""/>
        <dsp:cNvSpPr/>
      </dsp:nvSpPr>
      <dsp:spPr>
        <a:xfrm>
          <a:off x="1161164" y="1714821"/>
          <a:ext cx="652071" cy="108678"/>
        </a:xfrm>
        <a:prstGeom prst="parallelogram">
          <a:avLst>
            <a:gd name="adj" fmla="val 140840"/>
          </a:avLst>
        </a:prstGeom>
        <a:solidFill>
          <a:schemeClr val="accent2">
            <a:hueOff val="-5414318"/>
            <a:satOff val="4893"/>
            <a:lumOff val="552"/>
            <a:alphaOff val="0"/>
          </a:schemeClr>
        </a:solidFill>
        <a:ln w="15875" cap="flat" cmpd="sng" algn="ctr">
          <a:solidFill>
            <a:schemeClr val="accent2">
              <a:hueOff val="-5414318"/>
              <a:satOff val="4893"/>
              <a:lumOff val="5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D62503-4C12-4B30-A0DD-220DEDF47EAE}">
      <dsp:nvSpPr>
        <dsp:cNvPr id="0" name=""/>
        <dsp:cNvSpPr/>
      </dsp:nvSpPr>
      <dsp:spPr>
        <a:xfrm>
          <a:off x="1851273" y="1714821"/>
          <a:ext cx="652071" cy="108678"/>
        </a:xfrm>
        <a:prstGeom prst="parallelogram">
          <a:avLst>
            <a:gd name="adj" fmla="val 140840"/>
          </a:avLst>
        </a:prstGeom>
        <a:solidFill>
          <a:schemeClr val="accent2">
            <a:hueOff val="-5775273"/>
            <a:satOff val="5219"/>
            <a:lumOff val="589"/>
            <a:alphaOff val="0"/>
          </a:schemeClr>
        </a:solidFill>
        <a:ln w="15875" cap="flat" cmpd="sng" algn="ctr">
          <a:solidFill>
            <a:schemeClr val="accent2">
              <a:hueOff val="-5775273"/>
              <a:satOff val="5219"/>
              <a:lumOff val="5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BDF3B4-428F-4AFC-B4C8-D7847B1EF38C}">
      <dsp:nvSpPr>
        <dsp:cNvPr id="0" name=""/>
        <dsp:cNvSpPr/>
      </dsp:nvSpPr>
      <dsp:spPr>
        <a:xfrm>
          <a:off x="2541382" y="1714821"/>
          <a:ext cx="652071" cy="108678"/>
        </a:xfrm>
        <a:prstGeom prst="parallelogram">
          <a:avLst>
            <a:gd name="adj" fmla="val 140840"/>
          </a:avLst>
        </a:prstGeom>
        <a:solidFill>
          <a:schemeClr val="accent2">
            <a:hueOff val="-6136227"/>
            <a:satOff val="5545"/>
            <a:lumOff val="626"/>
            <a:alphaOff val="0"/>
          </a:schemeClr>
        </a:solidFill>
        <a:ln w="15875" cap="flat" cmpd="sng" algn="ctr">
          <a:solidFill>
            <a:schemeClr val="accent2">
              <a:hueOff val="-6136227"/>
              <a:satOff val="5545"/>
              <a:lumOff val="6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C0ED6A-164A-4B86-B9B2-907E89DC85A1}">
      <dsp:nvSpPr>
        <dsp:cNvPr id="0" name=""/>
        <dsp:cNvSpPr/>
      </dsp:nvSpPr>
      <dsp:spPr>
        <a:xfrm>
          <a:off x="3231492" y="1714821"/>
          <a:ext cx="652071" cy="108678"/>
        </a:xfrm>
        <a:prstGeom prst="parallelogram">
          <a:avLst>
            <a:gd name="adj" fmla="val 140840"/>
          </a:avLst>
        </a:prstGeom>
        <a:solidFill>
          <a:schemeClr val="accent2">
            <a:hueOff val="-6497182"/>
            <a:satOff val="5871"/>
            <a:lumOff val="663"/>
            <a:alphaOff val="0"/>
          </a:schemeClr>
        </a:solidFill>
        <a:ln w="15875" cap="flat" cmpd="sng" algn="ctr">
          <a:solidFill>
            <a:schemeClr val="accent2">
              <a:hueOff val="-6497182"/>
              <a:satOff val="5871"/>
              <a:lumOff val="6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2EE52D-3589-4E09-BB88-5EAE4086C4A5}">
      <dsp:nvSpPr>
        <dsp:cNvPr id="0" name=""/>
        <dsp:cNvSpPr/>
      </dsp:nvSpPr>
      <dsp:spPr>
        <a:xfrm>
          <a:off x="3921601" y="1714821"/>
          <a:ext cx="652071" cy="108678"/>
        </a:xfrm>
        <a:prstGeom prst="parallelogram">
          <a:avLst>
            <a:gd name="adj" fmla="val 140840"/>
          </a:avLst>
        </a:prstGeom>
        <a:solidFill>
          <a:schemeClr val="accent2">
            <a:hueOff val="-6858137"/>
            <a:satOff val="6198"/>
            <a:lumOff val="700"/>
            <a:alphaOff val="0"/>
          </a:schemeClr>
        </a:solidFill>
        <a:ln w="15875" cap="flat" cmpd="sng" algn="ctr">
          <a:solidFill>
            <a:schemeClr val="accent2">
              <a:hueOff val="-6858137"/>
              <a:satOff val="6198"/>
              <a:lumOff val="70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AB2D9B-941B-4257-B480-5A77B071FE80}">
      <dsp:nvSpPr>
        <dsp:cNvPr id="0" name=""/>
        <dsp:cNvSpPr/>
      </dsp:nvSpPr>
      <dsp:spPr>
        <a:xfrm>
          <a:off x="4611710" y="1714821"/>
          <a:ext cx="652071" cy="108678"/>
        </a:xfrm>
        <a:prstGeom prst="parallelogram">
          <a:avLst>
            <a:gd name="adj" fmla="val 140840"/>
          </a:avLst>
        </a:prstGeom>
        <a:solidFill>
          <a:schemeClr val="accent2">
            <a:hueOff val="-7219091"/>
            <a:satOff val="6524"/>
            <a:lumOff val="737"/>
            <a:alphaOff val="0"/>
          </a:schemeClr>
        </a:solidFill>
        <a:ln w="15875" cap="flat" cmpd="sng" algn="ctr">
          <a:solidFill>
            <a:schemeClr val="accent2">
              <a:hueOff val="-7219091"/>
              <a:satOff val="6524"/>
              <a:lumOff val="7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3B573B-F27D-4AF3-B321-DBD33104E171}">
      <dsp:nvSpPr>
        <dsp:cNvPr id="0" name=""/>
        <dsp:cNvSpPr/>
      </dsp:nvSpPr>
      <dsp:spPr>
        <a:xfrm>
          <a:off x="471054" y="1904791"/>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3.</a:t>
          </a:r>
          <a:r>
            <a:rPr lang="zh-CN" sz="1700" b="1" kern="1200" smtClean="0"/>
            <a:t>室内物理因素</a:t>
          </a:r>
          <a:endParaRPr lang="zh-CN" sz="1700" kern="1200"/>
        </a:p>
      </dsp:txBody>
      <dsp:txXfrm>
        <a:off x="471054" y="1904791"/>
        <a:ext cx="4890538" cy="444594"/>
      </dsp:txXfrm>
    </dsp:sp>
    <dsp:sp modelId="{101466D1-E97E-4E08-A362-BD6300B915AF}">
      <dsp:nvSpPr>
        <dsp:cNvPr id="0" name=""/>
        <dsp:cNvSpPr/>
      </dsp:nvSpPr>
      <dsp:spPr>
        <a:xfrm>
          <a:off x="471054" y="2349386"/>
          <a:ext cx="652071" cy="108678"/>
        </a:xfrm>
        <a:prstGeom prst="parallelogram">
          <a:avLst>
            <a:gd name="adj" fmla="val 140840"/>
          </a:avLst>
        </a:prstGeom>
        <a:solidFill>
          <a:schemeClr val="accent2">
            <a:hueOff val="-7580045"/>
            <a:satOff val="6850"/>
            <a:lumOff val="773"/>
            <a:alphaOff val="0"/>
          </a:schemeClr>
        </a:solidFill>
        <a:ln w="15875" cap="flat" cmpd="sng" algn="ctr">
          <a:solidFill>
            <a:schemeClr val="accent2">
              <a:hueOff val="-7580045"/>
              <a:satOff val="6850"/>
              <a:lumOff val="7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32C9D4-D773-4B83-BB03-8C7F8B6072F7}">
      <dsp:nvSpPr>
        <dsp:cNvPr id="0" name=""/>
        <dsp:cNvSpPr/>
      </dsp:nvSpPr>
      <dsp:spPr>
        <a:xfrm>
          <a:off x="1161164" y="2349386"/>
          <a:ext cx="652071" cy="108678"/>
        </a:xfrm>
        <a:prstGeom prst="parallelogram">
          <a:avLst>
            <a:gd name="adj" fmla="val 140840"/>
          </a:avLst>
        </a:prstGeom>
        <a:solidFill>
          <a:schemeClr val="accent2">
            <a:hueOff val="-7941000"/>
            <a:satOff val="7176"/>
            <a:lumOff val="810"/>
            <a:alphaOff val="0"/>
          </a:schemeClr>
        </a:solidFill>
        <a:ln w="15875" cap="flat" cmpd="sng" algn="ctr">
          <a:solidFill>
            <a:schemeClr val="accent2">
              <a:hueOff val="-7941000"/>
              <a:satOff val="7176"/>
              <a:lumOff val="8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F8F777-0FFB-4827-9AA6-0B425F53AD5B}">
      <dsp:nvSpPr>
        <dsp:cNvPr id="0" name=""/>
        <dsp:cNvSpPr/>
      </dsp:nvSpPr>
      <dsp:spPr>
        <a:xfrm>
          <a:off x="1851273" y="2349386"/>
          <a:ext cx="652071" cy="108678"/>
        </a:xfrm>
        <a:prstGeom prst="parallelogram">
          <a:avLst>
            <a:gd name="adj" fmla="val 140840"/>
          </a:avLst>
        </a:prstGeom>
        <a:solidFill>
          <a:schemeClr val="accent2">
            <a:hueOff val="-8301954"/>
            <a:satOff val="7502"/>
            <a:lumOff val="847"/>
            <a:alphaOff val="0"/>
          </a:schemeClr>
        </a:solidFill>
        <a:ln w="15875" cap="flat" cmpd="sng" algn="ctr">
          <a:solidFill>
            <a:schemeClr val="accent2">
              <a:hueOff val="-8301954"/>
              <a:satOff val="7502"/>
              <a:lumOff val="8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0CC0DC-9050-4F98-9127-F591CBB3C067}">
      <dsp:nvSpPr>
        <dsp:cNvPr id="0" name=""/>
        <dsp:cNvSpPr/>
      </dsp:nvSpPr>
      <dsp:spPr>
        <a:xfrm>
          <a:off x="2541382" y="2349386"/>
          <a:ext cx="652071" cy="108678"/>
        </a:xfrm>
        <a:prstGeom prst="parallelogram">
          <a:avLst>
            <a:gd name="adj" fmla="val 140840"/>
          </a:avLst>
        </a:prstGeom>
        <a:solidFill>
          <a:schemeClr val="accent2">
            <a:hueOff val="-8662909"/>
            <a:satOff val="7828"/>
            <a:lumOff val="884"/>
            <a:alphaOff val="0"/>
          </a:schemeClr>
        </a:solidFill>
        <a:ln w="15875" cap="flat" cmpd="sng" algn="ctr">
          <a:solidFill>
            <a:schemeClr val="accent2">
              <a:hueOff val="-8662909"/>
              <a:satOff val="7828"/>
              <a:lumOff val="8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3A57C8-F305-40EC-9069-41C1A433E0B3}">
      <dsp:nvSpPr>
        <dsp:cNvPr id="0" name=""/>
        <dsp:cNvSpPr/>
      </dsp:nvSpPr>
      <dsp:spPr>
        <a:xfrm>
          <a:off x="3231492" y="2349386"/>
          <a:ext cx="652071" cy="108678"/>
        </a:xfrm>
        <a:prstGeom prst="parallelogram">
          <a:avLst>
            <a:gd name="adj" fmla="val 140840"/>
          </a:avLst>
        </a:prstGeom>
        <a:solidFill>
          <a:schemeClr val="accent2">
            <a:hueOff val="-9023863"/>
            <a:satOff val="8155"/>
            <a:lumOff val="921"/>
            <a:alphaOff val="0"/>
          </a:schemeClr>
        </a:solidFill>
        <a:ln w="15875" cap="flat" cmpd="sng" algn="ctr">
          <a:solidFill>
            <a:schemeClr val="accent2">
              <a:hueOff val="-9023863"/>
              <a:satOff val="8155"/>
              <a:lumOff val="9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148314-7E68-4DC2-8DE4-40BD7B71B1E3}">
      <dsp:nvSpPr>
        <dsp:cNvPr id="0" name=""/>
        <dsp:cNvSpPr/>
      </dsp:nvSpPr>
      <dsp:spPr>
        <a:xfrm>
          <a:off x="3921601" y="2349386"/>
          <a:ext cx="652071" cy="108678"/>
        </a:xfrm>
        <a:prstGeom prst="parallelogram">
          <a:avLst>
            <a:gd name="adj" fmla="val 140840"/>
          </a:avLst>
        </a:prstGeom>
        <a:solidFill>
          <a:schemeClr val="accent2">
            <a:hueOff val="-9384819"/>
            <a:satOff val="8481"/>
            <a:lumOff val="958"/>
            <a:alphaOff val="0"/>
          </a:schemeClr>
        </a:solidFill>
        <a:ln w="15875" cap="flat" cmpd="sng" algn="ctr">
          <a:solidFill>
            <a:schemeClr val="accent2">
              <a:hueOff val="-9384819"/>
              <a:satOff val="8481"/>
              <a:lumOff val="95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94AAEB-335C-4B68-9C37-0476195DB9C2}">
      <dsp:nvSpPr>
        <dsp:cNvPr id="0" name=""/>
        <dsp:cNvSpPr/>
      </dsp:nvSpPr>
      <dsp:spPr>
        <a:xfrm>
          <a:off x="4611710" y="2349386"/>
          <a:ext cx="652071" cy="108678"/>
        </a:xfrm>
        <a:prstGeom prst="parallelogram">
          <a:avLst>
            <a:gd name="adj" fmla="val 140840"/>
          </a:avLst>
        </a:prstGeom>
        <a:solidFill>
          <a:schemeClr val="accent2">
            <a:hueOff val="-9745773"/>
            <a:satOff val="8807"/>
            <a:lumOff val="994"/>
            <a:alphaOff val="0"/>
          </a:schemeClr>
        </a:solidFill>
        <a:ln w="15875" cap="flat" cmpd="sng" algn="ctr">
          <a:solidFill>
            <a:schemeClr val="accent2">
              <a:hueOff val="-9745773"/>
              <a:satOff val="8807"/>
              <a:lumOff val="9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230189-363A-4899-8201-895949152EB1}">
      <dsp:nvSpPr>
        <dsp:cNvPr id="0" name=""/>
        <dsp:cNvSpPr/>
      </dsp:nvSpPr>
      <dsp:spPr>
        <a:xfrm>
          <a:off x="471054" y="2539357"/>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4.</a:t>
          </a:r>
          <a:r>
            <a:rPr lang="zh-CN" sz="1700" b="1" kern="1200" smtClean="0"/>
            <a:t>人的因素</a:t>
          </a:r>
          <a:endParaRPr lang="zh-CN" sz="1700" kern="1200"/>
        </a:p>
      </dsp:txBody>
      <dsp:txXfrm>
        <a:off x="471054" y="2539357"/>
        <a:ext cx="4890538" cy="444594"/>
      </dsp:txXfrm>
    </dsp:sp>
    <dsp:sp modelId="{010FFD58-A1DF-4521-A729-D0FC27884A54}">
      <dsp:nvSpPr>
        <dsp:cNvPr id="0" name=""/>
        <dsp:cNvSpPr/>
      </dsp:nvSpPr>
      <dsp:spPr>
        <a:xfrm>
          <a:off x="471054" y="2983951"/>
          <a:ext cx="652071" cy="108678"/>
        </a:xfrm>
        <a:prstGeom prst="parallelogram">
          <a:avLst>
            <a:gd name="adj" fmla="val 140840"/>
          </a:avLst>
        </a:prstGeom>
        <a:solidFill>
          <a:schemeClr val="accent2">
            <a:hueOff val="-10106727"/>
            <a:satOff val="9133"/>
            <a:lumOff val="1031"/>
            <a:alphaOff val="0"/>
          </a:schemeClr>
        </a:solidFill>
        <a:ln w="15875" cap="flat" cmpd="sng" algn="ctr">
          <a:solidFill>
            <a:schemeClr val="accent2">
              <a:hueOff val="-10106727"/>
              <a:satOff val="9133"/>
              <a:lumOff val="103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1D5923-EBDA-429D-B32F-01A0F61E1107}">
      <dsp:nvSpPr>
        <dsp:cNvPr id="0" name=""/>
        <dsp:cNvSpPr/>
      </dsp:nvSpPr>
      <dsp:spPr>
        <a:xfrm>
          <a:off x="1161164" y="2983951"/>
          <a:ext cx="652071" cy="108678"/>
        </a:xfrm>
        <a:prstGeom prst="parallelogram">
          <a:avLst>
            <a:gd name="adj" fmla="val 140840"/>
          </a:avLst>
        </a:prstGeom>
        <a:solidFill>
          <a:schemeClr val="accent2">
            <a:hueOff val="-10467683"/>
            <a:satOff val="9459"/>
            <a:lumOff val="1068"/>
            <a:alphaOff val="0"/>
          </a:schemeClr>
        </a:solidFill>
        <a:ln w="15875" cap="flat" cmpd="sng" algn="ctr">
          <a:solidFill>
            <a:schemeClr val="accent2">
              <a:hueOff val="-10467683"/>
              <a:satOff val="9459"/>
              <a:lumOff val="10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8A589A-EF13-4506-9AE8-6118B11B06B5}">
      <dsp:nvSpPr>
        <dsp:cNvPr id="0" name=""/>
        <dsp:cNvSpPr/>
      </dsp:nvSpPr>
      <dsp:spPr>
        <a:xfrm>
          <a:off x="1851273" y="2983951"/>
          <a:ext cx="652071" cy="108678"/>
        </a:xfrm>
        <a:prstGeom prst="parallelogram">
          <a:avLst>
            <a:gd name="adj" fmla="val 140840"/>
          </a:avLst>
        </a:prstGeom>
        <a:solidFill>
          <a:schemeClr val="accent2">
            <a:hueOff val="-10828637"/>
            <a:satOff val="9786"/>
            <a:lumOff val="1105"/>
            <a:alphaOff val="0"/>
          </a:schemeClr>
        </a:solidFill>
        <a:ln w="15875" cap="flat" cmpd="sng" algn="ctr">
          <a:solidFill>
            <a:schemeClr val="accent2">
              <a:hueOff val="-10828637"/>
              <a:satOff val="9786"/>
              <a:lumOff val="110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AF756D-265F-4003-BEC0-07230207A5E3}">
      <dsp:nvSpPr>
        <dsp:cNvPr id="0" name=""/>
        <dsp:cNvSpPr/>
      </dsp:nvSpPr>
      <dsp:spPr>
        <a:xfrm>
          <a:off x="2541382" y="2983951"/>
          <a:ext cx="652071" cy="108678"/>
        </a:xfrm>
        <a:prstGeom prst="parallelogram">
          <a:avLst>
            <a:gd name="adj" fmla="val 140840"/>
          </a:avLst>
        </a:prstGeom>
        <a:solidFill>
          <a:schemeClr val="accent2">
            <a:hueOff val="-11189591"/>
            <a:satOff val="10112"/>
            <a:lumOff val="1142"/>
            <a:alphaOff val="0"/>
          </a:schemeClr>
        </a:solidFill>
        <a:ln w="15875" cap="flat" cmpd="sng" algn="ctr">
          <a:solidFill>
            <a:schemeClr val="accent2">
              <a:hueOff val="-11189591"/>
              <a:satOff val="10112"/>
              <a:lumOff val="114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C9DBEA-D4E8-4A6B-AB82-EC5D5F561394}">
      <dsp:nvSpPr>
        <dsp:cNvPr id="0" name=""/>
        <dsp:cNvSpPr/>
      </dsp:nvSpPr>
      <dsp:spPr>
        <a:xfrm>
          <a:off x="3231492" y="2983951"/>
          <a:ext cx="652071" cy="108678"/>
        </a:xfrm>
        <a:prstGeom prst="parallelogram">
          <a:avLst>
            <a:gd name="adj" fmla="val 140840"/>
          </a:avLst>
        </a:prstGeom>
        <a:solidFill>
          <a:schemeClr val="accent2">
            <a:hueOff val="-11550546"/>
            <a:satOff val="10438"/>
            <a:lumOff val="1179"/>
            <a:alphaOff val="0"/>
          </a:schemeClr>
        </a:solidFill>
        <a:ln w="15875" cap="flat" cmpd="sng" algn="ctr">
          <a:solidFill>
            <a:schemeClr val="accent2">
              <a:hueOff val="-11550546"/>
              <a:satOff val="10438"/>
              <a:lumOff val="11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C9F699-8829-41AE-9C2A-F30ECDA255AE}">
      <dsp:nvSpPr>
        <dsp:cNvPr id="0" name=""/>
        <dsp:cNvSpPr/>
      </dsp:nvSpPr>
      <dsp:spPr>
        <a:xfrm>
          <a:off x="3921601" y="2983951"/>
          <a:ext cx="652071" cy="108678"/>
        </a:xfrm>
        <a:prstGeom prst="parallelogram">
          <a:avLst>
            <a:gd name="adj" fmla="val 140840"/>
          </a:avLst>
        </a:prstGeom>
        <a:solidFill>
          <a:schemeClr val="accent2">
            <a:hueOff val="-11911501"/>
            <a:satOff val="10764"/>
            <a:lumOff val="1215"/>
            <a:alphaOff val="0"/>
          </a:schemeClr>
        </a:solidFill>
        <a:ln w="15875" cap="flat" cmpd="sng" algn="ctr">
          <a:solidFill>
            <a:schemeClr val="accent2">
              <a:hueOff val="-11911501"/>
              <a:satOff val="10764"/>
              <a:lumOff val="12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C496CA-408D-4A7A-AA7A-512B48404BDC}">
      <dsp:nvSpPr>
        <dsp:cNvPr id="0" name=""/>
        <dsp:cNvSpPr/>
      </dsp:nvSpPr>
      <dsp:spPr>
        <a:xfrm>
          <a:off x="4611710" y="2983951"/>
          <a:ext cx="652071" cy="108678"/>
        </a:xfrm>
        <a:prstGeom prst="parallelogram">
          <a:avLst>
            <a:gd name="adj" fmla="val 140840"/>
          </a:avLst>
        </a:prstGeom>
        <a:solidFill>
          <a:schemeClr val="accent2">
            <a:hueOff val="-12272455"/>
            <a:satOff val="11090"/>
            <a:lumOff val="1252"/>
            <a:alphaOff val="0"/>
          </a:schemeClr>
        </a:solidFill>
        <a:ln w="15875" cap="flat" cmpd="sng" algn="ctr">
          <a:solidFill>
            <a:schemeClr val="accent2">
              <a:hueOff val="-12272455"/>
              <a:satOff val="11090"/>
              <a:lumOff val="12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3AA961-CCCF-4F81-9733-E082694DEB36}">
      <dsp:nvSpPr>
        <dsp:cNvPr id="0" name=""/>
        <dsp:cNvSpPr/>
      </dsp:nvSpPr>
      <dsp:spPr>
        <a:xfrm>
          <a:off x="471054" y="3173922"/>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5</a:t>
          </a:r>
          <a:r>
            <a:rPr lang="zh-CN" sz="1700" b="1" kern="1200" smtClean="0"/>
            <a:t>．社会因素</a:t>
          </a:r>
          <a:endParaRPr lang="zh-CN" sz="1700" kern="1200"/>
        </a:p>
      </dsp:txBody>
      <dsp:txXfrm>
        <a:off x="471054" y="3173922"/>
        <a:ext cx="4890538" cy="444594"/>
      </dsp:txXfrm>
    </dsp:sp>
    <dsp:sp modelId="{B6FDF211-6ED3-4F15-B9E1-1E318CF52FC8}">
      <dsp:nvSpPr>
        <dsp:cNvPr id="0" name=""/>
        <dsp:cNvSpPr/>
      </dsp:nvSpPr>
      <dsp:spPr>
        <a:xfrm>
          <a:off x="471054" y="3618517"/>
          <a:ext cx="652071" cy="108678"/>
        </a:xfrm>
        <a:prstGeom prst="parallelogram">
          <a:avLst>
            <a:gd name="adj" fmla="val 140840"/>
          </a:avLst>
        </a:prstGeom>
        <a:solidFill>
          <a:schemeClr val="accent2">
            <a:hueOff val="-12633409"/>
            <a:satOff val="11417"/>
            <a:lumOff val="1289"/>
            <a:alphaOff val="0"/>
          </a:schemeClr>
        </a:solidFill>
        <a:ln w="15875" cap="flat" cmpd="sng" algn="ctr">
          <a:solidFill>
            <a:schemeClr val="accent2">
              <a:hueOff val="-12633409"/>
              <a:satOff val="11417"/>
              <a:lumOff val="12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F1E557-59E2-45E9-B589-8A24A5020EB1}">
      <dsp:nvSpPr>
        <dsp:cNvPr id="0" name=""/>
        <dsp:cNvSpPr/>
      </dsp:nvSpPr>
      <dsp:spPr>
        <a:xfrm>
          <a:off x="1161164" y="3618517"/>
          <a:ext cx="652071" cy="108678"/>
        </a:xfrm>
        <a:prstGeom prst="parallelogram">
          <a:avLst>
            <a:gd name="adj" fmla="val 140840"/>
          </a:avLst>
        </a:prstGeom>
        <a:solidFill>
          <a:schemeClr val="accent2">
            <a:hueOff val="-12994363"/>
            <a:satOff val="11743"/>
            <a:lumOff val="1326"/>
            <a:alphaOff val="0"/>
          </a:schemeClr>
        </a:solidFill>
        <a:ln w="15875" cap="flat" cmpd="sng" algn="ctr">
          <a:solidFill>
            <a:schemeClr val="accent2">
              <a:hueOff val="-12994363"/>
              <a:satOff val="11743"/>
              <a:lumOff val="13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6E84C1-4321-4DE8-9552-64CC890BC6C0}">
      <dsp:nvSpPr>
        <dsp:cNvPr id="0" name=""/>
        <dsp:cNvSpPr/>
      </dsp:nvSpPr>
      <dsp:spPr>
        <a:xfrm>
          <a:off x="1851273" y="3618517"/>
          <a:ext cx="652071" cy="108678"/>
        </a:xfrm>
        <a:prstGeom prst="parallelogram">
          <a:avLst>
            <a:gd name="adj" fmla="val 140840"/>
          </a:avLst>
        </a:prstGeom>
        <a:solidFill>
          <a:schemeClr val="accent2">
            <a:hueOff val="-13355318"/>
            <a:satOff val="12069"/>
            <a:lumOff val="1363"/>
            <a:alphaOff val="0"/>
          </a:schemeClr>
        </a:solidFill>
        <a:ln w="15875" cap="flat" cmpd="sng" algn="ctr">
          <a:solidFill>
            <a:schemeClr val="accent2">
              <a:hueOff val="-13355318"/>
              <a:satOff val="12069"/>
              <a:lumOff val="13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794885-D69B-4B8B-A5EF-42A4FA5EE0B7}">
      <dsp:nvSpPr>
        <dsp:cNvPr id="0" name=""/>
        <dsp:cNvSpPr/>
      </dsp:nvSpPr>
      <dsp:spPr>
        <a:xfrm>
          <a:off x="2541382" y="3618517"/>
          <a:ext cx="652071" cy="108678"/>
        </a:xfrm>
        <a:prstGeom prst="parallelogram">
          <a:avLst>
            <a:gd name="adj" fmla="val 140840"/>
          </a:avLst>
        </a:prstGeom>
        <a:solidFill>
          <a:schemeClr val="accent2">
            <a:hueOff val="-13716273"/>
            <a:satOff val="12395"/>
            <a:lumOff val="1400"/>
            <a:alphaOff val="0"/>
          </a:schemeClr>
        </a:solidFill>
        <a:ln w="15875" cap="flat" cmpd="sng" algn="ctr">
          <a:solidFill>
            <a:schemeClr val="accent2">
              <a:hueOff val="-13716273"/>
              <a:satOff val="12395"/>
              <a:lumOff val="140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1E09C9-034E-4CBD-82C7-D788F2CBAF43}">
      <dsp:nvSpPr>
        <dsp:cNvPr id="0" name=""/>
        <dsp:cNvSpPr/>
      </dsp:nvSpPr>
      <dsp:spPr>
        <a:xfrm>
          <a:off x="3231492" y="3618517"/>
          <a:ext cx="652071" cy="108678"/>
        </a:xfrm>
        <a:prstGeom prst="parallelogram">
          <a:avLst>
            <a:gd name="adj" fmla="val 140840"/>
          </a:avLst>
        </a:prstGeom>
        <a:solidFill>
          <a:schemeClr val="accent2">
            <a:hueOff val="-14077227"/>
            <a:satOff val="12721"/>
            <a:lumOff val="1436"/>
            <a:alphaOff val="0"/>
          </a:schemeClr>
        </a:solidFill>
        <a:ln w="15875" cap="flat" cmpd="sng" algn="ctr">
          <a:solidFill>
            <a:schemeClr val="accent2">
              <a:hueOff val="-14077227"/>
              <a:satOff val="12721"/>
              <a:lumOff val="14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ADD516-5E5A-4414-8F19-F74597AE0743}">
      <dsp:nvSpPr>
        <dsp:cNvPr id="0" name=""/>
        <dsp:cNvSpPr/>
      </dsp:nvSpPr>
      <dsp:spPr>
        <a:xfrm>
          <a:off x="3921601" y="3618517"/>
          <a:ext cx="652071" cy="108678"/>
        </a:xfrm>
        <a:prstGeom prst="parallelogram">
          <a:avLst>
            <a:gd name="adj" fmla="val 140840"/>
          </a:avLst>
        </a:prstGeom>
        <a:solidFill>
          <a:schemeClr val="accent2">
            <a:hueOff val="-14438182"/>
            <a:satOff val="13047"/>
            <a:lumOff val="1473"/>
            <a:alphaOff val="0"/>
          </a:schemeClr>
        </a:solidFill>
        <a:ln w="15875" cap="flat" cmpd="sng" algn="ctr">
          <a:solidFill>
            <a:schemeClr val="accent2">
              <a:hueOff val="-14438182"/>
              <a:satOff val="13047"/>
              <a:lumOff val="14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273477-3C6C-4DDF-B815-C7C93BBF2221}">
      <dsp:nvSpPr>
        <dsp:cNvPr id="0" name=""/>
        <dsp:cNvSpPr/>
      </dsp:nvSpPr>
      <dsp:spPr>
        <a:xfrm>
          <a:off x="4611710" y="3618517"/>
          <a:ext cx="652071" cy="108678"/>
        </a:xfrm>
        <a:prstGeom prst="parallelogram">
          <a:avLst>
            <a:gd name="adj" fmla="val 140840"/>
          </a:avLst>
        </a:prstGeom>
        <a:solidFill>
          <a:schemeClr val="accent2">
            <a:hueOff val="-14799137"/>
            <a:satOff val="13374"/>
            <a:lumOff val="1510"/>
            <a:alphaOff val="0"/>
          </a:schemeClr>
        </a:solidFill>
        <a:ln w="15875" cap="flat" cmpd="sng" algn="ctr">
          <a:solidFill>
            <a:schemeClr val="accent2">
              <a:hueOff val="-14799137"/>
              <a:satOff val="13374"/>
              <a:lumOff val="1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16A201-A8AC-49FA-93DA-5B5AAEBA38DC}">
      <dsp:nvSpPr>
        <dsp:cNvPr id="0" name=""/>
        <dsp:cNvSpPr/>
      </dsp:nvSpPr>
      <dsp:spPr>
        <a:xfrm>
          <a:off x="471054" y="3808488"/>
          <a:ext cx="4890538" cy="444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en-US" sz="1700" b="1" kern="1200" smtClean="0"/>
            <a:t>6.</a:t>
          </a:r>
          <a:r>
            <a:rPr lang="zh-CN" sz="1700" b="1" kern="1200" smtClean="0"/>
            <a:t>经济因素</a:t>
          </a:r>
          <a:endParaRPr lang="zh-CN" sz="1700" kern="1200"/>
        </a:p>
      </dsp:txBody>
      <dsp:txXfrm>
        <a:off x="471054" y="3808488"/>
        <a:ext cx="4890538" cy="444594"/>
      </dsp:txXfrm>
    </dsp:sp>
    <dsp:sp modelId="{2FC81C85-FFDD-4E41-8F9D-8B8AD0DB3418}">
      <dsp:nvSpPr>
        <dsp:cNvPr id="0" name=""/>
        <dsp:cNvSpPr/>
      </dsp:nvSpPr>
      <dsp:spPr>
        <a:xfrm>
          <a:off x="471054" y="4253082"/>
          <a:ext cx="652071" cy="108678"/>
        </a:xfrm>
        <a:prstGeom prst="parallelogram">
          <a:avLst>
            <a:gd name="adj" fmla="val 140840"/>
          </a:avLst>
        </a:prstGeom>
        <a:solidFill>
          <a:schemeClr val="accent2">
            <a:hueOff val="-15160091"/>
            <a:satOff val="13700"/>
            <a:lumOff val="1547"/>
            <a:alphaOff val="0"/>
          </a:schemeClr>
        </a:solidFill>
        <a:ln w="15875" cap="flat" cmpd="sng" algn="ctr">
          <a:solidFill>
            <a:schemeClr val="accent2">
              <a:hueOff val="-15160091"/>
              <a:satOff val="13700"/>
              <a:lumOff val="15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F3561A-4B79-447E-9D18-E38275F87099}">
      <dsp:nvSpPr>
        <dsp:cNvPr id="0" name=""/>
        <dsp:cNvSpPr/>
      </dsp:nvSpPr>
      <dsp:spPr>
        <a:xfrm>
          <a:off x="1161164" y="4253082"/>
          <a:ext cx="652071" cy="108678"/>
        </a:xfrm>
        <a:prstGeom prst="parallelogram">
          <a:avLst>
            <a:gd name="adj" fmla="val 140840"/>
          </a:avLst>
        </a:prstGeom>
        <a:solidFill>
          <a:schemeClr val="accent2">
            <a:hueOff val="-15521045"/>
            <a:satOff val="14026"/>
            <a:lumOff val="1584"/>
            <a:alphaOff val="0"/>
          </a:schemeClr>
        </a:solidFill>
        <a:ln w="15875" cap="flat" cmpd="sng" algn="ctr">
          <a:solidFill>
            <a:schemeClr val="accent2">
              <a:hueOff val="-15521045"/>
              <a:satOff val="14026"/>
              <a:lumOff val="15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F99C58-6D89-470A-A868-747C365DEFCB}">
      <dsp:nvSpPr>
        <dsp:cNvPr id="0" name=""/>
        <dsp:cNvSpPr/>
      </dsp:nvSpPr>
      <dsp:spPr>
        <a:xfrm>
          <a:off x="1851273" y="4253082"/>
          <a:ext cx="652071" cy="108678"/>
        </a:xfrm>
        <a:prstGeom prst="parallelogram">
          <a:avLst>
            <a:gd name="adj" fmla="val 140840"/>
          </a:avLst>
        </a:prstGeom>
        <a:solidFill>
          <a:schemeClr val="accent2">
            <a:hueOff val="-15882001"/>
            <a:satOff val="14352"/>
            <a:lumOff val="1621"/>
            <a:alphaOff val="0"/>
          </a:schemeClr>
        </a:solidFill>
        <a:ln w="15875" cap="flat" cmpd="sng" algn="ctr">
          <a:solidFill>
            <a:schemeClr val="accent2">
              <a:hueOff val="-15882001"/>
              <a:satOff val="14352"/>
              <a:lumOff val="16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2B7FA6-E87E-4085-89CC-3690D2EC014A}">
      <dsp:nvSpPr>
        <dsp:cNvPr id="0" name=""/>
        <dsp:cNvSpPr/>
      </dsp:nvSpPr>
      <dsp:spPr>
        <a:xfrm>
          <a:off x="2541382" y="4253082"/>
          <a:ext cx="652071" cy="108678"/>
        </a:xfrm>
        <a:prstGeom prst="parallelogram">
          <a:avLst>
            <a:gd name="adj" fmla="val 140840"/>
          </a:avLst>
        </a:prstGeom>
        <a:solidFill>
          <a:schemeClr val="accent2">
            <a:hueOff val="-16242955"/>
            <a:satOff val="14678"/>
            <a:lumOff val="1657"/>
            <a:alphaOff val="0"/>
          </a:schemeClr>
        </a:solidFill>
        <a:ln w="15875" cap="flat" cmpd="sng" algn="ctr">
          <a:solidFill>
            <a:schemeClr val="accent2">
              <a:hueOff val="-16242955"/>
              <a:satOff val="14678"/>
              <a:lumOff val="16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0C7F53-E49B-4A06-B5B4-E92A46EA2C76}">
      <dsp:nvSpPr>
        <dsp:cNvPr id="0" name=""/>
        <dsp:cNvSpPr/>
      </dsp:nvSpPr>
      <dsp:spPr>
        <a:xfrm>
          <a:off x="3231492" y="4253082"/>
          <a:ext cx="652071" cy="108678"/>
        </a:xfrm>
        <a:prstGeom prst="parallelogram">
          <a:avLst>
            <a:gd name="adj" fmla="val 140840"/>
          </a:avLst>
        </a:prstGeom>
        <a:solidFill>
          <a:schemeClr val="accent2">
            <a:hueOff val="-16603909"/>
            <a:satOff val="15005"/>
            <a:lumOff val="1694"/>
            <a:alphaOff val="0"/>
          </a:schemeClr>
        </a:solidFill>
        <a:ln w="15875" cap="flat" cmpd="sng" algn="ctr">
          <a:solidFill>
            <a:schemeClr val="accent2">
              <a:hueOff val="-16603909"/>
              <a:satOff val="15005"/>
              <a:lumOff val="16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32A2E0-7501-4A0D-8FED-993F0AC01C6F}">
      <dsp:nvSpPr>
        <dsp:cNvPr id="0" name=""/>
        <dsp:cNvSpPr/>
      </dsp:nvSpPr>
      <dsp:spPr>
        <a:xfrm>
          <a:off x="3921601" y="4253082"/>
          <a:ext cx="652071" cy="108678"/>
        </a:xfrm>
        <a:prstGeom prst="parallelogram">
          <a:avLst>
            <a:gd name="adj" fmla="val 140840"/>
          </a:avLst>
        </a:prstGeom>
        <a:solidFill>
          <a:schemeClr val="accent2">
            <a:hueOff val="-16964865"/>
            <a:satOff val="15331"/>
            <a:lumOff val="1731"/>
            <a:alphaOff val="0"/>
          </a:schemeClr>
        </a:solidFill>
        <a:ln w="15875" cap="flat" cmpd="sng" algn="ctr">
          <a:solidFill>
            <a:schemeClr val="accent2">
              <a:hueOff val="-16964865"/>
              <a:satOff val="15331"/>
              <a:lumOff val="173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FE94B4-7940-454E-A963-065A125D4300}">
      <dsp:nvSpPr>
        <dsp:cNvPr id="0" name=""/>
        <dsp:cNvSpPr/>
      </dsp:nvSpPr>
      <dsp:spPr>
        <a:xfrm>
          <a:off x="4611710" y="4253082"/>
          <a:ext cx="652071" cy="108678"/>
        </a:xfrm>
        <a:prstGeom prst="parallelogram">
          <a:avLst>
            <a:gd name="adj" fmla="val 140840"/>
          </a:avLst>
        </a:prstGeom>
        <a:solidFill>
          <a:schemeClr val="accent2">
            <a:hueOff val="-17325818"/>
            <a:satOff val="15657"/>
            <a:lumOff val="1768"/>
            <a:alphaOff val="0"/>
          </a:schemeClr>
        </a:solidFill>
        <a:ln w="15875" cap="flat" cmpd="sng" algn="ctr">
          <a:solidFill>
            <a:schemeClr val="accent2">
              <a:hueOff val="-17325818"/>
              <a:satOff val="15657"/>
              <a:lumOff val="17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76D31D-052D-4E52-8B7F-7CFFCFEE833C}">
      <dsp:nvSpPr>
        <dsp:cNvPr id="0" name=""/>
        <dsp:cNvSpPr/>
      </dsp:nvSpPr>
      <dsp:spPr>
        <a:xfrm>
          <a:off x="-3092204" y="-476044"/>
          <a:ext cx="3688392" cy="3688392"/>
        </a:xfrm>
        <a:prstGeom prst="blockArc">
          <a:avLst>
            <a:gd name="adj1" fmla="val 18900000"/>
            <a:gd name="adj2" fmla="val 2700000"/>
            <a:gd name="adj3" fmla="val 586"/>
          </a:avLst>
        </a:pr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05B9A1-6BE4-4212-9ED9-2F748B5ED63C}">
      <dsp:nvSpPr>
        <dsp:cNvPr id="0" name=""/>
        <dsp:cNvSpPr/>
      </dsp:nvSpPr>
      <dsp:spPr>
        <a:xfrm>
          <a:off x="312746" y="210367"/>
          <a:ext cx="4225036" cy="42095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4131" tIns="45720" rIns="45720" bIns="45720" numCol="1" spcCol="1270" anchor="ctr" anchorCtr="0">
          <a:noAutofit/>
        </a:bodyPr>
        <a:lstStyle/>
        <a:p>
          <a:pPr lvl="0" algn="l" defTabSz="800100" rtl="0">
            <a:lnSpc>
              <a:spcPct val="90000"/>
            </a:lnSpc>
            <a:spcBef>
              <a:spcPct val="0"/>
            </a:spcBef>
            <a:spcAft>
              <a:spcPct val="35000"/>
            </a:spcAft>
          </a:pPr>
          <a:r>
            <a:rPr lang="en-US" sz="1800" b="1" kern="1200" smtClean="0"/>
            <a:t>1.</a:t>
          </a:r>
          <a:r>
            <a:rPr lang="zh-CN" sz="1800" b="1" kern="1200" smtClean="0"/>
            <a:t>注重自然的原则</a:t>
          </a:r>
          <a:endParaRPr lang="zh-CN" sz="1800" kern="1200"/>
        </a:p>
      </dsp:txBody>
      <dsp:txXfrm>
        <a:off x="312746" y="210367"/>
        <a:ext cx="4225036" cy="420953"/>
      </dsp:txXfrm>
    </dsp:sp>
    <dsp:sp modelId="{CA0015E9-EDC9-4424-9C9C-D2456C341262}">
      <dsp:nvSpPr>
        <dsp:cNvPr id="0" name=""/>
        <dsp:cNvSpPr/>
      </dsp:nvSpPr>
      <dsp:spPr>
        <a:xfrm>
          <a:off x="49650" y="157747"/>
          <a:ext cx="526191" cy="526191"/>
        </a:xfrm>
        <a:prstGeom prst="ellipse">
          <a:avLst/>
        </a:prstGeom>
        <a:solidFill>
          <a:schemeClr val="lt1">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F80E81-F6AF-4AE9-A13A-71233C02A6BA}">
      <dsp:nvSpPr>
        <dsp:cNvPr id="0" name=""/>
        <dsp:cNvSpPr/>
      </dsp:nvSpPr>
      <dsp:spPr>
        <a:xfrm>
          <a:off x="554088" y="841906"/>
          <a:ext cx="3983694" cy="420953"/>
        </a:xfrm>
        <a:prstGeom prst="rect">
          <a:avLst/>
        </a:prstGeom>
        <a:solidFill>
          <a:schemeClr val="accent2">
            <a:hueOff val="-5775273"/>
            <a:satOff val="5219"/>
            <a:lumOff val="58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4131" tIns="45720" rIns="45720" bIns="45720" numCol="1" spcCol="1270" anchor="ctr" anchorCtr="0">
          <a:noAutofit/>
        </a:bodyPr>
        <a:lstStyle/>
        <a:p>
          <a:pPr lvl="0" algn="l" defTabSz="800100" rtl="0">
            <a:lnSpc>
              <a:spcPct val="90000"/>
            </a:lnSpc>
            <a:spcBef>
              <a:spcPct val="0"/>
            </a:spcBef>
            <a:spcAft>
              <a:spcPct val="35000"/>
            </a:spcAft>
          </a:pPr>
          <a:r>
            <a:rPr lang="en-US" sz="1800" b="1" kern="1200" smtClean="0"/>
            <a:t>2.</a:t>
          </a:r>
          <a:r>
            <a:rPr lang="zh-CN" sz="1800" b="1" kern="1200" smtClean="0"/>
            <a:t>室内空间与自然环境融合的原则</a:t>
          </a:r>
          <a:endParaRPr lang="zh-CN" sz="1800" kern="1200"/>
        </a:p>
      </dsp:txBody>
      <dsp:txXfrm>
        <a:off x="554088" y="841906"/>
        <a:ext cx="3983694" cy="420953"/>
      </dsp:txXfrm>
    </dsp:sp>
    <dsp:sp modelId="{82AE0A05-AFE9-4348-A88E-43A365E19582}">
      <dsp:nvSpPr>
        <dsp:cNvPr id="0" name=""/>
        <dsp:cNvSpPr/>
      </dsp:nvSpPr>
      <dsp:spPr>
        <a:xfrm>
          <a:off x="290992" y="789286"/>
          <a:ext cx="526191" cy="526191"/>
        </a:xfrm>
        <a:prstGeom prst="ellipse">
          <a:avLst/>
        </a:prstGeom>
        <a:solidFill>
          <a:schemeClr val="lt1">
            <a:hueOff val="0"/>
            <a:satOff val="0"/>
            <a:lumOff val="0"/>
            <a:alphaOff val="0"/>
          </a:schemeClr>
        </a:solidFill>
        <a:ln w="15875" cap="flat" cmpd="sng" algn="ctr">
          <a:solidFill>
            <a:schemeClr val="accent2">
              <a:hueOff val="-5775273"/>
              <a:satOff val="5219"/>
              <a:lumOff val="589"/>
              <a:alphaOff val="0"/>
            </a:schemeClr>
          </a:solidFill>
          <a:prstDash val="solid"/>
        </a:ln>
        <a:effectLst/>
      </dsp:spPr>
      <dsp:style>
        <a:lnRef idx="2">
          <a:scrgbClr r="0" g="0" b="0"/>
        </a:lnRef>
        <a:fillRef idx="1">
          <a:scrgbClr r="0" g="0" b="0"/>
        </a:fillRef>
        <a:effectRef idx="0">
          <a:scrgbClr r="0" g="0" b="0"/>
        </a:effectRef>
        <a:fontRef idx="minor"/>
      </dsp:style>
    </dsp:sp>
    <dsp:sp modelId="{6AF2CE0C-8DE0-4A95-B4A0-8679D87DF327}">
      <dsp:nvSpPr>
        <dsp:cNvPr id="0" name=""/>
        <dsp:cNvSpPr/>
      </dsp:nvSpPr>
      <dsp:spPr>
        <a:xfrm>
          <a:off x="554088" y="1473444"/>
          <a:ext cx="3983694" cy="420953"/>
        </a:xfrm>
        <a:prstGeom prst="rect">
          <a:avLst/>
        </a:prstGeom>
        <a:solidFill>
          <a:schemeClr val="accent2">
            <a:hueOff val="-11550546"/>
            <a:satOff val="10438"/>
            <a:lumOff val="117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4131" tIns="45720" rIns="45720" bIns="45720" numCol="1" spcCol="1270" anchor="ctr" anchorCtr="0">
          <a:noAutofit/>
        </a:bodyPr>
        <a:lstStyle/>
        <a:p>
          <a:pPr lvl="0" algn="l" defTabSz="800100" rtl="0">
            <a:lnSpc>
              <a:spcPct val="90000"/>
            </a:lnSpc>
            <a:spcBef>
              <a:spcPct val="0"/>
            </a:spcBef>
            <a:spcAft>
              <a:spcPct val="35000"/>
            </a:spcAft>
          </a:pPr>
          <a:r>
            <a:rPr lang="en-US" sz="1800" b="1" kern="1200" smtClean="0"/>
            <a:t>3.</a:t>
          </a:r>
          <a:r>
            <a:rPr lang="zh-CN" sz="1800" b="1" kern="1200" smtClean="0"/>
            <a:t>资源节约的集约化原则</a:t>
          </a:r>
          <a:endParaRPr lang="zh-CN" sz="1800" kern="1200"/>
        </a:p>
      </dsp:txBody>
      <dsp:txXfrm>
        <a:off x="554088" y="1473444"/>
        <a:ext cx="3983694" cy="420953"/>
      </dsp:txXfrm>
    </dsp:sp>
    <dsp:sp modelId="{1135214C-D8D7-4C99-A6F1-D688C6812422}">
      <dsp:nvSpPr>
        <dsp:cNvPr id="0" name=""/>
        <dsp:cNvSpPr/>
      </dsp:nvSpPr>
      <dsp:spPr>
        <a:xfrm>
          <a:off x="290992" y="1420825"/>
          <a:ext cx="526191" cy="526191"/>
        </a:xfrm>
        <a:prstGeom prst="ellipse">
          <a:avLst/>
        </a:prstGeom>
        <a:solidFill>
          <a:schemeClr val="lt1">
            <a:hueOff val="0"/>
            <a:satOff val="0"/>
            <a:lumOff val="0"/>
            <a:alphaOff val="0"/>
          </a:schemeClr>
        </a:solidFill>
        <a:ln w="15875" cap="flat" cmpd="sng" algn="ctr">
          <a:solidFill>
            <a:schemeClr val="accent2">
              <a:hueOff val="-11550546"/>
              <a:satOff val="10438"/>
              <a:lumOff val="1179"/>
              <a:alphaOff val="0"/>
            </a:schemeClr>
          </a:solidFill>
          <a:prstDash val="solid"/>
        </a:ln>
        <a:effectLst/>
      </dsp:spPr>
      <dsp:style>
        <a:lnRef idx="2">
          <a:scrgbClr r="0" g="0" b="0"/>
        </a:lnRef>
        <a:fillRef idx="1">
          <a:scrgbClr r="0" g="0" b="0"/>
        </a:fillRef>
        <a:effectRef idx="0">
          <a:scrgbClr r="0" g="0" b="0"/>
        </a:effectRef>
        <a:fontRef idx="minor"/>
      </dsp:style>
    </dsp:sp>
    <dsp:sp modelId="{DAA31020-9223-4861-8B48-3AEC60B9CBF2}">
      <dsp:nvSpPr>
        <dsp:cNvPr id="0" name=""/>
        <dsp:cNvSpPr/>
      </dsp:nvSpPr>
      <dsp:spPr>
        <a:xfrm>
          <a:off x="312746" y="2104983"/>
          <a:ext cx="4225036" cy="420953"/>
        </a:xfrm>
        <a:prstGeom prst="rect">
          <a:avLst/>
        </a:prstGeom>
        <a:solidFill>
          <a:schemeClr val="accent2">
            <a:hueOff val="-17325818"/>
            <a:satOff val="15657"/>
            <a:lumOff val="176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4131" tIns="45720" rIns="45720" bIns="45720" numCol="1" spcCol="1270" anchor="ctr" anchorCtr="0">
          <a:noAutofit/>
        </a:bodyPr>
        <a:lstStyle/>
        <a:p>
          <a:pPr lvl="0" algn="l" defTabSz="800100" rtl="0">
            <a:lnSpc>
              <a:spcPct val="90000"/>
            </a:lnSpc>
            <a:spcBef>
              <a:spcPct val="0"/>
            </a:spcBef>
            <a:spcAft>
              <a:spcPct val="35000"/>
            </a:spcAft>
          </a:pPr>
          <a:r>
            <a:rPr lang="en-US" sz="1800" b="1" kern="1200" smtClean="0"/>
            <a:t>4.</a:t>
          </a:r>
          <a:r>
            <a:rPr lang="zh-CN" sz="1800" b="1" kern="1200" smtClean="0"/>
            <a:t>注重地域的本土性原则</a:t>
          </a:r>
          <a:endParaRPr lang="zh-CN" sz="1800" kern="1200"/>
        </a:p>
      </dsp:txBody>
      <dsp:txXfrm>
        <a:off x="312746" y="2104983"/>
        <a:ext cx="4225036" cy="420953"/>
      </dsp:txXfrm>
    </dsp:sp>
    <dsp:sp modelId="{9C39B41A-1E72-4A95-8C62-ACA35C8C21E2}">
      <dsp:nvSpPr>
        <dsp:cNvPr id="0" name=""/>
        <dsp:cNvSpPr/>
      </dsp:nvSpPr>
      <dsp:spPr>
        <a:xfrm>
          <a:off x="49650" y="2052364"/>
          <a:ext cx="526191" cy="526191"/>
        </a:xfrm>
        <a:prstGeom prst="ellipse">
          <a:avLst/>
        </a:prstGeom>
        <a:solidFill>
          <a:schemeClr val="lt1">
            <a:hueOff val="0"/>
            <a:satOff val="0"/>
            <a:lumOff val="0"/>
            <a:alphaOff val="0"/>
          </a:schemeClr>
        </a:solidFill>
        <a:ln w="15875" cap="flat" cmpd="sng" algn="ctr">
          <a:solidFill>
            <a:schemeClr val="accent2">
              <a:hueOff val="-17325818"/>
              <a:satOff val="15657"/>
              <a:lumOff val="176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200649-EF28-4588-BF76-A13002E97A74}">
      <dsp:nvSpPr>
        <dsp:cNvPr id="0" name=""/>
        <dsp:cNvSpPr/>
      </dsp:nvSpPr>
      <dsp:spPr>
        <a:xfrm>
          <a:off x="143315" y="971417"/>
          <a:ext cx="3366683" cy="306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altLang="en-US" sz="1800" b="1" kern="1200" dirty="0" smtClean="0"/>
            <a:t>生态室内环境设计的方法</a:t>
          </a:r>
          <a:endParaRPr lang="zh-CN" altLang="en-US" sz="1800" kern="1200" dirty="0"/>
        </a:p>
      </dsp:txBody>
      <dsp:txXfrm>
        <a:off x="143315" y="971417"/>
        <a:ext cx="3366683" cy="306062"/>
      </dsp:txXfrm>
    </dsp:sp>
    <dsp:sp modelId="{4829886C-480B-49FA-8BE1-945E4A5721FE}">
      <dsp:nvSpPr>
        <dsp:cNvPr id="0" name=""/>
        <dsp:cNvSpPr/>
      </dsp:nvSpPr>
      <dsp:spPr>
        <a:xfrm>
          <a:off x="188866" y="1458276"/>
          <a:ext cx="448891" cy="74815"/>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DCC74C-963A-4901-9895-A3D3367933B9}">
      <dsp:nvSpPr>
        <dsp:cNvPr id="0" name=""/>
        <dsp:cNvSpPr/>
      </dsp:nvSpPr>
      <dsp:spPr>
        <a:xfrm>
          <a:off x="663942" y="1458276"/>
          <a:ext cx="448891" cy="74815"/>
        </a:xfrm>
        <a:prstGeom prst="parallelogram">
          <a:avLst>
            <a:gd name="adj" fmla="val 140840"/>
          </a:avLst>
        </a:prstGeom>
        <a:solidFill>
          <a:schemeClr val="accent3">
            <a:hueOff val="333405"/>
            <a:satOff val="30"/>
            <a:lumOff val="-320"/>
            <a:alphaOff val="0"/>
          </a:schemeClr>
        </a:solidFill>
        <a:ln w="15875" cap="flat" cmpd="sng" algn="ctr">
          <a:solidFill>
            <a:schemeClr val="accent3">
              <a:hueOff val="333405"/>
              <a:satOff val="30"/>
              <a:lumOff val="-3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31E270-2322-482B-BDC1-0903BBE939A7}">
      <dsp:nvSpPr>
        <dsp:cNvPr id="0" name=""/>
        <dsp:cNvSpPr/>
      </dsp:nvSpPr>
      <dsp:spPr>
        <a:xfrm>
          <a:off x="1139019" y="1458276"/>
          <a:ext cx="448891" cy="74815"/>
        </a:xfrm>
        <a:prstGeom prst="parallelogram">
          <a:avLst>
            <a:gd name="adj" fmla="val 140840"/>
          </a:avLst>
        </a:prstGeom>
        <a:solidFill>
          <a:schemeClr val="accent3">
            <a:hueOff val="666809"/>
            <a:satOff val="60"/>
            <a:lumOff val="-639"/>
            <a:alphaOff val="0"/>
          </a:schemeClr>
        </a:solidFill>
        <a:ln w="15875" cap="flat" cmpd="sng" algn="ctr">
          <a:solidFill>
            <a:schemeClr val="accent3">
              <a:hueOff val="666809"/>
              <a:satOff val="60"/>
              <a:lumOff val="-6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8EE99D-FA1E-4001-A7C8-8ED68C6C5B83}">
      <dsp:nvSpPr>
        <dsp:cNvPr id="0" name=""/>
        <dsp:cNvSpPr/>
      </dsp:nvSpPr>
      <dsp:spPr>
        <a:xfrm>
          <a:off x="1614095" y="1458276"/>
          <a:ext cx="448891" cy="74815"/>
        </a:xfrm>
        <a:prstGeom prst="parallelogram">
          <a:avLst>
            <a:gd name="adj" fmla="val 140840"/>
          </a:avLst>
        </a:prstGeom>
        <a:solidFill>
          <a:schemeClr val="accent3">
            <a:hueOff val="1000214"/>
            <a:satOff val="90"/>
            <a:lumOff val="-959"/>
            <a:alphaOff val="0"/>
          </a:schemeClr>
        </a:solidFill>
        <a:ln w="15875" cap="flat" cmpd="sng" algn="ctr">
          <a:solidFill>
            <a:schemeClr val="accent3">
              <a:hueOff val="1000214"/>
              <a:satOff val="90"/>
              <a:lumOff val="-9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A0D85B-9FE1-4BDC-B5A8-6ED66206DDE1}">
      <dsp:nvSpPr>
        <dsp:cNvPr id="0" name=""/>
        <dsp:cNvSpPr/>
      </dsp:nvSpPr>
      <dsp:spPr>
        <a:xfrm>
          <a:off x="2089172" y="1458276"/>
          <a:ext cx="448891" cy="74815"/>
        </a:xfrm>
        <a:prstGeom prst="parallelogram">
          <a:avLst>
            <a:gd name="adj" fmla="val 140840"/>
          </a:avLst>
        </a:prstGeom>
        <a:solidFill>
          <a:schemeClr val="accent3">
            <a:hueOff val="1333618"/>
            <a:satOff val="120"/>
            <a:lumOff val="-1279"/>
            <a:alphaOff val="0"/>
          </a:schemeClr>
        </a:solidFill>
        <a:ln w="15875" cap="flat" cmpd="sng" algn="ctr">
          <a:solidFill>
            <a:schemeClr val="accent3">
              <a:hueOff val="1333618"/>
              <a:satOff val="120"/>
              <a:lumOff val="-12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4E23AD-7F8D-40A6-A994-58204C413B1A}">
      <dsp:nvSpPr>
        <dsp:cNvPr id="0" name=""/>
        <dsp:cNvSpPr/>
      </dsp:nvSpPr>
      <dsp:spPr>
        <a:xfrm>
          <a:off x="2564248" y="1458276"/>
          <a:ext cx="448891" cy="74815"/>
        </a:xfrm>
        <a:prstGeom prst="parallelogram">
          <a:avLst>
            <a:gd name="adj" fmla="val 140840"/>
          </a:avLst>
        </a:prstGeom>
        <a:solidFill>
          <a:schemeClr val="accent3">
            <a:hueOff val="1667023"/>
            <a:satOff val="151"/>
            <a:lumOff val="-1598"/>
            <a:alphaOff val="0"/>
          </a:schemeClr>
        </a:solidFill>
        <a:ln w="15875" cap="flat" cmpd="sng" algn="ctr">
          <a:solidFill>
            <a:schemeClr val="accent3">
              <a:hueOff val="1667023"/>
              <a:satOff val="151"/>
              <a:lumOff val="-15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234523-0461-492F-91C9-73CA93FDC76C}">
      <dsp:nvSpPr>
        <dsp:cNvPr id="0" name=""/>
        <dsp:cNvSpPr/>
      </dsp:nvSpPr>
      <dsp:spPr>
        <a:xfrm>
          <a:off x="3039324" y="1458276"/>
          <a:ext cx="448891" cy="74815"/>
        </a:xfrm>
        <a:prstGeom prst="parallelogram">
          <a:avLst>
            <a:gd name="adj" fmla="val 140840"/>
          </a:avLst>
        </a:prstGeom>
        <a:solidFill>
          <a:schemeClr val="accent3">
            <a:hueOff val="2000427"/>
            <a:satOff val="181"/>
            <a:lumOff val="-1918"/>
            <a:alphaOff val="0"/>
          </a:schemeClr>
        </a:solidFill>
        <a:ln w="15875" cap="flat" cmpd="sng" algn="ctr">
          <a:solidFill>
            <a:schemeClr val="accent3">
              <a:hueOff val="2000427"/>
              <a:satOff val="181"/>
              <a:lumOff val="-19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F6BAEE-0EBA-467F-A9F8-21A189D71791}">
      <dsp:nvSpPr>
        <dsp:cNvPr id="0" name=""/>
        <dsp:cNvSpPr/>
      </dsp:nvSpPr>
      <dsp:spPr>
        <a:xfrm>
          <a:off x="188866" y="1614452"/>
          <a:ext cx="3366683" cy="306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en-US" sz="1600" b="1" kern="1200" dirty="0" smtClean="0"/>
            <a:t>1.</a:t>
          </a:r>
          <a:r>
            <a:rPr lang="zh-CN" sz="1600" b="1" kern="1200" dirty="0" smtClean="0"/>
            <a:t>节约常规能源</a:t>
          </a:r>
          <a:endParaRPr lang="zh-CN" sz="1600" kern="1200" dirty="0"/>
        </a:p>
      </dsp:txBody>
      <dsp:txXfrm>
        <a:off x="188866" y="1614452"/>
        <a:ext cx="3366683" cy="306062"/>
      </dsp:txXfrm>
    </dsp:sp>
    <dsp:sp modelId="{FD945239-1639-49A7-B04E-D479914350B4}">
      <dsp:nvSpPr>
        <dsp:cNvPr id="0" name=""/>
        <dsp:cNvSpPr/>
      </dsp:nvSpPr>
      <dsp:spPr>
        <a:xfrm>
          <a:off x="188866" y="1920514"/>
          <a:ext cx="448891" cy="74815"/>
        </a:xfrm>
        <a:prstGeom prst="parallelogram">
          <a:avLst>
            <a:gd name="adj" fmla="val 140840"/>
          </a:avLst>
        </a:prstGeom>
        <a:solidFill>
          <a:schemeClr val="accent3">
            <a:hueOff val="2333831"/>
            <a:satOff val="211"/>
            <a:lumOff val="-2238"/>
            <a:alphaOff val="0"/>
          </a:schemeClr>
        </a:solidFill>
        <a:ln w="15875" cap="flat" cmpd="sng" algn="ctr">
          <a:solidFill>
            <a:schemeClr val="accent3">
              <a:hueOff val="2333831"/>
              <a:satOff val="211"/>
              <a:lumOff val="-22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553824-8B3A-480E-863E-865D33FC699E}">
      <dsp:nvSpPr>
        <dsp:cNvPr id="0" name=""/>
        <dsp:cNvSpPr/>
      </dsp:nvSpPr>
      <dsp:spPr>
        <a:xfrm>
          <a:off x="663942" y="1920514"/>
          <a:ext cx="448891" cy="74815"/>
        </a:xfrm>
        <a:prstGeom prst="parallelogram">
          <a:avLst>
            <a:gd name="adj" fmla="val 140840"/>
          </a:avLst>
        </a:prstGeom>
        <a:solidFill>
          <a:schemeClr val="accent3">
            <a:hueOff val="2667236"/>
            <a:satOff val="241"/>
            <a:lumOff val="-2557"/>
            <a:alphaOff val="0"/>
          </a:schemeClr>
        </a:solidFill>
        <a:ln w="15875" cap="flat" cmpd="sng" algn="ctr">
          <a:solidFill>
            <a:schemeClr val="accent3">
              <a:hueOff val="2667236"/>
              <a:satOff val="241"/>
              <a:lumOff val="-25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A8E5CF-185A-4155-B88B-E5112DE2A0DA}">
      <dsp:nvSpPr>
        <dsp:cNvPr id="0" name=""/>
        <dsp:cNvSpPr/>
      </dsp:nvSpPr>
      <dsp:spPr>
        <a:xfrm>
          <a:off x="1139019" y="1920514"/>
          <a:ext cx="448891" cy="74815"/>
        </a:xfrm>
        <a:prstGeom prst="parallelogram">
          <a:avLst>
            <a:gd name="adj" fmla="val 140840"/>
          </a:avLst>
        </a:prstGeom>
        <a:solidFill>
          <a:schemeClr val="accent3">
            <a:hueOff val="3000641"/>
            <a:satOff val="271"/>
            <a:lumOff val="-2877"/>
            <a:alphaOff val="0"/>
          </a:schemeClr>
        </a:solidFill>
        <a:ln w="15875" cap="flat" cmpd="sng" algn="ctr">
          <a:solidFill>
            <a:schemeClr val="accent3">
              <a:hueOff val="3000641"/>
              <a:satOff val="271"/>
              <a:lumOff val="-28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DFE41C-9354-4A61-8A68-92D8780BD1D6}">
      <dsp:nvSpPr>
        <dsp:cNvPr id="0" name=""/>
        <dsp:cNvSpPr/>
      </dsp:nvSpPr>
      <dsp:spPr>
        <a:xfrm>
          <a:off x="1614095" y="1920514"/>
          <a:ext cx="448891" cy="74815"/>
        </a:xfrm>
        <a:prstGeom prst="parallelogram">
          <a:avLst>
            <a:gd name="adj" fmla="val 140840"/>
          </a:avLst>
        </a:prstGeom>
        <a:solidFill>
          <a:schemeClr val="accent3">
            <a:hueOff val="3334045"/>
            <a:satOff val="301"/>
            <a:lumOff val="-3197"/>
            <a:alphaOff val="0"/>
          </a:schemeClr>
        </a:solidFill>
        <a:ln w="15875" cap="flat" cmpd="sng" algn="ctr">
          <a:solidFill>
            <a:schemeClr val="accent3">
              <a:hueOff val="3334045"/>
              <a:satOff val="301"/>
              <a:lumOff val="-319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27EEDA-6406-4CFD-9C2D-D68B5D587C6C}">
      <dsp:nvSpPr>
        <dsp:cNvPr id="0" name=""/>
        <dsp:cNvSpPr/>
      </dsp:nvSpPr>
      <dsp:spPr>
        <a:xfrm>
          <a:off x="2089172" y="1920514"/>
          <a:ext cx="448891" cy="74815"/>
        </a:xfrm>
        <a:prstGeom prst="parallelogram">
          <a:avLst>
            <a:gd name="adj" fmla="val 140840"/>
          </a:avLst>
        </a:prstGeom>
        <a:solidFill>
          <a:schemeClr val="accent3">
            <a:hueOff val="3667450"/>
            <a:satOff val="331"/>
            <a:lumOff val="-3516"/>
            <a:alphaOff val="0"/>
          </a:schemeClr>
        </a:solidFill>
        <a:ln w="15875" cap="flat" cmpd="sng" algn="ctr">
          <a:solidFill>
            <a:schemeClr val="accent3">
              <a:hueOff val="3667450"/>
              <a:satOff val="331"/>
              <a:lumOff val="-35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39AEB3-EBF8-44E5-BC46-2043E72E3613}">
      <dsp:nvSpPr>
        <dsp:cNvPr id="0" name=""/>
        <dsp:cNvSpPr/>
      </dsp:nvSpPr>
      <dsp:spPr>
        <a:xfrm>
          <a:off x="2564248" y="1920514"/>
          <a:ext cx="448891" cy="74815"/>
        </a:xfrm>
        <a:prstGeom prst="parallelogram">
          <a:avLst>
            <a:gd name="adj" fmla="val 140840"/>
          </a:avLst>
        </a:prstGeom>
        <a:solidFill>
          <a:schemeClr val="accent3">
            <a:hueOff val="4000854"/>
            <a:satOff val="361"/>
            <a:lumOff val="-3836"/>
            <a:alphaOff val="0"/>
          </a:schemeClr>
        </a:solidFill>
        <a:ln w="15875" cap="flat" cmpd="sng" algn="ctr">
          <a:solidFill>
            <a:schemeClr val="accent3">
              <a:hueOff val="4000854"/>
              <a:satOff val="361"/>
              <a:lumOff val="-38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49819E-9FBC-4A52-90CB-A798BB852362}">
      <dsp:nvSpPr>
        <dsp:cNvPr id="0" name=""/>
        <dsp:cNvSpPr/>
      </dsp:nvSpPr>
      <dsp:spPr>
        <a:xfrm>
          <a:off x="3039324" y="1920514"/>
          <a:ext cx="448891" cy="74815"/>
        </a:xfrm>
        <a:prstGeom prst="parallelogram">
          <a:avLst>
            <a:gd name="adj" fmla="val 140840"/>
          </a:avLst>
        </a:prstGeom>
        <a:solidFill>
          <a:schemeClr val="accent3">
            <a:hueOff val="4334259"/>
            <a:satOff val="391"/>
            <a:lumOff val="-4156"/>
            <a:alphaOff val="0"/>
          </a:schemeClr>
        </a:solidFill>
        <a:ln w="15875" cap="flat" cmpd="sng" algn="ctr">
          <a:solidFill>
            <a:schemeClr val="accent3">
              <a:hueOff val="4334259"/>
              <a:satOff val="391"/>
              <a:lumOff val="-415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ABA884-7C3E-4D6E-BAE4-040C60F3F509}">
      <dsp:nvSpPr>
        <dsp:cNvPr id="0" name=""/>
        <dsp:cNvSpPr/>
      </dsp:nvSpPr>
      <dsp:spPr>
        <a:xfrm>
          <a:off x="188866" y="2076690"/>
          <a:ext cx="3366683" cy="306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en-US" sz="1600" b="1" kern="1200" dirty="0" smtClean="0"/>
            <a:t>2.</a:t>
          </a:r>
          <a:r>
            <a:rPr lang="zh-CN" sz="1600" b="1" kern="1200" dirty="0" smtClean="0"/>
            <a:t>绿色材料的选择</a:t>
          </a:r>
          <a:endParaRPr lang="zh-CN" sz="1600" kern="1200" dirty="0"/>
        </a:p>
      </dsp:txBody>
      <dsp:txXfrm>
        <a:off x="188866" y="2076690"/>
        <a:ext cx="3366683" cy="306062"/>
      </dsp:txXfrm>
    </dsp:sp>
    <dsp:sp modelId="{D9172946-A3F3-4CDA-944E-35B33046F6BF}">
      <dsp:nvSpPr>
        <dsp:cNvPr id="0" name=""/>
        <dsp:cNvSpPr/>
      </dsp:nvSpPr>
      <dsp:spPr>
        <a:xfrm>
          <a:off x="188866" y="2382753"/>
          <a:ext cx="448891" cy="74815"/>
        </a:xfrm>
        <a:prstGeom prst="parallelogram">
          <a:avLst>
            <a:gd name="adj" fmla="val 140840"/>
          </a:avLst>
        </a:prstGeom>
        <a:solidFill>
          <a:schemeClr val="accent3">
            <a:hueOff val="4667663"/>
            <a:satOff val="422"/>
            <a:lumOff val="-4475"/>
            <a:alphaOff val="0"/>
          </a:schemeClr>
        </a:solidFill>
        <a:ln w="15875" cap="flat" cmpd="sng" algn="ctr">
          <a:solidFill>
            <a:schemeClr val="accent3">
              <a:hueOff val="4667663"/>
              <a:satOff val="422"/>
              <a:lumOff val="-44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24CF0A-CF5F-4214-A0E0-0FD43825AFB4}">
      <dsp:nvSpPr>
        <dsp:cNvPr id="0" name=""/>
        <dsp:cNvSpPr/>
      </dsp:nvSpPr>
      <dsp:spPr>
        <a:xfrm>
          <a:off x="663942" y="2382753"/>
          <a:ext cx="448891" cy="74815"/>
        </a:xfrm>
        <a:prstGeom prst="parallelogram">
          <a:avLst>
            <a:gd name="adj" fmla="val 140840"/>
          </a:avLst>
        </a:prstGeom>
        <a:solidFill>
          <a:schemeClr val="accent3">
            <a:hueOff val="5001068"/>
            <a:satOff val="452"/>
            <a:lumOff val="-4795"/>
            <a:alphaOff val="0"/>
          </a:schemeClr>
        </a:solidFill>
        <a:ln w="15875" cap="flat" cmpd="sng" algn="ctr">
          <a:solidFill>
            <a:schemeClr val="accent3">
              <a:hueOff val="5001068"/>
              <a:satOff val="452"/>
              <a:lumOff val="-479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2341E6-F02B-4C20-AD95-EED708E6715E}">
      <dsp:nvSpPr>
        <dsp:cNvPr id="0" name=""/>
        <dsp:cNvSpPr/>
      </dsp:nvSpPr>
      <dsp:spPr>
        <a:xfrm>
          <a:off x="1139019" y="2382753"/>
          <a:ext cx="448891" cy="74815"/>
        </a:xfrm>
        <a:prstGeom prst="parallelogram">
          <a:avLst>
            <a:gd name="adj" fmla="val 140840"/>
          </a:avLst>
        </a:prstGeom>
        <a:solidFill>
          <a:schemeClr val="accent3">
            <a:hueOff val="5334472"/>
            <a:satOff val="482"/>
            <a:lumOff val="-5115"/>
            <a:alphaOff val="0"/>
          </a:schemeClr>
        </a:solidFill>
        <a:ln w="15875" cap="flat" cmpd="sng" algn="ctr">
          <a:solidFill>
            <a:schemeClr val="accent3">
              <a:hueOff val="5334472"/>
              <a:satOff val="482"/>
              <a:lumOff val="-51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01ECA5-2B25-4ACC-BA04-1301A2052412}">
      <dsp:nvSpPr>
        <dsp:cNvPr id="0" name=""/>
        <dsp:cNvSpPr/>
      </dsp:nvSpPr>
      <dsp:spPr>
        <a:xfrm>
          <a:off x="1614095" y="2382753"/>
          <a:ext cx="448891" cy="74815"/>
        </a:xfrm>
        <a:prstGeom prst="parallelogram">
          <a:avLst>
            <a:gd name="adj" fmla="val 140840"/>
          </a:avLst>
        </a:prstGeom>
        <a:solidFill>
          <a:schemeClr val="accent3">
            <a:hueOff val="5667876"/>
            <a:satOff val="512"/>
            <a:lumOff val="-5434"/>
            <a:alphaOff val="0"/>
          </a:schemeClr>
        </a:solidFill>
        <a:ln w="15875" cap="flat" cmpd="sng" algn="ctr">
          <a:solidFill>
            <a:schemeClr val="accent3">
              <a:hueOff val="5667876"/>
              <a:satOff val="512"/>
              <a:lumOff val="-54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2AF806-EBC0-4F52-A456-FC0E202980C0}">
      <dsp:nvSpPr>
        <dsp:cNvPr id="0" name=""/>
        <dsp:cNvSpPr/>
      </dsp:nvSpPr>
      <dsp:spPr>
        <a:xfrm>
          <a:off x="2089172" y="2382753"/>
          <a:ext cx="448891" cy="74815"/>
        </a:xfrm>
        <a:prstGeom prst="parallelogram">
          <a:avLst>
            <a:gd name="adj" fmla="val 140840"/>
          </a:avLst>
        </a:prstGeom>
        <a:solidFill>
          <a:schemeClr val="accent3">
            <a:hueOff val="6001281"/>
            <a:satOff val="542"/>
            <a:lumOff val="-5754"/>
            <a:alphaOff val="0"/>
          </a:schemeClr>
        </a:solidFill>
        <a:ln w="15875" cap="flat" cmpd="sng" algn="ctr">
          <a:solidFill>
            <a:schemeClr val="accent3">
              <a:hueOff val="6001281"/>
              <a:satOff val="542"/>
              <a:lumOff val="-575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56ED57-08D3-496F-B17B-64E353D39BD5}">
      <dsp:nvSpPr>
        <dsp:cNvPr id="0" name=""/>
        <dsp:cNvSpPr/>
      </dsp:nvSpPr>
      <dsp:spPr>
        <a:xfrm>
          <a:off x="2564248" y="2382753"/>
          <a:ext cx="448891" cy="74815"/>
        </a:xfrm>
        <a:prstGeom prst="parallelogram">
          <a:avLst>
            <a:gd name="adj" fmla="val 140840"/>
          </a:avLst>
        </a:prstGeom>
        <a:solidFill>
          <a:schemeClr val="accent3">
            <a:hueOff val="6334686"/>
            <a:satOff val="572"/>
            <a:lumOff val="-6074"/>
            <a:alphaOff val="0"/>
          </a:schemeClr>
        </a:solidFill>
        <a:ln w="15875" cap="flat" cmpd="sng" algn="ctr">
          <a:solidFill>
            <a:schemeClr val="accent3">
              <a:hueOff val="6334686"/>
              <a:satOff val="572"/>
              <a:lumOff val="-607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42DD2A-2F94-432E-818D-AE6C9D04A5E4}">
      <dsp:nvSpPr>
        <dsp:cNvPr id="0" name=""/>
        <dsp:cNvSpPr/>
      </dsp:nvSpPr>
      <dsp:spPr>
        <a:xfrm>
          <a:off x="3039324" y="2382753"/>
          <a:ext cx="448891" cy="74815"/>
        </a:xfrm>
        <a:prstGeom prst="parallelogram">
          <a:avLst>
            <a:gd name="adj" fmla="val 140840"/>
          </a:avLst>
        </a:prstGeom>
        <a:solidFill>
          <a:schemeClr val="accent3">
            <a:hueOff val="6668090"/>
            <a:satOff val="602"/>
            <a:lumOff val="-6393"/>
            <a:alphaOff val="0"/>
          </a:schemeClr>
        </a:solidFill>
        <a:ln w="15875" cap="flat" cmpd="sng" algn="ctr">
          <a:solidFill>
            <a:schemeClr val="accent3">
              <a:hueOff val="6668090"/>
              <a:satOff val="602"/>
              <a:lumOff val="-639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41B03B-6987-4443-9C9A-222F9C6CE9B8}">
      <dsp:nvSpPr>
        <dsp:cNvPr id="0" name=""/>
        <dsp:cNvSpPr/>
      </dsp:nvSpPr>
      <dsp:spPr>
        <a:xfrm>
          <a:off x="188866" y="2538929"/>
          <a:ext cx="3366683" cy="306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en-US" sz="1600" b="1" kern="1200" dirty="0" smtClean="0"/>
            <a:t>3.</a:t>
          </a:r>
          <a:r>
            <a:rPr lang="zh-CN" sz="1600" b="1" kern="1200" dirty="0" smtClean="0"/>
            <a:t>绿色植物的利用</a:t>
          </a:r>
          <a:endParaRPr lang="zh-CN" sz="1600" kern="1200" dirty="0"/>
        </a:p>
      </dsp:txBody>
      <dsp:txXfrm>
        <a:off x="188866" y="2538929"/>
        <a:ext cx="3366683" cy="306062"/>
      </dsp:txXfrm>
    </dsp:sp>
    <dsp:sp modelId="{303F99B8-1570-4885-8BE6-CFD1001A65E4}">
      <dsp:nvSpPr>
        <dsp:cNvPr id="0" name=""/>
        <dsp:cNvSpPr/>
      </dsp:nvSpPr>
      <dsp:spPr>
        <a:xfrm>
          <a:off x="188866" y="2844991"/>
          <a:ext cx="448891" cy="74815"/>
        </a:xfrm>
        <a:prstGeom prst="parallelogram">
          <a:avLst>
            <a:gd name="adj" fmla="val 140840"/>
          </a:avLst>
        </a:prstGeom>
        <a:solidFill>
          <a:schemeClr val="accent3">
            <a:hueOff val="7001495"/>
            <a:satOff val="632"/>
            <a:lumOff val="-6713"/>
            <a:alphaOff val="0"/>
          </a:schemeClr>
        </a:solidFill>
        <a:ln w="15875" cap="flat" cmpd="sng" algn="ctr">
          <a:solidFill>
            <a:schemeClr val="accent3">
              <a:hueOff val="7001495"/>
              <a:satOff val="632"/>
              <a:lumOff val="-671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65EED8-E31E-4E4C-A82C-62CD8B182BBB}">
      <dsp:nvSpPr>
        <dsp:cNvPr id="0" name=""/>
        <dsp:cNvSpPr/>
      </dsp:nvSpPr>
      <dsp:spPr>
        <a:xfrm>
          <a:off x="663942" y="2844991"/>
          <a:ext cx="448891" cy="74815"/>
        </a:xfrm>
        <a:prstGeom prst="parallelogram">
          <a:avLst>
            <a:gd name="adj" fmla="val 140840"/>
          </a:avLst>
        </a:prstGeom>
        <a:solidFill>
          <a:schemeClr val="accent3">
            <a:hueOff val="7334899"/>
            <a:satOff val="662"/>
            <a:lumOff val="-7033"/>
            <a:alphaOff val="0"/>
          </a:schemeClr>
        </a:solidFill>
        <a:ln w="15875" cap="flat" cmpd="sng" algn="ctr">
          <a:solidFill>
            <a:schemeClr val="accent3">
              <a:hueOff val="7334899"/>
              <a:satOff val="662"/>
              <a:lumOff val="-703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2E286B-6E48-4E7A-A05C-8F6165A4EAE2}">
      <dsp:nvSpPr>
        <dsp:cNvPr id="0" name=""/>
        <dsp:cNvSpPr/>
      </dsp:nvSpPr>
      <dsp:spPr>
        <a:xfrm>
          <a:off x="1139019" y="2844991"/>
          <a:ext cx="448891" cy="74815"/>
        </a:xfrm>
        <a:prstGeom prst="parallelogram">
          <a:avLst>
            <a:gd name="adj" fmla="val 140840"/>
          </a:avLst>
        </a:prstGeom>
        <a:solidFill>
          <a:schemeClr val="accent3">
            <a:hueOff val="7668304"/>
            <a:satOff val="693"/>
            <a:lumOff val="-7352"/>
            <a:alphaOff val="0"/>
          </a:schemeClr>
        </a:solidFill>
        <a:ln w="15875" cap="flat" cmpd="sng" algn="ctr">
          <a:solidFill>
            <a:schemeClr val="accent3">
              <a:hueOff val="7668304"/>
              <a:satOff val="693"/>
              <a:lumOff val="-73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9AAE79-9067-468C-A103-B36DBD875318}">
      <dsp:nvSpPr>
        <dsp:cNvPr id="0" name=""/>
        <dsp:cNvSpPr/>
      </dsp:nvSpPr>
      <dsp:spPr>
        <a:xfrm>
          <a:off x="1614095" y="2844991"/>
          <a:ext cx="448891" cy="74815"/>
        </a:xfrm>
        <a:prstGeom prst="parallelogram">
          <a:avLst>
            <a:gd name="adj" fmla="val 140840"/>
          </a:avLst>
        </a:prstGeom>
        <a:solidFill>
          <a:schemeClr val="accent3">
            <a:hueOff val="8001708"/>
            <a:satOff val="723"/>
            <a:lumOff val="-7672"/>
            <a:alphaOff val="0"/>
          </a:schemeClr>
        </a:solidFill>
        <a:ln w="15875" cap="flat" cmpd="sng" algn="ctr">
          <a:solidFill>
            <a:schemeClr val="accent3">
              <a:hueOff val="8001708"/>
              <a:satOff val="723"/>
              <a:lumOff val="-76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12FDC9-4D90-4B41-ACE9-2BDC73B76326}">
      <dsp:nvSpPr>
        <dsp:cNvPr id="0" name=""/>
        <dsp:cNvSpPr/>
      </dsp:nvSpPr>
      <dsp:spPr>
        <a:xfrm>
          <a:off x="2089172" y="2844991"/>
          <a:ext cx="448891" cy="74815"/>
        </a:xfrm>
        <a:prstGeom prst="parallelogram">
          <a:avLst>
            <a:gd name="adj" fmla="val 140840"/>
          </a:avLst>
        </a:prstGeom>
        <a:solidFill>
          <a:schemeClr val="accent3">
            <a:hueOff val="8335113"/>
            <a:satOff val="753"/>
            <a:lumOff val="-7992"/>
            <a:alphaOff val="0"/>
          </a:schemeClr>
        </a:solidFill>
        <a:ln w="15875" cap="flat" cmpd="sng" algn="ctr">
          <a:solidFill>
            <a:schemeClr val="accent3">
              <a:hueOff val="8335113"/>
              <a:satOff val="753"/>
              <a:lumOff val="-79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9F3010-E5C7-48B4-8B6D-B28889CA096C}">
      <dsp:nvSpPr>
        <dsp:cNvPr id="0" name=""/>
        <dsp:cNvSpPr/>
      </dsp:nvSpPr>
      <dsp:spPr>
        <a:xfrm>
          <a:off x="2564248" y="2844991"/>
          <a:ext cx="448891" cy="74815"/>
        </a:xfrm>
        <a:prstGeom prst="parallelogram">
          <a:avLst>
            <a:gd name="adj" fmla="val 140840"/>
          </a:avLst>
        </a:prstGeom>
        <a:solidFill>
          <a:schemeClr val="accent3">
            <a:hueOff val="8668518"/>
            <a:satOff val="783"/>
            <a:lumOff val="-8311"/>
            <a:alphaOff val="0"/>
          </a:schemeClr>
        </a:solidFill>
        <a:ln w="15875" cap="flat" cmpd="sng" algn="ctr">
          <a:solidFill>
            <a:schemeClr val="accent3">
              <a:hueOff val="8668518"/>
              <a:satOff val="783"/>
              <a:lumOff val="-831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A0E147-1F07-46DA-B86A-A79DADB5BCCD}">
      <dsp:nvSpPr>
        <dsp:cNvPr id="0" name=""/>
        <dsp:cNvSpPr/>
      </dsp:nvSpPr>
      <dsp:spPr>
        <a:xfrm>
          <a:off x="3039324" y="2844991"/>
          <a:ext cx="448891" cy="74815"/>
        </a:xfrm>
        <a:prstGeom prst="parallelogram">
          <a:avLst>
            <a:gd name="adj" fmla="val 140840"/>
          </a:avLst>
        </a:prstGeom>
        <a:solidFill>
          <a:schemeClr val="accent3">
            <a:hueOff val="9001922"/>
            <a:satOff val="813"/>
            <a:lumOff val="-8631"/>
            <a:alphaOff val="0"/>
          </a:schemeClr>
        </a:solidFill>
        <a:ln w="15875" cap="flat" cmpd="sng" algn="ctr">
          <a:solidFill>
            <a:schemeClr val="accent3">
              <a:hueOff val="9001922"/>
              <a:satOff val="813"/>
              <a:lumOff val="-863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171450"/>
            <a:ext cx="8695944" cy="452628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4015472"/>
            <a:ext cx="8723376" cy="998685"/>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200150"/>
            <a:ext cx="7772400" cy="1335081"/>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2667001"/>
            <a:ext cx="6400800" cy="11049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06148D0-80FF-4838-9CD3-57B1F0FCA5F5}" type="slidenum">
              <a:rPr lang="zh-CN" altLang="en-US" smtClean="0"/>
              <a:t>‹#›</a:t>
            </a:fld>
            <a:endParaRPr lang="zh-CN" altLang="en-US"/>
          </a:p>
        </p:txBody>
      </p:sp>
      <p:grpSp>
        <p:nvGrpSpPr>
          <p:cNvPr id="15" name="Group 14"/>
          <p:cNvGrpSpPr>
            <a:grpSpLocks noChangeAspect="1"/>
          </p:cNvGrpSpPr>
          <p:nvPr/>
        </p:nvGrpSpPr>
        <p:grpSpPr bwMode="hidden">
          <a:xfrm>
            <a:off x="211665" y="535643"/>
            <a:ext cx="8723376" cy="998685"/>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085850"/>
            <a:ext cx="2057400" cy="3365500"/>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085850"/>
            <a:ext cx="6019800" cy="3365501"/>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06148D0-80FF-4838-9CD3-57B1F0FCA5F5}"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171450"/>
            <a:ext cx="8695944" cy="3552444"/>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9" y="3152694"/>
            <a:ext cx="2876429" cy="53552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3056467"/>
            <a:ext cx="5544515" cy="637604"/>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3065672"/>
            <a:ext cx="5467980" cy="580704"/>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3055631"/>
            <a:ext cx="3308000" cy="488662"/>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3043916"/>
            <a:ext cx="8723376" cy="997406"/>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1847670"/>
            <a:ext cx="7772400" cy="1143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078086"/>
            <a:ext cx="6417734" cy="70485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06148D0-80FF-4838-9CD3-57B1F0FCA5F5}" type="slidenum">
              <a:rPr lang="zh-CN" altLang="en-US" smtClean="0"/>
              <a:t>‹#›</a:t>
            </a:fld>
            <a:endParaRPr lang="zh-CN" altLang="en-US"/>
          </a:p>
        </p:txBody>
      </p:sp>
      <p:sp>
        <p:nvSpPr>
          <p:cNvPr id="9" name="Content Placeholder 8"/>
          <p:cNvSpPr>
            <a:spLocks noGrp="1"/>
          </p:cNvSpPr>
          <p:nvPr>
            <p:ph sz="quarter" idx="13"/>
          </p:nvPr>
        </p:nvSpPr>
        <p:spPr>
          <a:xfrm>
            <a:off x="676655" y="2009394"/>
            <a:ext cx="3822192" cy="25854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009394"/>
            <a:ext cx="3822192" cy="25854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008585"/>
            <a:ext cx="3822192" cy="47982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3" y="2571751"/>
            <a:ext cx="3820055" cy="2022872"/>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008585"/>
            <a:ext cx="3822192" cy="47982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2571751"/>
            <a:ext cx="3822192" cy="2022872"/>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535643"/>
            <a:ext cx="8723376" cy="997406"/>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06148D0-80FF-4838-9CD3-57B1F0FCA5F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06148D0-80FF-4838-9CD3-57B1F0FCA5F5}" type="slidenum">
              <a:rPr lang="zh-CN" altLang="en-US" smtClean="0"/>
              <a:t>‹#›</a:t>
            </a:fld>
            <a:endParaRPr lang="zh-CN" altLang="en-US"/>
          </a:p>
        </p:txBody>
      </p:sp>
      <p:sp>
        <p:nvSpPr>
          <p:cNvPr id="4" name="Text Placeholder 3"/>
          <p:cNvSpPr>
            <a:spLocks noGrp="1"/>
          </p:cNvSpPr>
          <p:nvPr>
            <p:ph type="body" sz="half" idx="2"/>
          </p:nvPr>
        </p:nvSpPr>
        <p:spPr>
          <a:xfrm>
            <a:off x="914400" y="2686050"/>
            <a:ext cx="3352800" cy="142875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535643"/>
            <a:ext cx="8723376" cy="998685"/>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1714500"/>
            <a:ext cx="3352800" cy="939546"/>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371600"/>
            <a:ext cx="3904076" cy="28575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171450"/>
            <a:ext cx="8695944" cy="452628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4015472"/>
            <a:ext cx="8723376" cy="998685"/>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6" y="254000"/>
            <a:ext cx="3812645" cy="1822451"/>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4" y="2089150"/>
            <a:ext cx="3818467" cy="18161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11BE33C-E145-4FFE-8640-9DFBB4C46824}" type="datetimeFigureOut">
              <a:rPr lang="zh-CN" altLang="en-US" smtClean="0"/>
              <a:t>2018/2/27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06148D0-80FF-4838-9CD3-57B1F0FCA5F5}" type="slidenum">
              <a:rPr lang="zh-CN" altLang="en-US" smtClean="0"/>
              <a:t>‹#›</a:t>
            </a:fld>
            <a:endParaRPr lang="zh-CN" altLang="en-US"/>
          </a:p>
        </p:txBody>
      </p:sp>
      <p:sp>
        <p:nvSpPr>
          <p:cNvPr id="3" name="Picture Placeholder 2"/>
          <p:cNvSpPr>
            <a:spLocks noGrp="1"/>
          </p:cNvSpPr>
          <p:nvPr>
            <p:ph type="pic" idx="1"/>
          </p:nvPr>
        </p:nvSpPr>
        <p:spPr>
          <a:xfrm>
            <a:off x="838200" y="1028700"/>
            <a:ext cx="3566160" cy="219456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171450"/>
            <a:ext cx="8695944" cy="185166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259572"/>
            <a:ext cx="8723376" cy="997406"/>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253746"/>
            <a:ext cx="8229600" cy="93954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4687623"/>
            <a:ext cx="3786690" cy="273844"/>
          </a:xfrm>
          <a:prstGeom prst="rect">
            <a:avLst/>
          </a:prstGeom>
        </p:spPr>
        <p:txBody>
          <a:bodyPr vert="horz" lIns="91440" tIns="45720" rIns="91440" bIns="45720" rtlCol="0" anchor="ctr"/>
          <a:lstStyle>
            <a:lvl1pPr algn="r">
              <a:defRPr sz="1000">
                <a:solidFill>
                  <a:schemeClr val="tx2"/>
                </a:solidFill>
              </a:defRPr>
            </a:lvl1pPr>
          </a:lstStyle>
          <a:p>
            <a:fld id="{E11BE33C-E145-4FFE-8640-9DFBB4C46824}" type="datetimeFigureOut">
              <a:rPr lang="zh-CN" altLang="en-US" smtClean="0"/>
              <a:t>2018/2/27</a:t>
            </a:fld>
            <a:endParaRPr lang="zh-CN" altLang="en-US"/>
          </a:p>
        </p:txBody>
      </p:sp>
      <p:sp>
        <p:nvSpPr>
          <p:cNvPr id="5" name="Footer Placeholder 4"/>
          <p:cNvSpPr>
            <a:spLocks noGrp="1"/>
          </p:cNvSpPr>
          <p:nvPr>
            <p:ph type="ftr" sz="quarter" idx="3"/>
          </p:nvPr>
        </p:nvSpPr>
        <p:spPr>
          <a:xfrm>
            <a:off x="193639" y="4687623"/>
            <a:ext cx="3786691" cy="273844"/>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4687623"/>
            <a:ext cx="1161826" cy="273844"/>
          </a:xfrm>
          <a:prstGeom prst="rect">
            <a:avLst/>
          </a:prstGeom>
        </p:spPr>
        <p:txBody>
          <a:bodyPr vert="horz" lIns="91440" tIns="45720" rIns="91440" bIns="45720" rtlCol="0" anchor="ctr"/>
          <a:lstStyle>
            <a:lvl1pPr algn="ctr">
              <a:defRPr sz="1000">
                <a:solidFill>
                  <a:schemeClr val="tx2"/>
                </a:solidFill>
              </a:defRPr>
            </a:lvl1pPr>
          </a:lstStyle>
          <a:p>
            <a:fld id="{E06148D0-80FF-4838-9CD3-57B1F0FCA5F5}" type="slidenum">
              <a:rPr lang="zh-CN" altLang="en-US" smtClean="0"/>
              <a:t>‹#›</a:t>
            </a:fld>
            <a:endParaRPr lang="zh-CN" altLang="en-US"/>
          </a:p>
        </p:txBody>
      </p:sp>
      <p:sp>
        <p:nvSpPr>
          <p:cNvPr id="3" name="Text Placeholder 2"/>
          <p:cNvSpPr>
            <a:spLocks noGrp="1"/>
          </p:cNvSpPr>
          <p:nvPr>
            <p:ph type="body" idx="1"/>
          </p:nvPr>
        </p:nvSpPr>
        <p:spPr>
          <a:xfrm>
            <a:off x="872068" y="2006600"/>
            <a:ext cx="7408333" cy="258802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4.jpeg"/><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03649" y="1059582"/>
            <a:ext cx="5616624" cy="1822451"/>
          </a:xfrm>
        </p:spPr>
        <p:txBody>
          <a:bodyPr/>
          <a:lstStyle/>
          <a:p>
            <a:pPr algn="ctr"/>
            <a:r>
              <a:rPr lang="zh-CN" altLang="zh-CN" b="1" dirty="0"/>
              <a:t>第五章 </a:t>
            </a:r>
            <a:r>
              <a:rPr lang="en-US" altLang="zh-CN" b="1" dirty="0" smtClean="0"/>
              <a:t>   </a:t>
            </a:r>
            <a:br>
              <a:rPr lang="en-US" altLang="zh-CN" b="1" dirty="0" smtClean="0"/>
            </a:br>
            <a:r>
              <a:rPr lang="zh-CN" altLang="zh-CN" b="1" dirty="0" smtClean="0"/>
              <a:t>生态</a:t>
            </a:r>
            <a:r>
              <a:rPr lang="zh-CN" altLang="zh-CN" b="1" dirty="0"/>
              <a:t>室内环境的设计</a:t>
            </a:r>
            <a:r>
              <a:rPr lang="zh-CN" altLang="zh-CN" dirty="0"/>
              <a:t/>
            </a:r>
            <a:br>
              <a:rPr lang="zh-CN" altLang="zh-CN" dirty="0"/>
            </a:br>
            <a:endParaRPr lang="zh-CN" altLang="en-US" dirty="0"/>
          </a:p>
        </p:txBody>
      </p:sp>
    </p:spTree>
    <p:extLst>
      <p:ext uri="{BB962C8B-B14F-4D97-AF65-F5344CB8AC3E}">
        <p14:creationId xmlns:p14="http://schemas.microsoft.com/office/powerpoint/2010/main" val="3428164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1007029" y="1419622"/>
            <a:ext cx="6768752" cy="2754600"/>
          </a:xfrm>
          <a:prstGeom prst="rect">
            <a:avLst/>
          </a:prstGeom>
        </p:spPr>
        <p:txBody>
          <a:bodyPr wrap="square">
            <a:spAutoFit/>
          </a:bodyPr>
          <a:lstStyle/>
          <a:p>
            <a:r>
              <a:rPr lang="zh-CN" altLang="zh-CN" sz="2000" b="1" dirty="0" smtClean="0">
                <a:solidFill>
                  <a:schemeClr val="accent1">
                    <a:lumMod val="75000"/>
                  </a:schemeClr>
                </a:solidFill>
                <a:latin typeface="华文琥珀" pitchFamily="2" charset="-122"/>
                <a:ea typeface="华文琥珀" pitchFamily="2" charset="-122"/>
              </a:rPr>
              <a:t>空间</a:t>
            </a:r>
            <a:r>
              <a:rPr lang="zh-CN" altLang="zh-CN" sz="2000" b="1" dirty="0">
                <a:solidFill>
                  <a:schemeClr val="accent1">
                    <a:lumMod val="75000"/>
                  </a:schemeClr>
                </a:solidFill>
                <a:latin typeface="华文琥珀" pitchFamily="2" charset="-122"/>
                <a:ea typeface="华文琥珀" pitchFamily="2" charset="-122"/>
              </a:rPr>
              <a:t>的封闭性和系统调控的人为性</a:t>
            </a:r>
          </a:p>
          <a:p>
            <a:endParaRPr lang="en-US" altLang="zh-CN" dirty="0" smtClean="0"/>
          </a:p>
          <a:p>
            <a:pPr>
              <a:lnSpc>
                <a:spcPct val="150000"/>
              </a:lnSpc>
            </a:pPr>
            <a:r>
              <a:rPr lang="zh-CN" altLang="zh-CN" dirty="0" smtClean="0"/>
              <a:t>由于</a:t>
            </a:r>
            <a:r>
              <a:rPr lang="zh-CN" altLang="zh-CN" dirty="0"/>
              <a:t>建筑室内环境界面的相对封闭性以及室内环境中人工因素所占的比重比在自然环境中要高得多，因而也使室内生态系统成为一个不完全的生态系统，其自身无法完成能流和物流的循环，自调能力是有限的</a:t>
            </a:r>
            <a:r>
              <a:rPr lang="zh-CN" altLang="zh-CN" dirty="0" smtClean="0"/>
              <a:t>，必须</a:t>
            </a:r>
            <a:r>
              <a:rPr lang="zh-CN" altLang="zh-CN" dirty="0"/>
              <a:t>借助于人工来维持平衡，但这也同时提高了系统的</a:t>
            </a:r>
            <a:r>
              <a:rPr lang="zh-CN" altLang="zh-CN" dirty="0" smtClean="0"/>
              <a:t>可控性。</a:t>
            </a:r>
            <a:endParaRPr lang="zh-CN" altLang="zh-CN" dirty="0"/>
          </a:p>
        </p:txBody>
      </p:sp>
    </p:spTree>
    <p:extLst>
      <p:ext uri="{BB962C8B-B14F-4D97-AF65-F5344CB8AC3E}">
        <p14:creationId xmlns:p14="http://schemas.microsoft.com/office/powerpoint/2010/main" val="2756250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827584" y="1419622"/>
            <a:ext cx="7416824" cy="1800493"/>
          </a:xfrm>
          <a:prstGeom prst="rect">
            <a:avLst/>
          </a:prstGeom>
        </p:spPr>
        <p:txBody>
          <a:bodyPr wrap="square">
            <a:spAutoFit/>
          </a:bodyPr>
          <a:lstStyle/>
          <a:p>
            <a:pPr lvl="0">
              <a:lnSpc>
                <a:spcPct val="150000"/>
              </a:lnSpc>
            </a:pPr>
            <a:r>
              <a:rPr lang="zh-CN" altLang="zh-CN" sz="2000" b="1" dirty="0" smtClean="0">
                <a:solidFill>
                  <a:schemeClr val="accent1">
                    <a:lumMod val="75000"/>
                  </a:schemeClr>
                </a:solidFill>
                <a:latin typeface="华文琥珀" pitchFamily="2" charset="-122"/>
                <a:ea typeface="华文琥珀" pitchFamily="2" charset="-122"/>
              </a:rPr>
              <a:t>微观性</a:t>
            </a:r>
            <a:r>
              <a:rPr lang="zh-CN" altLang="zh-CN" sz="2000" b="1" dirty="0">
                <a:solidFill>
                  <a:schemeClr val="accent1">
                    <a:lumMod val="75000"/>
                  </a:schemeClr>
                </a:solidFill>
                <a:latin typeface="华文琥珀" pitchFamily="2" charset="-122"/>
                <a:ea typeface="华文琥珀" pitchFamily="2" charset="-122"/>
              </a:rPr>
              <a:t>及与人的亲近性</a:t>
            </a:r>
          </a:p>
          <a:p>
            <a:pPr>
              <a:lnSpc>
                <a:spcPct val="150000"/>
              </a:lnSpc>
            </a:pPr>
            <a:r>
              <a:rPr lang="zh-CN" altLang="zh-CN" dirty="0"/>
              <a:t>在整个生态系统中，建筑室内环境虽然处于微观层次，然而却是与人类关系最为密切的一环，因此生态室内环境设计在充分考虑其对环境的影响时，更应该考虑对人的关怀，真正做到“以人为本”</a:t>
            </a:r>
            <a:r>
              <a:rPr lang="zh-CN" altLang="zh-CN" dirty="0" smtClean="0"/>
              <a:t>。</a:t>
            </a:r>
            <a:endParaRPr lang="en-US" altLang="zh-CN" dirty="0" smtClean="0"/>
          </a:p>
        </p:txBody>
      </p:sp>
    </p:spTree>
    <p:extLst>
      <p:ext uri="{BB962C8B-B14F-4D97-AF65-F5344CB8AC3E}">
        <p14:creationId xmlns:p14="http://schemas.microsoft.com/office/powerpoint/2010/main" val="2723732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395536" y="1275606"/>
            <a:ext cx="4572000" cy="400110"/>
          </a:xfrm>
          <a:prstGeom prst="rect">
            <a:avLst/>
          </a:prstGeom>
        </p:spPr>
        <p:txBody>
          <a:bodyPr>
            <a:spAutoFit/>
          </a:bodyPr>
          <a:lstStyle/>
          <a:p>
            <a:r>
              <a:rPr lang="en-US" altLang="zh-CN" sz="2000" b="1" dirty="0" smtClean="0">
                <a:solidFill>
                  <a:schemeClr val="accent1">
                    <a:lumMod val="75000"/>
                  </a:schemeClr>
                </a:solidFill>
                <a:latin typeface="华文琥珀" pitchFamily="2" charset="-122"/>
                <a:ea typeface="华文琥珀" pitchFamily="2" charset="-122"/>
              </a:rPr>
              <a:t>5</a:t>
            </a:r>
            <a:r>
              <a:rPr lang="en-US" altLang="zh-CN" sz="2000" b="1" dirty="0">
                <a:solidFill>
                  <a:schemeClr val="accent1">
                    <a:lumMod val="75000"/>
                  </a:schemeClr>
                </a:solidFill>
                <a:latin typeface="华文琥珀" pitchFamily="2" charset="-122"/>
                <a:ea typeface="华文琥珀" pitchFamily="2" charset="-122"/>
              </a:rPr>
              <a:t>.</a:t>
            </a:r>
            <a:r>
              <a:rPr lang="zh-CN" altLang="zh-CN" sz="2000" b="1" dirty="0">
                <a:solidFill>
                  <a:schemeClr val="accent1">
                    <a:lumMod val="75000"/>
                  </a:schemeClr>
                </a:solidFill>
                <a:latin typeface="华文琥珀" pitchFamily="2" charset="-122"/>
                <a:ea typeface="华文琥珀" pitchFamily="2" charset="-122"/>
              </a:rPr>
              <a:t>使用的</a:t>
            </a:r>
            <a:r>
              <a:rPr lang="zh-CN" altLang="zh-CN" sz="2000" b="1" dirty="0" smtClean="0">
                <a:solidFill>
                  <a:schemeClr val="accent1">
                    <a:lumMod val="75000"/>
                  </a:schemeClr>
                </a:solidFill>
                <a:latin typeface="华文琥珀" pitchFamily="2" charset="-122"/>
                <a:ea typeface="华文琥珀" pitchFamily="2" charset="-122"/>
              </a:rPr>
              <a:t>动态性</a:t>
            </a:r>
            <a:endParaRPr lang="zh-CN" altLang="zh-CN" sz="2000" b="1" dirty="0">
              <a:solidFill>
                <a:schemeClr val="accent1">
                  <a:lumMod val="75000"/>
                </a:schemeClr>
              </a:solidFill>
              <a:latin typeface="华文琥珀" pitchFamily="2" charset="-122"/>
              <a:ea typeface="华文琥珀" pitchFamily="2" charset="-122"/>
            </a:endParaRPr>
          </a:p>
        </p:txBody>
      </p:sp>
      <p:graphicFrame>
        <p:nvGraphicFramePr>
          <p:cNvPr id="5" name="图示 4"/>
          <p:cNvGraphicFramePr/>
          <p:nvPr>
            <p:extLst>
              <p:ext uri="{D42A27DB-BD31-4B8C-83A1-F6EECF244321}">
                <p14:modId xmlns:p14="http://schemas.microsoft.com/office/powerpoint/2010/main" val="1958377383"/>
              </p:ext>
            </p:extLst>
          </p:nvPr>
        </p:nvGraphicFramePr>
        <p:xfrm>
          <a:off x="2286000" y="1779663"/>
          <a:ext cx="4806280"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3806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1458684" y="1851670"/>
            <a:ext cx="6785724" cy="1508105"/>
          </a:xfrm>
          <a:prstGeom prst="rect">
            <a:avLst/>
          </a:prstGeom>
        </p:spPr>
        <p:txBody>
          <a:bodyPr wrap="square">
            <a:spAutoFit/>
          </a:bodyPr>
          <a:lstStyle/>
          <a:p>
            <a:r>
              <a:rPr lang="en-US" altLang="zh-CN" sz="2000" b="1" dirty="0">
                <a:solidFill>
                  <a:schemeClr val="accent1">
                    <a:lumMod val="75000"/>
                  </a:schemeClr>
                </a:solidFill>
                <a:latin typeface="华文琥珀" pitchFamily="2" charset="-122"/>
                <a:ea typeface="华文琥珀" pitchFamily="2" charset="-122"/>
              </a:rPr>
              <a:t>6.</a:t>
            </a:r>
            <a:r>
              <a:rPr lang="zh-CN" altLang="zh-CN" sz="2000" b="1" dirty="0">
                <a:solidFill>
                  <a:schemeClr val="accent1">
                    <a:lumMod val="75000"/>
                  </a:schemeClr>
                </a:solidFill>
                <a:latin typeface="华文琥珀" pitchFamily="2" charset="-122"/>
                <a:ea typeface="华文琥珀" pitchFamily="2" charset="-122"/>
              </a:rPr>
              <a:t>生态审美性</a:t>
            </a:r>
          </a:p>
          <a:p>
            <a:r>
              <a:rPr lang="zh-CN" altLang="zh-CN" dirty="0"/>
              <a:t>作为艺术，生态建筑的室内环境设计必须要遵循人类普遍的美学原理，为人们提供视觉的愉悦和精神上的享受，但除此之外它还必须顾及到人类以外的一切生物的生存与发展权利，顾及到整个自然环境的</a:t>
            </a:r>
            <a:r>
              <a:rPr lang="zh-CN" altLang="zh-CN" dirty="0" smtClean="0"/>
              <a:t>可持续发展。</a:t>
            </a:r>
            <a:endParaRPr lang="zh-CN" altLang="zh-CN" dirty="0"/>
          </a:p>
        </p:txBody>
      </p:sp>
    </p:spTree>
    <p:extLst>
      <p:ext uri="{BB962C8B-B14F-4D97-AF65-F5344CB8AC3E}">
        <p14:creationId xmlns:p14="http://schemas.microsoft.com/office/powerpoint/2010/main" val="122373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1763688" y="1635646"/>
            <a:ext cx="6030416" cy="2339102"/>
          </a:xfrm>
          <a:prstGeom prst="rect">
            <a:avLst/>
          </a:prstGeom>
        </p:spPr>
        <p:txBody>
          <a:bodyPr wrap="square">
            <a:spAutoFit/>
          </a:bodyPr>
          <a:lstStyle/>
          <a:p>
            <a:endParaRPr lang="en-US" altLang="zh-CN" b="1" dirty="0" smtClean="0"/>
          </a:p>
          <a:p>
            <a:pPr algn="ctr"/>
            <a:r>
              <a:rPr lang="zh-CN" altLang="zh-CN" sz="2000" b="1" dirty="0" smtClean="0">
                <a:solidFill>
                  <a:schemeClr val="accent1">
                    <a:lumMod val="75000"/>
                  </a:schemeClr>
                </a:solidFill>
                <a:latin typeface="华文琥珀" pitchFamily="2" charset="-122"/>
                <a:ea typeface="华文琥珀" pitchFamily="2" charset="-122"/>
              </a:rPr>
              <a:t>设计</a:t>
            </a:r>
            <a:r>
              <a:rPr lang="zh-CN" altLang="zh-CN" sz="2000" b="1" dirty="0" smtClean="0">
                <a:solidFill>
                  <a:schemeClr val="accent1">
                    <a:lumMod val="75000"/>
                  </a:schemeClr>
                </a:solidFill>
                <a:latin typeface="华文琥珀" pitchFamily="2" charset="-122"/>
                <a:ea typeface="华文琥珀" pitchFamily="2" charset="-122"/>
              </a:rPr>
              <a:t>的</a:t>
            </a:r>
            <a:r>
              <a:rPr lang="zh-CN" altLang="zh-CN" sz="2000" b="1" dirty="0">
                <a:solidFill>
                  <a:schemeClr val="accent1">
                    <a:lumMod val="75000"/>
                  </a:schemeClr>
                </a:solidFill>
                <a:latin typeface="华文琥珀" pitchFamily="2" charset="-122"/>
                <a:ea typeface="华文琥珀" pitchFamily="2" charset="-122"/>
              </a:rPr>
              <a:t>开放性——</a:t>
            </a:r>
            <a:r>
              <a:rPr lang="zh-CN" altLang="zh-CN" sz="2000" b="1" dirty="0" smtClean="0">
                <a:solidFill>
                  <a:schemeClr val="accent1">
                    <a:lumMod val="75000"/>
                  </a:schemeClr>
                </a:solidFill>
                <a:latin typeface="华文琥珀" pitchFamily="2" charset="-122"/>
                <a:ea typeface="华文琥珀" pitchFamily="2" charset="-122"/>
              </a:rPr>
              <a:t>公众参与</a:t>
            </a:r>
            <a:endParaRPr lang="zh-CN" altLang="zh-CN" sz="2000" dirty="0" smtClean="0">
              <a:solidFill>
                <a:schemeClr val="accent1">
                  <a:lumMod val="75000"/>
                </a:schemeClr>
              </a:solidFill>
              <a:latin typeface="华文琥珀" pitchFamily="2" charset="-122"/>
              <a:ea typeface="华文琥珀" pitchFamily="2" charset="-122"/>
            </a:endParaRPr>
          </a:p>
          <a:p>
            <a:pPr>
              <a:lnSpc>
                <a:spcPct val="150000"/>
              </a:lnSpc>
            </a:pPr>
            <a:r>
              <a:rPr lang="zh-CN" altLang="zh-CN" dirty="0" smtClean="0"/>
              <a:t>生态建筑的室内环境应该能够满足尽可能多的人们的需要，其设计应该是综合了大多数人的智慧的结晶，由公众参与的开放性设计方法是达到这一要求的有效途径，同时这也对设计师的职业道德与业务案素质提出了更高的要求。</a:t>
            </a:r>
            <a:endParaRPr lang="zh-CN" altLang="zh-CN" dirty="0"/>
          </a:p>
        </p:txBody>
      </p:sp>
    </p:spTree>
    <p:extLst>
      <p:ext uri="{BB962C8B-B14F-4D97-AF65-F5344CB8AC3E}">
        <p14:creationId xmlns:p14="http://schemas.microsoft.com/office/powerpoint/2010/main" val="4166412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771550"/>
            <a:ext cx="4572000" cy="646331"/>
          </a:xfrm>
          <a:prstGeom prst="rect">
            <a:avLst/>
          </a:prstGeom>
        </p:spPr>
        <p:txBody>
          <a:bodyPr>
            <a:spAutoFit/>
          </a:bodyPr>
          <a:lstStyle/>
          <a:p>
            <a:r>
              <a:rPr lang="en-US" altLang="zh-CN" b="1" dirty="0" smtClean="0"/>
              <a:t> </a:t>
            </a:r>
            <a:r>
              <a:rPr lang="zh-CN" altLang="zh-CN" b="1" dirty="0" smtClean="0"/>
              <a:t>一</a:t>
            </a:r>
            <a:r>
              <a:rPr lang="zh-CN" altLang="zh-CN" b="1" dirty="0"/>
              <a:t>、室内空气</a:t>
            </a:r>
            <a:r>
              <a:rPr lang="zh-CN" altLang="zh-CN" b="1" dirty="0" smtClean="0"/>
              <a:t>质量</a:t>
            </a:r>
            <a:endParaRPr lang="en-US" altLang="zh-CN" dirty="0" smtClean="0"/>
          </a:p>
          <a:p>
            <a:r>
              <a:rPr lang="en-US" altLang="zh-CN" b="1" dirty="0" smtClean="0"/>
              <a:t>1</a:t>
            </a:r>
            <a:r>
              <a:rPr lang="en-US" altLang="zh-CN" b="1" dirty="0"/>
              <a:t>.</a:t>
            </a:r>
            <a:r>
              <a:rPr lang="zh-CN" altLang="zh-CN" b="1" dirty="0"/>
              <a:t>室内空气污染对人体的危害</a:t>
            </a:r>
            <a:endParaRPr lang="zh-CN" altLang="en-US" dirty="0"/>
          </a:p>
        </p:txBody>
      </p:sp>
      <p:sp>
        <p:nvSpPr>
          <p:cNvPr id="3" name="矩形 2"/>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806600403"/>
              </p:ext>
            </p:extLst>
          </p:nvPr>
        </p:nvGraphicFramePr>
        <p:xfrm>
          <a:off x="1079104" y="1851670"/>
          <a:ext cx="7488832" cy="2468880"/>
        </p:xfrm>
        <a:graphic>
          <a:graphicData uri="http://schemas.openxmlformats.org/drawingml/2006/table">
            <a:tbl>
              <a:tblPr>
                <a:tableStyleId>{5C22544A-7EE6-4342-B048-85BDC9FD1C3A}</a:tableStyleId>
              </a:tblPr>
              <a:tblGrid>
                <a:gridCol w="1593202"/>
                <a:gridCol w="2462298"/>
                <a:gridCol w="3433332"/>
              </a:tblGrid>
              <a:tr h="218815">
                <a:tc>
                  <a:txBody>
                    <a:bodyPr/>
                    <a:lstStyle/>
                    <a:p>
                      <a:pPr algn="ctr">
                        <a:lnSpc>
                          <a:spcPct val="150000"/>
                        </a:lnSpc>
                        <a:spcAft>
                          <a:spcPts val="0"/>
                        </a:spcAft>
                      </a:pPr>
                      <a:r>
                        <a:rPr lang="zh-CN" sz="1800" dirty="0">
                          <a:effectLst/>
                        </a:rPr>
                        <a:t>有害物质名称</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有害物质来源</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对人体健康的影响</a:t>
                      </a:r>
                      <a:endParaRPr lang="zh-CN" sz="1800">
                        <a:effectLst/>
                        <a:latin typeface="Times New Roman"/>
                        <a:ea typeface="宋体"/>
                        <a:cs typeface="Times New Roman"/>
                      </a:endParaRPr>
                    </a:p>
                  </a:txBody>
                  <a:tcPr marL="20981" marR="20981" marT="0" marB="0"/>
                </a:tc>
              </a:tr>
              <a:tr h="218815">
                <a:tc>
                  <a:txBody>
                    <a:bodyPr/>
                    <a:lstStyle/>
                    <a:p>
                      <a:pPr algn="ctr">
                        <a:lnSpc>
                          <a:spcPct val="150000"/>
                        </a:lnSpc>
                        <a:spcAft>
                          <a:spcPts val="0"/>
                        </a:spcAft>
                      </a:pPr>
                      <a:r>
                        <a:rPr lang="zh-CN" sz="1800" dirty="0">
                          <a:effectLst/>
                        </a:rPr>
                        <a:t>二氧化碳</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灶具不完全燃烧</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呼吸道功能衰退，慢性呼吸疾病，早亡</a:t>
                      </a:r>
                      <a:endParaRPr lang="zh-CN" sz="1800">
                        <a:effectLst/>
                        <a:latin typeface="Times New Roman"/>
                        <a:ea typeface="宋体"/>
                        <a:cs typeface="Times New Roman"/>
                      </a:endParaRPr>
                    </a:p>
                  </a:txBody>
                  <a:tcPr marL="20981" marR="20981" marT="0" marB="0"/>
                </a:tc>
              </a:tr>
              <a:tr h="218815">
                <a:tc>
                  <a:txBody>
                    <a:bodyPr/>
                    <a:lstStyle/>
                    <a:p>
                      <a:pPr algn="ctr">
                        <a:lnSpc>
                          <a:spcPct val="150000"/>
                        </a:lnSpc>
                        <a:spcAft>
                          <a:spcPts val="0"/>
                        </a:spcAft>
                      </a:pPr>
                      <a:r>
                        <a:rPr lang="zh-CN" sz="1800" dirty="0">
                          <a:effectLst/>
                        </a:rPr>
                        <a:t>一氧化碳</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灶具不完全燃烧</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窒息死亡</a:t>
                      </a:r>
                      <a:endParaRPr lang="zh-CN" sz="1800">
                        <a:effectLst/>
                        <a:latin typeface="Times New Roman"/>
                        <a:ea typeface="宋体"/>
                        <a:cs typeface="Times New Roman"/>
                      </a:endParaRPr>
                    </a:p>
                  </a:txBody>
                  <a:tcPr marL="20981" marR="20981" marT="0" marB="0"/>
                </a:tc>
              </a:tr>
              <a:tr h="218815">
                <a:tc>
                  <a:txBody>
                    <a:bodyPr/>
                    <a:lstStyle/>
                    <a:p>
                      <a:pPr algn="ctr">
                        <a:lnSpc>
                          <a:spcPct val="150000"/>
                        </a:lnSpc>
                        <a:spcAft>
                          <a:spcPts val="0"/>
                        </a:spcAft>
                      </a:pPr>
                      <a:r>
                        <a:rPr lang="zh-CN" sz="1800">
                          <a:effectLst/>
                        </a:rPr>
                        <a:t>二氧化氮</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电炉使用中的电化反应</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肺损害，慢性结膜炎，视神经萎缩</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2494713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771550"/>
            <a:ext cx="4572000" cy="646331"/>
          </a:xfrm>
          <a:prstGeom prst="rect">
            <a:avLst/>
          </a:prstGeom>
        </p:spPr>
        <p:txBody>
          <a:bodyPr>
            <a:spAutoFit/>
          </a:bodyPr>
          <a:lstStyle/>
          <a:p>
            <a:r>
              <a:rPr lang="en-US" altLang="zh-CN" b="1" dirty="0" smtClean="0"/>
              <a:t> </a:t>
            </a:r>
            <a:r>
              <a:rPr lang="zh-CN" altLang="zh-CN" b="1" dirty="0" smtClean="0"/>
              <a:t>一</a:t>
            </a:r>
            <a:r>
              <a:rPr lang="zh-CN" altLang="zh-CN" b="1" dirty="0"/>
              <a:t>、室内空气</a:t>
            </a:r>
            <a:r>
              <a:rPr lang="zh-CN" altLang="zh-CN" b="1" dirty="0" smtClean="0"/>
              <a:t>质量</a:t>
            </a:r>
            <a:endParaRPr lang="en-US" altLang="zh-CN" dirty="0" smtClean="0"/>
          </a:p>
          <a:p>
            <a:r>
              <a:rPr lang="en-US" altLang="zh-CN" b="1" dirty="0" smtClean="0"/>
              <a:t>1</a:t>
            </a:r>
            <a:r>
              <a:rPr lang="en-US" altLang="zh-CN" b="1" dirty="0"/>
              <a:t>.</a:t>
            </a:r>
            <a:r>
              <a:rPr lang="zh-CN" altLang="zh-CN" b="1" dirty="0"/>
              <a:t>室内空气污染对人体的危害</a:t>
            </a:r>
            <a:endParaRPr lang="zh-CN" altLang="en-US" dirty="0"/>
          </a:p>
        </p:txBody>
      </p:sp>
      <p:sp>
        <p:nvSpPr>
          <p:cNvPr id="3" name="矩形 2"/>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1581560206"/>
              </p:ext>
            </p:extLst>
          </p:nvPr>
        </p:nvGraphicFramePr>
        <p:xfrm>
          <a:off x="539552" y="1563638"/>
          <a:ext cx="8208912" cy="2880360"/>
        </p:xfrm>
        <a:graphic>
          <a:graphicData uri="http://schemas.openxmlformats.org/drawingml/2006/table">
            <a:tbl>
              <a:tblPr>
                <a:tableStyleId>{5C22544A-7EE6-4342-B048-85BDC9FD1C3A}</a:tableStyleId>
              </a:tblPr>
              <a:tblGrid>
                <a:gridCol w="1784098"/>
                <a:gridCol w="2683310"/>
                <a:gridCol w="3741504"/>
              </a:tblGrid>
              <a:tr h="218815">
                <a:tc>
                  <a:txBody>
                    <a:bodyPr/>
                    <a:lstStyle/>
                    <a:p>
                      <a:pPr algn="ctr">
                        <a:lnSpc>
                          <a:spcPct val="150000"/>
                        </a:lnSpc>
                        <a:spcAft>
                          <a:spcPts val="0"/>
                        </a:spcAft>
                      </a:pPr>
                      <a:r>
                        <a:rPr lang="zh-CN" sz="1800" dirty="0">
                          <a:effectLst/>
                        </a:rPr>
                        <a:t>有害物质名称</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有害物质来源</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对人体健康的影响</a:t>
                      </a:r>
                      <a:endParaRPr lang="zh-CN" sz="1800">
                        <a:effectLst/>
                        <a:latin typeface="Times New Roman"/>
                        <a:ea typeface="宋体"/>
                        <a:cs typeface="Times New Roman"/>
                      </a:endParaRPr>
                    </a:p>
                  </a:txBody>
                  <a:tcPr marL="20981" marR="20981" marT="0" marB="0"/>
                </a:tc>
              </a:tr>
              <a:tr h="437631">
                <a:tc>
                  <a:txBody>
                    <a:bodyPr/>
                    <a:lstStyle/>
                    <a:p>
                      <a:pPr algn="ctr">
                        <a:lnSpc>
                          <a:spcPct val="150000"/>
                        </a:lnSpc>
                        <a:spcAft>
                          <a:spcPts val="0"/>
                        </a:spcAft>
                      </a:pPr>
                      <a:r>
                        <a:rPr lang="zh-CN" sz="1800" dirty="0">
                          <a:effectLst/>
                        </a:rPr>
                        <a:t>氨气</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建筑材料，作为防冻剂的尿素</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头昏．不适，粘膜刺激</a:t>
                      </a:r>
                      <a:endParaRPr lang="zh-CN" sz="1800">
                        <a:effectLst/>
                        <a:latin typeface="Times New Roman"/>
                        <a:ea typeface="宋体"/>
                        <a:cs typeface="Times New Roman"/>
                      </a:endParaRPr>
                    </a:p>
                  </a:txBody>
                  <a:tcPr marL="20981" marR="20981" marT="0" marB="0"/>
                </a:tc>
              </a:tr>
              <a:tr h="875260">
                <a:tc>
                  <a:txBody>
                    <a:bodyPr/>
                    <a:lstStyle/>
                    <a:p>
                      <a:pPr algn="ctr">
                        <a:lnSpc>
                          <a:spcPct val="150000"/>
                        </a:lnSpc>
                        <a:spcAft>
                          <a:spcPts val="0"/>
                        </a:spcAft>
                      </a:pPr>
                      <a:r>
                        <a:rPr lang="zh-CN" sz="1800">
                          <a:effectLst/>
                        </a:rPr>
                        <a:t>苯</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透或彩色聚氨酯涂料，过氯乙烯、苯乙烯焦油防潮内墙涂料，密封填料</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抑止人体造血功能，组成白血癌、红细胞或血小板少，对神经系统组成危害，具体表现为头痛，不适，黏膜刺激、发炎、肝损害，不育（二甲苯）</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3466178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928074954"/>
              </p:ext>
            </p:extLst>
          </p:nvPr>
        </p:nvGraphicFramePr>
        <p:xfrm>
          <a:off x="539552" y="843558"/>
          <a:ext cx="8064896" cy="3291840"/>
        </p:xfrm>
        <a:graphic>
          <a:graphicData uri="http://schemas.openxmlformats.org/drawingml/2006/table">
            <a:tbl>
              <a:tblPr>
                <a:tableStyleId>{5C22544A-7EE6-4342-B048-85BDC9FD1C3A}</a:tableStyleId>
              </a:tblPr>
              <a:tblGrid>
                <a:gridCol w="1715756"/>
                <a:gridCol w="2651706"/>
                <a:gridCol w="3697434"/>
              </a:tblGrid>
              <a:tr h="196995">
                <a:tc>
                  <a:txBody>
                    <a:bodyPr/>
                    <a:lstStyle/>
                    <a:p>
                      <a:pPr algn="ctr">
                        <a:lnSpc>
                          <a:spcPct val="150000"/>
                        </a:lnSpc>
                        <a:spcAft>
                          <a:spcPts val="0"/>
                        </a:spcAft>
                      </a:pPr>
                      <a:r>
                        <a:rPr lang="zh-CN" sz="1800" dirty="0">
                          <a:effectLst/>
                        </a:rPr>
                        <a:t>丙烯腈</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丙烯酸系列合成地毯、窗帘</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引起结肠癌、肺癌</a:t>
                      </a:r>
                      <a:endParaRPr lang="zh-CN" sz="1800">
                        <a:effectLst/>
                        <a:latin typeface="Times New Roman"/>
                        <a:ea typeface="宋体"/>
                        <a:cs typeface="Times New Roman"/>
                      </a:endParaRPr>
                    </a:p>
                  </a:txBody>
                  <a:tcPr marL="20981" marR="20981" marT="0" marB="0"/>
                </a:tc>
              </a:tr>
              <a:tr h="590984">
                <a:tc>
                  <a:txBody>
                    <a:bodyPr/>
                    <a:lstStyle/>
                    <a:p>
                      <a:pPr algn="ctr">
                        <a:lnSpc>
                          <a:spcPct val="150000"/>
                        </a:lnSpc>
                        <a:spcAft>
                          <a:spcPts val="0"/>
                        </a:spcAft>
                      </a:pPr>
                      <a:r>
                        <a:rPr lang="zh-CN" sz="1800" dirty="0">
                          <a:effectLst/>
                        </a:rPr>
                        <a:t>聚氯乙烯（</a:t>
                      </a:r>
                      <a:r>
                        <a:rPr lang="en-US" sz="1800" dirty="0">
                          <a:effectLst/>
                        </a:rPr>
                        <a:t>PVC</a:t>
                      </a:r>
                      <a:r>
                        <a:rPr lang="zh-CN" sz="1800" dirty="0">
                          <a:effectLst/>
                        </a:rPr>
                        <a:t>）、</a:t>
                      </a:r>
                    </a:p>
                    <a:p>
                      <a:pPr algn="ctr">
                        <a:lnSpc>
                          <a:spcPct val="150000"/>
                        </a:lnSpc>
                        <a:spcAft>
                          <a:spcPts val="0"/>
                        </a:spcAft>
                      </a:pPr>
                      <a:r>
                        <a:rPr lang="zh-CN" sz="1800" dirty="0">
                          <a:effectLst/>
                        </a:rPr>
                        <a:t>聚苯乙烯（</a:t>
                      </a:r>
                      <a:r>
                        <a:rPr lang="en-US" sz="1800" dirty="0">
                          <a:effectLst/>
                        </a:rPr>
                        <a:t>PS</a:t>
                      </a:r>
                      <a:r>
                        <a:rPr lang="zh-CN" sz="1800" dirty="0">
                          <a:effectLst/>
                        </a:rPr>
                        <a:t>）</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塑料墙纸、塑料地板、地板块、塑料制品、工程塑料护墙板，百叶窗</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致癌</a:t>
                      </a:r>
                      <a:endParaRPr lang="zh-CN" sz="1800">
                        <a:effectLst/>
                        <a:latin typeface="Times New Roman"/>
                        <a:ea typeface="宋体"/>
                        <a:cs typeface="Times New Roman"/>
                      </a:endParaRPr>
                    </a:p>
                  </a:txBody>
                  <a:tcPr marL="20981" marR="20981" marT="0" marB="0"/>
                </a:tc>
              </a:tr>
              <a:tr h="196995">
                <a:tc>
                  <a:txBody>
                    <a:bodyPr/>
                    <a:lstStyle/>
                    <a:p>
                      <a:pPr algn="ctr">
                        <a:lnSpc>
                          <a:spcPct val="150000"/>
                        </a:lnSpc>
                        <a:spcAft>
                          <a:spcPts val="0"/>
                        </a:spcAft>
                      </a:pPr>
                      <a:r>
                        <a:rPr lang="zh-CN" sz="1800" dirty="0">
                          <a:effectLst/>
                        </a:rPr>
                        <a:t>五氯苯酚</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木质品（防虫剂等）</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头晕</a:t>
                      </a:r>
                      <a:endParaRPr lang="zh-CN" sz="1800">
                        <a:effectLst/>
                        <a:latin typeface="Times New Roman"/>
                        <a:ea typeface="宋体"/>
                        <a:cs typeface="Times New Roman"/>
                      </a:endParaRPr>
                    </a:p>
                  </a:txBody>
                  <a:tcPr marL="20981" marR="20981" marT="0" marB="0"/>
                </a:tc>
              </a:tr>
              <a:tr h="393990">
                <a:tc>
                  <a:txBody>
                    <a:bodyPr/>
                    <a:lstStyle/>
                    <a:p>
                      <a:pPr algn="ctr">
                        <a:lnSpc>
                          <a:spcPct val="150000"/>
                        </a:lnSpc>
                        <a:spcAft>
                          <a:spcPts val="0"/>
                        </a:spcAft>
                      </a:pPr>
                      <a:r>
                        <a:rPr lang="zh-CN" sz="1800" dirty="0">
                          <a:effectLst/>
                        </a:rPr>
                        <a:t>呋喃</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塑料制品、底板、地毯（阻燃剂、柔软剂等）</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致癌</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761653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448621676"/>
              </p:ext>
            </p:extLst>
          </p:nvPr>
        </p:nvGraphicFramePr>
        <p:xfrm>
          <a:off x="827584" y="771550"/>
          <a:ext cx="7704856" cy="3291840"/>
        </p:xfrm>
        <a:graphic>
          <a:graphicData uri="http://schemas.openxmlformats.org/drawingml/2006/table">
            <a:tbl>
              <a:tblPr>
                <a:tableStyleId>{5C22544A-7EE6-4342-B048-85BDC9FD1C3A}</a:tableStyleId>
              </a:tblPr>
              <a:tblGrid>
                <a:gridCol w="1639160"/>
                <a:gridCol w="2533326"/>
                <a:gridCol w="3532370"/>
              </a:tblGrid>
              <a:tr h="393990">
                <a:tc>
                  <a:txBody>
                    <a:bodyPr/>
                    <a:lstStyle/>
                    <a:p>
                      <a:pPr algn="ctr">
                        <a:lnSpc>
                          <a:spcPct val="150000"/>
                        </a:lnSpc>
                        <a:spcAft>
                          <a:spcPts val="0"/>
                        </a:spcAft>
                      </a:pPr>
                      <a:r>
                        <a:rPr lang="zh-CN" sz="1800" dirty="0">
                          <a:effectLst/>
                        </a:rPr>
                        <a:t>苯并（</a:t>
                      </a:r>
                      <a:r>
                        <a:rPr lang="en-US" sz="1800" dirty="0">
                          <a:effectLst/>
                        </a:rPr>
                        <a:t>a</a:t>
                      </a:r>
                      <a:r>
                        <a:rPr lang="zh-CN" sz="1800" dirty="0">
                          <a:effectLst/>
                        </a:rPr>
                        <a:t>）芘（</a:t>
                      </a:r>
                      <a:r>
                        <a:rPr lang="en-US" sz="1800" dirty="0" err="1">
                          <a:effectLst/>
                        </a:rPr>
                        <a:t>BaP</a:t>
                      </a:r>
                      <a:r>
                        <a:rPr lang="zh-CN" sz="1800" dirty="0">
                          <a:effectLst/>
                        </a:rPr>
                        <a:t>）</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烹调油烟、灶具燃烧</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致癌，畸形</a:t>
                      </a:r>
                      <a:endParaRPr lang="zh-CN" sz="1800" dirty="0">
                        <a:effectLst/>
                        <a:latin typeface="Times New Roman"/>
                        <a:ea typeface="宋体"/>
                        <a:cs typeface="Times New Roman"/>
                      </a:endParaRPr>
                    </a:p>
                  </a:txBody>
                  <a:tcPr marL="20981" marR="20981" marT="0" marB="0"/>
                </a:tc>
              </a:tr>
              <a:tr h="393990">
                <a:tc>
                  <a:txBody>
                    <a:bodyPr/>
                    <a:lstStyle/>
                    <a:p>
                      <a:pPr algn="ctr">
                        <a:lnSpc>
                          <a:spcPct val="150000"/>
                        </a:lnSpc>
                        <a:spcAft>
                          <a:spcPts val="0"/>
                        </a:spcAft>
                      </a:pPr>
                      <a:r>
                        <a:rPr lang="zh-CN" sz="1800">
                          <a:effectLst/>
                        </a:rPr>
                        <a:t>氡气</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砖、砂，石材，土壤、陶瓷等</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肺癌</a:t>
                      </a:r>
                      <a:endParaRPr lang="zh-CN" sz="1800" dirty="0">
                        <a:effectLst/>
                        <a:latin typeface="Times New Roman"/>
                        <a:ea typeface="宋体"/>
                        <a:cs typeface="Times New Roman"/>
                      </a:endParaRPr>
                    </a:p>
                  </a:txBody>
                  <a:tcPr marL="20981" marR="20981" marT="0" marB="0"/>
                </a:tc>
              </a:tr>
              <a:tr h="393990">
                <a:tc>
                  <a:txBody>
                    <a:bodyPr/>
                    <a:lstStyle/>
                    <a:p>
                      <a:pPr algn="ctr">
                        <a:lnSpc>
                          <a:spcPct val="150000"/>
                        </a:lnSpc>
                        <a:spcAft>
                          <a:spcPts val="0"/>
                        </a:spcAft>
                      </a:pPr>
                      <a:r>
                        <a:rPr lang="zh-CN" sz="1800">
                          <a:effectLst/>
                        </a:rPr>
                        <a:t>真菌、细菌</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室内霉斑，螨虫、虱子等小昆虫</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过敏，人体内部机体组织尤其是肺损害</a:t>
                      </a:r>
                      <a:endParaRPr lang="zh-CN" sz="1800" dirty="0">
                        <a:effectLst/>
                        <a:latin typeface="Times New Roman"/>
                        <a:ea typeface="宋体"/>
                        <a:cs typeface="Times New Roman"/>
                      </a:endParaRPr>
                    </a:p>
                  </a:txBody>
                  <a:tcPr marL="20981" marR="20981" marT="0" marB="0"/>
                </a:tc>
              </a:tr>
              <a:tr h="393990">
                <a:tc>
                  <a:txBody>
                    <a:bodyPr/>
                    <a:lstStyle/>
                    <a:p>
                      <a:pPr algn="ctr">
                        <a:lnSpc>
                          <a:spcPct val="150000"/>
                        </a:lnSpc>
                        <a:spcAft>
                          <a:spcPts val="0"/>
                        </a:spcAft>
                      </a:pPr>
                      <a:r>
                        <a:rPr lang="zh-CN" sz="1800">
                          <a:effectLst/>
                        </a:rPr>
                        <a:t>电磁雾</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a:effectLst/>
                        </a:rPr>
                        <a:t>通电导线、家用电器、电脑、电热毯、手机等</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致癌，白血病，神经疾病，心脏疾病，抑郁症，失眠</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602307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345716790"/>
              </p:ext>
            </p:extLst>
          </p:nvPr>
        </p:nvGraphicFramePr>
        <p:xfrm>
          <a:off x="467544" y="1491630"/>
          <a:ext cx="8208912" cy="2880360"/>
        </p:xfrm>
        <a:graphic>
          <a:graphicData uri="http://schemas.openxmlformats.org/drawingml/2006/table">
            <a:tbl>
              <a:tblPr>
                <a:tableStyleId>{5C22544A-7EE6-4342-B048-85BDC9FD1C3A}</a:tableStyleId>
              </a:tblPr>
              <a:tblGrid>
                <a:gridCol w="1784098"/>
                <a:gridCol w="2683310"/>
                <a:gridCol w="3741504"/>
              </a:tblGrid>
              <a:tr h="656444">
                <a:tc>
                  <a:txBody>
                    <a:bodyPr/>
                    <a:lstStyle/>
                    <a:p>
                      <a:pPr algn="ctr">
                        <a:lnSpc>
                          <a:spcPct val="150000"/>
                        </a:lnSpc>
                        <a:spcAft>
                          <a:spcPts val="0"/>
                        </a:spcAft>
                      </a:pPr>
                      <a:r>
                        <a:rPr lang="zh-CN" sz="1800" dirty="0">
                          <a:effectLst/>
                        </a:rPr>
                        <a:t>酯</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聚酯酸乙烯胶黏剂（白乳胶）、水性</a:t>
                      </a:r>
                      <a:r>
                        <a:rPr lang="en-US" sz="1800" dirty="0">
                          <a:effectLst/>
                        </a:rPr>
                        <a:t>10</a:t>
                      </a:r>
                      <a:r>
                        <a:rPr lang="zh-CN" sz="1800" dirty="0">
                          <a:effectLst/>
                        </a:rPr>
                        <a:t>号塑料地板胶、水乳性</a:t>
                      </a:r>
                      <a:r>
                        <a:rPr lang="en-US" sz="1800" dirty="0">
                          <a:effectLst/>
                        </a:rPr>
                        <a:t>PAA</a:t>
                      </a:r>
                      <a:r>
                        <a:rPr lang="zh-CN" sz="1800" dirty="0">
                          <a:effectLst/>
                        </a:rPr>
                        <a:t>地板胶</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对人体黏膜有刺激性，能引起结炎、咽喉炎等疾病</a:t>
                      </a:r>
                      <a:endParaRPr lang="zh-CN" sz="1800" dirty="0">
                        <a:effectLst/>
                        <a:latin typeface="Times New Roman"/>
                        <a:ea typeface="宋体"/>
                        <a:cs typeface="Times New Roman"/>
                      </a:endParaRPr>
                    </a:p>
                  </a:txBody>
                  <a:tcPr marL="20981" marR="20981" marT="0" marB="0"/>
                </a:tc>
              </a:tr>
              <a:tr h="875260">
                <a:tc>
                  <a:txBody>
                    <a:bodyPr/>
                    <a:lstStyle/>
                    <a:p>
                      <a:pPr algn="ctr">
                        <a:lnSpc>
                          <a:spcPct val="150000"/>
                        </a:lnSpc>
                        <a:spcAft>
                          <a:spcPts val="0"/>
                        </a:spcAft>
                      </a:pPr>
                      <a:r>
                        <a:rPr lang="zh-CN" sz="1800">
                          <a:effectLst/>
                        </a:rPr>
                        <a:t>醛</a:t>
                      </a:r>
                      <a:endParaRPr lang="zh-CN" sz="180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硬质纤维板、术屑纤维板、胶合板、</a:t>
                      </a:r>
                      <a:r>
                        <a:rPr lang="en-US" sz="1800" dirty="0">
                          <a:effectLst/>
                        </a:rPr>
                        <a:t>801</a:t>
                      </a:r>
                      <a:r>
                        <a:rPr lang="zh-CN" sz="1800" dirty="0">
                          <a:effectLst/>
                        </a:rPr>
                        <a:t>胶，脲甲醛树酯与木材烛花板、人造纤维板，强化木地板</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对皮肤和粘膜有强烈刺激，会引起皮肤黏膜炎症，引起头痛、乏力、心悸．失眠。对神经系统不利</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3138778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450963" y="1347614"/>
            <a:ext cx="8248330" cy="3462486"/>
          </a:xfrm>
          <a:prstGeom prst="rect">
            <a:avLst/>
          </a:prstGeom>
        </p:spPr>
        <p:txBody>
          <a:bodyPr wrap="square">
            <a:spAutoFit/>
          </a:bodyPr>
          <a:lstStyle/>
          <a:p>
            <a:pPr algn="ctr">
              <a:lnSpc>
                <a:spcPct val="150000"/>
              </a:lnSpc>
            </a:pPr>
            <a:r>
              <a:rPr lang="zh-CN" altLang="zh-CN" sz="2000" b="1" dirty="0">
                <a:solidFill>
                  <a:schemeClr val="accent1">
                    <a:lumMod val="75000"/>
                  </a:schemeClr>
                </a:solidFill>
                <a:latin typeface="华文琥珀" pitchFamily="2" charset="-122"/>
                <a:ea typeface="华文琥珀" pitchFamily="2" charset="-122"/>
              </a:rPr>
              <a:t>生态学、生态建筑与室内</a:t>
            </a:r>
            <a:r>
              <a:rPr lang="zh-CN" altLang="zh-CN" sz="2000" b="1" dirty="0" smtClean="0">
                <a:solidFill>
                  <a:schemeClr val="accent1">
                    <a:lumMod val="75000"/>
                  </a:schemeClr>
                </a:solidFill>
                <a:latin typeface="华文琥珀" pitchFamily="2" charset="-122"/>
                <a:ea typeface="华文琥珀" pitchFamily="2" charset="-122"/>
              </a:rPr>
              <a:t>环境</a:t>
            </a:r>
            <a:endParaRPr lang="en-US" altLang="zh-CN" sz="2000" dirty="0" smtClean="0">
              <a:solidFill>
                <a:schemeClr val="accent1">
                  <a:lumMod val="75000"/>
                </a:schemeClr>
              </a:solidFill>
              <a:latin typeface="华文琥珀" pitchFamily="2" charset="-122"/>
              <a:ea typeface="华文琥珀" pitchFamily="2" charset="-122"/>
            </a:endParaRPr>
          </a:p>
          <a:p>
            <a:pPr marL="285750" indent="-285750">
              <a:lnSpc>
                <a:spcPct val="150000"/>
              </a:lnSpc>
              <a:buFont typeface="Arial" pitchFamily="34" charset="0"/>
              <a:buChar char="•"/>
            </a:pPr>
            <a:r>
              <a:rPr lang="en-US" altLang="zh-CN" dirty="0" smtClean="0"/>
              <a:t>    </a:t>
            </a:r>
            <a:r>
              <a:rPr lang="zh-CN" altLang="zh-CN" dirty="0"/>
              <a:t>生态学认为自然界的任何一部分区域都是一个有机的统一体，即生态系统</a:t>
            </a:r>
            <a:r>
              <a:rPr lang="zh-CN" altLang="zh-CN" dirty="0" smtClean="0"/>
              <a:t>。</a:t>
            </a:r>
            <a:endParaRPr lang="en-US" altLang="zh-CN" dirty="0" smtClean="0"/>
          </a:p>
          <a:p>
            <a:pPr marL="285750" indent="-285750">
              <a:lnSpc>
                <a:spcPct val="150000"/>
              </a:lnSpc>
              <a:buFont typeface="Arial" pitchFamily="34" charset="0"/>
              <a:buChar char="•"/>
            </a:pPr>
            <a:r>
              <a:rPr lang="zh-CN" altLang="zh-CN" dirty="0" smtClean="0"/>
              <a:t>生态系统</a:t>
            </a:r>
            <a:r>
              <a:rPr lang="en-US" altLang="zh-CN" dirty="0"/>
              <a:t>( Ecosystem)</a:t>
            </a:r>
            <a:r>
              <a:rPr lang="zh-CN" altLang="zh-CN" dirty="0"/>
              <a:t>是一定空间内生物和非生物成分通过物质的循环、能量的流动和信息的交换而相互作用、相互依存所构成的生态学功能单元</a:t>
            </a:r>
            <a:r>
              <a:rPr lang="zh-CN" altLang="zh-CN" dirty="0" smtClean="0"/>
              <a:t>。</a:t>
            </a:r>
            <a:endParaRPr lang="en-US" altLang="zh-CN" dirty="0" smtClean="0"/>
          </a:p>
          <a:p>
            <a:pPr marL="285750" indent="-285750">
              <a:lnSpc>
                <a:spcPct val="150000"/>
              </a:lnSpc>
              <a:buFont typeface="Arial" pitchFamily="34" charset="0"/>
              <a:buChar char="•"/>
            </a:pPr>
            <a:r>
              <a:rPr lang="zh-CN" altLang="zh-CN" dirty="0"/>
              <a:t>生态室内环境设计是一种可持续发展的设计，主要包括“灵活高效”、“健康舒适”、“节约能源”、“保护环境”四个主要内容，环境要素成为生态室内设计的核心问题。以保护环境为己任的室内环境设计，必须将环境意识贯穿于整个设计的全过程</a:t>
            </a:r>
            <a:r>
              <a:rPr lang="zh-CN" altLang="zh-CN" dirty="0" smtClean="0"/>
              <a:t>。</a:t>
            </a:r>
            <a:endParaRPr lang="zh-CN" altLang="zh-CN" dirty="0"/>
          </a:p>
        </p:txBody>
      </p:sp>
    </p:spTree>
    <p:extLst>
      <p:ext uri="{BB962C8B-B14F-4D97-AF65-F5344CB8AC3E}">
        <p14:creationId xmlns:p14="http://schemas.microsoft.com/office/powerpoint/2010/main" val="1119415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213084427"/>
              </p:ext>
            </p:extLst>
          </p:nvPr>
        </p:nvGraphicFramePr>
        <p:xfrm>
          <a:off x="539552" y="1707654"/>
          <a:ext cx="8064896" cy="1234440"/>
        </p:xfrm>
        <a:graphic>
          <a:graphicData uri="http://schemas.openxmlformats.org/drawingml/2006/table">
            <a:tbl>
              <a:tblPr>
                <a:tableStyleId>{5C22544A-7EE6-4342-B048-85BDC9FD1C3A}</a:tableStyleId>
              </a:tblPr>
              <a:tblGrid>
                <a:gridCol w="1715756"/>
                <a:gridCol w="2651706"/>
                <a:gridCol w="3697434"/>
              </a:tblGrid>
              <a:tr h="196995">
                <a:tc>
                  <a:txBody>
                    <a:bodyPr/>
                    <a:lstStyle/>
                    <a:p>
                      <a:pPr algn="ctr">
                        <a:lnSpc>
                          <a:spcPct val="150000"/>
                        </a:lnSpc>
                        <a:spcAft>
                          <a:spcPts val="0"/>
                        </a:spcAft>
                      </a:pPr>
                      <a:r>
                        <a:rPr lang="zh-CN" sz="1800" dirty="0">
                          <a:effectLst/>
                        </a:rPr>
                        <a:t>含氯氟烃</a:t>
                      </a:r>
                      <a:r>
                        <a:rPr lang="en-US" sz="1800" dirty="0">
                          <a:effectLst/>
                        </a:rPr>
                        <a:t>( CFC)</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凃料，胶粘剂等</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刺激皮肤，致癌，肝、肾损害</a:t>
                      </a:r>
                      <a:endParaRPr lang="zh-CN" sz="1800" dirty="0">
                        <a:effectLst/>
                        <a:latin typeface="Times New Roman"/>
                        <a:ea typeface="宋体"/>
                        <a:cs typeface="Times New Roman"/>
                      </a:endParaRPr>
                    </a:p>
                  </a:txBody>
                  <a:tcPr marL="20981" marR="20981" marT="0" marB="0"/>
                </a:tc>
              </a:tr>
              <a:tr h="393990">
                <a:tc>
                  <a:txBody>
                    <a:bodyPr/>
                    <a:lstStyle/>
                    <a:p>
                      <a:pPr algn="ctr">
                        <a:lnSpc>
                          <a:spcPct val="150000"/>
                        </a:lnSpc>
                        <a:spcAft>
                          <a:spcPts val="0"/>
                        </a:spcAft>
                      </a:pPr>
                      <a:r>
                        <a:rPr lang="zh-CN" sz="1800" dirty="0">
                          <a:effectLst/>
                        </a:rPr>
                        <a:t>多环芳烃</a:t>
                      </a:r>
                      <a:r>
                        <a:rPr lang="en-US" sz="1800" dirty="0">
                          <a:effectLst/>
                        </a:rPr>
                        <a:t>( PAH)</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烹调、加热用气（煤）、汽车尾气等</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致癌，畸形</a:t>
                      </a:r>
                      <a:endParaRPr lang="zh-CN" sz="1800" dirty="0">
                        <a:effectLst/>
                        <a:latin typeface="Times New Roman"/>
                        <a:ea typeface="宋体"/>
                        <a:cs typeface="Times New Roman"/>
                      </a:endParaRPr>
                    </a:p>
                  </a:txBody>
                  <a:tcPr marL="20981" marR="20981" marT="0" marB="0"/>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025499733"/>
              </p:ext>
            </p:extLst>
          </p:nvPr>
        </p:nvGraphicFramePr>
        <p:xfrm>
          <a:off x="539552" y="3003798"/>
          <a:ext cx="8064896" cy="1152128"/>
        </p:xfrm>
        <a:graphic>
          <a:graphicData uri="http://schemas.openxmlformats.org/drawingml/2006/table">
            <a:tbl>
              <a:tblPr>
                <a:tableStyleId>{5C22544A-7EE6-4342-B048-85BDC9FD1C3A}</a:tableStyleId>
              </a:tblPr>
              <a:tblGrid>
                <a:gridCol w="1715756"/>
                <a:gridCol w="2651706"/>
                <a:gridCol w="3697434"/>
              </a:tblGrid>
              <a:tr h="1152128">
                <a:tc>
                  <a:txBody>
                    <a:bodyPr/>
                    <a:lstStyle/>
                    <a:p>
                      <a:pPr algn="ctr">
                        <a:lnSpc>
                          <a:spcPct val="150000"/>
                        </a:lnSpc>
                        <a:spcAft>
                          <a:spcPts val="0"/>
                        </a:spcAft>
                      </a:pPr>
                      <a:r>
                        <a:rPr lang="zh-CN" sz="1800" dirty="0">
                          <a:effectLst/>
                        </a:rPr>
                        <a:t>空气中的悬浮颗粒</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石棉纤维、灰尘、粉尘及其它大气污染</a:t>
                      </a:r>
                      <a:endParaRPr lang="zh-CN" sz="1800" dirty="0">
                        <a:effectLst/>
                        <a:latin typeface="Times New Roman"/>
                        <a:ea typeface="宋体"/>
                        <a:cs typeface="Times New Roman"/>
                      </a:endParaRPr>
                    </a:p>
                  </a:txBody>
                  <a:tcPr marL="20981" marR="20981" marT="0" marB="0"/>
                </a:tc>
                <a:tc>
                  <a:txBody>
                    <a:bodyPr/>
                    <a:lstStyle/>
                    <a:p>
                      <a:pPr algn="ctr">
                        <a:lnSpc>
                          <a:spcPct val="150000"/>
                        </a:lnSpc>
                        <a:spcAft>
                          <a:spcPts val="0"/>
                        </a:spcAft>
                      </a:pPr>
                      <a:r>
                        <a:rPr lang="zh-CN" sz="1800" dirty="0">
                          <a:effectLst/>
                        </a:rPr>
                        <a:t>肺部疾病等</a:t>
                      </a:r>
                      <a:endParaRPr lang="zh-CN" sz="1800" dirty="0">
                        <a:effectLst/>
                        <a:latin typeface="Times New Roman"/>
                        <a:ea typeface="宋体"/>
                        <a:cs typeface="Times New Roman"/>
                      </a:endParaRPr>
                    </a:p>
                  </a:txBody>
                  <a:tcPr marL="20981" marR="20981" marT="0" marB="0"/>
                </a:tc>
              </a:tr>
            </a:tbl>
          </a:graphicData>
        </a:graphic>
      </p:graphicFrame>
    </p:spTree>
    <p:extLst>
      <p:ext uri="{BB962C8B-B14F-4D97-AF65-F5344CB8AC3E}">
        <p14:creationId xmlns:p14="http://schemas.microsoft.com/office/powerpoint/2010/main" val="2506195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pic>
        <p:nvPicPr>
          <p:cNvPr id="6146" name="图片 20" descr="新风系统"/>
          <p:cNvPicPr>
            <a:picLocks noChangeAspect="1" noChangeArrowheads="1"/>
          </p:cNvPicPr>
          <p:nvPr/>
        </p:nvPicPr>
        <p:blipFill>
          <a:blip r:embed="rId2">
            <a:extLst>
              <a:ext uri="{28A0092B-C50C-407E-A947-70E740481C1C}">
                <a14:useLocalDpi xmlns:a14="http://schemas.microsoft.com/office/drawing/2010/main" val="0"/>
              </a:ext>
            </a:extLst>
          </a:blip>
          <a:srcRect l="1392" t="8707" r="1370"/>
          <a:stretch>
            <a:fillRect/>
          </a:stretch>
        </p:blipFill>
        <p:spPr bwMode="auto">
          <a:xfrm>
            <a:off x="4932040" y="1503479"/>
            <a:ext cx="3917524" cy="307480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0"/>
          <p:cNvSpPr txBox="1">
            <a:spLocks noChangeArrowheads="1"/>
          </p:cNvSpPr>
          <p:nvPr/>
        </p:nvSpPr>
        <p:spPr bwMode="auto">
          <a:xfrm>
            <a:off x="1331640" y="4086703"/>
            <a:ext cx="3384377" cy="614680"/>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中央新风系统吸入室外新鲜空气，排除室内污浊空气</a:t>
            </a:r>
          </a:p>
        </p:txBody>
      </p:sp>
      <p:sp>
        <p:nvSpPr>
          <p:cNvPr id="4" name="Rectangle 3"/>
          <p:cNvSpPr>
            <a:spLocks noChangeArrowheads="1"/>
          </p:cNvSpPr>
          <p:nvPr/>
        </p:nvSpPr>
        <p:spPr bwMode="auto">
          <a:xfrm>
            <a:off x="353142" y="1347614"/>
            <a:ext cx="4722914" cy="180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solidFill>
                  <a:schemeClr val="accent1">
                    <a:lumMod val="75000"/>
                  </a:schemeClr>
                </a:solidFill>
                <a:effectLst/>
                <a:latin typeface="Calibri" pitchFamily="34" charset="0"/>
                <a:ea typeface="宋体" pitchFamily="2" charset="-122"/>
                <a:cs typeface="宋体" pitchFamily="2" charset="-122"/>
              </a:rPr>
              <a:t>2.</a:t>
            </a:r>
            <a:r>
              <a:rPr kumimoji="0" lang="zh-CN" altLang="en-US" sz="2000" b="1" i="0" u="none" strike="noStrike" cap="none" normalizeH="0" baseline="0" dirty="0" smtClean="0">
                <a:ln>
                  <a:noFill/>
                </a:ln>
                <a:solidFill>
                  <a:schemeClr val="accent1">
                    <a:lumMod val="75000"/>
                  </a:schemeClr>
                </a:solidFill>
                <a:effectLst/>
                <a:latin typeface="Calibri" pitchFamily="34" charset="0"/>
                <a:ea typeface="宋体" pitchFamily="2" charset="-122"/>
                <a:cs typeface="宋体" pitchFamily="2" charset="-122"/>
              </a:rPr>
              <a:t>提高室内环境空气质量的具体措施</a:t>
            </a:r>
            <a:endParaRPr kumimoji="0" lang="zh-CN" altLang="en-US" sz="2000" b="0" i="0" u="none" strike="noStrike" cap="none" normalizeH="0" baseline="0" dirty="0" smtClean="0">
              <a:ln>
                <a:noFill/>
              </a:ln>
              <a:solidFill>
                <a:schemeClr val="accent1">
                  <a:lumMod val="75000"/>
                </a:schemeClr>
              </a:solidFill>
              <a:effectLst/>
              <a:latin typeface="Calibri" pitchFamily="34" charset="0"/>
              <a:ea typeface="宋体" pitchFamily="2" charset="-122"/>
              <a:cs typeface="Times New Roman" pitchFamily="18" charset="0"/>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保证室内环境空气的质量，必须从建筑与室内环境的设计与建造，以及使用者正确的日常使用与维护两个方面来努力</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08966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pic>
        <p:nvPicPr>
          <p:cNvPr id="8194" name="图片 14" descr="13"/>
          <p:cNvPicPr>
            <a:picLocks noChangeAspect="1" noChangeArrowheads="1"/>
          </p:cNvPicPr>
          <p:nvPr/>
        </p:nvPicPr>
        <p:blipFill>
          <a:blip r:embed="rId2">
            <a:extLst>
              <a:ext uri="{28A0092B-C50C-407E-A947-70E740481C1C}">
                <a14:useLocalDpi xmlns:a14="http://schemas.microsoft.com/office/drawing/2010/main" val="0"/>
              </a:ext>
            </a:extLst>
          </a:blip>
          <a:srcRect t="-906" r="31583" b="41060"/>
          <a:stretch>
            <a:fillRect/>
          </a:stretch>
        </p:blipFill>
        <p:spPr bwMode="auto">
          <a:xfrm>
            <a:off x="251520" y="452960"/>
            <a:ext cx="3384376" cy="443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75043" y="4548639"/>
            <a:ext cx="2646878" cy="338554"/>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zh-CN" altLang="zh-CN" sz="1600" dirty="0">
                <a:solidFill>
                  <a:srgbClr val="383838"/>
                </a:solidFill>
                <a:latin typeface="仿宋" pitchFamily="49" charset="-122"/>
                <a:ea typeface="仿宋" pitchFamily="49" charset="-122"/>
                <a:cs typeface="宋体" pitchFamily="2" charset="-122"/>
              </a:rPr>
              <a:t>利用植物绿化净化室内空气</a:t>
            </a:r>
            <a:endParaRPr lang="zh-CN" altLang="en-US" sz="1600" dirty="0">
              <a:solidFill>
                <a:srgbClr val="383838"/>
              </a:solidFill>
              <a:latin typeface="仿宋" pitchFamily="49" charset="-122"/>
              <a:ea typeface="仿宋" pitchFamily="49" charset="-122"/>
              <a:cs typeface="宋体" pitchFamily="2" charset="-122"/>
            </a:endParaRPr>
          </a:p>
        </p:txBody>
      </p:sp>
    </p:spTree>
    <p:extLst>
      <p:ext uri="{BB962C8B-B14F-4D97-AF65-F5344CB8AC3E}">
        <p14:creationId xmlns:p14="http://schemas.microsoft.com/office/powerpoint/2010/main" val="3635349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1187624" y="1347614"/>
            <a:ext cx="4572000" cy="1938992"/>
          </a:xfrm>
          <a:prstGeom prst="rect">
            <a:avLst/>
          </a:prstGeom>
        </p:spPr>
        <p:txBody>
          <a:bodyPr>
            <a:spAutoFit/>
          </a:bodyPr>
          <a:lstStyle/>
          <a:p>
            <a:pPr algn="ctr">
              <a:lnSpc>
                <a:spcPct val="200000"/>
              </a:lnSpc>
            </a:pPr>
            <a:r>
              <a:rPr lang="zh-CN" altLang="zh-CN" sz="2400" b="1" dirty="0" smtClean="0">
                <a:solidFill>
                  <a:schemeClr val="accent1">
                    <a:lumMod val="75000"/>
                  </a:schemeClr>
                </a:solidFill>
              </a:rPr>
              <a:t>室内</a:t>
            </a:r>
            <a:r>
              <a:rPr lang="zh-CN" altLang="zh-CN" sz="2400" b="1" dirty="0">
                <a:solidFill>
                  <a:schemeClr val="accent1">
                    <a:lumMod val="75000"/>
                  </a:schemeClr>
                </a:solidFill>
              </a:rPr>
              <a:t>热舒适程度</a:t>
            </a:r>
            <a:endParaRPr lang="zh-CN" altLang="zh-CN" sz="2400" dirty="0">
              <a:solidFill>
                <a:schemeClr val="accent1">
                  <a:lumMod val="75000"/>
                </a:schemeClr>
              </a:solidFill>
            </a:endParaRPr>
          </a:p>
          <a:p>
            <a:pPr>
              <a:lnSpc>
                <a:spcPct val="200000"/>
              </a:lnSpc>
            </a:pPr>
            <a:r>
              <a:rPr lang="en-US" altLang="zh-CN" b="1" dirty="0"/>
              <a:t>1.</a:t>
            </a:r>
            <a:r>
              <a:rPr lang="zh-CN" altLang="zh-CN" b="1" dirty="0"/>
              <a:t>室内热舒适环境的影响因素</a:t>
            </a:r>
            <a:endParaRPr lang="zh-CN" altLang="zh-CN" dirty="0"/>
          </a:p>
          <a:p>
            <a:pPr>
              <a:lnSpc>
                <a:spcPct val="200000"/>
              </a:lnSpc>
            </a:pPr>
            <a:r>
              <a:rPr lang="en-US" altLang="zh-CN" b="1" dirty="0" smtClean="0"/>
              <a:t>2</a:t>
            </a:r>
            <a:r>
              <a:rPr lang="en-US" altLang="zh-CN" b="1" dirty="0"/>
              <a:t>.</a:t>
            </a:r>
            <a:r>
              <a:rPr lang="zh-CN" altLang="zh-CN" b="1" dirty="0"/>
              <a:t>保证室内环境热舒适质量的具体措施</a:t>
            </a:r>
            <a:endParaRPr lang="zh-CN" altLang="zh-CN"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7" name="图片 16" descr="2011-06-15_15-14-55"/>
          <p:cNvPicPr>
            <a:picLocks noChangeAspect="1" noChangeArrowheads="1"/>
          </p:cNvPicPr>
          <p:nvPr/>
        </p:nvPicPr>
        <p:blipFill>
          <a:blip r:embed="rId2">
            <a:extLst>
              <a:ext uri="{28A0092B-C50C-407E-A947-70E740481C1C}">
                <a14:useLocalDpi xmlns:a14="http://schemas.microsoft.com/office/drawing/2010/main" val="0"/>
              </a:ext>
            </a:extLst>
          </a:blip>
          <a:srcRect l="5902" r="43430"/>
          <a:stretch>
            <a:fillRect/>
          </a:stretch>
        </p:blipFill>
        <p:spPr bwMode="auto">
          <a:xfrm>
            <a:off x="6182816" y="915563"/>
            <a:ext cx="2743200" cy="36099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182816" y="4507333"/>
            <a:ext cx="2743200" cy="584775"/>
          </a:xfrm>
          <a:prstGeom prst="rect">
            <a:avLst/>
          </a:prstGeom>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给人温暖感觉材料的室内装修空间</a:t>
            </a:r>
          </a:p>
        </p:txBody>
      </p:sp>
    </p:spTree>
    <p:extLst>
      <p:ext uri="{BB962C8B-B14F-4D97-AF65-F5344CB8AC3E}">
        <p14:creationId xmlns:p14="http://schemas.microsoft.com/office/powerpoint/2010/main" val="2477615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611560" y="915566"/>
            <a:ext cx="7992888" cy="2354491"/>
          </a:xfrm>
          <a:prstGeom prst="rect">
            <a:avLst/>
          </a:prstGeom>
        </p:spPr>
        <p:txBody>
          <a:bodyPr wrap="square">
            <a:spAutoFit/>
          </a:bodyPr>
          <a:lstStyle/>
          <a:p>
            <a:pPr algn="ctr">
              <a:lnSpc>
                <a:spcPct val="150000"/>
              </a:lnSpc>
            </a:pPr>
            <a:r>
              <a:rPr lang="zh-CN" altLang="zh-CN" sz="2000" b="1" dirty="0" smtClean="0">
                <a:solidFill>
                  <a:schemeClr val="accent1">
                    <a:lumMod val="75000"/>
                  </a:schemeClr>
                </a:solidFill>
              </a:rPr>
              <a:t>室内</a:t>
            </a:r>
            <a:r>
              <a:rPr lang="zh-CN" altLang="zh-CN" sz="2000" b="1" dirty="0">
                <a:solidFill>
                  <a:schemeClr val="accent1">
                    <a:lumMod val="75000"/>
                  </a:schemeClr>
                </a:solidFill>
              </a:rPr>
              <a:t>光环境</a:t>
            </a:r>
            <a:endParaRPr lang="zh-CN" altLang="zh-CN" sz="2000" dirty="0">
              <a:solidFill>
                <a:schemeClr val="accent1">
                  <a:lumMod val="75000"/>
                </a:schemeClr>
              </a:solidFill>
            </a:endParaRPr>
          </a:p>
          <a:p>
            <a:pPr>
              <a:lnSpc>
                <a:spcPct val="150000"/>
              </a:lnSpc>
            </a:pPr>
            <a:r>
              <a:rPr lang="zh-CN" altLang="zh-CN" dirty="0" smtClean="0"/>
              <a:t>如何</a:t>
            </a:r>
            <a:r>
              <a:rPr lang="zh-CN" altLang="zh-CN" dirty="0"/>
              <a:t>处理采光与照明不仅是一门艺术，也是一门科学。目前已经形成了三种不同的理论：物理学家在光线的基础上形成的一套理论；心理学家在情感基础上形成了一套理论；而艺术家则在色彩和材料的基础上形成了一套理论</a:t>
            </a:r>
            <a:r>
              <a:rPr lang="zh-CN" altLang="zh-CN" dirty="0" smtClean="0"/>
              <a:t>。</a:t>
            </a:r>
            <a:endParaRPr lang="en-US" altLang="zh-CN" dirty="0" smtClean="0"/>
          </a:p>
          <a:p>
            <a:endParaRPr lang="zh-CN" altLang="zh-CN" dirty="0"/>
          </a:p>
          <a:p>
            <a:pPr lvl="0"/>
            <a:r>
              <a:rPr lang="en-US" altLang="zh-CN" b="1" dirty="0" smtClean="0"/>
              <a:t>1</a:t>
            </a:r>
            <a:r>
              <a:rPr lang="zh-CN" altLang="en-US" b="1" dirty="0" smtClean="0"/>
              <a:t>、</a:t>
            </a:r>
            <a:r>
              <a:rPr lang="zh-CN" altLang="zh-CN" b="1" dirty="0" smtClean="0"/>
              <a:t>照明设计</a:t>
            </a:r>
            <a:r>
              <a:rPr lang="zh-CN" altLang="zh-CN" b="1" dirty="0"/>
              <a:t>的</a:t>
            </a:r>
            <a:r>
              <a:rPr lang="zh-CN" altLang="zh-CN" b="1" dirty="0" smtClean="0"/>
              <a:t>原则</a:t>
            </a:r>
            <a:endParaRPr lang="en-US" altLang="zh-CN" b="1" dirty="0" smtClean="0"/>
          </a:p>
        </p:txBody>
      </p:sp>
      <p:graphicFrame>
        <p:nvGraphicFramePr>
          <p:cNvPr id="5" name="图示 4"/>
          <p:cNvGraphicFramePr/>
          <p:nvPr>
            <p:extLst>
              <p:ext uri="{D42A27DB-BD31-4B8C-83A1-F6EECF244321}">
                <p14:modId xmlns:p14="http://schemas.microsoft.com/office/powerpoint/2010/main" val="3915715105"/>
              </p:ext>
            </p:extLst>
          </p:nvPr>
        </p:nvGraphicFramePr>
        <p:xfrm>
          <a:off x="611560" y="3435846"/>
          <a:ext cx="8280920"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6270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pic>
        <p:nvPicPr>
          <p:cNvPr id="10242" name="图片 22" descr="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635646"/>
            <a:ext cx="2908584"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表格 2"/>
          <p:cNvGraphicFramePr>
            <a:graphicFrameLocks noGrp="1"/>
          </p:cNvGraphicFramePr>
          <p:nvPr>
            <p:extLst>
              <p:ext uri="{D42A27DB-BD31-4B8C-83A1-F6EECF244321}">
                <p14:modId xmlns:p14="http://schemas.microsoft.com/office/powerpoint/2010/main" val="2239446558"/>
              </p:ext>
            </p:extLst>
          </p:nvPr>
        </p:nvGraphicFramePr>
        <p:xfrm>
          <a:off x="3635896" y="1527634"/>
          <a:ext cx="5080938" cy="2160240"/>
        </p:xfrm>
        <a:graphic>
          <a:graphicData uri="http://schemas.openxmlformats.org/drawingml/2006/table">
            <a:tbl>
              <a:tblPr>
                <a:tableStyleId>{5C22544A-7EE6-4342-B048-85BDC9FD1C3A}</a:tableStyleId>
              </a:tblPr>
              <a:tblGrid>
                <a:gridCol w="3867994"/>
                <a:gridCol w="1212944"/>
              </a:tblGrid>
              <a:tr h="432048">
                <a:tc>
                  <a:txBody>
                    <a:bodyPr/>
                    <a:lstStyle/>
                    <a:p>
                      <a:pPr algn="ctr">
                        <a:lnSpc>
                          <a:spcPct val="150000"/>
                        </a:lnSpc>
                        <a:spcAft>
                          <a:spcPts val="0"/>
                        </a:spcAft>
                      </a:pPr>
                      <a:r>
                        <a:rPr lang="zh-CN" sz="1800" dirty="0">
                          <a:effectLst/>
                        </a:rPr>
                        <a:t>相比区域</a:t>
                      </a:r>
                      <a:endParaRPr lang="zh-CN" sz="1800" dirty="0">
                        <a:effectLst/>
                        <a:latin typeface="Times New Roman"/>
                        <a:ea typeface="宋体"/>
                        <a:cs typeface="Times New Roman"/>
                      </a:endParaRPr>
                    </a:p>
                  </a:txBody>
                  <a:tcPr marL="68580" marR="68580" marT="0" marB="0"/>
                </a:tc>
                <a:tc>
                  <a:txBody>
                    <a:bodyPr/>
                    <a:lstStyle/>
                    <a:p>
                      <a:pPr algn="ctr">
                        <a:lnSpc>
                          <a:spcPct val="150000"/>
                        </a:lnSpc>
                        <a:spcAft>
                          <a:spcPts val="0"/>
                        </a:spcAft>
                      </a:pPr>
                      <a:r>
                        <a:rPr lang="zh-CN" sz="1800">
                          <a:effectLst/>
                        </a:rPr>
                        <a:t>比例值</a:t>
                      </a:r>
                      <a:endParaRPr lang="zh-CN" sz="1800">
                        <a:effectLst/>
                        <a:latin typeface="Times New Roman"/>
                        <a:ea typeface="宋体"/>
                        <a:cs typeface="Times New Roman"/>
                      </a:endParaRPr>
                    </a:p>
                  </a:txBody>
                  <a:tcPr marL="68580" marR="68580" marT="0" marB="0"/>
                </a:tc>
              </a:tr>
              <a:tr h="432048">
                <a:tc>
                  <a:txBody>
                    <a:bodyPr/>
                    <a:lstStyle/>
                    <a:p>
                      <a:pPr algn="ctr">
                        <a:lnSpc>
                          <a:spcPct val="150000"/>
                        </a:lnSpc>
                        <a:spcAft>
                          <a:spcPts val="0"/>
                        </a:spcAft>
                      </a:pPr>
                      <a:r>
                        <a:rPr lang="zh-CN" sz="1800" dirty="0">
                          <a:effectLst/>
                        </a:rPr>
                        <a:t>视力作业与附近工作面亮度之比</a:t>
                      </a:r>
                      <a:endParaRPr lang="zh-CN" sz="1800" dirty="0">
                        <a:effectLst/>
                        <a:latin typeface="Times New Roman"/>
                        <a:ea typeface="宋体"/>
                        <a:cs typeface="Times New Roman"/>
                      </a:endParaRPr>
                    </a:p>
                  </a:txBody>
                  <a:tcPr marL="68580" marR="68580" marT="0" marB="0"/>
                </a:tc>
                <a:tc>
                  <a:txBody>
                    <a:bodyPr/>
                    <a:lstStyle/>
                    <a:p>
                      <a:pPr algn="ctr">
                        <a:lnSpc>
                          <a:spcPct val="150000"/>
                        </a:lnSpc>
                        <a:spcAft>
                          <a:spcPts val="0"/>
                        </a:spcAft>
                      </a:pPr>
                      <a:r>
                        <a:rPr lang="en-US" sz="1800" dirty="0">
                          <a:effectLst/>
                        </a:rPr>
                        <a:t>3:1</a:t>
                      </a:r>
                      <a:endParaRPr lang="zh-CN" sz="1800" dirty="0">
                        <a:effectLst/>
                        <a:latin typeface="Times New Roman"/>
                        <a:ea typeface="宋体"/>
                        <a:cs typeface="Times New Roman"/>
                      </a:endParaRPr>
                    </a:p>
                  </a:txBody>
                  <a:tcPr marL="68580" marR="68580" marT="0" marB="0"/>
                </a:tc>
              </a:tr>
              <a:tr h="432048">
                <a:tc>
                  <a:txBody>
                    <a:bodyPr/>
                    <a:lstStyle/>
                    <a:p>
                      <a:pPr algn="ctr">
                        <a:lnSpc>
                          <a:spcPct val="150000"/>
                        </a:lnSpc>
                        <a:spcAft>
                          <a:spcPts val="0"/>
                        </a:spcAft>
                      </a:pPr>
                      <a:r>
                        <a:rPr lang="zh-CN" sz="1800" dirty="0">
                          <a:effectLst/>
                        </a:rPr>
                        <a:t>视力作业与周围环境亮度之比</a:t>
                      </a:r>
                      <a:endParaRPr lang="zh-CN" sz="1800" dirty="0">
                        <a:effectLst/>
                        <a:latin typeface="Times New Roman"/>
                        <a:ea typeface="宋体"/>
                        <a:cs typeface="Times New Roman"/>
                      </a:endParaRPr>
                    </a:p>
                  </a:txBody>
                  <a:tcPr marL="68580" marR="68580" marT="0" marB="0"/>
                </a:tc>
                <a:tc>
                  <a:txBody>
                    <a:bodyPr/>
                    <a:lstStyle/>
                    <a:p>
                      <a:pPr algn="ctr">
                        <a:lnSpc>
                          <a:spcPct val="150000"/>
                        </a:lnSpc>
                        <a:spcAft>
                          <a:spcPts val="0"/>
                        </a:spcAft>
                      </a:pPr>
                      <a:r>
                        <a:rPr lang="en-US" sz="1800" dirty="0">
                          <a:effectLst/>
                        </a:rPr>
                        <a:t>10:1</a:t>
                      </a:r>
                      <a:endParaRPr lang="zh-CN" sz="1800" dirty="0">
                        <a:effectLst/>
                        <a:latin typeface="Times New Roman"/>
                        <a:ea typeface="宋体"/>
                        <a:cs typeface="Times New Roman"/>
                      </a:endParaRPr>
                    </a:p>
                  </a:txBody>
                  <a:tcPr marL="68580" marR="68580" marT="0" marB="0"/>
                </a:tc>
              </a:tr>
              <a:tr h="432048">
                <a:tc>
                  <a:txBody>
                    <a:bodyPr/>
                    <a:lstStyle/>
                    <a:p>
                      <a:pPr algn="ctr">
                        <a:lnSpc>
                          <a:spcPct val="150000"/>
                        </a:lnSpc>
                        <a:spcAft>
                          <a:spcPts val="0"/>
                        </a:spcAft>
                      </a:pPr>
                      <a:r>
                        <a:rPr lang="zh-CN" sz="1800">
                          <a:effectLst/>
                        </a:rPr>
                        <a:t>光源与背景亮度之比</a:t>
                      </a:r>
                      <a:endParaRPr lang="zh-CN" sz="1800">
                        <a:effectLst/>
                        <a:latin typeface="Times New Roman"/>
                        <a:ea typeface="宋体"/>
                        <a:cs typeface="Times New Roman"/>
                      </a:endParaRPr>
                    </a:p>
                  </a:txBody>
                  <a:tcPr marL="68580" marR="68580" marT="0" marB="0"/>
                </a:tc>
                <a:tc>
                  <a:txBody>
                    <a:bodyPr/>
                    <a:lstStyle/>
                    <a:p>
                      <a:pPr algn="ctr">
                        <a:lnSpc>
                          <a:spcPct val="150000"/>
                        </a:lnSpc>
                        <a:spcAft>
                          <a:spcPts val="0"/>
                        </a:spcAft>
                      </a:pPr>
                      <a:r>
                        <a:rPr lang="en-US" sz="1800" dirty="0">
                          <a:effectLst/>
                        </a:rPr>
                        <a:t>20:1</a:t>
                      </a:r>
                      <a:endParaRPr lang="zh-CN" sz="1800" dirty="0">
                        <a:effectLst/>
                        <a:latin typeface="Times New Roman"/>
                        <a:ea typeface="宋体"/>
                        <a:cs typeface="Times New Roman"/>
                      </a:endParaRPr>
                    </a:p>
                  </a:txBody>
                  <a:tcPr marL="68580" marR="68580" marT="0" marB="0"/>
                </a:tc>
              </a:tr>
              <a:tr h="432048">
                <a:tc>
                  <a:txBody>
                    <a:bodyPr/>
                    <a:lstStyle/>
                    <a:p>
                      <a:pPr algn="ctr">
                        <a:lnSpc>
                          <a:spcPct val="150000"/>
                        </a:lnSpc>
                        <a:spcAft>
                          <a:spcPts val="0"/>
                        </a:spcAft>
                      </a:pPr>
                      <a:r>
                        <a:rPr lang="zh-CN" sz="1800" dirty="0">
                          <a:effectLst/>
                        </a:rPr>
                        <a:t>视野范围内最大亮度之比</a:t>
                      </a:r>
                      <a:endParaRPr lang="zh-CN" sz="1800" dirty="0">
                        <a:effectLst/>
                        <a:latin typeface="Times New Roman"/>
                        <a:ea typeface="宋体"/>
                        <a:cs typeface="Times New Roman"/>
                      </a:endParaRPr>
                    </a:p>
                  </a:txBody>
                  <a:tcPr marL="68580" marR="68580" marT="0" marB="0"/>
                </a:tc>
                <a:tc>
                  <a:txBody>
                    <a:bodyPr/>
                    <a:lstStyle/>
                    <a:p>
                      <a:pPr algn="ctr">
                        <a:lnSpc>
                          <a:spcPct val="150000"/>
                        </a:lnSpc>
                        <a:spcAft>
                          <a:spcPts val="0"/>
                        </a:spcAft>
                      </a:pPr>
                      <a:r>
                        <a:rPr lang="en-US" sz="1800" dirty="0">
                          <a:effectLst/>
                        </a:rPr>
                        <a:t>40:1</a:t>
                      </a:r>
                      <a:endParaRPr lang="zh-CN" sz="18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2774326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539552" y="4515966"/>
            <a:ext cx="3465676" cy="33855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zh-CN" altLang="zh-CN" sz="1600" dirty="0">
                <a:solidFill>
                  <a:srgbClr val="383838"/>
                </a:solidFill>
                <a:latin typeface="仿宋" pitchFamily="49" charset="-122"/>
                <a:ea typeface="仿宋" pitchFamily="49" charset="-122"/>
                <a:cs typeface="宋体" pitchFamily="2" charset="-122"/>
              </a:rPr>
              <a:t>利用照明烘托室内环境气氛</a:t>
            </a:r>
            <a:endParaRPr lang="zh-CN" altLang="zh-CN" sz="1600" dirty="0">
              <a:solidFill>
                <a:srgbClr val="383838"/>
              </a:solidFill>
              <a:latin typeface="仿宋" pitchFamily="49" charset="-122"/>
              <a:ea typeface="仿宋" pitchFamily="49" charset="-122"/>
              <a:cs typeface="宋体" pitchFamily="2" charset="-122"/>
            </a:endParaRPr>
          </a:p>
        </p:txBody>
      </p:sp>
      <p:pic>
        <p:nvPicPr>
          <p:cNvPr id="11266" name="图片 2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824441"/>
            <a:ext cx="3465676" cy="346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267" name="图片 18" descr="1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460543"/>
            <a:ext cx="4434504" cy="252136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5652120" y="4515025"/>
            <a:ext cx="2592288" cy="338554"/>
          </a:xfrm>
          <a:prstGeom prst="rect">
            <a:avLst/>
          </a:prstGeom>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城市刺眼的光污染</a:t>
            </a:r>
          </a:p>
        </p:txBody>
      </p:sp>
    </p:spTree>
    <p:extLst>
      <p:ext uri="{BB962C8B-B14F-4D97-AF65-F5344CB8AC3E}">
        <p14:creationId xmlns:p14="http://schemas.microsoft.com/office/powerpoint/2010/main" val="3771698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955601" y="1059582"/>
            <a:ext cx="6912768" cy="3970318"/>
          </a:xfrm>
          <a:prstGeom prst="rect">
            <a:avLst/>
          </a:prstGeom>
        </p:spPr>
        <p:txBody>
          <a:bodyPr wrap="square">
            <a:spAutoFit/>
          </a:bodyPr>
          <a:lstStyle/>
          <a:p>
            <a:pPr lvl="0" algn="ctr">
              <a:lnSpc>
                <a:spcPct val="150000"/>
              </a:lnSpc>
            </a:pPr>
            <a:r>
              <a:rPr lang="zh-CN" altLang="zh-CN" sz="2400" b="1" dirty="0">
                <a:solidFill>
                  <a:schemeClr val="accent1">
                    <a:lumMod val="75000"/>
                  </a:schemeClr>
                </a:solidFill>
              </a:rPr>
              <a:t>室内照明设计的要点</a:t>
            </a:r>
            <a:endParaRPr lang="zh-CN" altLang="zh-CN" sz="2400" dirty="0">
              <a:solidFill>
                <a:schemeClr val="accent1">
                  <a:lumMod val="75000"/>
                </a:schemeClr>
              </a:solidFill>
            </a:endParaRPr>
          </a:p>
          <a:p>
            <a:pPr>
              <a:lnSpc>
                <a:spcPct val="150000"/>
              </a:lnSpc>
            </a:pPr>
            <a:r>
              <a:rPr lang="zh-CN" altLang="zh-CN" dirty="0"/>
              <a:t>（</a:t>
            </a:r>
            <a:r>
              <a:rPr lang="en-US" altLang="zh-CN" dirty="0"/>
              <a:t>1</a:t>
            </a:r>
            <a:r>
              <a:rPr lang="zh-CN" altLang="zh-CN" dirty="0"/>
              <a:t>）居住、娱乐、社交活动等用途的室内照明，设计方向主要是照明的舒适感和艺术效果。</a:t>
            </a:r>
          </a:p>
          <a:p>
            <a:pPr>
              <a:lnSpc>
                <a:spcPct val="150000"/>
              </a:lnSpc>
            </a:pPr>
            <a:r>
              <a:rPr lang="zh-CN" altLang="zh-CN" dirty="0"/>
              <a:t>（</a:t>
            </a:r>
            <a:r>
              <a:rPr lang="en-US" altLang="zh-CN" dirty="0"/>
              <a:t>2</a:t>
            </a:r>
            <a:r>
              <a:rPr lang="zh-CN" altLang="zh-CN" dirty="0"/>
              <a:t>）对于办公室照明，为提高可见度和有利于节能，应尽量将灯光集中于工作区内。</a:t>
            </a:r>
          </a:p>
          <a:p>
            <a:pPr>
              <a:lnSpc>
                <a:spcPct val="150000"/>
              </a:lnSpc>
            </a:pPr>
            <a:r>
              <a:rPr lang="zh-CN" altLang="zh-CN" dirty="0"/>
              <a:t>（</a:t>
            </a:r>
            <a:r>
              <a:rPr lang="en-US" altLang="zh-CN" dirty="0"/>
              <a:t>3</a:t>
            </a:r>
            <a:r>
              <a:rPr lang="zh-CN" altLang="zh-CN" dirty="0"/>
              <a:t>）在绘图室和打字室可把灯具作非对称排列方式，以便光线主要来自左前方。</a:t>
            </a:r>
          </a:p>
          <a:p>
            <a:pPr>
              <a:lnSpc>
                <a:spcPct val="150000"/>
              </a:lnSpc>
            </a:pPr>
            <a:r>
              <a:rPr lang="zh-CN" altLang="zh-CN" dirty="0"/>
              <a:t>（</a:t>
            </a:r>
            <a:r>
              <a:rPr lang="en-US" altLang="zh-CN" dirty="0"/>
              <a:t>4</a:t>
            </a:r>
            <a:r>
              <a:rPr lang="zh-CN" altLang="zh-CN" dirty="0"/>
              <a:t>）在商店出售和陈列商品的售货厅，照明的主要任务是把顾客的注意力吸引到陈列商品上来。</a:t>
            </a:r>
            <a:endParaRPr lang="zh-CN" altLang="en-US" dirty="0"/>
          </a:p>
        </p:txBody>
      </p:sp>
    </p:spTree>
    <p:extLst>
      <p:ext uri="{BB962C8B-B14F-4D97-AF65-F5344CB8AC3E}">
        <p14:creationId xmlns:p14="http://schemas.microsoft.com/office/powerpoint/2010/main" val="1360491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827584" y="1635646"/>
            <a:ext cx="7058906" cy="1754326"/>
          </a:xfrm>
          <a:prstGeom prst="rect">
            <a:avLst/>
          </a:prstGeom>
        </p:spPr>
        <p:txBody>
          <a:bodyPr wrap="square">
            <a:spAutoFit/>
          </a:bodyPr>
          <a:lstStyle/>
          <a:p>
            <a:pPr>
              <a:lnSpc>
                <a:spcPct val="150000"/>
              </a:lnSpc>
            </a:pPr>
            <a:r>
              <a:rPr lang="zh-CN" altLang="zh-CN" dirty="0"/>
              <a:t>（</a:t>
            </a:r>
            <a:r>
              <a:rPr lang="en-US" altLang="zh-CN" dirty="0"/>
              <a:t>5</a:t>
            </a:r>
            <a:r>
              <a:rPr lang="zh-CN" altLang="zh-CN" dirty="0"/>
              <a:t>）在博物馆和美术馆，照明的一个最重要的要求是使画面、纺织品或其他展品获得准确的显色性（光源的一般显色指数</a:t>
            </a:r>
            <a:r>
              <a:rPr lang="en-US" altLang="zh-CN" dirty="0"/>
              <a:t>Ra&gt;90</a:t>
            </a:r>
            <a:r>
              <a:rPr lang="zh-CN" altLang="zh-CN" dirty="0"/>
              <a:t>），并要注意把展品的立体感表现出来，同时还要注意保护展品，防止由于某些展品颜色受到长时间的或强烈的光辐射而变质褪色</a:t>
            </a:r>
            <a:r>
              <a:rPr lang="zh-CN" altLang="zh-CN" dirty="0" smtClean="0"/>
              <a:t>。</a:t>
            </a:r>
            <a:endParaRPr lang="zh-CN" altLang="zh-CN" dirty="0"/>
          </a:p>
        </p:txBody>
      </p:sp>
    </p:spTree>
    <p:extLst>
      <p:ext uri="{BB962C8B-B14F-4D97-AF65-F5344CB8AC3E}">
        <p14:creationId xmlns:p14="http://schemas.microsoft.com/office/powerpoint/2010/main" val="15638362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39952" y="258202"/>
            <a:ext cx="3746538" cy="369332"/>
          </a:xfrm>
          <a:prstGeom prst="rect">
            <a:avLst/>
          </a:prstGeom>
        </p:spPr>
        <p:txBody>
          <a:bodyPr wrap="none">
            <a:spAutoFit/>
          </a:bodyPr>
          <a:lstStyle/>
          <a:p>
            <a:pPr lvl="0"/>
            <a:r>
              <a:rPr lang="zh-CN" altLang="zh-CN" b="1" dirty="0" smtClean="0"/>
              <a:t>　</a:t>
            </a:r>
            <a:r>
              <a:rPr lang="zh-CN" altLang="en-US" b="1" dirty="0" smtClean="0">
                <a:solidFill>
                  <a:srgbClr val="FFFF00"/>
                </a:solidFill>
              </a:rPr>
              <a:t>第二节  </a:t>
            </a:r>
            <a:r>
              <a:rPr lang="zh-CN" altLang="zh-CN" b="1" dirty="0" smtClean="0">
                <a:solidFill>
                  <a:srgbClr val="FFFF00"/>
                </a:solidFill>
              </a:rPr>
              <a:t>生态室内环境的设计内容</a:t>
            </a:r>
            <a:endParaRPr lang="zh-CN" altLang="zh-CN" dirty="0">
              <a:solidFill>
                <a:srgbClr val="FFFF00"/>
              </a:solidFill>
            </a:endParaRPr>
          </a:p>
        </p:txBody>
      </p:sp>
      <p:sp>
        <p:nvSpPr>
          <p:cNvPr id="3" name="矩形 2"/>
          <p:cNvSpPr/>
          <p:nvPr/>
        </p:nvSpPr>
        <p:spPr>
          <a:xfrm>
            <a:off x="827584" y="1347614"/>
            <a:ext cx="7344816" cy="3000821"/>
          </a:xfrm>
          <a:prstGeom prst="rect">
            <a:avLst/>
          </a:prstGeom>
        </p:spPr>
        <p:txBody>
          <a:bodyPr wrap="square">
            <a:spAutoFit/>
          </a:bodyPr>
          <a:lstStyle/>
          <a:p>
            <a:pPr>
              <a:lnSpc>
                <a:spcPct val="150000"/>
              </a:lnSpc>
            </a:pPr>
            <a:r>
              <a:rPr lang="zh-CN" altLang="zh-CN" dirty="0" smtClean="0"/>
              <a:t>（</a:t>
            </a:r>
            <a:r>
              <a:rPr lang="en-US" altLang="zh-CN" dirty="0" smtClean="0"/>
              <a:t>6</a:t>
            </a:r>
            <a:r>
              <a:rPr lang="zh-CN" altLang="zh-CN" dirty="0" smtClean="0"/>
              <a:t>）在体育运动场所应充分采用高光效混光光源组成的灯具，并应该充分注意提高垂直照度。</a:t>
            </a:r>
          </a:p>
          <a:p>
            <a:pPr>
              <a:lnSpc>
                <a:spcPct val="150000"/>
              </a:lnSpc>
            </a:pPr>
            <a:r>
              <a:rPr lang="zh-CN" altLang="zh-CN" dirty="0" smtClean="0"/>
              <a:t>（</a:t>
            </a:r>
            <a:r>
              <a:rPr lang="en-US" altLang="zh-CN" dirty="0" smtClean="0"/>
              <a:t>7</a:t>
            </a:r>
            <a:r>
              <a:rPr lang="zh-CN" altLang="zh-CN" dirty="0" smtClean="0"/>
              <a:t>）对于门厅、楼梯、走廊等场所，照明主要是导向作用和保证安全。这些场所的垂直照度比水平照度更为重要。</a:t>
            </a:r>
          </a:p>
          <a:p>
            <a:pPr>
              <a:lnSpc>
                <a:spcPct val="150000"/>
              </a:lnSpc>
            </a:pPr>
            <a:r>
              <a:rPr lang="zh-CN" altLang="zh-CN" dirty="0" smtClean="0"/>
              <a:t>（</a:t>
            </a:r>
            <a:r>
              <a:rPr lang="en-US" altLang="zh-CN" dirty="0" smtClean="0"/>
              <a:t>8</a:t>
            </a:r>
            <a:r>
              <a:rPr lang="zh-CN" altLang="zh-CN" dirty="0" smtClean="0"/>
              <a:t>）对于有重要意义的公共建筑空间或有代表性的其它建筑以及风景区、城市街道及工厂前区建筑、一些高级的或大型的商场、宾馆以及车站、码头等建筑，常常需要装设供欣赏的外观立面照明。</a:t>
            </a:r>
            <a:endParaRPr lang="zh-CN" altLang="en-US" dirty="0"/>
          </a:p>
        </p:txBody>
      </p:sp>
    </p:spTree>
    <p:extLst>
      <p:ext uri="{BB962C8B-B14F-4D97-AF65-F5344CB8AC3E}">
        <p14:creationId xmlns:p14="http://schemas.microsoft.com/office/powerpoint/2010/main" val="1660622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827584" y="1347614"/>
            <a:ext cx="7488832" cy="2862322"/>
          </a:xfrm>
          <a:prstGeom prst="rect">
            <a:avLst/>
          </a:prstGeom>
        </p:spPr>
        <p:txBody>
          <a:bodyPr wrap="square">
            <a:spAutoFit/>
          </a:bodyPr>
          <a:lstStyle/>
          <a:p>
            <a:r>
              <a:rPr lang="zh-CN" altLang="zh-CN" dirty="0"/>
              <a:t>散布于世界各地的乡土建筑，虽然并未成为正统建筑史的主要内容，但从生态建筑与室内环境设计发展的角度上来说，其本身所蕴涵的生态学含义以及与自然环境的紧密结合，使它理应成为生态建筑史的主角</a:t>
            </a:r>
            <a:r>
              <a:rPr lang="zh-CN" altLang="zh-CN" dirty="0" smtClean="0"/>
              <a:t>。</a:t>
            </a:r>
            <a:endParaRPr lang="en-US" altLang="zh-CN" dirty="0" smtClean="0"/>
          </a:p>
          <a:p>
            <a:endParaRPr lang="en-US" altLang="zh-CN" dirty="0" smtClean="0"/>
          </a:p>
          <a:p>
            <a:r>
              <a:rPr lang="zh-CN" altLang="zh-CN" dirty="0" smtClean="0"/>
              <a:t>非洲</a:t>
            </a:r>
            <a:r>
              <a:rPr lang="zh-CN" altLang="zh-CN" dirty="0"/>
              <a:t>土著的住居、我国黄土高原的窑洞（图</a:t>
            </a:r>
            <a:r>
              <a:rPr lang="en-US" altLang="zh-CN" dirty="0"/>
              <a:t>5-1</a:t>
            </a:r>
            <a:r>
              <a:rPr lang="zh-CN" altLang="zh-CN" dirty="0"/>
              <a:t>）、福建的土楼（图</a:t>
            </a:r>
            <a:r>
              <a:rPr lang="en-US" altLang="zh-CN" dirty="0"/>
              <a:t>5-2</a:t>
            </a:r>
            <a:r>
              <a:rPr lang="zh-CN" altLang="zh-CN" dirty="0"/>
              <a:t>）、新疆的土拱住宅、西藏的碉房（图</a:t>
            </a:r>
            <a:r>
              <a:rPr lang="en-US" altLang="zh-CN" dirty="0"/>
              <a:t>5-3</a:t>
            </a:r>
            <a:r>
              <a:rPr lang="zh-CN" altLang="zh-CN" dirty="0"/>
              <a:t>）、内蒙古草原的蒙古包、云南傣族的竹楼等都与当地的气候环境和材料相适应，与自然环境有机和谐</a:t>
            </a:r>
            <a:r>
              <a:rPr lang="zh-CN" altLang="zh-CN" dirty="0" smtClean="0"/>
              <a:t>。</a:t>
            </a:r>
            <a:endParaRPr lang="en-US" altLang="zh-CN" dirty="0" smtClean="0"/>
          </a:p>
          <a:p>
            <a:endParaRPr lang="en-US" altLang="zh-CN" dirty="0"/>
          </a:p>
          <a:p>
            <a:r>
              <a:rPr lang="zh-CN" altLang="zh-CN" dirty="0" smtClean="0"/>
              <a:t>乡土建筑</a:t>
            </a:r>
            <a:r>
              <a:rPr lang="zh-CN" altLang="zh-CN" dirty="0"/>
              <a:t>无论是在对气候的适应、对资源的利用以及与当地其它自然环境的结合方面，都堪称我们学习的典范。</a:t>
            </a:r>
          </a:p>
        </p:txBody>
      </p:sp>
    </p:spTree>
    <p:extLst>
      <p:ext uri="{BB962C8B-B14F-4D97-AF65-F5344CB8AC3E}">
        <p14:creationId xmlns:p14="http://schemas.microsoft.com/office/powerpoint/2010/main" val="22975539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489018315"/>
              </p:ext>
            </p:extLst>
          </p:nvPr>
        </p:nvGraphicFramePr>
        <p:xfrm>
          <a:off x="827584" y="780643"/>
          <a:ext cx="5832648" cy="43628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4499992" y="258202"/>
            <a:ext cx="3647152" cy="369332"/>
          </a:xfrm>
          <a:prstGeom prst="rect">
            <a:avLst/>
          </a:prstGeom>
        </p:spPr>
        <p:txBody>
          <a:bodyPr wrap="none">
            <a:spAutoFit/>
          </a:bodyPr>
          <a:lstStyle/>
          <a:p>
            <a:r>
              <a:rPr lang="zh-CN" altLang="zh-CN" b="1" dirty="0" smtClean="0">
                <a:solidFill>
                  <a:srgbClr val="FFFF00"/>
                </a:solidFill>
              </a:rPr>
              <a:t>第三节　生态室内环境的设计方法</a:t>
            </a:r>
            <a:endParaRPr lang="zh-CN" altLang="zh-CN" dirty="0">
              <a:solidFill>
                <a:srgbClr val="FFFF00"/>
              </a:solidFill>
            </a:endParaRPr>
          </a:p>
        </p:txBody>
      </p:sp>
    </p:spTree>
    <p:extLst>
      <p:ext uri="{BB962C8B-B14F-4D97-AF65-F5344CB8AC3E}">
        <p14:creationId xmlns:p14="http://schemas.microsoft.com/office/powerpoint/2010/main" val="1284372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99992" y="258202"/>
            <a:ext cx="3647152" cy="369332"/>
          </a:xfrm>
          <a:prstGeom prst="rect">
            <a:avLst/>
          </a:prstGeom>
        </p:spPr>
        <p:txBody>
          <a:bodyPr wrap="none">
            <a:spAutoFit/>
          </a:bodyPr>
          <a:lstStyle/>
          <a:p>
            <a:r>
              <a:rPr lang="zh-CN" altLang="zh-CN" b="1" dirty="0" smtClean="0">
                <a:solidFill>
                  <a:srgbClr val="FFFF00"/>
                </a:solidFill>
              </a:rPr>
              <a:t>第三节　生态室内环境的设计方法</a:t>
            </a:r>
            <a:endParaRPr lang="zh-CN" altLang="zh-CN" dirty="0">
              <a:solidFill>
                <a:srgbClr val="FFFF00"/>
              </a:solidFill>
            </a:endParaRPr>
          </a:p>
        </p:txBody>
      </p:sp>
      <p:sp>
        <p:nvSpPr>
          <p:cNvPr id="3" name="矩形 2"/>
          <p:cNvSpPr/>
          <p:nvPr/>
        </p:nvSpPr>
        <p:spPr>
          <a:xfrm>
            <a:off x="821056" y="915566"/>
            <a:ext cx="7344816" cy="1754326"/>
          </a:xfrm>
          <a:prstGeom prst="rect">
            <a:avLst/>
          </a:prstGeom>
        </p:spPr>
        <p:txBody>
          <a:bodyPr wrap="square">
            <a:spAutoFit/>
          </a:bodyPr>
          <a:lstStyle/>
          <a:p>
            <a:pPr lvl="0">
              <a:lnSpc>
                <a:spcPct val="150000"/>
              </a:lnSpc>
            </a:pPr>
            <a:r>
              <a:rPr lang="zh-CN" altLang="zh-CN" b="1" dirty="0"/>
              <a:t>生态室内环境设计的原则</a:t>
            </a:r>
            <a:endParaRPr lang="zh-CN" altLang="zh-CN" dirty="0"/>
          </a:p>
          <a:p>
            <a:pPr>
              <a:lnSpc>
                <a:spcPct val="150000"/>
              </a:lnSpc>
            </a:pPr>
            <a:r>
              <a:rPr lang="zh-CN" altLang="zh-CN" dirty="0"/>
              <a:t>生态室内环境设计作为关注自然生态环境的可持续发展的设计，所涉及的因素十分广泛，因此生态室内环境设计的原则是十分宽泛的，可概括为以下几方面</a:t>
            </a:r>
            <a:r>
              <a:rPr lang="zh-CN" altLang="zh-CN" dirty="0" smtClean="0"/>
              <a:t>：</a:t>
            </a:r>
            <a:endParaRPr lang="zh-CN" altLang="zh-CN" dirty="0"/>
          </a:p>
        </p:txBody>
      </p:sp>
      <p:graphicFrame>
        <p:nvGraphicFramePr>
          <p:cNvPr id="5" name="图示 4"/>
          <p:cNvGraphicFramePr/>
          <p:nvPr>
            <p:extLst>
              <p:ext uri="{D42A27DB-BD31-4B8C-83A1-F6EECF244321}">
                <p14:modId xmlns:p14="http://schemas.microsoft.com/office/powerpoint/2010/main" val="537821082"/>
              </p:ext>
            </p:extLst>
          </p:nvPr>
        </p:nvGraphicFramePr>
        <p:xfrm>
          <a:off x="2771800" y="2283718"/>
          <a:ext cx="4572000" cy="2736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9239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99992" y="258202"/>
            <a:ext cx="3647152" cy="369332"/>
          </a:xfrm>
          <a:prstGeom prst="rect">
            <a:avLst/>
          </a:prstGeom>
        </p:spPr>
        <p:txBody>
          <a:bodyPr wrap="none">
            <a:spAutoFit/>
          </a:bodyPr>
          <a:lstStyle/>
          <a:p>
            <a:r>
              <a:rPr lang="zh-CN" altLang="zh-CN" b="1" dirty="0" smtClean="0">
                <a:solidFill>
                  <a:srgbClr val="FFFF00"/>
                </a:solidFill>
              </a:rPr>
              <a:t>第三节　生态室内环境的设计方法</a:t>
            </a:r>
            <a:endParaRPr lang="zh-CN" altLang="zh-CN" dirty="0">
              <a:solidFill>
                <a:srgbClr val="FFFF00"/>
              </a:solidFill>
            </a:endParaRPr>
          </a:p>
        </p:txBody>
      </p:sp>
      <p:graphicFrame>
        <p:nvGraphicFramePr>
          <p:cNvPr id="6" name="图示 5"/>
          <p:cNvGraphicFramePr/>
          <p:nvPr>
            <p:extLst>
              <p:ext uri="{D42A27DB-BD31-4B8C-83A1-F6EECF244321}">
                <p14:modId xmlns:p14="http://schemas.microsoft.com/office/powerpoint/2010/main" val="132317048"/>
              </p:ext>
            </p:extLst>
          </p:nvPr>
        </p:nvGraphicFramePr>
        <p:xfrm>
          <a:off x="395536" y="487353"/>
          <a:ext cx="3744416" cy="40720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313" name="图片 36" descr="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9992" y="1275606"/>
            <a:ext cx="4205325" cy="27986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5329535" y="4390097"/>
            <a:ext cx="2646879" cy="338554"/>
          </a:xfrm>
          <a:prstGeom prst="rect">
            <a:avLst/>
          </a:prstGeom>
          <a:ln/>
          <a:extLst/>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通过绿色植物净化室内空气</a:t>
            </a:r>
          </a:p>
        </p:txBody>
      </p:sp>
    </p:spTree>
    <p:extLst>
      <p:ext uri="{BB962C8B-B14F-4D97-AF65-F5344CB8AC3E}">
        <p14:creationId xmlns:p14="http://schemas.microsoft.com/office/powerpoint/2010/main" val="29263632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99992" y="258202"/>
            <a:ext cx="3647152" cy="369332"/>
          </a:xfrm>
          <a:prstGeom prst="rect">
            <a:avLst/>
          </a:prstGeom>
        </p:spPr>
        <p:txBody>
          <a:bodyPr wrap="none">
            <a:spAutoFit/>
          </a:bodyPr>
          <a:lstStyle/>
          <a:p>
            <a:r>
              <a:rPr lang="zh-CN" altLang="zh-CN" b="1" dirty="0" smtClean="0">
                <a:solidFill>
                  <a:srgbClr val="FFFF00"/>
                </a:solidFill>
              </a:rPr>
              <a:t>第三节　生态室内环境的设计方法</a:t>
            </a:r>
            <a:endParaRPr lang="zh-CN" altLang="zh-CN" dirty="0">
              <a:solidFill>
                <a:srgbClr val="FFFF00"/>
              </a:solidFill>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89" name="图片 21" descr="741804f3ab26c78c8e70c0a2643ddc44_h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31590"/>
            <a:ext cx="4487872" cy="354972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698872" y="1613792"/>
            <a:ext cx="2257504" cy="2585323"/>
          </a:xfrm>
          <a:prstGeom prst="rect">
            <a:avLst/>
          </a:prstGeom>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dirty="0">
                <a:solidFill>
                  <a:srgbClr val="383838"/>
                </a:solidFill>
                <a:latin typeface="仿宋" pitchFamily="49" charset="-122"/>
                <a:ea typeface="仿宋" pitchFamily="49" charset="-122"/>
                <a:cs typeface="宋体" pitchFamily="2" charset="-122"/>
              </a:rPr>
              <a:t>路易斯</a:t>
            </a:r>
            <a:r>
              <a:rPr lang="en-US" altLang="zh-CN" dirty="0">
                <a:solidFill>
                  <a:srgbClr val="383838"/>
                </a:solidFill>
                <a:latin typeface="仿宋" pitchFamily="49" charset="-122"/>
                <a:ea typeface="仿宋" pitchFamily="49" charset="-122"/>
                <a:cs typeface="宋体" pitchFamily="2" charset="-122"/>
              </a:rPr>
              <a:t>·</a:t>
            </a:r>
            <a:r>
              <a:rPr lang="zh-CN" altLang="en-US" dirty="0">
                <a:solidFill>
                  <a:srgbClr val="383838"/>
                </a:solidFill>
                <a:latin typeface="仿宋" pitchFamily="49" charset="-122"/>
                <a:ea typeface="仿宋" pitchFamily="49" charset="-122"/>
                <a:cs typeface="宋体" pitchFamily="2" charset="-122"/>
              </a:rPr>
              <a:t>康的金贝尔美术馆，通过结构和材料的巧妙设计，使自然光作用下混凝土拱的室内光线产生银的</a:t>
            </a:r>
            <a:r>
              <a:rPr lang="zh-CN" altLang="en-US" dirty="0" smtClean="0">
                <a:solidFill>
                  <a:srgbClr val="383838"/>
                </a:solidFill>
                <a:latin typeface="仿宋" pitchFamily="49" charset="-122"/>
                <a:ea typeface="仿宋" pitchFamily="49" charset="-122"/>
                <a:cs typeface="宋体" pitchFamily="2" charset="-122"/>
              </a:rPr>
              <a:t>质感。</a:t>
            </a:r>
            <a:endParaRPr lang="zh-CN" altLang="en-US" dirty="0">
              <a:solidFill>
                <a:srgbClr val="383838"/>
              </a:solidFill>
              <a:latin typeface="仿宋" pitchFamily="49" charset="-122"/>
              <a:ea typeface="仿宋" pitchFamily="49" charset="-122"/>
              <a:cs typeface="宋体" pitchFamily="2" charset="-122"/>
            </a:endParaRPr>
          </a:p>
        </p:txBody>
      </p:sp>
    </p:spTree>
    <p:extLst>
      <p:ext uri="{BB962C8B-B14F-4D97-AF65-F5344CB8AC3E}">
        <p14:creationId xmlns:p14="http://schemas.microsoft.com/office/powerpoint/2010/main" val="2422118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2" descr="窑洞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15593"/>
            <a:ext cx="4583400" cy="330431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80112" y="3147814"/>
            <a:ext cx="2954695"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zh-CN" dirty="0" smtClean="0"/>
              <a:t>窑洞</a:t>
            </a:r>
            <a:r>
              <a:rPr lang="zh-CN" altLang="zh-CN" dirty="0"/>
              <a:t>是中国西北黄土高原上居民的古老居住形式</a:t>
            </a:r>
          </a:p>
        </p:txBody>
      </p:sp>
    </p:spTree>
    <p:extLst>
      <p:ext uri="{BB962C8B-B14F-4D97-AF65-F5344CB8AC3E}">
        <p14:creationId xmlns:p14="http://schemas.microsoft.com/office/powerpoint/2010/main" val="3864058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pic>
        <p:nvPicPr>
          <p:cNvPr id="2050" name="图片 6" descr="福建的土楼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396313"/>
            <a:ext cx="3505716"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4344295" y="2764465"/>
            <a:ext cx="461665" cy="2160240"/>
          </a:xfrm>
          <a:prstGeom prst="rect">
            <a:avLst/>
          </a:prstGeom>
          <a:ln/>
          <a:extLst/>
        </p:spPr>
        <p:style>
          <a:lnRef idx="1">
            <a:schemeClr val="accent3"/>
          </a:lnRef>
          <a:fillRef idx="2">
            <a:schemeClr val="accent3"/>
          </a:fillRef>
          <a:effectRef idx="1">
            <a:schemeClr val="accent3"/>
          </a:effectRef>
          <a:fontRef idx="minor">
            <a:schemeClr val="dk1"/>
          </a:fontRef>
        </p:style>
        <p:txBody>
          <a:bodyPr vert="eaVert"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333333"/>
                </a:solidFill>
                <a:effectLst/>
                <a:latin typeface="Arial" pitchFamily="34" charset="0"/>
                <a:ea typeface="宋体" pitchFamily="2" charset="-122"/>
                <a:cs typeface="Arial" pitchFamily="34" charset="0"/>
              </a:rPr>
              <a:t>福建省</a:t>
            </a:r>
            <a:r>
              <a:rPr kumimoji="0" lang="zh-CN" altLang="en-US" b="0" i="0" u="none" strike="noStrike" cap="none" normalizeH="0" baseline="0" dirty="0" smtClean="0">
                <a:ln>
                  <a:noFill/>
                </a:ln>
                <a:solidFill>
                  <a:srgbClr val="333333"/>
                </a:solidFill>
                <a:effectLst/>
                <a:latin typeface="Arial" pitchFamily="34" charset="0"/>
                <a:ea typeface="宋体" pitchFamily="2" charset="-122"/>
                <a:cs typeface="Arial" pitchFamily="34" charset="0"/>
              </a:rPr>
              <a:t>客家土楼</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051" name="图片 7" descr="西藏的碉房"/>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419622"/>
            <a:ext cx="3505484" cy="246331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5148064" y="4037464"/>
            <a:ext cx="3505484" cy="584775"/>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碉房是中国西南部的青藏高原以及内蒙古部分地区常见的居住形式</a:t>
            </a:r>
          </a:p>
        </p:txBody>
      </p:sp>
    </p:spTree>
    <p:extLst>
      <p:ext uri="{BB962C8B-B14F-4D97-AF65-F5344CB8AC3E}">
        <p14:creationId xmlns:p14="http://schemas.microsoft.com/office/powerpoint/2010/main" val="3140811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pic>
        <p:nvPicPr>
          <p:cNvPr id="3074" name="图片 5" descr="013000007092981269226242580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843558"/>
            <a:ext cx="2352675" cy="2771775"/>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8" descr="timg (1)"/>
          <p:cNvPicPr>
            <a:picLocks noChangeAspect="1" noChangeArrowheads="1"/>
          </p:cNvPicPr>
          <p:nvPr/>
        </p:nvPicPr>
        <p:blipFill>
          <a:blip r:embed="rId3">
            <a:extLst>
              <a:ext uri="{28A0092B-C50C-407E-A947-70E740481C1C}">
                <a14:useLocalDpi xmlns:a14="http://schemas.microsoft.com/office/drawing/2010/main" val="0"/>
              </a:ext>
            </a:extLst>
          </a:blip>
          <a:srcRect t="4436" b="3931"/>
          <a:stretch>
            <a:fillRect/>
          </a:stretch>
        </p:blipFill>
        <p:spPr bwMode="auto">
          <a:xfrm>
            <a:off x="4572000" y="1308477"/>
            <a:ext cx="2343150" cy="32289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1619670" y="3615333"/>
            <a:ext cx="2352675" cy="1323439"/>
          </a:xfrm>
          <a:prstGeom prst="rect">
            <a:avLst/>
          </a:prstGeom>
          <a:ln/>
          <a:ex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600" dirty="0">
                <a:solidFill>
                  <a:srgbClr val="383838"/>
                </a:solidFill>
                <a:latin typeface="仿宋" pitchFamily="49" charset="-122"/>
                <a:ea typeface="仿宋" pitchFamily="49" charset="-122"/>
                <a:cs typeface="宋体" pitchFamily="2" charset="-122"/>
              </a:rPr>
              <a:t>阿尔瓦</a:t>
            </a:r>
            <a:r>
              <a:rPr lang="en-US" altLang="zh-CN" sz="1600" dirty="0">
                <a:solidFill>
                  <a:srgbClr val="383838"/>
                </a:solidFill>
                <a:latin typeface="仿宋" pitchFamily="49" charset="-122"/>
                <a:ea typeface="仿宋" pitchFamily="49" charset="-122"/>
                <a:cs typeface="宋体" pitchFamily="2" charset="-122"/>
              </a:rPr>
              <a:t>·</a:t>
            </a:r>
            <a:r>
              <a:rPr lang="zh-CN" altLang="en-US" sz="1600" dirty="0">
                <a:solidFill>
                  <a:srgbClr val="383838"/>
                </a:solidFill>
                <a:latin typeface="仿宋" pitchFamily="49" charset="-122"/>
                <a:ea typeface="仿宋" pitchFamily="49" charset="-122"/>
                <a:cs typeface="宋体" pitchFamily="2" charset="-122"/>
              </a:rPr>
              <a:t>阿尔托设计的芬兰珊纳特赛罗市政中心利用当地的天然材料，并将地形和原有植物加以</a:t>
            </a:r>
            <a:r>
              <a:rPr lang="zh-CN" altLang="en-US" sz="1600" dirty="0" smtClean="0">
                <a:solidFill>
                  <a:srgbClr val="383838"/>
                </a:solidFill>
                <a:latin typeface="仿宋" pitchFamily="49" charset="-122"/>
                <a:ea typeface="仿宋" pitchFamily="49" charset="-122"/>
                <a:cs typeface="宋体" pitchFamily="2" charset="-122"/>
              </a:rPr>
              <a:t>利用</a:t>
            </a:r>
            <a:endParaRPr lang="zh-CN" altLang="en-US" sz="1600" dirty="0">
              <a:solidFill>
                <a:srgbClr val="383838"/>
              </a:solidFill>
              <a:latin typeface="仿宋" pitchFamily="49" charset="-122"/>
              <a:ea typeface="仿宋" pitchFamily="49" charset="-122"/>
              <a:cs typeface="宋体" pitchFamily="2" charset="-122"/>
            </a:endParaRPr>
          </a:p>
        </p:txBody>
      </p:sp>
      <p:sp>
        <p:nvSpPr>
          <p:cNvPr id="5" name="Rectangle 5"/>
          <p:cNvSpPr>
            <a:spLocks noChangeArrowheads="1"/>
          </p:cNvSpPr>
          <p:nvPr/>
        </p:nvSpPr>
        <p:spPr bwMode="auto">
          <a:xfrm>
            <a:off x="0" y="6915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900" b="0" i="0" u="none" strike="noStrike" cap="none" normalizeH="0" baseline="0" smtClean="0">
                <a:ln>
                  <a:noFill/>
                </a:ln>
                <a:solidFill>
                  <a:srgbClr val="333333"/>
                </a:solidFill>
                <a:effectLst/>
                <a:latin typeface="Calibri" pitchFamily="34" charset="0"/>
                <a:ea typeface="宋体" pitchFamily="2" charset="-122"/>
                <a:cs typeface="宋体" pitchFamily="2" charset="-122"/>
              </a:rPr>
              <a:t>图</a:t>
            </a:r>
            <a:r>
              <a:rPr kumimoji="0" lang="en-US" altLang="zh-CN" sz="900" b="0" i="0" u="none" strike="noStrike" cap="none" normalizeH="0" baseline="0" smtClean="0">
                <a:ln>
                  <a:noFill/>
                </a:ln>
                <a:solidFill>
                  <a:srgbClr val="333333"/>
                </a:solidFill>
                <a:effectLst/>
                <a:latin typeface="Calibri" pitchFamily="34" charset="0"/>
                <a:ea typeface="宋体" pitchFamily="2" charset="-122"/>
                <a:cs typeface="宋体" pitchFamily="2" charset="-122"/>
              </a:rPr>
              <a:t>5-5 </a:t>
            </a:r>
            <a:r>
              <a:rPr kumimoji="0" lang="zh-CN" altLang="en-US" sz="900" b="0" i="0" u="none" strike="noStrike" cap="none" normalizeH="0" baseline="0" smtClean="0">
                <a:ln>
                  <a:noFill/>
                </a:ln>
                <a:solidFill>
                  <a:srgbClr val="333333"/>
                </a:solidFill>
                <a:effectLst/>
                <a:latin typeface="Calibri" pitchFamily="34" charset="0"/>
                <a:ea typeface="宋体" pitchFamily="2" charset="-122"/>
                <a:cs typeface="宋体" pitchFamily="2" charset="-122"/>
              </a:rPr>
              <a:t>赖特设计的罗比住宅</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4572000" y="4537452"/>
            <a:ext cx="234315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zh-CN" altLang="zh-CN" sz="1600" dirty="0" smtClean="0">
                <a:solidFill>
                  <a:srgbClr val="383838"/>
                </a:solidFill>
                <a:latin typeface="仿宋" pitchFamily="49" charset="-122"/>
                <a:ea typeface="仿宋" pitchFamily="49" charset="-122"/>
                <a:cs typeface="宋体" pitchFamily="2" charset="-122"/>
              </a:rPr>
              <a:t>赖</a:t>
            </a:r>
            <a:r>
              <a:rPr lang="zh-CN" altLang="zh-CN" sz="1600" dirty="0">
                <a:solidFill>
                  <a:srgbClr val="383838"/>
                </a:solidFill>
                <a:latin typeface="仿宋" pitchFamily="49" charset="-122"/>
                <a:ea typeface="仿宋" pitchFamily="49" charset="-122"/>
                <a:cs typeface="宋体" pitchFamily="2" charset="-122"/>
              </a:rPr>
              <a:t>特设计的罗比住宅</a:t>
            </a:r>
          </a:p>
        </p:txBody>
      </p:sp>
    </p:spTree>
    <p:extLst>
      <p:ext uri="{BB962C8B-B14F-4D97-AF65-F5344CB8AC3E}">
        <p14:creationId xmlns:p14="http://schemas.microsoft.com/office/powerpoint/2010/main" val="891924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467544" y="1161549"/>
            <a:ext cx="3925843" cy="3046988"/>
          </a:xfrm>
          <a:prstGeom prst="rect">
            <a:avLst/>
          </a:prstGeom>
        </p:spPr>
        <p:txBody>
          <a:bodyPr wrap="square">
            <a:spAutoFit/>
          </a:bodyPr>
          <a:lstStyle/>
          <a:p>
            <a:pPr algn="ctr">
              <a:lnSpc>
                <a:spcPct val="150000"/>
              </a:lnSpc>
            </a:pPr>
            <a:r>
              <a:rPr lang="zh-CN" altLang="zh-CN" sz="2000" b="1" dirty="0" smtClean="0">
                <a:solidFill>
                  <a:schemeClr val="accent1">
                    <a:lumMod val="75000"/>
                  </a:schemeClr>
                </a:solidFill>
                <a:latin typeface="华文琥珀" pitchFamily="2" charset="-122"/>
                <a:ea typeface="华文琥珀" pitchFamily="2" charset="-122"/>
              </a:rPr>
              <a:t>昌</a:t>
            </a:r>
            <a:r>
              <a:rPr lang="zh-CN" altLang="zh-CN" sz="2000" b="1" dirty="0">
                <a:solidFill>
                  <a:schemeClr val="accent1">
                    <a:lumMod val="75000"/>
                  </a:schemeClr>
                </a:solidFill>
                <a:latin typeface="华文琥珀" pitchFamily="2" charset="-122"/>
                <a:ea typeface="华文琥珀" pitchFamily="2" charset="-122"/>
              </a:rPr>
              <a:t>迪加尔行政</a:t>
            </a:r>
            <a:r>
              <a:rPr lang="zh-CN" altLang="zh-CN" sz="2000" b="1" dirty="0">
                <a:solidFill>
                  <a:schemeClr val="accent1">
                    <a:lumMod val="75000"/>
                  </a:schemeClr>
                </a:solidFill>
                <a:latin typeface="华文琥珀" pitchFamily="2" charset="-122"/>
                <a:ea typeface="华文琥珀" pitchFamily="2" charset="-122"/>
              </a:rPr>
              <a:t>中心</a:t>
            </a:r>
            <a:endParaRPr lang="en-US" altLang="zh-CN" sz="2000" b="1" dirty="0">
              <a:solidFill>
                <a:schemeClr val="accent1">
                  <a:lumMod val="75000"/>
                </a:schemeClr>
              </a:solidFill>
              <a:latin typeface="华文琥珀" pitchFamily="2" charset="-122"/>
              <a:ea typeface="华文琥珀" pitchFamily="2" charset="-122"/>
            </a:endParaRPr>
          </a:p>
          <a:p>
            <a:pPr>
              <a:lnSpc>
                <a:spcPct val="150000"/>
              </a:lnSpc>
            </a:pPr>
            <a:r>
              <a:rPr lang="zh-CN" altLang="zh-CN" dirty="0" smtClean="0"/>
              <a:t>建筑</a:t>
            </a:r>
            <a:r>
              <a:rPr lang="zh-CN" altLang="zh-CN" dirty="0"/>
              <a:t>的主要部分用一个巨大的钢筋混凝土顶棚罩了起来，顶棚的横断面呈</a:t>
            </a:r>
            <a:r>
              <a:rPr lang="en-US" altLang="zh-CN" dirty="0"/>
              <a:t>V</a:t>
            </a:r>
            <a:r>
              <a:rPr lang="zh-CN" altLang="zh-CN" dirty="0"/>
              <a:t>字形，前后向上翻起，它既可遮阳，又不妨碍穿堂风吹过。法院的入口处有三个高大的柱墩，直通到顶，形成一个开敞的门廊，空气流通。</a:t>
            </a:r>
            <a:endParaRPr lang="zh-CN" altLang="en-US" dirty="0"/>
          </a:p>
        </p:txBody>
      </p:sp>
      <p:pic>
        <p:nvPicPr>
          <p:cNvPr id="4098" name="图片 11" descr="wKgBs1eQpnaAal9TAANEGAQwnQI81.groupinfo.w6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9021" y="1779662"/>
            <a:ext cx="3582988"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0222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1115616" y="1059582"/>
            <a:ext cx="5958408" cy="1323439"/>
          </a:xfrm>
          <a:prstGeom prst="rect">
            <a:avLst/>
          </a:prstGeom>
        </p:spPr>
        <p:txBody>
          <a:bodyPr wrap="square">
            <a:spAutoFit/>
          </a:bodyPr>
          <a:lstStyle/>
          <a:p>
            <a:r>
              <a:rPr lang="zh-CN" altLang="zh-CN" sz="2400" b="1" dirty="0">
                <a:solidFill>
                  <a:schemeClr val="accent1">
                    <a:lumMod val="75000"/>
                  </a:schemeClr>
                </a:solidFill>
                <a:latin typeface="华文琥珀" pitchFamily="2" charset="-122"/>
                <a:ea typeface="华文琥珀" pitchFamily="2" charset="-122"/>
              </a:rPr>
              <a:t>生态室内环境的特征</a:t>
            </a:r>
            <a:endParaRPr lang="zh-CN" altLang="zh-CN" sz="2400" dirty="0">
              <a:solidFill>
                <a:schemeClr val="accent1">
                  <a:lumMod val="75000"/>
                </a:schemeClr>
              </a:solidFill>
              <a:latin typeface="华文琥珀" pitchFamily="2" charset="-122"/>
              <a:ea typeface="华文琥珀" pitchFamily="2" charset="-122"/>
            </a:endParaRPr>
          </a:p>
          <a:p>
            <a:endParaRPr lang="en-US" altLang="zh-CN" dirty="0" smtClean="0"/>
          </a:p>
          <a:p>
            <a:r>
              <a:rPr lang="zh-CN" altLang="zh-CN" sz="2000" b="1" dirty="0" smtClean="0">
                <a:solidFill>
                  <a:schemeClr val="accent1">
                    <a:lumMod val="75000"/>
                  </a:schemeClr>
                </a:solidFill>
                <a:latin typeface="华文琥珀" pitchFamily="2" charset="-122"/>
                <a:ea typeface="华文琥珀" pitchFamily="2" charset="-122"/>
              </a:rPr>
              <a:t>系统</a:t>
            </a:r>
            <a:r>
              <a:rPr lang="zh-CN" altLang="zh-CN" sz="2000" b="1" dirty="0">
                <a:solidFill>
                  <a:schemeClr val="accent1">
                    <a:lumMod val="75000"/>
                  </a:schemeClr>
                </a:solidFill>
                <a:latin typeface="华文琥珀" pitchFamily="2" charset="-122"/>
                <a:ea typeface="华文琥珀" pitchFamily="2" charset="-122"/>
              </a:rPr>
              <a:t>整体性</a:t>
            </a:r>
            <a:endParaRPr lang="en-US" altLang="zh-CN" sz="2000" b="1" dirty="0">
              <a:solidFill>
                <a:schemeClr val="accent1">
                  <a:lumMod val="75000"/>
                </a:schemeClr>
              </a:solidFill>
              <a:latin typeface="华文琥珀" pitchFamily="2" charset="-122"/>
              <a:ea typeface="华文琥珀" pitchFamily="2" charset="-122"/>
            </a:endParaRPr>
          </a:p>
          <a:p>
            <a:r>
              <a:rPr lang="zh-CN" altLang="zh-CN" dirty="0"/>
              <a:t>室内环境的系统整体性，包括三个方面的层次</a:t>
            </a:r>
            <a:r>
              <a:rPr lang="zh-CN" altLang="zh-CN" dirty="0" smtClean="0"/>
              <a:t>：</a:t>
            </a:r>
            <a:endParaRPr lang="en-US" altLang="zh-CN" dirty="0" smtClean="0"/>
          </a:p>
        </p:txBody>
      </p:sp>
      <p:graphicFrame>
        <p:nvGraphicFramePr>
          <p:cNvPr id="5" name="图示 4"/>
          <p:cNvGraphicFramePr/>
          <p:nvPr>
            <p:extLst>
              <p:ext uri="{D42A27DB-BD31-4B8C-83A1-F6EECF244321}">
                <p14:modId xmlns:p14="http://schemas.microsoft.com/office/powerpoint/2010/main" val="897343528"/>
              </p:ext>
            </p:extLst>
          </p:nvPr>
        </p:nvGraphicFramePr>
        <p:xfrm>
          <a:off x="1012842" y="2715766"/>
          <a:ext cx="5011418" cy="2211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6198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128" y="267494"/>
            <a:ext cx="2954655" cy="369332"/>
          </a:xfrm>
          <a:prstGeom prst="rect">
            <a:avLst/>
          </a:prstGeom>
        </p:spPr>
        <p:txBody>
          <a:bodyPr wrap="none">
            <a:spAutoFit/>
          </a:bodyPr>
          <a:lstStyle/>
          <a:p>
            <a:r>
              <a:rPr lang="zh-CN" altLang="zh-CN" b="1" dirty="0">
                <a:solidFill>
                  <a:srgbClr val="FFFF00"/>
                </a:solidFill>
              </a:rPr>
              <a:t>第一节　生态室内环境概述</a:t>
            </a:r>
            <a:endParaRPr lang="zh-CN" altLang="zh-CN" dirty="0">
              <a:solidFill>
                <a:srgbClr val="FFFF00"/>
              </a:solidFill>
            </a:endParaRPr>
          </a:p>
        </p:txBody>
      </p:sp>
      <p:sp>
        <p:nvSpPr>
          <p:cNvPr id="3" name="矩形 2"/>
          <p:cNvSpPr/>
          <p:nvPr/>
        </p:nvSpPr>
        <p:spPr>
          <a:xfrm>
            <a:off x="899592" y="1635646"/>
            <a:ext cx="5958408" cy="2062103"/>
          </a:xfrm>
          <a:prstGeom prst="rect">
            <a:avLst/>
          </a:prstGeom>
        </p:spPr>
        <p:txBody>
          <a:bodyPr wrap="square">
            <a:spAutoFit/>
          </a:bodyPr>
          <a:lstStyle/>
          <a:p>
            <a:r>
              <a:rPr lang="zh-CN" altLang="zh-CN" sz="2000" b="1" dirty="0" smtClean="0">
                <a:solidFill>
                  <a:schemeClr val="accent1">
                    <a:lumMod val="75000"/>
                  </a:schemeClr>
                </a:solidFill>
                <a:latin typeface="华文琥珀" pitchFamily="2" charset="-122"/>
                <a:ea typeface="华文琥珀" pitchFamily="2" charset="-122"/>
              </a:rPr>
              <a:t>生态</a:t>
            </a:r>
            <a:r>
              <a:rPr lang="zh-CN" altLang="zh-CN" sz="2000" b="1" dirty="0">
                <a:solidFill>
                  <a:schemeClr val="accent1">
                    <a:lumMod val="75000"/>
                  </a:schemeClr>
                </a:solidFill>
                <a:latin typeface="华文琥珀" pitchFamily="2" charset="-122"/>
                <a:ea typeface="华文琥珀" pitchFamily="2" charset="-122"/>
              </a:rPr>
              <a:t>有机性</a:t>
            </a:r>
          </a:p>
          <a:p>
            <a:pPr>
              <a:lnSpc>
                <a:spcPct val="150000"/>
              </a:lnSpc>
            </a:pPr>
            <a:r>
              <a:rPr lang="en-US" altLang="zh-CN" dirty="0"/>
              <a:t>  </a:t>
            </a:r>
            <a:r>
              <a:rPr lang="zh-CN" altLang="zh-CN" dirty="0"/>
              <a:t>按照生态学的原则，建筑与室内共同成为一个有机的生命体，建筑的外壳是生命体的皮肤，建筑的结构是支撑的骨骼，而室内所包容的一切则是生命体的内脏，建筑只有在这三者的协同作用下才能保持生机，健康地成长。</a:t>
            </a:r>
            <a:endParaRPr lang="zh-CN" altLang="en-US" dirty="0"/>
          </a:p>
        </p:txBody>
      </p:sp>
    </p:spTree>
    <p:extLst>
      <p:ext uri="{BB962C8B-B14F-4D97-AF65-F5344CB8AC3E}">
        <p14:creationId xmlns:p14="http://schemas.microsoft.com/office/powerpoint/2010/main" val="5923530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65</TotalTime>
  <Words>1950</Words>
  <Application>Microsoft Office PowerPoint</Application>
  <PresentationFormat>全屏显示(16:9)</PresentationFormat>
  <Paragraphs>192</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波形</vt:lpstr>
      <vt:lpstr>第五章     生态室内环境的设计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生态室内环境的设计</dc:title>
  <dc:creator>User</dc:creator>
  <cp:lastModifiedBy>User</cp:lastModifiedBy>
  <cp:revision>6</cp:revision>
  <dcterms:created xsi:type="dcterms:W3CDTF">2018-02-26T11:30:01Z</dcterms:created>
  <dcterms:modified xsi:type="dcterms:W3CDTF">2018-02-27T09:44:17Z</dcterms:modified>
</cp:coreProperties>
</file>