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321" r:id="rId20"/>
    <p:sldId id="274" r:id="rId21"/>
    <p:sldId id="275" r:id="rId22"/>
    <p:sldId id="276" r:id="rId23"/>
    <p:sldId id="277" r:id="rId24"/>
    <p:sldId id="278" r:id="rId25"/>
    <p:sldId id="279" r:id="rId26"/>
    <p:sldId id="280" r:id="rId27"/>
    <p:sldId id="281" r:id="rId28"/>
    <p:sldId id="282" r:id="rId29"/>
    <p:sldId id="283" r:id="rId30"/>
    <p:sldId id="284" r:id="rId31"/>
    <p:sldId id="286" r:id="rId32"/>
    <p:sldId id="287" r:id="rId33"/>
    <p:sldId id="288" r:id="rId34"/>
    <p:sldId id="289" r:id="rId35"/>
    <p:sldId id="290" r:id="rId36"/>
    <p:sldId id="291" r:id="rId37"/>
    <p:sldId id="293" r:id="rId38"/>
    <p:sldId id="292" r:id="rId39"/>
    <p:sldId id="294" r:id="rId40"/>
    <p:sldId id="295" r:id="rId41"/>
    <p:sldId id="296" r:id="rId42"/>
    <p:sldId id="297" r:id="rId43"/>
    <p:sldId id="298" r:id="rId44"/>
    <p:sldId id="299" r:id="rId45"/>
    <p:sldId id="300" r:id="rId46"/>
    <p:sldId id="301" r:id="rId47"/>
    <p:sldId id="311" r:id="rId48"/>
    <p:sldId id="312" r:id="rId49"/>
    <p:sldId id="313" r:id="rId50"/>
    <p:sldId id="314" r:id="rId51"/>
    <p:sldId id="315" r:id="rId52"/>
    <p:sldId id="316" r:id="rId53"/>
    <p:sldId id="317" r:id="rId54"/>
    <p:sldId id="318" r:id="rId55"/>
    <p:sldId id="320" r:id="rId56"/>
    <p:sldId id="319" r:id="rId57"/>
    <p:sldId id="355" r:id="rId58"/>
    <p:sldId id="323" r:id="rId59"/>
    <p:sldId id="324" r:id="rId60"/>
    <p:sldId id="325" r:id="rId61"/>
    <p:sldId id="326" r:id="rId62"/>
    <p:sldId id="327" r:id="rId6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876"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CCB135-71E6-42E0-8F3B-FB2D4B6B44A3}" type="doc">
      <dgm:prSet loTypeId="urn:microsoft.com/office/officeart/2005/8/layout/arrow5" loCatId="process" qsTypeId="urn:microsoft.com/office/officeart/2005/8/quickstyle/simple1" qsCatId="simple" csTypeId="urn:microsoft.com/office/officeart/2005/8/colors/colorful3" csCatId="colorful"/>
      <dgm:spPr/>
      <dgm:t>
        <a:bodyPr/>
        <a:lstStyle/>
        <a:p>
          <a:endParaRPr lang="zh-CN" altLang="en-US"/>
        </a:p>
      </dgm:t>
    </dgm:pt>
    <dgm:pt modelId="{422069EC-473F-4AE9-8333-3A0F52FB24CB}">
      <dgm:prSet/>
      <dgm:spPr/>
      <dgm:t>
        <a:bodyPr/>
        <a:lstStyle/>
        <a:p>
          <a:pPr rtl="0"/>
          <a:r>
            <a:rPr lang="zh-CN" smtClean="0"/>
            <a:t>水平</a:t>
          </a:r>
          <a:endParaRPr lang="zh-CN"/>
        </a:p>
      </dgm:t>
    </dgm:pt>
    <dgm:pt modelId="{58173086-DACA-4AA7-93D7-66B2B9F6C740}" type="parTrans" cxnId="{561592EE-79C8-4A2A-AB11-A09B7DFFB704}">
      <dgm:prSet/>
      <dgm:spPr/>
      <dgm:t>
        <a:bodyPr/>
        <a:lstStyle/>
        <a:p>
          <a:endParaRPr lang="zh-CN" altLang="en-US"/>
        </a:p>
      </dgm:t>
    </dgm:pt>
    <dgm:pt modelId="{A312BBC7-2CE3-435D-87E6-EABFFA996F81}" type="sibTrans" cxnId="{561592EE-79C8-4A2A-AB11-A09B7DFFB704}">
      <dgm:prSet/>
      <dgm:spPr/>
      <dgm:t>
        <a:bodyPr/>
        <a:lstStyle/>
        <a:p>
          <a:endParaRPr lang="zh-CN" altLang="en-US"/>
        </a:p>
      </dgm:t>
    </dgm:pt>
    <dgm:pt modelId="{8A0DFCFC-1758-4CB5-9ECF-5866F1F91B89}">
      <dgm:prSet/>
      <dgm:spPr/>
      <dgm:t>
        <a:bodyPr/>
        <a:lstStyle/>
        <a:p>
          <a:pPr rtl="0"/>
          <a:r>
            <a:rPr lang="zh-CN" smtClean="0"/>
            <a:t>垂直</a:t>
          </a:r>
          <a:endParaRPr lang="zh-CN"/>
        </a:p>
      </dgm:t>
    </dgm:pt>
    <dgm:pt modelId="{3E78D658-15EC-44C9-BAB3-F0C8CE83B86B}" type="parTrans" cxnId="{91D3F763-A47D-4756-B51C-D88DE8FAB5F2}">
      <dgm:prSet/>
      <dgm:spPr/>
      <dgm:t>
        <a:bodyPr/>
        <a:lstStyle/>
        <a:p>
          <a:endParaRPr lang="zh-CN" altLang="en-US"/>
        </a:p>
      </dgm:t>
    </dgm:pt>
    <dgm:pt modelId="{1D27C534-157C-42A2-B5B4-59C059EF18C8}" type="sibTrans" cxnId="{91D3F763-A47D-4756-B51C-D88DE8FAB5F2}">
      <dgm:prSet/>
      <dgm:spPr/>
      <dgm:t>
        <a:bodyPr/>
        <a:lstStyle/>
        <a:p>
          <a:endParaRPr lang="zh-CN" altLang="en-US"/>
        </a:p>
      </dgm:t>
    </dgm:pt>
    <dgm:pt modelId="{206C6309-3A6D-4DCC-AFD5-EF46EA8CC960}" type="pres">
      <dgm:prSet presAssocID="{1FCCB135-71E6-42E0-8F3B-FB2D4B6B44A3}" presName="diagram" presStyleCnt="0">
        <dgm:presLayoutVars>
          <dgm:dir/>
          <dgm:resizeHandles val="exact"/>
        </dgm:presLayoutVars>
      </dgm:prSet>
      <dgm:spPr/>
    </dgm:pt>
    <dgm:pt modelId="{FC9E1CFA-9C19-41D8-8014-34EC699E65C1}" type="pres">
      <dgm:prSet presAssocID="{422069EC-473F-4AE9-8333-3A0F52FB24CB}" presName="arrow" presStyleLbl="node1" presStyleIdx="0" presStyleCnt="2">
        <dgm:presLayoutVars>
          <dgm:bulletEnabled val="1"/>
        </dgm:presLayoutVars>
      </dgm:prSet>
      <dgm:spPr/>
    </dgm:pt>
    <dgm:pt modelId="{9FA4BE7B-3542-4EF6-AF32-56905E287A68}" type="pres">
      <dgm:prSet presAssocID="{8A0DFCFC-1758-4CB5-9ECF-5866F1F91B89}" presName="arrow" presStyleLbl="node1" presStyleIdx="1" presStyleCnt="2">
        <dgm:presLayoutVars>
          <dgm:bulletEnabled val="1"/>
        </dgm:presLayoutVars>
      </dgm:prSet>
      <dgm:spPr/>
    </dgm:pt>
  </dgm:ptLst>
  <dgm:cxnLst>
    <dgm:cxn modelId="{D02026F2-BC39-48D8-A6A9-153B115BDA07}" type="presOf" srcId="{422069EC-473F-4AE9-8333-3A0F52FB24CB}" destId="{FC9E1CFA-9C19-41D8-8014-34EC699E65C1}" srcOrd="0" destOrd="0" presId="urn:microsoft.com/office/officeart/2005/8/layout/arrow5"/>
    <dgm:cxn modelId="{91D3F763-A47D-4756-B51C-D88DE8FAB5F2}" srcId="{1FCCB135-71E6-42E0-8F3B-FB2D4B6B44A3}" destId="{8A0DFCFC-1758-4CB5-9ECF-5866F1F91B89}" srcOrd="1" destOrd="0" parTransId="{3E78D658-15EC-44C9-BAB3-F0C8CE83B86B}" sibTransId="{1D27C534-157C-42A2-B5B4-59C059EF18C8}"/>
    <dgm:cxn modelId="{561592EE-79C8-4A2A-AB11-A09B7DFFB704}" srcId="{1FCCB135-71E6-42E0-8F3B-FB2D4B6B44A3}" destId="{422069EC-473F-4AE9-8333-3A0F52FB24CB}" srcOrd="0" destOrd="0" parTransId="{58173086-DACA-4AA7-93D7-66B2B9F6C740}" sibTransId="{A312BBC7-2CE3-435D-87E6-EABFFA996F81}"/>
    <dgm:cxn modelId="{FAE8B0A2-DF28-4693-A083-72E3666C8074}" type="presOf" srcId="{1FCCB135-71E6-42E0-8F3B-FB2D4B6B44A3}" destId="{206C6309-3A6D-4DCC-AFD5-EF46EA8CC960}" srcOrd="0" destOrd="0" presId="urn:microsoft.com/office/officeart/2005/8/layout/arrow5"/>
    <dgm:cxn modelId="{DCC5AB02-FCAE-4D5F-86CA-0142454062FB}" type="presOf" srcId="{8A0DFCFC-1758-4CB5-9ECF-5866F1F91B89}" destId="{9FA4BE7B-3542-4EF6-AF32-56905E287A68}" srcOrd="0" destOrd="0" presId="urn:microsoft.com/office/officeart/2005/8/layout/arrow5"/>
    <dgm:cxn modelId="{CFC3C83E-1D09-425A-8E35-FEFFE597313C}" type="presParOf" srcId="{206C6309-3A6D-4DCC-AFD5-EF46EA8CC960}" destId="{FC9E1CFA-9C19-41D8-8014-34EC699E65C1}" srcOrd="0" destOrd="0" presId="urn:microsoft.com/office/officeart/2005/8/layout/arrow5"/>
    <dgm:cxn modelId="{19173BA2-5911-40DC-B67D-39B13992A881}" type="presParOf" srcId="{206C6309-3A6D-4DCC-AFD5-EF46EA8CC960}" destId="{9FA4BE7B-3542-4EF6-AF32-56905E287A68}"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9704BA-7E25-49F3-B9DD-3522235009FF}" type="doc">
      <dgm:prSet loTypeId="urn:microsoft.com/office/officeart/2008/layout/VerticalCurvedList" loCatId="list" qsTypeId="urn:microsoft.com/office/officeart/2005/8/quickstyle/simple1" qsCatId="simple" csTypeId="urn:microsoft.com/office/officeart/2005/8/colors/colorful3" csCatId="colorful"/>
      <dgm:spPr/>
      <dgm:t>
        <a:bodyPr/>
        <a:lstStyle/>
        <a:p>
          <a:endParaRPr lang="zh-CN" altLang="en-US"/>
        </a:p>
      </dgm:t>
    </dgm:pt>
    <dgm:pt modelId="{1533DDE2-9AE1-483C-8C4A-88DB041AF354}">
      <dgm:prSet/>
      <dgm:spPr/>
      <dgm:t>
        <a:bodyPr/>
        <a:lstStyle/>
        <a:p>
          <a:pPr rtl="0"/>
          <a:r>
            <a:rPr lang="zh-CN" smtClean="0"/>
            <a:t>（</a:t>
          </a:r>
          <a:r>
            <a:rPr lang="en-US" smtClean="0"/>
            <a:t>1</a:t>
          </a:r>
          <a:r>
            <a:rPr lang="zh-CN" smtClean="0"/>
            <a:t>）序列长短选择</a:t>
          </a:r>
          <a:endParaRPr lang="zh-CN"/>
        </a:p>
      </dgm:t>
    </dgm:pt>
    <dgm:pt modelId="{8E598BF0-16C7-4E3C-997E-2173ECC489E8}" type="parTrans" cxnId="{F1A1D4F9-A787-44E4-9A23-98B7A7344598}">
      <dgm:prSet/>
      <dgm:spPr/>
      <dgm:t>
        <a:bodyPr/>
        <a:lstStyle/>
        <a:p>
          <a:endParaRPr lang="zh-CN" altLang="en-US"/>
        </a:p>
      </dgm:t>
    </dgm:pt>
    <dgm:pt modelId="{6A36825A-1A10-4948-BE13-C10899C0AF8A}" type="sibTrans" cxnId="{F1A1D4F9-A787-44E4-9A23-98B7A7344598}">
      <dgm:prSet/>
      <dgm:spPr/>
      <dgm:t>
        <a:bodyPr/>
        <a:lstStyle/>
        <a:p>
          <a:endParaRPr lang="zh-CN" altLang="en-US"/>
        </a:p>
      </dgm:t>
    </dgm:pt>
    <dgm:pt modelId="{3AAB9043-F1B7-49F8-AE43-5F23D48361B7}">
      <dgm:prSet/>
      <dgm:spPr/>
      <dgm:t>
        <a:bodyPr/>
        <a:lstStyle/>
        <a:p>
          <a:pPr rtl="0"/>
          <a:r>
            <a:rPr lang="zh-CN" smtClean="0"/>
            <a:t>（</a:t>
          </a:r>
          <a:r>
            <a:rPr lang="en-US" smtClean="0"/>
            <a:t>2</a:t>
          </a:r>
          <a:r>
            <a:rPr lang="zh-CN" smtClean="0"/>
            <a:t>）序列布局类型选择</a:t>
          </a:r>
          <a:endParaRPr lang="zh-CN"/>
        </a:p>
      </dgm:t>
    </dgm:pt>
    <dgm:pt modelId="{D644A271-2039-4B96-B664-E51E880B9ECD}" type="parTrans" cxnId="{6C918B9D-92C3-446E-900E-12829DD10503}">
      <dgm:prSet/>
      <dgm:spPr/>
      <dgm:t>
        <a:bodyPr/>
        <a:lstStyle/>
        <a:p>
          <a:endParaRPr lang="zh-CN" altLang="en-US"/>
        </a:p>
      </dgm:t>
    </dgm:pt>
    <dgm:pt modelId="{5A0D730E-83EB-44E1-BFCB-361E17BC7889}" type="sibTrans" cxnId="{6C918B9D-92C3-446E-900E-12829DD10503}">
      <dgm:prSet/>
      <dgm:spPr/>
      <dgm:t>
        <a:bodyPr/>
        <a:lstStyle/>
        <a:p>
          <a:endParaRPr lang="zh-CN" altLang="en-US"/>
        </a:p>
      </dgm:t>
    </dgm:pt>
    <dgm:pt modelId="{0F04DA79-4956-4787-83B5-644C888DFE16}">
      <dgm:prSet/>
      <dgm:spPr/>
      <dgm:t>
        <a:bodyPr/>
        <a:lstStyle/>
        <a:p>
          <a:pPr rtl="0"/>
          <a:r>
            <a:rPr lang="zh-CN" smtClean="0"/>
            <a:t>（</a:t>
          </a:r>
          <a:r>
            <a:rPr lang="en-US" smtClean="0"/>
            <a:t>3</a:t>
          </a:r>
          <a:r>
            <a:rPr lang="zh-CN" smtClean="0"/>
            <a:t>）高潮的选择</a:t>
          </a:r>
          <a:endParaRPr lang="zh-CN"/>
        </a:p>
      </dgm:t>
    </dgm:pt>
    <dgm:pt modelId="{260892CE-AEE8-4C1A-8BAF-C6538F091A99}" type="parTrans" cxnId="{9FBC0200-E5EC-44CC-BC5F-164D067322DC}">
      <dgm:prSet/>
      <dgm:spPr/>
      <dgm:t>
        <a:bodyPr/>
        <a:lstStyle/>
        <a:p>
          <a:endParaRPr lang="zh-CN" altLang="en-US"/>
        </a:p>
      </dgm:t>
    </dgm:pt>
    <dgm:pt modelId="{18A1C365-EA81-4FC0-BCA0-B1037EB544B7}" type="sibTrans" cxnId="{9FBC0200-E5EC-44CC-BC5F-164D067322DC}">
      <dgm:prSet/>
      <dgm:spPr/>
      <dgm:t>
        <a:bodyPr/>
        <a:lstStyle/>
        <a:p>
          <a:endParaRPr lang="zh-CN" altLang="en-US"/>
        </a:p>
      </dgm:t>
    </dgm:pt>
    <dgm:pt modelId="{1506A096-F144-4E9D-BD23-6AA14F32C179}" type="pres">
      <dgm:prSet presAssocID="{1B9704BA-7E25-49F3-B9DD-3522235009FF}" presName="Name0" presStyleCnt="0">
        <dgm:presLayoutVars>
          <dgm:chMax val="7"/>
          <dgm:chPref val="7"/>
          <dgm:dir/>
        </dgm:presLayoutVars>
      </dgm:prSet>
      <dgm:spPr/>
    </dgm:pt>
    <dgm:pt modelId="{A47AB620-8446-4E56-B7EB-64C39712A388}" type="pres">
      <dgm:prSet presAssocID="{1B9704BA-7E25-49F3-B9DD-3522235009FF}" presName="Name1" presStyleCnt="0"/>
      <dgm:spPr/>
    </dgm:pt>
    <dgm:pt modelId="{42F47F61-77A1-4EA0-BE0E-F35686800825}" type="pres">
      <dgm:prSet presAssocID="{1B9704BA-7E25-49F3-B9DD-3522235009FF}" presName="cycle" presStyleCnt="0"/>
      <dgm:spPr/>
    </dgm:pt>
    <dgm:pt modelId="{6FD30647-25E0-45EC-81E2-DF368F6526AD}" type="pres">
      <dgm:prSet presAssocID="{1B9704BA-7E25-49F3-B9DD-3522235009FF}" presName="srcNode" presStyleLbl="node1" presStyleIdx="0" presStyleCnt="3"/>
      <dgm:spPr/>
    </dgm:pt>
    <dgm:pt modelId="{8BB3141E-28D3-4823-82BD-627C0BB6D2FC}" type="pres">
      <dgm:prSet presAssocID="{1B9704BA-7E25-49F3-B9DD-3522235009FF}" presName="conn" presStyleLbl="parChTrans1D2" presStyleIdx="0" presStyleCnt="1"/>
      <dgm:spPr/>
    </dgm:pt>
    <dgm:pt modelId="{9B3F7716-A514-4D7C-AF50-92735EC989E0}" type="pres">
      <dgm:prSet presAssocID="{1B9704BA-7E25-49F3-B9DD-3522235009FF}" presName="extraNode" presStyleLbl="node1" presStyleIdx="0" presStyleCnt="3"/>
      <dgm:spPr/>
    </dgm:pt>
    <dgm:pt modelId="{C16DF602-36DC-4C49-A51D-9970A7A31555}" type="pres">
      <dgm:prSet presAssocID="{1B9704BA-7E25-49F3-B9DD-3522235009FF}" presName="dstNode" presStyleLbl="node1" presStyleIdx="0" presStyleCnt="3"/>
      <dgm:spPr/>
    </dgm:pt>
    <dgm:pt modelId="{4E310B2D-5F25-45AE-955A-D785781B4CFA}" type="pres">
      <dgm:prSet presAssocID="{1533DDE2-9AE1-483C-8C4A-88DB041AF354}" presName="text_1" presStyleLbl="node1" presStyleIdx="0" presStyleCnt="3">
        <dgm:presLayoutVars>
          <dgm:bulletEnabled val="1"/>
        </dgm:presLayoutVars>
      </dgm:prSet>
      <dgm:spPr/>
    </dgm:pt>
    <dgm:pt modelId="{CDC2A31E-9802-4DAF-BB95-F10C70913B82}" type="pres">
      <dgm:prSet presAssocID="{1533DDE2-9AE1-483C-8C4A-88DB041AF354}" presName="accent_1" presStyleCnt="0"/>
      <dgm:spPr/>
    </dgm:pt>
    <dgm:pt modelId="{EF125B3D-1315-4F64-8512-1587D569FDEF}" type="pres">
      <dgm:prSet presAssocID="{1533DDE2-9AE1-483C-8C4A-88DB041AF354}" presName="accentRepeatNode" presStyleLbl="solidFgAcc1" presStyleIdx="0" presStyleCnt="3"/>
      <dgm:spPr/>
    </dgm:pt>
    <dgm:pt modelId="{9BFDD7B2-C5F6-46BB-936B-E3C76331C05C}" type="pres">
      <dgm:prSet presAssocID="{3AAB9043-F1B7-49F8-AE43-5F23D48361B7}" presName="text_2" presStyleLbl="node1" presStyleIdx="1" presStyleCnt="3">
        <dgm:presLayoutVars>
          <dgm:bulletEnabled val="1"/>
        </dgm:presLayoutVars>
      </dgm:prSet>
      <dgm:spPr/>
    </dgm:pt>
    <dgm:pt modelId="{2BE7A2B0-8FFF-4DB8-9686-A572DC690828}" type="pres">
      <dgm:prSet presAssocID="{3AAB9043-F1B7-49F8-AE43-5F23D48361B7}" presName="accent_2" presStyleCnt="0"/>
      <dgm:spPr/>
    </dgm:pt>
    <dgm:pt modelId="{18040BC5-5268-4EDB-A181-454AA39FC7C3}" type="pres">
      <dgm:prSet presAssocID="{3AAB9043-F1B7-49F8-AE43-5F23D48361B7}" presName="accentRepeatNode" presStyleLbl="solidFgAcc1" presStyleIdx="1" presStyleCnt="3"/>
      <dgm:spPr/>
    </dgm:pt>
    <dgm:pt modelId="{BBFA6C16-7272-4FCD-BF8B-11827F5A46AE}" type="pres">
      <dgm:prSet presAssocID="{0F04DA79-4956-4787-83B5-644C888DFE16}" presName="text_3" presStyleLbl="node1" presStyleIdx="2" presStyleCnt="3">
        <dgm:presLayoutVars>
          <dgm:bulletEnabled val="1"/>
        </dgm:presLayoutVars>
      </dgm:prSet>
      <dgm:spPr/>
    </dgm:pt>
    <dgm:pt modelId="{491BEF40-CCDB-44B1-BAC7-95174F4024E2}" type="pres">
      <dgm:prSet presAssocID="{0F04DA79-4956-4787-83B5-644C888DFE16}" presName="accent_3" presStyleCnt="0"/>
      <dgm:spPr/>
    </dgm:pt>
    <dgm:pt modelId="{F35C8150-05A8-47CE-9362-23025A10B8C3}" type="pres">
      <dgm:prSet presAssocID="{0F04DA79-4956-4787-83B5-644C888DFE16}" presName="accentRepeatNode" presStyleLbl="solidFgAcc1" presStyleIdx="2" presStyleCnt="3"/>
      <dgm:spPr/>
    </dgm:pt>
  </dgm:ptLst>
  <dgm:cxnLst>
    <dgm:cxn modelId="{F1A1D4F9-A787-44E4-9A23-98B7A7344598}" srcId="{1B9704BA-7E25-49F3-B9DD-3522235009FF}" destId="{1533DDE2-9AE1-483C-8C4A-88DB041AF354}" srcOrd="0" destOrd="0" parTransId="{8E598BF0-16C7-4E3C-997E-2173ECC489E8}" sibTransId="{6A36825A-1A10-4948-BE13-C10899C0AF8A}"/>
    <dgm:cxn modelId="{5AB91AE8-B093-4F87-993B-13C43C0F5BA3}" type="presOf" srcId="{0F04DA79-4956-4787-83B5-644C888DFE16}" destId="{BBFA6C16-7272-4FCD-BF8B-11827F5A46AE}" srcOrd="0" destOrd="0" presId="urn:microsoft.com/office/officeart/2008/layout/VerticalCurvedList"/>
    <dgm:cxn modelId="{69EB163E-C19D-4457-B199-58A961E77685}" type="presOf" srcId="{6A36825A-1A10-4948-BE13-C10899C0AF8A}" destId="{8BB3141E-28D3-4823-82BD-627C0BB6D2FC}" srcOrd="0" destOrd="0" presId="urn:microsoft.com/office/officeart/2008/layout/VerticalCurvedList"/>
    <dgm:cxn modelId="{9FBC0200-E5EC-44CC-BC5F-164D067322DC}" srcId="{1B9704BA-7E25-49F3-B9DD-3522235009FF}" destId="{0F04DA79-4956-4787-83B5-644C888DFE16}" srcOrd="2" destOrd="0" parTransId="{260892CE-AEE8-4C1A-8BAF-C6538F091A99}" sibTransId="{18A1C365-EA81-4FC0-BCA0-B1037EB544B7}"/>
    <dgm:cxn modelId="{F845B649-E38C-4CCE-A515-A78FAA59B669}" type="presOf" srcId="{3AAB9043-F1B7-49F8-AE43-5F23D48361B7}" destId="{9BFDD7B2-C5F6-46BB-936B-E3C76331C05C}" srcOrd="0" destOrd="0" presId="urn:microsoft.com/office/officeart/2008/layout/VerticalCurvedList"/>
    <dgm:cxn modelId="{7CCB6F2B-2C47-4437-B1CF-911831C7E715}" type="presOf" srcId="{1533DDE2-9AE1-483C-8C4A-88DB041AF354}" destId="{4E310B2D-5F25-45AE-955A-D785781B4CFA}" srcOrd="0" destOrd="0" presId="urn:microsoft.com/office/officeart/2008/layout/VerticalCurvedList"/>
    <dgm:cxn modelId="{07D238DF-CFFA-466A-A433-01F5D4DF1804}" type="presOf" srcId="{1B9704BA-7E25-49F3-B9DD-3522235009FF}" destId="{1506A096-F144-4E9D-BD23-6AA14F32C179}" srcOrd="0" destOrd="0" presId="urn:microsoft.com/office/officeart/2008/layout/VerticalCurvedList"/>
    <dgm:cxn modelId="{6C918B9D-92C3-446E-900E-12829DD10503}" srcId="{1B9704BA-7E25-49F3-B9DD-3522235009FF}" destId="{3AAB9043-F1B7-49F8-AE43-5F23D48361B7}" srcOrd="1" destOrd="0" parTransId="{D644A271-2039-4B96-B664-E51E880B9ECD}" sibTransId="{5A0D730E-83EB-44E1-BFCB-361E17BC7889}"/>
    <dgm:cxn modelId="{BB189C08-0436-4E9C-8DDD-A1A4FCF41E28}" type="presParOf" srcId="{1506A096-F144-4E9D-BD23-6AA14F32C179}" destId="{A47AB620-8446-4E56-B7EB-64C39712A388}" srcOrd="0" destOrd="0" presId="urn:microsoft.com/office/officeart/2008/layout/VerticalCurvedList"/>
    <dgm:cxn modelId="{19CF0A6B-D29E-41AF-AEAC-ADBCFE444875}" type="presParOf" srcId="{A47AB620-8446-4E56-B7EB-64C39712A388}" destId="{42F47F61-77A1-4EA0-BE0E-F35686800825}" srcOrd="0" destOrd="0" presId="urn:microsoft.com/office/officeart/2008/layout/VerticalCurvedList"/>
    <dgm:cxn modelId="{A21CFFDE-21CC-471F-92D6-EDA3E46E438A}" type="presParOf" srcId="{42F47F61-77A1-4EA0-BE0E-F35686800825}" destId="{6FD30647-25E0-45EC-81E2-DF368F6526AD}" srcOrd="0" destOrd="0" presId="urn:microsoft.com/office/officeart/2008/layout/VerticalCurvedList"/>
    <dgm:cxn modelId="{74B14119-C996-498B-BCAC-034032A5B679}" type="presParOf" srcId="{42F47F61-77A1-4EA0-BE0E-F35686800825}" destId="{8BB3141E-28D3-4823-82BD-627C0BB6D2FC}" srcOrd="1" destOrd="0" presId="urn:microsoft.com/office/officeart/2008/layout/VerticalCurvedList"/>
    <dgm:cxn modelId="{715DCEC5-D391-4D16-8C09-6E21FA1A991F}" type="presParOf" srcId="{42F47F61-77A1-4EA0-BE0E-F35686800825}" destId="{9B3F7716-A514-4D7C-AF50-92735EC989E0}" srcOrd="2" destOrd="0" presId="urn:microsoft.com/office/officeart/2008/layout/VerticalCurvedList"/>
    <dgm:cxn modelId="{F14BFCF9-B26D-46CE-B7C7-239DC6EE1ACD}" type="presParOf" srcId="{42F47F61-77A1-4EA0-BE0E-F35686800825}" destId="{C16DF602-36DC-4C49-A51D-9970A7A31555}" srcOrd="3" destOrd="0" presId="urn:microsoft.com/office/officeart/2008/layout/VerticalCurvedList"/>
    <dgm:cxn modelId="{B9C47BCD-EC77-4989-BD99-76870405E7B2}" type="presParOf" srcId="{A47AB620-8446-4E56-B7EB-64C39712A388}" destId="{4E310B2D-5F25-45AE-955A-D785781B4CFA}" srcOrd="1" destOrd="0" presId="urn:microsoft.com/office/officeart/2008/layout/VerticalCurvedList"/>
    <dgm:cxn modelId="{D5E90405-4DAD-4ECD-91FD-66B40A07E019}" type="presParOf" srcId="{A47AB620-8446-4E56-B7EB-64C39712A388}" destId="{CDC2A31E-9802-4DAF-BB95-F10C70913B82}" srcOrd="2" destOrd="0" presId="urn:microsoft.com/office/officeart/2008/layout/VerticalCurvedList"/>
    <dgm:cxn modelId="{7B8824C7-3B23-4616-89FF-4A52B210BF43}" type="presParOf" srcId="{CDC2A31E-9802-4DAF-BB95-F10C70913B82}" destId="{EF125B3D-1315-4F64-8512-1587D569FDEF}" srcOrd="0" destOrd="0" presId="urn:microsoft.com/office/officeart/2008/layout/VerticalCurvedList"/>
    <dgm:cxn modelId="{76B80BCD-9625-4B2D-AEC1-794174123A1E}" type="presParOf" srcId="{A47AB620-8446-4E56-B7EB-64C39712A388}" destId="{9BFDD7B2-C5F6-46BB-936B-E3C76331C05C}" srcOrd="3" destOrd="0" presId="urn:microsoft.com/office/officeart/2008/layout/VerticalCurvedList"/>
    <dgm:cxn modelId="{79DE537D-B67C-46C6-887C-AEE8F99ABDAB}" type="presParOf" srcId="{A47AB620-8446-4E56-B7EB-64C39712A388}" destId="{2BE7A2B0-8FFF-4DB8-9686-A572DC690828}" srcOrd="4" destOrd="0" presId="urn:microsoft.com/office/officeart/2008/layout/VerticalCurvedList"/>
    <dgm:cxn modelId="{11792342-BB4D-4DBE-9A86-018B3E6B14B5}" type="presParOf" srcId="{2BE7A2B0-8FFF-4DB8-9686-A572DC690828}" destId="{18040BC5-5268-4EDB-A181-454AA39FC7C3}" srcOrd="0" destOrd="0" presId="urn:microsoft.com/office/officeart/2008/layout/VerticalCurvedList"/>
    <dgm:cxn modelId="{A9B642A5-86AD-4206-85CF-2B4E3785C796}" type="presParOf" srcId="{A47AB620-8446-4E56-B7EB-64C39712A388}" destId="{BBFA6C16-7272-4FCD-BF8B-11827F5A46AE}" srcOrd="5" destOrd="0" presId="urn:microsoft.com/office/officeart/2008/layout/VerticalCurvedList"/>
    <dgm:cxn modelId="{FF60CCDB-0140-47BE-B4D5-B2D5E341EBF8}" type="presParOf" srcId="{A47AB620-8446-4E56-B7EB-64C39712A388}" destId="{491BEF40-CCDB-44B1-BAC7-95174F4024E2}" srcOrd="6" destOrd="0" presId="urn:microsoft.com/office/officeart/2008/layout/VerticalCurvedList"/>
    <dgm:cxn modelId="{A3628C36-C162-4948-AC9F-D4BB81F1D993}" type="presParOf" srcId="{491BEF40-CCDB-44B1-BAC7-95174F4024E2}" destId="{F35C8150-05A8-47CE-9362-23025A10B8C3}"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E6BC9B-D84B-401A-8178-4D2E7E16AD63}" type="doc">
      <dgm:prSet loTypeId="urn:microsoft.com/office/officeart/2005/8/layout/hChevron3" loCatId="process" qsTypeId="urn:microsoft.com/office/officeart/2005/8/quickstyle/simple1" qsCatId="simple" csTypeId="urn:microsoft.com/office/officeart/2005/8/colors/colorful4" csCatId="colorful"/>
      <dgm:spPr/>
      <dgm:t>
        <a:bodyPr/>
        <a:lstStyle/>
        <a:p>
          <a:endParaRPr lang="zh-CN" altLang="en-US"/>
        </a:p>
      </dgm:t>
    </dgm:pt>
    <dgm:pt modelId="{02724DB9-DE30-4ACC-B727-A952D156A091}">
      <dgm:prSet/>
      <dgm:spPr/>
      <dgm:t>
        <a:bodyPr/>
        <a:lstStyle/>
        <a:p>
          <a:pPr rtl="0"/>
          <a:r>
            <a:rPr lang="zh-CN" dirty="0" smtClean="0"/>
            <a:t>地面</a:t>
          </a:r>
          <a:r>
            <a:rPr lang="en-US" dirty="0" smtClean="0"/>
            <a:t> </a:t>
          </a:r>
          <a:endParaRPr lang="zh-CN" dirty="0"/>
        </a:p>
      </dgm:t>
    </dgm:pt>
    <dgm:pt modelId="{FF4B87D4-95B2-4E5F-A380-1D56D618EA6C}" type="parTrans" cxnId="{3DCEB8AE-9F87-4CF4-A7DA-4E34F0A598DB}">
      <dgm:prSet/>
      <dgm:spPr/>
      <dgm:t>
        <a:bodyPr/>
        <a:lstStyle/>
        <a:p>
          <a:endParaRPr lang="zh-CN" altLang="en-US"/>
        </a:p>
      </dgm:t>
    </dgm:pt>
    <dgm:pt modelId="{37A8B891-2CFA-4319-B44F-DF10C051B77B}" type="sibTrans" cxnId="{3DCEB8AE-9F87-4CF4-A7DA-4E34F0A598DB}">
      <dgm:prSet/>
      <dgm:spPr/>
      <dgm:t>
        <a:bodyPr/>
        <a:lstStyle/>
        <a:p>
          <a:endParaRPr lang="zh-CN" altLang="en-US"/>
        </a:p>
      </dgm:t>
    </dgm:pt>
    <dgm:pt modelId="{93B40CBD-E928-4DC0-B15D-70FCEF404EB6}">
      <dgm:prSet/>
      <dgm:spPr/>
      <dgm:t>
        <a:bodyPr/>
        <a:lstStyle/>
        <a:p>
          <a:pPr rtl="0"/>
          <a:r>
            <a:rPr lang="zh-CN" smtClean="0"/>
            <a:t>（</a:t>
          </a:r>
          <a:r>
            <a:rPr lang="en-US" smtClean="0"/>
            <a:t>1</a:t>
          </a:r>
          <a:r>
            <a:rPr lang="zh-CN" smtClean="0"/>
            <a:t>）地面的整体性与装饰性</a:t>
          </a:r>
          <a:r>
            <a:rPr lang="en-US" smtClean="0"/>
            <a:t> </a:t>
          </a:r>
          <a:endParaRPr lang="zh-CN"/>
        </a:p>
      </dgm:t>
    </dgm:pt>
    <dgm:pt modelId="{820FC4DE-D6FF-46A3-A6C4-E04AFB5BA994}" type="parTrans" cxnId="{76CB9A18-59B8-47A8-9785-AB42B98BDDAC}">
      <dgm:prSet/>
      <dgm:spPr/>
      <dgm:t>
        <a:bodyPr/>
        <a:lstStyle/>
        <a:p>
          <a:endParaRPr lang="zh-CN" altLang="en-US"/>
        </a:p>
      </dgm:t>
    </dgm:pt>
    <dgm:pt modelId="{DFE12224-AA94-48C2-9218-E5C1528F27C4}" type="sibTrans" cxnId="{76CB9A18-59B8-47A8-9785-AB42B98BDDAC}">
      <dgm:prSet/>
      <dgm:spPr/>
      <dgm:t>
        <a:bodyPr/>
        <a:lstStyle/>
        <a:p>
          <a:endParaRPr lang="zh-CN" altLang="en-US"/>
        </a:p>
      </dgm:t>
    </dgm:pt>
    <dgm:pt modelId="{B713C6BE-04E9-4170-894E-D711F9482E2C}">
      <dgm:prSet/>
      <dgm:spPr/>
      <dgm:t>
        <a:bodyPr/>
        <a:lstStyle/>
        <a:p>
          <a:pPr rtl="0"/>
          <a:r>
            <a:rPr lang="zh-CN" smtClean="0"/>
            <a:t>（</a:t>
          </a:r>
          <a:r>
            <a:rPr lang="en-US" smtClean="0"/>
            <a:t>2</a:t>
          </a:r>
          <a:r>
            <a:rPr lang="zh-CN" smtClean="0"/>
            <a:t>）材料的选取</a:t>
          </a:r>
          <a:endParaRPr lang="zh-CN"/>
        </a:p>
      </dgm:t>
    </dgm:pt>
    <dgm:pt modelId="{ACD6076D-0C2E-40DB-991A-732BF9C105A6}" type="parTrans" cxnId="{866AE733-1BA0-46C2-90D9-947D5F772B5B}">
      <dgm:prSet/>
      <dgm:spPr/>
      <dgm:t>
        <a:bodyPr/>
        <a:lstStyle/>
        <a:p>
          <a:endParaRPr lang="zh-CN" altLang="en-US"/>
        </a:p>
      </dgm:t>
    </dgm:pt>
    <dgm:pt modelId="{EE016C92-9817-4546-B7FE-11E85783CD1B}" type="sibTrans" cxnId="{866AE733-1BA0-46C2-90D9-947D5F772B5B}">
      <dgm:prSet/>
      <dgm:spPr/>
      <dgm:t>
        <a:bodyPr/>
        <a:lstStyle/>
        <a:p>
          <a:endParaRPr lang="zh-CN" altLang="en-US"/>
        </a:p>
      </dgm:t>
    </dgm:pt>
    <dgm:pt modelId="{55482734-D784-46D7-8709-D8633A553E46}">
      <dgm:prSet/>
      <dgm:spPr/>
      <dgm:t>
        <a:bodyPr/>
        <a:lstStyle/>
        <a:p>
          <a:pPr rtl="0"/>
          <a:r>
            <a:rPr lang="zh-CN" smtClean="0"/>
            <a:t>（</a:t>
          </a:r>
          <a:r>
            <a:rPr lang="en-US" smtClean="0"/>
            <a:t>3</a:t>
          </a:r>
          <a:r>
            <a:rPr lang="zh-CN" smtClean="0"/>
            <a:t>）材料的功能</a:t>
          </a:r>
          <a:endParaRPr lang="zh-CN"/>
        </a:p>
      </dgm:t>
    </dgm:pt>
    <dgm:pt modelId="{000A38E6-2357-4897-AF10-DCBB14019A42}" type="parTrans" cxnId="{EE61B2A7-F9FB-48ED-A1B5-9CAD3B3EB8E3}">
      <dgm:prSet/>
      <dgm:spPr/>
      <dgm:t>
        <a:bodyPr/>
        <a:lstStyle/>
        <a:p>
          <a:endParaRPr lang="zh-CN" altLang="en-US"/>
        </a:p>
      </dgm:t>
    </dgm:pt>
    <dgm:pt modelId="{45430D73-598E-4669-A213-049FE7C72454}" type="sibTrans" cxnId="{EE61B2A7-F9FB-48ED-A1B5-9CAD3B3EB8E3}">
      <dgm:prSet/>
      <dgm:spPr/>
      <dgm:t>
        <a:bodyPr/>
        <a:lstStyle/>
        <a:p>
          <a:endParaRPr lang="zh-CN" altLang="en-US"/>
        </a:p>
      </dgm:t>
    </dgm:pt>
    <dgm:pt modelId="{096ACBA3-E94B-4358-8C59-F882B8F494CF}" type="pres">
      <dgm:prSet presAssocID="{F4E6BC9B-D84B-401A-8178-4D2E7E16AD63}" presName="Name0" presStyleCnt="0">
        <dgm:presLayoutVars>
          <dgm:dir/>
          <dgm:resizeHandles val="exact"/>
        </dgm:presLayoutVars>
      </dgm:prSet>
      <dgm:spPr/>
    </dgm:pt>
    <dgm:pt modelId="{EBDD1F0F-ABE9-4649-A5B9-EA53A154391A}" type="pres">
      <dgm:prSet presAssocID="{02724DB9-DE30-4ACC-B727-A952D156A091}" presName="parTxOnly" presStyleLbl="node1" presStyleIdx="0" presStyleCnt="4">
        <dgm:presLayoutVars>
          <dgm:bulletEnabled val="1"/>
        </dgm:presLayoutVars>
      </dgm:prSet>
      <dgm:spPr/>
    </dgm:pt>
    <dgm:pt modelId="{A21B4642-6BFE-40C3-A71E-FA79745148C7}" type="pres">
      <dgm:prSet presAssocID="{37A8B891-2CFA-4319-B44F-DF10C051B77B}" presName="parSpace" presStyleCnt="0"/>
      <dgm:spPr/>
    </dgm:pt>
    <dgm:pt modelId="{63B1B191-A276-443F-8FB5-4CB593E3C343}" type="pres">
      <dgm:prSet presAssocID="{93B40CBD-E928-4DC0-B15D-70FCEF404EB6}" presName="parTxOnly" presStyleLbl="node1" presStyleIdx="1" presStyleCnt="4">
        <dgm:presLayoutVars>
          <dgm:bulletEnabled val="1"/>
        </dgm:presLayoutVars>
      </dgm:prSet>
      <dgm:spPr/>
    </dgm:pt>
    <dgm:pt modelId="{86E61D89-3CA2-42E9-9EA8-06BD3F5879BB}" type="pres">
      <dgm:prSet presAssocID="{DFE12224-AA94-48C2-9218-E5C1528F27C4}" presName="parSpace" presStyleCnt="0"/>
      <dgm:spPr/>
    </dgm:pt>
    <dgm:pt modelId="{31371C67-D97E-4D33-848E-DD66EE77F00B}" type="pres">
      <dgm:prSet presAssocID="{B713C6BE-04E9-4170-894E-D711F9482E2C}" presName="parTxOnly" presStyleLbl="node1" presStyleIdx="2" presStyleCnt="4">
        <dgm:presLayoutVars>
          <dgm:bulletEnabled val="1"/>
        </dgm:presLayoutVars>
      </dgm:prSet>
      <dgm:spPr/>
    </dgm:pt>
    <dgm:pt modelId="{7CF7537B-A728-4622-A2FC-CA7B8FDACB73}" type="pres">
      <dgm:prSet presAssocID="{EE016C92-9817-4546-B7FE-11E85783CD1B}" presName="parSpace" presStyleCnt="0"/>
      <dgm:spPr/>
    </dgm:pt>
    <dgm:pt modelId="{767A64BD-6664-4BA3-A98A-A65FFEEDB240}" type="pres">
      <dgm:prSet presAssocID="{55482734-D784-46D7-8709-D8633A553E46}" presName="parTxOnly" presStyleLbl="node1" presStyleIdx="3" presStyleCnt="4">
        <dgm:presLayoutVars>
          <dgm:bulletEnabled val="1"/>
        </dgm:presLayoutVars>
      </dgm:prSet>
      <dgm:spPr/>
    </dgm:pt>
  </dgm:ptLst>
  <dgm:cxnLst>
    <dgm:cxn modelId="{47261D13-0049-42F2-8560-4B5F3CD5870C}" type="presOf" srcId="{F4E6BC9B-D84B-401A-8178-4D2E7E16AD63}" destId="{096ACBA3-E94B-4358-8C59-F882B8F494CF}" srcOrd="0" destOrd="0" presId="urn:microsoft.com/office/officeart/2005/8/layout/hChevron3"/>
    <dgm:cxn modelId="{866AE733-1BA0-46C2-90D9-947D5F772B5B}" srcId="{F4E6BC9B-D84B-401A-8178-4D2E7E16AD63}" destId="{B713C6BE-04E9-4170-894E-D711F9482E2C}" srcOrd="2" destOrd="0" parTransId="{ACD6076D-0C2E-40DB-991A-732BF9C105A6}" sibTransId="{EE016C92-9817-4546-B7FE-11E85783CD1B}"/>
    <dgm:cxn modelId="{EE61B2A7-F9FB-48ED-A1B5-9CAD3B3EB8E3}" srcId="{F4E6BC9B-D84B-401A-8178-4D2E7E16AD63}" destId="{55482734-D784-46D7-8709-D8633A553E46}" srcOrd="3" destOrd="0" parTransId="{000A38E6-2357-4897-AF10-DCBB14019A42}" sibTransId="{45430D73-598E-4669-A213-049FE7C72454}"/>
    <dgm:cxn modelId="{3DCEB8AE-9F87-4CF4-A7DA-4E34F0A598DB}" srcId="{F4E6BC9B-D84B-401A-8178-4D2E7E16AD63}" destId="{02724DB9-DE30-4ACC-B727-A952D156A091}" srcOrd="0" destOrd="0" parTransId="{FF4B87D4-95B2-4E5F-A380-1D56D618EA6C}" sibTransId="{37A8B891-2CFA-4319-B44F-DF10C051B77B}"/>
    <dgm:cxn modelId="{3F24A133-14CA-4E3C-896C-C719D44F7608}" type="presOf" srcId="{02724DB9-DE30-4ACC-B727-A952D156A091}" destId="{EBDD1F0F-ABE9-4649-A5B9-EA53A154391A}" srcOrd="0" destOrd="0" presId="urn:microsoft.com/office/officeart/2005/8/layout/hChevron3"/>
    <dgm:cxn modelId="{939C7AC5-B456-4A82-90A6-6DA9047D17D8}" type="presOf" srcId="{93B40CBD-E928-4DC0-B15D-70FCEF404EB6}" destId="{63B1B191-A276-443F-8FB5-4CB593E3C343}" srcOrd="0" destOrd="0" presId="urn:microsoft.com/office/officeart/2005/8/layout/hChevron3"/>
    <dgm:cxn modelId="{1C0B5D08-CBDF-40D7-BD2F-92B77FBF1AE2}" type="presOf" srcId="{B713C6BE-04E9-4170-894E-D711F9482E2C}" destId="{31371C67-D97E-4D33-848E-DD66EE77F00B}" srcOrd="0" destOrd="0" presId="urn:microsoft.com/office/officeart/2005/8/layout/hChevron3"/>
    <dgm:cxn modelId="{CAF6CDA3-10D9-47F4-B431-C2F390F5649F}" type="presOf" srcId="{55482734-D784-46D7-8709-D8633A553E46}" destId="{767A64BD-6664-4BA3-A98A-A65FFEEDB240}" srcOrd="0" destOrd="0" presId="urn:microsoft.com/office/officeart/2005/8/layout/hChevron3"/>
    <dgm:cxn modelId="{76CB9A18-59B8-47A8-9785-AB42B98BDDAC}" srcId="{F4E6BC9B-D84B-401A-8178-4D2E7E16AD63}" destId="{93B40CBD-E928-4DC0-B15D-70FCEF404EB6}" srcOrd="1" destOrd="0" parTransId="{820FC4DE-D6FF-46A3-A6C4-E04AFB5BA994}" sibTransId="{DFE12224-AA94-48C2-9218-E5C1528F27C4}"/>
    <dgm:cxn modelId="{C1B34C0E-441F-4E5F-A646-12ED0E2527CE}" type="presParOf" srcId="{096ACBA3-E94B-4358-8C59-F882B8F494CF}" destId="{EBDD1F0F-ABE9-4649-A5B9-EA53A154391A}" srcOrd="0" destOrd="0" presId="urn:microsoft.com/office/officeart/2005/8/layout/hChevron3"/>
    <dgm:cxn modelId="{2454D3A3-080D-4AF5-9055-EFDF381A424F}" type="presParOf" srcId="{096ACBA3-E94B-4358-8C59-F882B8F494CF}" destId="{A21B4642-6BFE-40C3-A71E-FA79745148C7}" srcOrd="1" destOrd="0" presId="urn:microsoft.com/office/officeart/2005/8/layout/hChevron3"/>
    <dgm:cxn modelId="{CF2DB5DD-26CE-475A-90C4-6E507F58CA1E}" type="presParOf" srcId="{096ACBA3-E94B-4358-8C59-F882B8F494CF}" destId="{63B1B191-A276-443F-8FB5-4CB593E3C343}" srcOrd="2" destOrd="0" presId="urn:microsoft.com/office/officeart/2005/8/layout/hChevron3"/>
    <dgm:cxn modelId="{FFFB7C5B-BFF0-4D00-8271-09A75A5940BB}" type="presParOf" srcId="{096ACBA3-E94B-4358-8C59-F882B8F494CF}" destId="{86E61D89-3CA2-42E9-9EA8-06BD3F5879BB}" srcOrd="3" destOrd="0" presId="urn:microsoft.com/office/officeart/2005/8/layout/hChevron3"/>
    <dgm:cxn modelId="{0F3D32FF-80DE-4AE8-AE82-71BC407DC7B2}" type="presParOf" srcId="{096ACBA3-E94B-4358-8C59-F882B8F494CF}" destId="{31371C67-D97E-4D33-848E-DD66EE77F00B}" srcOrd="4" destOrd="0" presId="urn:microsoft.com/office/officeart/2005/8/layout/hChevron3"/>
    <dgm:cxn modelId="{590EDB73-366E-4123-95C0-A256F7ADFB16}" type="presParOf" srcId="{096ACBA3-E94B-4358-8C59-F882B8F494CF}" destId="{7CF7537B-A728-4622-A2FC-CA7B8FDACB73}" srcOrd="5" destOrd="0" presId="urn:microsoft.com/office/officeart/2005/8/layout/hChevron3"/>
    <dgm:cxn modelId="{CF0A3BA7-F0F0-4073-855D-D17E892ACD24}" type="presParOf" srcId="{096ACBA3-E94B-4358-8C59-F882B8F494CF}" destId="{767A64BD-6664-4BA3-A98A-A65FFEEDB240}" srcOrd="6"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579F880-6181-466E-8712-C5F537975DB1}"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zh-CN" altLang="en-US"/>
        </a:p>
      </dgm:t>
    </dgm:pt>
    <dgm:pt modelId="{B059AE02-FAA4-499E-BECA-AA366B99D56D}">
      <dgm:prSet/>
      <dgm:spPr/>
      <dgm:t>
        <a:bodyPr/>
        <a:lstStyle/>
        <a:p>
          <a:pPr rtl="0"/>
          <a:r>
            <a:rPr lang="zh-CN" dirty="0" smtClean="0"/>
            <a:t>（</a:t>
          </a:r>
          <a:r>
            <a:rPr lang="en-US" dirty="0" smtClean="0"/>
            <a:t>1</a:t>
          </a:r>
          <a:r>
            <a:rPr lang="zh-CN" dirty="0" smtClean="0"/>
            <a:t>）吊顶</a:t>
          </a:r>
          <a:endParaRPr lang="zh-CN" dirty="0"/>
        </a:p>
      </dgm:t>
    </dgm:pt>
    <dgm:pt modelId="{90FBDEE4-3B26-4BE3-BC63-3C63AA7E25EA}" type="parTrans" cxnId="{9CFC7333-6E6F-459C-BFCB-3F2E60C13805}">
      <dgm:prSet/>
      <dgm:spPr/>
      <dgm:t>
        <a:bodyPr/>
        <a:lstStyle/>
        <a:p>
          <a:endParaRPr lang="zh-CN" altLang="en-US"/>
        </a:p>
      </dgm:t>
    </dgm:pt>
    <dgm:pt modelId="{C0C936DC-5A45-4A67-905D-C25D0915E2E9}" type="sibTrans" cxnId="{9CFC7333-6E6F-459C-BFCB-3F2E60C13805}">
      <dgm:prSet/>
      <dgm:spPr/>
      <dgm:t>
        <a:bodyPr/>
        <a:lstStyle/>
        <a:p>
          <a:endParaRPr lang="zh-CN" altLang="en-US"/>
        </a:p>
      </dgm:t>
    </dgm:pt>
    <dgm:pt modelId="{08736195-D08F-42D6-9549-908832F30D09}">
      <dgm:prSet/>
      <dgm:spPr/>
      <dgm:t>
        <a:bodyPr/>
        <a:lstStyle/>
        <a:p>
          <a:pPr rtl="0"/>
          <a:r>
            <a:rPr lang="zh-CN" smtClean="0"/>
            <a:t>（</a:t>
          </a:r>
          <a:r>
            <a:rPr lang="en-US" smtClean="0"/>
            <a:t>2</a:t>
          </a:r>
          <a:r>
            <a:rPr lang="zh-CN" smtClean="0"/>
            <a:t>）暴露式顶棚</a:t>
          </a:r>
          <a:endParaRPr lang="zh-CN"/>
        </a:p>
      </dgm:t>
    </dgm:pt>
    <dgm:pt modelId="{4B31CB65-50E2-4A81-BCEA-3278B7BA05B5}" type="parTrans" cxnId="{F64C11A5-E21A-4CF3-A9F3-E477484A1401}">
      <dgm:prSet/>
      <dgm:spPr/>
      <dgm:t>
        <a:bodyPr/>
        <a:lstStyle/>
        <a:p>
          <a:endParaRPr lang="zh-CN" altLang="en-US"/>
        </a:p>
      </dgm:t>
    </dgm:pt>
    <dgm:pt modelId="{EFE14481-4747-4B0F-BF3C-9F899450384D}" type="sibTrans" cxnId="{F64C11A5-E21A-4CF3-A9F3-E477484A1401}">
      <dgm:prSet/>
      <dgm:spPr/>
      <dgm:t>
        <a:bodyPr/>
        <a:lstStyle/>
        <a:p>
          <a:endParaRPr lang="zh-CN" altLang="en-US"/>
        </a:p>
      </dgm:t>
    </dgm:pt>
    <dgm:pt modelId="{8A7CFBB3-E03F-4C85-86A7-8704E33DF762}" type="pres">
      <dgm:prSet presAssocID="{C579F880-6181-466E-8712-C5F537975DB1}" presName="linear" presStyleCnt="0">
        <dgm:presLayoutVars>
          <dgm:animLvl val="lvl"/>
          <dgm:resizeHandles val="exact"/>
        </dgm:presLayoutVars>
      </dgm:prSet>
      <dgm:spPr/>
    </dgm:pt>
    <dgm:pt modelId="{BB707098-A307-4503-AF92-E2454DF2F170}" type="pres">
      <dgm:prSet presAssocID="{B059AE02-FAA4-499E-BECA-AA366B99D56D}" presName="parentText" presStyleLbl="node1" presStyleIdx="0" presStyleCnt="2">
        <dgm:presLayoutVars>
          <dgm:chMax val="0"/>
          <dgm:bulletEnabled val="1"/>
        </dgm:presLayoutVars>
      </dgm:prSet>
      <dgm:spPr/>
    </dgm:pt>
    <dgm:pt modelId="{3171A1B8-8211-43B2-926B-77E4B1741F62}" type="pres">
      <dgm:prSet presAssocID="{C0C936DC-5A45-4A67-905D-C25D0915E2E9}" presName="spacer" presStyleCnt="0"/>
      <dgm:spPr/>
    </dgm:pt>
    <dgm:pt modelId="{F2CFB30C-4A99-496F-8687-47D106D5BB05}" type="pres">
      <dgm:prSet presAssocID="{08736195-D08F-42D6-9549-908832F30D09}" presName="parentText" presStyleLbl="node1" presStyleIdx="1" presStyleCnt="2">
        <dgm:presLayoutVars>
          <dgm:chMax val="0"/>
          <dgm:bulletEnabled val="1"/>
        </dgm:presLayoutVars>
      </dgm:prSet>
      <dgm:spPr/>
    </dgm:pt>
  </dgm:ptLst>
  <dgm:cxnLst>
    <dgm:cxn modelId="{BBC7D1E7-6A38-4AD1-9F79-025C322D2153}" type="presOf" srcId="{08736195-D08F-42D6-9549-908832F30D09}" destId="{F2CFB30C-4A99-496F-8687-47D106D5BB05}" srcOrd="0" destOrd="0" presId="urn:microsoft.com/office/officeart/2005/8/layout/vList2"/>
    <dgm:cxn modelId="{F64C11A5-E21A-4CF3-A9F3-E477484A1401}" srcId="{C579F880-6181-466E-8712-C5F537975DB1}" destId="{08736195-D08F-42D6-9549-908832F30D09}" srcOrd="1" destOrd="0" parTransId="{4B31CB65-50E2-4A81-BCEA-3278B7BA05B5}" sibTransId="{EFE14481-4747-4B0F-BF3C-9F899450384D}"/>
    <dgm:cxn modelId="{9CFC7333-6E6F-459C-BFCB-3F2E60C13805}" srcId="{C579F880-6181-466E-8712-C5F537975DB1}" destId="{B059AE02-FAA4-499E-BECA-AA366B99D56D}" srcOrd="0" destOrd="0" parTransId="{90FBDEE4-3B26-4BE3-BC63-3C63AA7E25EA}" sibTransId="{C0C936DC-5A45-4A67-905D-C25D0915E2E9}"/>
    <dgm:cxn modelId="{F0CEAC30-9907-410B-A3C2-9188978F7950}" type="presOf" srcId="{C579F880-6181-466E-8712-C5F537975DB1}" destId="{8A7CFBB3-E03F-4C85-86A7-8704E33DF762}" srcOrd="0" destOrd="0" presId="urn:microsoft.com/office/officeart/2005/8/layout/vList2"/>
    <dgm:cxn modelId="{2DD21EF0-2671-47BE-8677-55767ECC03A5}" type="presOf" srcId="{B059AE02-FAA4-499E-BECA-AA366B99D56D}" destId="{BB707098-A307-4503-AF92-E2454DF2F170}" srcOrd="0" destOrd="0" presId="urn:microsoft.com/office/officeart/2005/8/layout/vList2"/>
    <dgm:cxn modelId="{26F29C8A-D518-44F3-8B69-7F37F02C5445}" type="presParOf" srcId="{8A7CFBB3-E03F-4C85-86A7-8704E33DF762}" destId="{BB707098-A307-4503-AF92-E2454DF2F170}" srcOrd="0" destOrd="0" presId="urn:microsoft.com/office/officeart/2005/8/layout/vList2"/>
    <dgm:cxn modelId="{7051C654-62C1-4F4C-901E-E898E8D5A03F}" type="presParOf" srcId="{8A7CFBB3-E03F-4C85-86A7-8704E33DF762}" destId="{3171A1B8-8211-43B2-926B-77E4B1741F62}" srcOrd="1" destOrd="0" presId="urn:microsoft.com/office/officeart/2005/8/layout/vList2"/>
    <dgm:cxn modelId="{83347686-EC3E-49A1-BF1C-DD51B2A8717B}" type="presParOf" srcId="{8A7CFBB3-E03F-4C85-86A7-8704E33DF762}" destId="{F2CFB30C-4A99-496F-8687-47D106D5BB05}"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7D60359-5923-4AB8-9884-B80A3577E65E}" type="doc">
      <dgm:prSet loTypeId="urn:microsoft.com/office/officeart/2008/layout/VerticalAccentList" loCatId="list" qsTypeId="urn:microsoft.com/office/officeart/2005/8/quickstyle/simple1" qsCatId="simple" csTypeId="urn:microsoft.com/office/officeart/2005/8/colors/colorful3" csCatId="colorful"/>
      <dgm:spPr/>
      <dgm:t>
        <a:bodyPr/>
        <a:lstStyle/>
        <a:p>
          <a:endParaRPr lang="zh-CN" altLang="en-US"/>
        </a:p>
      </dgm:t>
    </dgm:pt>
    <dgm:pt modelId="{1B42AF31-F566-45FA-A534-0B7AC69FF8A4}">
      <dgm:prSet custT="1"/>
      <dgm:spPr/>
      <dgm:t>
        <a:bodyPr/>
        <a:lstStyle/>
        <a:p>
          <a:pPr algn="ctr" rtl="0"/>
          <a:r>
            <a:rPr lang="zh-CN" altLang="en-US" sz="1800" dirty="0" smtClean="0">
              <a:solidFill>
                <a:schemeClr val="accent6">
                  <a:lumMod val="75000"/>
                </a:schemeClr>
              </a:solidFill>
              <a:latin typeface="华文琥珀" pitchFamily="2" charset="-122"/>
              <a:ea typeface="华文琥珀" pitchFamily="2" charset="-122"/>
            </a:rPr>
            <a:t>室内界面的要求与特点</a:t>
          </a:r>
          <a:endParaRPr lang="zh-CN" altLang="en-US" sz="1800" dirty="0">
            <a:solidFill>
              <a:schemeClr val="accent6">
                <a:lumMod val="75000"/>
              </a:schemeClr>
            </a:solidFill>
            <a:latin typeface="华文琥珀" pitchFamily="2" charset="-122"/>
            <a:ea typeface="华文琥珀" pitchFamily="2" charset="-122"/>
          </a:endParaRPr>
        </a:p>
      </dgm:t>
    </dgm:pt>
    <dgm:pt modelId="{2AF11C21-0CDC-43A2-9F54-AF388DBA90FF}" type="parTrans" cxnId="{B4D4AFBA-9D8E-4E73-9A50-3F2C7169DCDD}">
      <dgm:prSet/>
      <dgm:spPr/>
      <dgm:t>
        <a:bodyPr/>
        <a:lstStyle/>
        <a:p>
          <a:endParaRPr lang="zh-CN" altLang="en-US"/>
        </a:p>
      </dgm:t>
    </dgm:pt>
    <dgm:pt modelId="{69157634-2656-4AC7-8F7C-9E21D05C699A}" type="sibTrans" cxnId="{B4D4AFBA-9D8E-4E73-9A50-3F2C7169DCDD}">
      <dgm:prSet/>
      <dgm:spPr/>
      <dgm:t>
        <a:bodyPr/>
        <a:lstStyle/>
        <a:p>
          <a:endParaRPr lang="zh-CN" altLang="en-US"/>
        </a:p>
      </dgm:t>
    </dgm:pt>
    <dgm:pt modelId="{E82C0A0F-11DE-4156-86C9-BDCB420EA7E7}">
      <dgm:prSet/>
      <dgm:spPr/>
      <dgm:t>
        <a:bodyPr/>
        <a:lstStyle/>
        <a:p>
          <a:pPr rtl="0"/>
          <a:r>
            <a:rPr lang="zh-CN" smtClean="0"/>
            <a:t>（一）安全可靠并适用广泛。</a:t>
          </a:r>
          <a:r>
            <a:rPr lang="en-US" smtClean="0"/>
            <a:t> </a:t>
          </a:r>
          <a:endParaRPr lang="zh-CN"/>
        </a:p>
      </dgm:t>
    </dgm:pt>
    <dgm:pt modelId="{8ED43203-D570-4B4A-B0D3-C98ECB6AC180}" type="parTrans" cxnId="{35D71072-093A-48A8-A9CC-EDFF51AF44F4}">
      <dgm:prSet/>
      <dgm:spPr/>
      <dgm:t>
        <a:bodyPr/>
        <a:lstStyle/>
        <a:p>
          <a:endParaRPr lang="zh-CN" altLang="en-US"/>
        </a:p>
      </dgm:t>
    </dgm:pt>
    <dgm:pt modelId="{B8EBF01F-DAE5-421D-ADAC-697C9A4C840B}" type="sibTrans" cxnId="{35D71072-093A-48A8-A9CC-EDFF51AF44F4}">
      <dgm:prSet/>
      <dgm:spPr/>
      <dgm:t>
        <a:bodyPr/>
        <a:lstStyle/>
        <a:p>
          <a:endParaRPr lang="zh-CN" altLang="en-US"/>
        </a:p>
      </dgm:t>
    </dgm:pt>
    <dgm:pt modelId="{22B34B0C-C04E-457D-98F5-0BCDB47345B3}">
      <dgm:prSet/>
      <dgm:spPr/>
      <dgm:t>
        <a:bodyPr/>
        <a:lstStyle/>
        <a:p>
          <a:pPr rtl="0"/>
          <a:r>
            <a:rPr lang="zh-CN" dirty="0" smtClean="0"/>
            <a:t>（二）造型各具特色，独具匠心。</a:t>
          </a:r>
          <a:endParaRPr lang="zh-CN" dirty="0"/>
        </a:p>
      </dgm:t>
    </dgm:pt>
    <dgm:pt modelId="{2111F04D-14CD-4A1A-8CDE-2981F3286FBF}" type="parTrans" cxnId="{83013372-47A9-4FC1-A20E-BA8607E095DF}">
      <dgm:prSet/>
      <dgm:spPr/>
      <dgm:t>
        <a:bodyPr/>
        <a:lstStyle/>
        <a:p>
          <a:endParaRPr lang="zh-CN" altLang="en-US"/>
        </a:p>
      </dgm:t>
    </dgm:pt>
    <dgm:pt modelId="{E3C09008-C29B-49EE-8AB3-EFE760103722}" type="sibTrans" cxnId="{83013372-47A9-4FC1-A20E-BA8607E095DF}">
      <dgm:prSet/>
      <dgm:spPr/>
      <dgm:t>
        <a:bodyPr/>
        <a:lstStyle/>
        <a:p>
          <a:endParaRPr lang="zh-CN" altLang="en-US"/>
        </a:p>
      </dgm:t>
    </dgm:pt>
    <dgm:pt modelId="{724E5952-DA5D-42C0-BDDE-2CCD49994A12}">
      <dgm:prSet/>
      <dgm:spPr/>
      <dgm:t>
        <a:bodyPr/>
        <a:lstStyle/>
        <a:p>
          <a:pPr rtl="0"/>
          <a:r>
            <a:rPr lang="zh-CN" dirty="0" smtClean="0"/>
            <a:t>（三）优化方案，以便施工。</a:t>
          </a:r>
          <a:endParaRPr lang="zh-CN" dirty="0"/>
        </a:p>
      </dgm:t>
    </dgm:pt>
    <dgm:pt modelId="{2F9C672C-A86C-44DE-B919-0B38690DB1F9}" type="parTrans" cxnId="{4AEEB993-1A7D-425C-90FB-9CC55A42A003}">
      <dgm:prSet/>
      <dgm:spPr/>
      <dgm:t>
        <a:bodyPr/>
        <a:lstStyle/>
        <a:p>
          <a:endParaRPr lang="zh-CN" altLang="en-US"/>
        </a:p>
      </dgm:t>
    </dgm:pt>
    <dgm:pt modelId="{0CA6B0BD-9E0E-4CBF-AE70-C9BB7E30547C}" type="sibTrans" cxnId="{4AEEB993-1A7D-425C-90FB-9CC55A42A003}">
      <dgm:prSet/>
      <dgm:spPr/>
      <dgm:t>
        <a:bodyPr/>
        <a:lstStyle/>
        <a:p>
          <a:endParaRPr lang="zh-CN" altLang="en-US"/>
        </a:p>
      </dgm:t>
    </dgm:pt>
    <dgm:pt modelId="{3A616540-A635-42AE-8D43-ADEA2F756229}">
      <dgm:prSet/>
      <dgm:spPr/>
      <dgm:t>
        <a:bodyPr/>
        <a:lstStyle/>
        <a:p>
          <a:pPr rtl="0"/>
          <a:r>
            <a:rPr lang="zh-CN" smtClean="0"/>
            <a:t>（四）选材合理，成本适宜。</a:t>
          </a:r>
          <a:endParaRPr lang="zh-CN"/>
        </a:p>
      </dgm:t>
    </dgm:pt>
    <dgm:pt modelId="{B86C0ACF-FA5E-45BB-99EC-FFB5346B016A}" type="parTrans" cxnId="{FA1C1834-D8D1-430A-8A5E-6528D5E50AD0}">
      <dgm:prSet/>
      <dgm:spPr/>
      <dgm:t>
        <a:bodyPr/>
        <a:lstStyle/>
        <a:p>
          <a:endParaRPr lang="zh-CN" altLang="en-US"/>
        </a:p>
      </dgm:t>
    </dgm:pt>
    <dgm:pt modelId="{DE52E43F-43AD-4255-B949-9FFEDF12ADF9}" type="sibTrans" cxnId="{FA1C1834-D8D1-430A-8A5E-6528D5E50AD0}">
      <dgm:prSet/>
      <dgm:spPr/>
      <dgm:t>
        <a:bodyPr/>
        <a:lstStyle/>
        <a:p>
          <a:endParaRPr lang="zh-CN" altLang="en-US"/>
        </a:p>
      </dgm:t>
    </dgm:pt>
    <dgm:pt modelId="{44D7681C-3645-4312-812D-9F68D567A72A}" type="pres">
      <dgm:prSet presAssocID="{37D60359-5923-4AB8-9884-B80A3577E65E}" presName="Name0" presStyleCnt="0">
        <dgm:presLayoutVars>
          <dgm:chMax/>
          <dgm:chPref/>
          <dgm:dir/>
        </dgm:presLayoutVars>
      </dgm:prSet>
      <dgm:spPr/>
    </dgm:pt>
    <dgm:pt modelId="{200F0B19-59B7-4D58-96AC-7CBADB863813}" type="pres">
      <dgm:prSet presAssocID="{1B42AF31-F566-45FA-A534-0B7AC69FF8A4}" presName="parenttextcomposite" presStyleCnt="0"/>
      <dgm:spPr/>
    </dgm:pt>
    <dgm:pt modelId="{04CD016F-9B5A-4C79-A0B9-DA4751EC2A91}" type="pres">
      <dgm:prSet presAssocID="{1B42AF31-F566-45FA-A534-0B7AC69FF8A4}" presName="parenttext" presStyleLbl="revTx" presStyleIdx="0" presStyleCnt="5">
        <dgm:presLayoutVars>
          <dgm:chMax/>
          <dgm:chPref val="2"/>
          <dgm:bulletEnabled val="1"/>
        </dgm:presLayoutVars>
      </dgm:prSet>
      <dgm:spPr/>
    </dgm:pt>
    <dgm:pt modelId="{5A905582-A637-40DF-A40B-A5E26BBC86BB}" type="pres">
      <dgm:prSet presAssocID="{1B42AF31-F566-45FA-A534-0B7AC69FF8A4}" presName="parallelogramComposite" presStyleCnt="0"/>
      <dgm:spPr/>
    </dgm:pt>
    <dgm:pt modelId="{A7966DF6-D3BF-428E-A4BB-B136EC01E0B2}" type="pres">
      <dgm:prSet presAssocID="{1B42AF31-F566-45FA-A534-0B7AC69FF8A4}" presName="parallelogram1" presStyleLbl="alignNode1" presStyleIdx="0" presStyleCnt="35"/>
      <dgm:spPr/>
    </dgm:pt>
    <dgm:pt modelId="{5C6E9DA1-45C9-4191-BA6D-20C3BFE0E581}" type="pres">
      <dgm:prSet presAssocID="{1B42AF31-F566-45FA-A534-0B7AC69FF8A4}" presName="parallelogram2" presStyleLbl="alignNode1" presStyleIdx="1" presStyleCnt="35"/>
      <dgm:spPr/>
    </dgm:pt>
    <dgm:pt modelId="{4449AA3A-3E3C-4273-8995-167B26AD6C94}" type="pres">
      <dgm:prSet presAssocID="{1B42AF31-F566-45FA-A534-0B7AC69FF8A4}" presName="parallelogram3" presStyleLbl="alignNode1" presStyleIdx="2" presStyleCnt="35"/>
      <dgm:spPr/>
    </dgm:pt>
    <dgm:pt modelId="{CC521AE5-829A-4232-8485-0FF261B4614F}" type="pres">
      <dgm:prSet presAssocID="{1B42AF31-F566-45FA-A534-0B7AC69FF8A4}" presName="parallelogram4" presStyleLbl="alignNode1" presStyleIdx="3" presStyleCnt="35"/>
      <dgm:spPr/>
    </dgm:pt>
    <dgm:pt modelId="{28C5BDFA-25AC-4728-8315-55305E06EA98}" type="pres">
      <dgm:prSet presAssocID="{1B42AF31-F566-45FA-A534-0B7AC69FF8A4}" presName="parallelogram5" presStyleLbl="alignNode1" presStyleIdx="4" presStyleCnt="35"/>
      <dgm:spPr/>
    </dgm:pt>
    <dgm:pt modelId="{103DF510-BD07-4F23-8919-0C01450A16FF}" type="pres">
      <dgm:prSet presAssocID="{1B42AF31-F566-45FA-A534-0B7AC69FF8A4}" presName="parallelogram6" presStyleLbl="alignNode1" presStyleIdx="5" presStyleCnt="35"/>
      <dgm:spPr/>
    </dgm:pt>
    <dgm:pt modelId="{240A086A-5301-4E40-8599-386A6ADB5C03}" type="pres">
      <dgm:prSet presAssocID="{1B42AF31-F566-45FA-A534-0B7AC69FF8A4}" presName="parallelogram7" presStyleLbl="alignNode1" presStyleIdx="6" presStyleCnt="35"/>
      <dgm:spPr/>
    </dgm:pt>
    <dgm:pt modelId="{AE60C628-DF20-4337-B4C0-D0D0969E8317}" type="pres">
      <dgm:prSet presAssocID="{69157634-2656-4AC7-8F7C-9E21D05C699A}" presName="sibTrans" presStyleCnt="0"/>
      <dgm:spPr/>
    </dgm:pt>
    <dgm:pt modelId="{BD2BAD1B-89F4-4281-9F44-C281F53EE363}" type="pres">
      <dgm:prSet presAssocID="{E82C0A0F-11DE-4156-86C9-BDCB420EA7E7}" presName="parenttextcomposite" presStyleCnt="0"/>
      <dgm:spPr/>
    </dgm:pt>
    <dgm:pt modelId="{15739797-B888-4A0E-B046-62612F937CC3}" type="pres">
      <dgm:prSet presAssocID="{E82C0A0F-11DE-4156-86C9-BDCB420EA7E7}" presName="parenttext" presStyleLbl="revTx" presStyleIdx="1" presStyleCnt="5">
        <dgm:presLayoutVars>
          <dgm:chMax/>
          <dgm:chPref val="2"/>
          <dgm:bulletEnabled val="1"/>
        </dgm:presLayoutVars>
      </dgm:prSet>
      <dgm:spPr/>
    </dgm:pt>
    <dgm:pt modelId="{988DEA16-D5AA-4957-8931-421E2E6C1E00}" type="pres">
      <dgm:prSet presAssocID="{E82C0A0F-11DE-4156-86C9-BDCB420EA7E7}" presName="parallelogramComposite" presStyleCnt="0"/>
      <dgm:spPr/>
    </dgm:pt>
    <dgm:pt modelId="{E226FEAD-BA63-46F1-95A0-1D24B421FCA6}" type="pres">
      <dgm:prSet presAssocID="{E82C0A0F-11DE-4156-86C9-BDCB420EA7E7}" presName="parallelogram1" presStyleLbl="alignNode1" presStyleIdx="7" presStyleCnt="35"/>
      <dgm:spPr/>
    </dgm:pt>
    <dgm:pt modelId="{AC2B30A0-DE06-40D4-A03E-643DD1077C66}" type="pres">
      <dgm:prSet presAssocID="{E82C0A0F-11DE-4156-86C9-BDCB420EA7E7}" presName="parallelogram2" presStyleLbl="alignNode1" presStyleIdx="8" presStyleCnt="35"/>
      <dgm:spPr/>
    </dgm:pt>
    <dgm:pt modelId="{5D5B85A9-074B-441F-94ED-50A6D3F70AB1}" type="pres">
      <dgm:prSet presAssocID="{E82C0A0F-11DE-4156-86C9-BDCB420EA7E7}" presName="parallelogram3" presStyleLbl="alignNode1" presStyleIdx="9" presStyleCnt="35"/>
      <dgm:spPr/>
    </dgm:pt>
    <dgm:pt modelId="{8EB0667E-935F-4CE6-9CF6-F6D14CA45F82}" type="pres">
      <dgm:prSet presAssocID="{E82C0A0F-11DE-4156-86C9-BDCB420EA7E7}" presName="parallelogram4" presStyleLbl="alignNode1" presStyleIdx="10" presStyleCnt="35"/>
      <dgm:spPr/>
    </dgm:pt>
    <dgm:pt modelId="{0A82EFB6-5FD3-483F-ABD2-3DBD3EBD6285}" type="pres">
      <dgm:prSet presAssocID="{E82C0A0F-11DE-4156-86C9-BDCB420EA7E7}" presName="parallelogram5" presStyleLbl="alignNode1" presStyleIdx="11" presStyleCnt="35"/>
      <dgm:spPr/>
    </dgm:pt>
    <dgm:pt modelId="{96AAA940-3116-4FB7-937C-FC7442D87613}" type="pres">
      <dgm:prSet presAssocID="{E82C0A0F-11DE-4156-86C9-BDCB420EA7E7}" presName="parallelogram6" presStyleLbl="alignNode1" presStyleIdx="12" presStyleCnt="35"/>
      <dgm:spPr/>
    </dgm:pt>
    <dgm:pt modelId="{3882181E-A7DF-454D-A79D-5FE8F2CD59E2}" type="pres">
      <dgm:prSet presAssocID="{E82C0A0F-11DE-4156-86C9-BDCB420EA7E7}" presName="parallelogram7" presStyleLbl="alignNode1" presStyleIdx="13" presStyleCnt="35"/>
      <dgm:spPr/>
    </dgm:pt>
    <dgm:pt modelId="{D418FDEB-21E2-4973-ACCF-A270FA13DA20}" type="pres">
      <dgm:prSet presAssocID="{B8EBF01F-DAE5-421D-ADAC-697C9A4C840B}" presName="sibTrans" presStyleCnt="0"/>
      <dgm:spPr/>
    </dgm:pt>
    <dgm:pt modelId="{E012A85D-7CE4-4782-8951-E7F91FA3D7CE}" type="pres">
      <dgm:prSet presAssocID="{22B34B0C-C04E-457D-98F5-0BCDB47345B3}" presName="parenttextcomposite" presStyleCnt="0"/>
      <dgm:spPr/>
    </dgm:pt>
    <dgm:pt modelId="{5F039D1D-7990-4FDD-85FB-87149A2CEA43}" type="pres">
      <dgm:prSet presAssocID="{22B34B0C-C04E-457D-98F5-0BCDB47345B3}" presName="parenttext" presStyleLbl="revTx" presStyleIdx="2" presStyleCnt="5">
        <dgm:presLayoutVars>
          <dgm:chMax/>
          <dgm:chPref val="2"/>
          <dgm:bulletEnabled val="1"/>
        </dgm:presLayoutVars>
      </dgm:prSet>
      <dgm:spPr/>
    </dgm:pt>
    <dgm:pt modelId="{6E5F2EEB-3D45-45A2-8570-9A10A547653F}" type="pres">
      <dgm:prSet presAssocID="{22B34B0C-C04E-457D-98F5-0BCDB47345B3}" presName="parallelogramComposite" presStyleCnt="0"/>
      <dgm:spPr/>
    </dgm:pt>
    <dgm:pt modelId="{8F8E0ADF-2751-4D1A-8DD7-F9B46125C4F9}" type="pres">
      <dgm:prSet presAssocID="{22B34B0C-C04E-457D-98F5-0BCDB47345B3}" presName="parallelogram1" presStyleLbl="alignNode1" presStyleIdx="14" presStyleCnt="35"/>
      <dgm:spPr/>
    </dgm:pt>
    <dgm:pt modelId="{C3AD702F-71B1-4D2B-9A31-72EC51F761E7}" type="pres">
      <dgm:prSet presAssocID="{22B34B0C-C04E-457D-98F5-0BCDB47345B3}" presName="parallelogram2" presStyleLbl="alignNode1" presStyleIdx="15" presStyleCnt="35"/>
      <dgm:spPr/>
    </dgm:pt>
    <dgm:pt modelId="{770FCB08-6F9F-4683-AE0F-25DEEE61E7E0}" type="pres">
      <dgm:prSet presAssocID="{22B34B0C-C04E-457D-98F5-0BCDB47345B3}" presName="parallelogram3" presStyleLbl="alignNode1" presStyleIdx="16" presStyleCnt="35"/>
      <dgm:spPr/>
    </dgm:pt>
    <dgm:pt modelId="{2DD5DFCB-4861-4E00-9F5D-9FC694323A85}" type="pres">
      <dgm:prSet presAssocID="{22B34B0C-C04E-457D-98F5-0BCDB47345B3}" presName="parallelogram4" presStyleLbl="alignNode1" presStyleIdx="17" presStyleCnt="35"/>
      <dgm:spPr/>
    </dgm:pt>
    <dgm:pt modelId="{C178DECD-C7B0-48A9-B382-8E728F8DEABA}" type="pres">
      <dgm:prSet presAssocID="{22B34B0C-C04E-457D-98F5-0BCDB47345B3}" presName="parallelogram5" presStyleLbl="alignNode1" presStyleIdx="18" presStyleCnt="35"/>
      <dgm:spPr/>
    </dgm:pt>
    <dgm:pt modelId="{B027067A-50D9-4DC9-94E9-386B7997E98F}" type="pres">
      <dgm:prSet presAssocID="{22B34B0C-C04E-457D-98F5-0BCDB47345B3}" presName="parallelogram6" presStyleLbl="alignNode1" presStyleIdx="19" presStyleCnt="35"/>
      <dgm:spPr/>
    </dgm:pt>
    <dgm:pt modelId="{585D66AD-3C77-43CE-9D6E-3A162BB85FD3}" type="pres">
      <dgm:prSet presAssocID="{22B34B0C-C04E-457D-98F5-0BCDB47345B3}" presName="parallelogram7" presStyleLbl="alignNode1" presStyleIdx="20" presStyleCnt="35"/>
      <dgm:spPr/>
    </dgm:pt>
    <dgm:pt modelId="{C769B8C2-3A20-4F36-9944-65995F7CDCAF}" type="pres">
      <dgm:prSet presAssocID="{E3C09008-C29B-49EE-8AB3-EFE760103722}" presName="sibTrans" presStyleCnt="0"/>
      <dgm:spPr/>
    </dgm:pt>
    <dgm:pt modelId="{9FE75634-1DD4-4452-9079-621044C96614}" type="pres">
      <dgm:prSet presAssocID="{724E5952-DA5D-42C0-BDDE-2CCD49994A12}" presName="parenttextcomposite" presStyleCnt="0"/>
      <dgm:spPr/>
    </dgm:pt>
    <dgm:pt modelId="{F81351DD-3063-4A71-844E-1C0D1019B7D3}" type="pres">
      <dgm:prSet presAssocID="{724E5952-DA5D-42C0-BDDE-2CCD49994A12}" presName="parenttext" presStyleLbl="revTx" presStyleIdx="3" presStyleCnt="5">
        <dgm:presLayoutVars>
          <dgm:chMax/>
          <dgm:chPref val="2"/>
          <dgm:bulletEnabled val="1"/>
        </dgm:presLayoutVars>
      </dgm:prSet>
      <dgm:spPr/>
    </dgm:pt>
    <dgm:pt modelId="{3CCD62FC-7ABD-45EE-A8C2-7A535FEDDD2F}" type="pres">
      <dgm:prSet presAssocID="{724E5952-DA5D-42C0-BDDE-2CCD49994A12}" presName="parallelogramComposite" presStyleCnt="0"/>
      <dgm:spPr/>
    </dgm:pt>
    <dgm:pt modelId="{40244F96-F616-49A6-B726-0F6DFA1BDBC9}" type="pres">
      <dgm:prSet presAssocID="{724E5952-DA5D-42C0-BDDE-2CCD49994A12}" presName="parallelogram1" presStyleLbl="alignNode1" presStyleIdx="21" presStyleCnt="35"/>
      <dgm:spPr/>
    </dgm:pt>
    <dgm:pt modelId="{E96A0690-B2D4-498E-A110-850778CCA9B0}" type="pres">
      <dgm:prSet presAssocID="{724E5952-DA5D-42C0-BDDE-2CCD49994A12}" presName="parallelogram2" presStyleLbl="alignNode1" presStyleIdx="22" presStyleCnt="35"/>
      <dgm:spPr/>
    </dgm:pt>
    <dgm:pt modelId="{19CDD764-83D7-44A2-999F-A11B591CAA25}" type="pres">
      <dgm:prSet presAssocID="{724E5952-DA5D-42C0-BDDE-2CCD49994A12}" presName="parallelogram3" presStyleLbl="alignNode1" presStyleIdx="23" presStyleCnt="35"/>
      <dgm:spPr/>
    </dgm:pt>
    <dgm:pt modelId="{B75E51D7-7B01-4C09-B747-D17EBA5012C8}" type="pres">
      <dgm:prSet presAssocID="{724E5952-DA5D-42C0-BDDE-2CCD49994A12}" presName="parallelogram4" presStyleLbl="alignNode1" presStyleIdx="24" presStyleCnt="35"/>
      <dgm:spPr/>
    </dgm:pt>
    <dgm:pt modelId="{DC567474-93F9-408E-BF87-B039C4375484}" type="pres">
      <dgm:prSet presAssocID="{724E5952-DA5D-42C0-BDDE-2CCD49994A12}" presName="parallelogram5" presStyleLbl="alignNode1" presStyleIdx="25" presStyleCnt="35"/>
      <dgm:spPr/>
    </dgm:pt>
    <dgm:pt modelId="{37650BF9-8B0C-4002-B17C-1C2D742E6571}" type="pres">
      <dgm:prSet presAssocID="{724E5952-DA5D-42C0-BDDE-2CCD49994A12}" presName="parallelogram6" presStyleLbl="alignNode1" presStyleIdx="26" presStyleCnt="35"/>
      <dgm:spPr/>
    </dgm:pt>
    <dgm:pt modelId="{1D24AA48-BA3B-48A4-AA70-C46577177400}" type="pres">
      <dgm:prSet presAssocID="{724E5952-DA5D-42C0-BDDE-2CCD49994A12}" presName="parallelogram7" presStyleLbl="alignNode1" presStyleIdx="27" presStyleCnt="35"/>
      <dgm:spPr/>
    </dgm:pt>
    <dgm:pt modelId="{EF7F0544-8AF8-45C3-8DD5-E819FD3592BA}" type="pres">
      <dgm:prSet presAssocID="{0CA6B0BD-9E0E-4CBF-AE70-C9BB7E30547C}" presName="sibTrans" presStyleCnt="0"/>
      <dgm:spPr/>
    </dgm:pt>
    <dgm:pt modelId="{DDB198FA-0D53-4062-8D86-F6B835FE13C0}" type="pres">
      <dgm:prSet presAssocID="{3A616540-A635-42AE-8D43-ADEA2F756229}" presName="parenttextcomposite" presStyleCnt="0"/>
      <dgm:spPr/>
    </dgm:pt>
    <dgm:pt modelId="{EFBC15B1-1C48-42CB-A6EE-C565640C1FC1}" type="pres">
      <dgm:prSet presAssocID="{3A616540-A635-42AE-8D43-ADEA2F756229}" presName="parenttext" presStyleLbl="revTx" presStyleIdx="4" presStyleCnt="5">
        <dgm:presLayoutVars>
          <dgm:chMax/>
          <dgm:chPref val="2"/>
          <dgm:bulletEnabled val="1"/>
        </dgm:presLayoutVars>
      </dgm:prSet>
      <dgm:spPr/>
    </dgm:pt>
    <dgm:pt modelId="{DAA60B35-F2E4-412B-9FAB-8A5366DA4F41}" type="pres">
      <dgm:prSet presAssocID="{3A616540-A635-42AE-8D43-ADEA2F756229}" presName="parallelogramComposite" presStyleCnt="0"/>
      <dgm:spPr/>
    </dgm:pt>
    <dgm:pt modelId="{D8B98132-F1A4-4EDF-9EEF-20BF5ECD32AF}" type="pres">
      <dgm:prSet presAssocID="{3A616540-A635-42AE-8D43-ADEA2F756229}" presName="parallelogram1" presStyleLbl="alignNode1" presStyleIdx="28" presStyleCnt="35"/>
      <dgm:spPr/>
    </dgm:pt>
    <dgm:pt modelId="{4F474547-DBFA-48D4-BA81-0D3733CE35C7}" type="pres">
      <dgm:prSet presAssocID="{3A616540-A635-42AE-8D43-ADEA2F756229}" presName="parallelogram2" presStyleLbl="alignNode1" presStyleIdx="29" presStyleCnt="35"/>
      <dgm:spPr/>
    </dgm:pt>
    <dgm:pt modelId="{73752F2F-F739-4411-B6B1-99F208245D77}" type="pres">
      <dgm:prSet presAssocID="{3A616540-A635-42AE-8D43-ADEA2F756229}" presName="parallelogram3" presStyleLbl="alignNode1" presStyleIdx="30" presStyleCnt="35"/>
      <dgm:spPr/>
    </dgm:pt>
    <dgm:pt modelId="{2058DD66-6B6A-42A2-9ACF-95B422E7A842}" type="pres">
      <dgm:prSet presAssocID="{3A616540-A635-42AE-8D43-ADEA2F756229}" presName="parallelogram4" presStyleLbl="alignNode1" presStyleIdx="31" presStyleCnt="35"/>
      <dgm:spPr/>
    </dgm:pt>
    <dgm:pt modelId="{D20FAFF7-9232-4957-93C8-249AEB9783CF}" type="pres">
      <dgm:prSet presAssocID="{3A616540-A635-42AE-8D43-ADEA2F756229}" presName="parallelogram5" presStyleLbl="alignNode1" presStyleIdx="32" presStyleCnt="35"/>
      <dgm:spPr/>
    </dgm:pt>
    <dgm:pt modelId="{E1335DBE-F0D4-45DB-9240-56C7B2976E33}" type="pres">
      <dgm:prSet presAssocID="{3A616540-A635-42AE-8D43-ADEA2F756229}" presName="parallelogram6" presStyleLbl="alignNode1" presStyleIdx="33" presStyleCnt="35"/>
      <dgm:spPr/>
    </dgm:pt>
    <dgm:pt modelId="{E92BD393-198E-4670-9AB9-378C46EAC15B}" type="pres">
      <dgm:prSet presAssocID="{3A616540-A635-42AE-8D43-ADEA2F756229}" presName="parallelogram7" presStyleLbl="alignNode1" presStyleIdx="34" presStyleCnt="35"/>
      <dgm:spPr/>
    </dgm:pt>
  </dgm:ptLst>
  <dgm:cxnLst>
    <dgm:cxn modelId="{ED56BCDE-1C87-493C-A77A-6E4B49FDDDA4}" type="presOf" srcId="{1B42AF31-F566-45FA-A534-0B7AC69FF8A4}" destId="{04CD016F-9B5A-4C79-A0B9-DA4751EC2A91}" srcOrd="0" destOrd="0" presId="urn:microsoft.com/office/officeart/2008/layout/VerticalAccentList"/>
    <dgm:cxn modelId="{E883498F-62D0-410B-9D65-CEDB2DEA40C1}" type="presOf" srcId="{724E5952-DA5D-42C0-BDDE-2CCD49994A12}" destId="{F81351DD-3063-4A71-844E-1C0D1019B7D3}" srcOrd="0" destOrd="0" presId="urn:microsoft.com/office/officeart/2008/layout/VerticalAccentList"/>
    <dgm:cxn modelId="{F51E30CD-D719-4558-9C23-475AFC6ADD5E}" type="presOf" srcId="{3A616540-A635-42AE-8D43-ADEA2F756229}" destId="{EFBC15B1-1C48-42CB-A6EE-C565640C1FC1}" srcOrd="0" destOrd="0" presId="urn:microsoft.com/office/officeart/2008/layout/VerticalAccentList"/>
    <dgm:cxn modelId="{83013372-47A9-4FC1-A20E-BA8607E095DF}" srcId="{37D60359-5923-4AB8-9884-B80A3577E65E}" destId="{22B34B0C-C04E-457D-98F5-0BCDB47345B3}" srcOrd="2" destOrd="0" parTransId="{2111F04D-14CD-4A1A-8CDE-2981F3286FBF}" sibTransId="{E3C09008-C29B-49EE-8AB3-EFE760103722}"/>
    <dgm:cxn modelId="{B4D4AFBA-9D8E-4E73-9A50-3F2C7169DCDD}" srcId="{37D60359-5923-4AB8-9884-B80A3577E65E}" destId="{1B42AF31-F566-45FA-A534-0B7AC69FF8A4}" srcOrd="0" destOrd="0" parTransId="{2AF11C21-0CDC-43A2-9F54-AF388DBA90FF}" sibTransId="{69157634-2656-4AC7-8F7C-9E21D05C699A}"/>
    <dgm:cxn modelId="{4AEEB993-1A7D-425C-90FB-9CC55A42A003}" srcId="{37D60359-5923-4AB8-9884-B80A3577E65E}" destId="{724E5952-DA5D-42C0-BDDE-2CCD49994A12}" srcOrd="3" destOrd="0" parTransId="{2F9C672C-A86C-44DE-B919-0B38690DB1F9}" sibTransId="{0CA6B0BD-9E0E-4CBF-AE70-C9BB7E30547C}"/>
    <dgm:cxn modelId="{35D71072-093A-48A8-A9CC-EDFF51AF44F4}" srcId="{37D60359-5923-4AB8-9884-B80A3577E65E}" destId="{E82C0A0F-11DE-4156-86C9-BDCB420EA7E7}" srcOrd="1" destOrd="0" parTransId="{8ED43203-D570-4B4A-B0D3-C98ECB6AC180}" sibTransId="{B8EBF01F-DAE5-421D-ADAC-697C9A4C840B}"/>
    <dgm:cxn modelId="{FA1C1834-D8D1-430A-8A5E-6528D5E50AD0}" srcId="{37D60359-5923-4AB8-9884-B80A3577E65E}" destId="{3A616540-A635-42AE-8D43-ADEA2F756229}" srcOrd="4" destOrd="0" parTransId="{B86C0ACF-FA5E-45BB-99EC-FFB5346B016A}" sibTransId="{DE52E43F-43AD-4255-B949-9FFEDF12ADF9}"/>
    <dgm:cxn modelId="{92C22965-BC89-49BF-B0FE-071557C4E887}" type="presOf" srcId="{37D60359-5923-4AB8-9884-B80A3577E65E}" destId="{44D7681C-3645-4312-812D-9F68D567A72A}" srcOrd="0" destOrd="0" presId="urn:microsoft.com/office/officeart/2008/layout/VerticalAccentList"/>
    <dgm:cxn modelId="{2F7F2103-0A05-4DA9-B96C-E15B5E4C6DDC}" type="presOf" srcId="{22B34B0C-C04E-457D-98F5-0BCDB47345B3}" destId="{5F039D1D-7990-4FDD-85FB-87149A2CEA43}" srcOrd="0" destOrd="0" presId="urn:microsoft.com/office/officeart/2008/layout/VerticalAccentList"/>
    <dgm:cxn modelId="{6B11CED0-7770-47E8-8DA1-6A033D672925}" type="presOf" srcId="{E82C0A0F-11DE-4156-86C9-BDCB420EA7E7}" destId="{15739797-B888-4A0E-B046-62612F937CC3}" srcOrd="0" destOrd="0" presId="urn:microsoft.com/office/officeart/2008/layout/VerticalAccentList"/>
    <dgm:cxn modelId="{A6CF16AB-0507-488A-A0EA-CDE2BC7B2A02}" type="presParOf" srcId="{44D7681C-3645-4312-812D-9F68D567A72A}" destId="{200F0B19-59B7-4D58-96AC-7CBADB863813}" srcOrd="0" destOrd="0" presId="urn:microsoft.com/office/officeart/2008/layout/VerticalAccentList"/>
    <dgm:cxn modelId="{CB3CB156-0EA0-485E-B000-FDCB936023CE}" type="presParOf" srcId="{200F0B19-59B7-4D58-96AC-7CBADB863813}" destId="{04CD016F-9B5A-4C79-A0B9-DA4751EC2A91}" srcOrd="0" destOrd="0" presId="urn:microsoft.com/office/officeart/2008/layout/VerticalAccentList"/>
    <dgm:cxn modelId="{C50098C6-9215-4353-811B-87EE667A5183}" type="presParOf" srcId="{44D7681C-3645-4312-812D-9F68D567A72A}" destId="{5A905582-A637-40DF-A40B-A5E26BBC86BB}" srcOrd="1" destOrd="0" presId="urn:microsoft.com/office/officeart/2008/layout/VerticalAccentList"/>
    <dgm:cxn modelId="{42654E57-88A5-4F26-AB1C-E613BAA4BF98}" type="presParOf" srcId="{5A905582-A637-40DF-A40B-A5E26BBC86BB}" destId="{A7966DF6-D3BF-428E-A4BB-B136EC01E0B2}" srcOrd="0" destOrd="0" presId="urn:microsoft.com/office/officeart/2008/layout/VerticalAccentList"/>
    <dgm:cxn modelId="{D6674714-8653-47D6-A760-1EA6FCF65898}" type="presParOf" srcId="{5A905582-A637-40DF-A40B-A5E26BBC86BB}" destId="{5C6E9DA1-45C9-4191-BA6D-20C3BFE0E581}" srcOrd="1" destOrd="0" presId="urn:microsoft.com/office/officeart/2008/layout/VerticalAccentList"/>
    <dgm:cxn modelId="{1407CAAC-A3E2-4EDB-81FD-1B20FDD6871A}" type="presParOf" srcId="{5A905582-A637-40DF-A40B-A5E26BBC86BB}" destId="{4449AA3A-3E3C-4273-8995-167B26AD6C94}" srcOrd="2" destOrd="0" presId="urn:microsoft.com/office/officeart/2008/layout/VerticalAccentList"/>
    <dgm:cxn modelId="{72444F4F-1BCE-4899-A299-18BADC4577D2}" type="presParOf" srcId="{5A905582-A637-40DF-A40B-A5E26BBC86BB}" destId="{CC521AE5-829A-4232-8485-0FF261B4614F}" srcOrd="3" destOrd="0" presId="urn:microsoft.com/office/officeart/2008/layout/VerticalAccentList"/>
    <dgm:cxn modelId="{04C8C304-EA39-4819-802B-0BEB7254695D}" type="presParOf" srcId="{5A905582-A637-40DF-A40B-A5E26BBC86BB}" destId="{28C5BDFA-25AC-4728-8315-55305E06EA98}" srcOrd="4" destOrd="0" presId="urn:microsoft.com/office/officeart/2008/layout/VerticalAccentList"/>
    <dgm:cxn modelId="{0658F04D-52B5-4FF2-8C41-F3E337FC968A}" type="presParOf" srcId="{5A905582-A637-40DF-A40B-A5E26BBC86BB}" destId="{103DF510-BD07-4F23-8919-0C01450A16FF}" srcOrd="5" destOrd="0" presId="urn:microsoft.com/office/officeart/2008/layout/VerticalAccentList"/>
    <dgm:cxn modelId="{60AC7565-9BA7-4899-A66F-04530F5E908A}" type="presParOf" srcId="{5A905582-A637-40DF-A40B-A5E26BBC86BB}" destId="{240A086A-5301-4E40-8599-386A6ADB5C03}" srcOrd="6" destOrd="0" presId="urn:microsoft.com/office/officeart/2008/layout/VerticalAccentList"/>
    <dgm:cxn modelId="{79F99C42-B095-4E85-B359-D45CA09D08DE}" type="presParOf" srcId="{44D7681C-3645-4312-812D-9F68D567A72A}" destId="{AE60C628-DF20-4337-B4C0-D0D0969E8317}" srcOrd="2" destOrd="0" presId="urn:microsoft.com/office/officeart/2008/layout/VerticalAccentList"/>
    <dgm:cxn modelId="{881BC416-EA3B-4943-8000-C62A8E1C3EB8}" type="presParOf" srcId="{44D7681C-3645-4312-812D-9F68D567A72A}" destId="{BD2BAD1B-89F4-4281-9F44-C281F53EE363}" srcOrd="3" destOrd="0" presId="urn:microsoft.com/office/officeart/2008/layout/VerticalAccentList"/>
    <dgm:cxn modelId="{FF4161DA-308F-4E40-A417-21F01A3DEE8D}" type="presParOf" srcId="{BD2BAD1B-89F4-4281-9F44-C281F53EE363}" destId="{15739797-B888-4A0E-B046-62612F937CC3}" srcOrd="0" destOrd="0" presId="urn:microsoft.com/office/officeart/2008/layout/VerticalAccentList"/>
    <dgm:cxn modelId="{9340DB1D-74CC-4BE4-95D4-72D7ED2F4BC6}" type="presParOf" srcId="{44D7681C-3645-4312-812D-9F68D567A72A}" destId="{988DEA16-D5AA-4957-8931-421E2E6C1E00}" srcOrd="4" destOrd="0" presId="urn:microsoft.com/office/officeart/2008/layout/VerticalAccentList"/>
    <dgm:cxn modelId="{EA26317A-2347-47B6-8CDE-3DE4A7243D71}" type="presParOf" srcId="{988DEA16-D5AA-4957-8931-421E2E6C1E00}" destId="{E226FEAD-BA63-46F1-95A0-1D24B421FCA6}" srcOrd="0" destOrd="0" presId="urn:microsoft.com/office/officeart/2008/layout/VerticalAccentList"/>
    <dgm:cxn modelId="{DCAAEE8B-D150-4472-A7CE-A1EED3FF9EE8}" type="presParOf" srcId="{988DEA16-D5AA-4957-8931-421E2E6C1E00}" destId="{AC2B30A0-DE06-40D4-A03E-643DD1077C66}" srcOrd="1" destOrd="0" presId="urn:microsoft.com/office/officeart/2008/layout/VerticalAccentList"/>
    <dgm:cxn modelId="{4B1E4C17-364F-4397-9DE1-C9187FBE4A80}" type="presParOf" srcId="{988DEA16-D5AA-4957-8931-421E2E6C1E00}" destId="{5D5B85A9-074B-441F-94ED-50A6D3F70AB1}" srcOrd="2" destOrd="0" presId="urn:microsoft.com/office/officeart/2008/layout/VerticalAccentList"/>
    <dgm:cxn modelId="{3EE9F270-B8A6-4570-BAB0-86646DA61AB3}" type="presParOf" srcId="{988DEA16-D5AA-4957-8931-421E2E6C1E00}" destId="{8EB0667E-935F-4CE6-9CF6-F6D14CA45F82}" srcOrd="3" destOrd="0" presId="urn:microsoft.com/office/officeart/2008/layout/VerticalAccentList"/>
    <dgm:cxn modelId="{596881BF-FB58-4994-AD1B-63C9BD029468}" type="presParOf" srcId="{988DEA16-D5AA-4957-8931-421E2E6C1E00}" destId="{0A82EFB6-5FD3-483F-ABD2-3DBD3EBD6285}" srcOrd="4" destOrd="0" presId="urn:microsoft.com/office/officeart/2008/layout/VerticalAccentList"/>
    <dgm:cxn modelId="{B2A5B02E-2A76-44A3-BDF8-03B1FD374A1C}" type="presParOf" srcId="{988DEA16-D5AA-4957-8931-421E2E6C1E00}" destId="{96AAA940-3116-4FB7-937C-FC7442D87613}" srcOrd="5" destOrd="0" presId="urn:microsoft.com/office/officeart/2008/layout/VerticalAccentList"/>
    <dgm:cxn modelId="{2C143A95-77A1-4EF9-9A23-61E9202282C2}" type="presParOf" srcId="{988DEA16-D5AA-4957-8931-421E2E6C1E00}" destId="{3882181E-A7DF-454D-A79D-5FE8F2CD59E2}" srcOrd="6" destOrd="0" presId="urn:microsoft.com/office/officeart/2008/layout/VerticalAccentList"/>
    <dgm:cxn modelId="{AEC44676-F152-4EF6-81FF-DB99D8CCD864}" type="presParOf" srcId="{44D7681C-3645-4312-812D-9F68D567A72A}" destId="{D418FDEB-21E2-4973-ACCF-A270FA13DA20}" srcOrd="5" destOrd="0" presId="urn:microsoft.com/office/officeart/2008/layout/VerticalAccentList"/>
    <dgm:cxn modelId="{67C3B444-D153-4712-9DE6-7D1A4C3A0E76}" type="presParOf" srcId="{44D7681C-3645-4312-812D-9F68D567A72A}" destId="{E012A85D-7CE4-4782-8951-E7F91FA3D7CE}" srcOrd="6" destOrd="0" presId="urn:microsoft.com/office/officeart/2008/layout/VerticalAccentList"/>
    <dgm:cxn modelId="{25F6ACF7-7684-475F-8439-C309C240689D}" type="presParOf" srcId="{E012A85D-7CE4-4782-8951-E7F91FA3D7CE}" destId="{5F039D1D-7990-4FDD-85FB-87149A2CEA43}" srcOrd="0" destOrd="0" presId="urn:microsoft.com/office/officeart/2008/layout/VerticalAccentList"/>
    <dgm:cxn modelId="{21E330D9-88C6-4CBA-A3E0-464CD95F29EB}" type="presParOf" srcId="{44D7681C-3645-4312-812D-9F68D567A72A}" destId="{6E5F2EEB-3D45-45A2-8570-9A10A547653F}" srcOrd="7" destOrd="0" presId="urn:microsoft.com/office/officeart/2008/layout/VerticalAccentList"/>
    <dgm:cxn modelId="{1E8ACB5C-86D6-4BB2-BCC4-21267B531F83}" type="presParOf" srcId="{6E5F2EEB-3D45-45A2-8570-9A10A547653F}" destId="{8F8E0ADF-2751-4D1A-8DD7-F9B46125C4F9}" srcOrd="0" destOrd="0" presId="urn:microsoft.com/office/officeart/2008/layout/VerticalAccentList"/>
    <dgm:cxn modelId="{9686B9B0-6854-4E44-B63C-15C7A6FC0A64}" type="presParOf" srcId="{6E5F2EEB-3D45-45A2-8570-9A10A547653F}" destId="{C3AD702F-71B1-4D2B-9A31-72EC51F761E7}" srcOrd="1" destOrd="0" presId="urn:microsoft.com/office/officeart/2008/layout/VerticalAccentList"/>
    <dgm:cxn modelId="{7E17FED7-8141-45B7-8C22-E498CB548C7A}" type="presParOf" srcId="{6E5F2EEB-3D45-45A2-8570-9A10A547653F}" destId="{770FCB08-6F9F-4683-AE0F-25DEEE61E7E0}" srcOrd="2" destOrd="0" presId="urn:microsoft.com/office/officeart/2008/layout/VerticalAccentList"/>
    <dgm:cxn modelId="{AA28AC22-5B1B-46E4-8620-279ADDF31315}" type="presParOf" srcId="{6E5F2EEB-3D45-45A2-8570-9A10A547653F}" destId="{2DD5DFCB-4861-4E00-9F5D-9FC694323A85}" srcOrd="3" destOrd="0" presId="urn:microsoft.com/office/officeart/2008/layout/VerticalAccentList"/>
    <dgm:cxn modelId="{373D7AB2-C474-42BB-A0E8-6595D386921A}" type="presParOf" srcId="{6E5F2EEB-3D45-45A2-8570-9A10A547653F}" destId="{C178DECD-C7B0-48A9-B382-8E728F8DEABA}" srcOrd="4" destOrd="0" presId="urn:microsoft.com/office/officeart/2008/layout/VerticalAccentList"/>
    <dgm:cxn modelId="{4A4FDB12-22A9-46FD-B11C-03935841E0D5}" type="presParOf" srcId="{6E5F2EEB-3D45-45A2-8570-9A10A547653F}" destId="{B027067A-50D9-4DC9-94E9-386B7997E98F}" srcOrd="5" destOrd="0" presId="urn:microsoft.com/office/officeart/2008/layout/VerticalAccentList"/>
    <dgm:cxn modelId="{24F09271-3B22-4043-9BE2-1A8785E7F903}" type="presParOf" srcId="{6E5F2EEB-3D45-45A2-8570-9A10A547653F}" destId="{585D66AD-3C77-43CE-9D6E-3A162BB85FD3}" srcOrd="6" destOrd="0" presId="urn:microsoft.com/office/officeart/2008/layout/VerticalAccentList"/>
    <dgm:cxn modelId="{A507CE95-443C-4877-BA28-7CB31B06BEBA}" type="presParOf" srcId="{44D7681C-3645-4312-812D-9F68D567A72A}" destId="{C769B8C2-3A20-4F36-9944-65995F7CDCAF}" srcOrd="8" destOrd="0" presId="urn:microsoft.com/office/officeart/2008/layout/VerticalAccentList"/>
    <dgm:cxn modelId="{D97D20E6-35DC-4DB8-B8DF-D338BCC6B70F}" type="presParOf" srcId="{44D7681C-3645-4312-812D-9F68D567A72A}" destId="{9FE75634-1DD4-4452-9079-621044C96614}" srcOrd="9" destOrd="0" presId="urn:microsoft.com/office/officeart/2008/layout/VerticalAccentList"/>
    <dgm:cxn modelId="{A52CB2B9-30AD-4FD2-AFC1-91C1CBC26362}" type="presParOf" srcId="{9FE75634-1DD4-4452-9079-621044C96614}" destId="{F81351DD-3063-4A71-844E-1C0D1019B7D3}" srcOrd="0" destOrd="0" presId="urn:microsoft.com/office/officeart/2008/layout/VerticalAccentList"/>
    <dgm:cxn modelId="{F643360D-F9B2-4367-AF7E-2FC25987F982}" type="presParOf" srcId="{44D7681C-3645-4312-812D-9F68D567A72A}" destId="{3CCD62FC-7ABD-45EE-A8C2-7A535FEDDD2F}" srcOrd="10" destOrd="0" presId="urn:microsoft.com/office/officeart/2008/layout/VerticalAccentList"/>
    <dgm:cxn modelId="{FFF85A58-6F63-471A-B62C-3505315B3506}" type="presParOf" srcId="{3CCD62FC-7ABD-45EE-A8C2-7A535FEDDD2F}" destId="{40244F96-F616-49A6-B726-0F6DFA1BDBC9}" srcOrd="0" destOrd="0" presId="urn:microsoft.com/office/officeart/2008/layout/VerticalAccentList"/>
    <dgm:cxn modelId="{12737F56-0BC5-463D-8DE8-4AC84BD37DE3}" type="presParOf" srcId="{3CCD62FC-7ABD-45EE-A8C2-7A535FEDDD2F}" destId="{E96A0690-B2D4-498E-A110-850778CCA9B0}" srcOrd="1" destOrd="0" presId="urn:microsoft.com/office/officeart/2008/layout/VerticalAccentList"/>
    <dgm:cxn modelId="{80198140-7CCE-4F3B-9F8E-94A8C76F5355}" type="presParOf" srcId="{3CCD62FC-7ABD-45EE-A8C2-7A535FEDDD2F}" destId="{19CDD764-83D7-44A2-999F-A11B591CAA25}" srcOrd="2" destOrd="0" presId="urn:microsoft.com/office/officeart/2008/layout/VerticalAccentList"/>
    <dgm:cxn modelId="{079D0790-7D17-4C5A-A4B4-4709D5FB0197}" type="presParOf" srcId="{3CCD62FC-7ABD-45EE-A8C2-7A535FEDDD2F}" destId="{B75E51D7-7B01-4C09-B747-D17EBA5012C8}" srcOrd="3" destOrd="0" presId="urn:microsoft.com/office/officeart/2008/layout/VerticalAccentList"/>
    <dgm:cxn modelId="{D28F5814-2E46-492B-8D5B-0A49A7876DF2}" type="presParOf" srcId="{3CCD62FC-7ABD-45EE-A8C2-7A535FEDDD2F}" destId="{DC567474-93F9-408E-BF87-B039C4375484}" srcOrd="4" destOrd="0" presId="urn:microsoft.com/office/officeart/2008/layout/VerticalAccentList"/>
    <dgm:cxn modelId="{43875CB6-07FC-492C-978B-10938E563061}" type="presParOf" srcId="{3CCD62FC-7ABD-45EE-A8C2-7A535FEDDD2F}" destId="{37650BF9-8B0C-4002-B17C-1C2D742E6571}" srcOrd="5" destOrd="0" presId="urn:microsoft.com/office/officeart/2008/layout/VerticalAccentList"/>
    <dgm:cxn modelId="{424CF1EC-68AC-4854-B26D-2A74DA9F8E85}" type="presParOf" srcId="{3CCD62FC-7ABD-45EE-A8C2-7A535FEDDD2F}" destId="{1D24AA48-BA3B-48A4-AA70-C46577177400}" srcOrd="6" destOrd="0" presId="urn:microsoft.com/office/officeart/2008/layout/VerticalAccentList"/>
    <dgm:cxn modelId="{36553055-02C1-4A63-9702-963B3432DE8E}" type="presParOf" srcId="{44D7681C-3645-4312-812D-9F68D567A72A}" destId="{EF7F0544-8AF8-45C3-8DD5-E819FD3592BA}" srcOrd="11" destOrd="0" presId="urn:microsoft.com/office/officeart/2008/layout/VerticalAccentList"/>
    <dgm:cxn modelId="{89C59D47-8DF8-422B-82F0-C3F5281345BF}" type="presParOf" srcId="{44D7681C-3645-4312-812D-9F68D567A72A}" destId="{DDB198FA-0D53-4062-8D86-F6B835FE13C0}" srcOrd="12" destOrd="0" presId="urn:microsoft.com/office/officeart/2008/layout/VerticalAccentList"/>
    <dgm:cxn modelId="{E5F559B6-9C16-4E15-8CA7-81C28223134D}" type="presParOf" srcId="{DDB198FA-0D53-4062-8D86-F6B835FE13C0}" destId="{EFBC15B1-1C48-42CB-A6EE-C565640C1FC1}" srcOrd="0" destOrd="0" presId="urn:microsoft.com/office/officeart/2008/layout/VerticalAccentList"/>
    <dgm:cxn modelId="{AFC5BF9C-B0AC-4105-B565-6B95506B1326}" type="presParOf" srcId="{44D7681C-3645-4312-812D-9F68D567A72A}" destId="{DAA60B35-F2E4-412B-9FAB-8A5366DA4F41}" srcOrd="13" destOrd="0" presId="urn:microsoft.com/office/officeart/2008/layout/VerticalAccentList"/>
    <dgm:cxn modelId="{FC1EC0D9-6396-441E-A9B2-597D5FD3D5DB}" type="presParOf" srcId="{DAA60B35-F2E4-412B-9FAB-8A5366DA4F41}" destId="{D8B98132-F1A4-4EDF-9EEF-20BF5ECD32AF}" srcOrd="0" destOrd="0" presId="urn:microsoft.com/office/officeart/2008/layout/VerticalAccentList"/>
    <dgm:cxn modelId="{2517EEF9-D181-4B43-AB14-6064A83E1845}" type="presParOf" srcId="{DAA60B35-F2E4-412B-9FAB-8A5366DA4F41}" destId="{4F474547-DBFA-48D4-BA81-0D3733CE35C7}" srcOrd="1" destOrd="0" presId="urn:microsoft.com/office/officeart/2008/layout/VerticalAccentList"/>
    <dgm:cxn modelId="{53A08C59-FD2E-47AA-9468-BDFD4A4B84E1}" type="presParOf" srcId="{DAA60B35-F2E4-412B-9FAB-8A5366DA4F41}" destId="{73752F2F-F739-4411-B6B1-99F208245D77}" srcOrd="2" destOrd="0" presId="urn:microsoft.com/office/officeart/2008/layout/VerticalAccentList"/>
    <dgm:cxn modelId="{7493ED4A-95C7-4630-BF74-9B9BE308B530}" type="presParOf" srcId="{DAA60B35-F2E4-412B-9FAB-8A5366DA4F41}" destId="{2058DD66-6B6A-42A2-9ACF-95B422E7A842}" srcOrd="3" destOrd="0" presId="urn:microsoft.com/office/officeart/2008/layout/VerticalAccentList"/>
    <dgm:cxn modelId="{65591737-1E42-4D38-B977-096A7F08C4A7}" type="presParOf" srcId="{DAA60B35-F2E4-412B-9FAB-8A5366DA4F41}" destId="{D20FAFF7-9232-4957-93C8-249AEB9783CF}" srcOrd="4" destOrd="0" presId="urn:microsoft.com/office/officeart/2008/layout/VerticalAccentList"/>
    <dgm:cxn modelId="{C7E09475-3E54-4B0B-9E30-A0023DF53631}" type="presParOf" srcId="{DAA60B35-F2E4-412B-9FAB-8A5366DA4F41}" destId="{E1335DBE-F0D4-45DB-9240-56C7B2976E33}" srcOrd="5" destOrd="0" presId="urn:microsoft.com/office/officeart/2008/layout/VerticalAccentList"/>
    <dgm:cxn modelId="{B41F21DD-3EA7-4BAF-A184-5C7BD8F69046}" type="presParOf" srcId="{DAA60B35-F2E4-412B-9FAB-8A5366DA4F41}" destId="{E92BD393-198E-4670-9AB9-378C46EAC15B}"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B99DA6D-E57C-4400-97C2-33B75ABDB1DA}" type="doc">
      <dgm:prSet loTypeId="urn:microsoft.com/office/officeart/2005/8/layout/hProcess11" loCatId="process" qsTypeId="urn:microsoft.com/office/officeart/2005/8/quickstyle/simple1" qsCatId="simple" csTypeId="urn:microsoft.com/office/officeart/2005/8/colors/colorful5" csCatId="colorful"/>
      <dgm:spPr/>
      <dgm:t>
        <a:bodyPr/>
        <a:lstStyle/>
        <a:p>
          <a:endParaRPr lang="zh-CN" altLang="en-US"/>
        </a:p>
      </dgm:t>
    </dgm:pt>
    <dgm:pt modelId="{DA29E124-4719-4053-9890-B205C4F1E2C7}">
      <dgm:prSet/>
      <dgm:spPr/>
      <dgm:t>
        <a:bodyPr/>
        <a:lstStyle/>
        <a:p>
          <a:pPr rtl="0"/>
          <a:r>
            <a:rPr lang="en-US" smtClean="0"/>
            <a:t>1</a:t>
          </a:r>
          <a:r>
            <a:rPr lang="zh-CN" smtClean="0"/>
            <a:t>、顶面的造型设计</a:t>
          </a:r>
          <a:endParaRPr lang="zh-CN"/>
        </a:p>
      </dgm:t>
    </dgm:pt>
    <dgm:pt modelId="{9D45C8B2-9AD1-4BCB-82D2-CAC52D42822D}" type="parTrans" cxnId="{ED829AD2-C6CF-4D13-AA5A-96DC21C65636}">
      <dgm:prSet/>
      <dgm:spPr/>
      <dgm:t>
        <a:bodyPr/>
        <a:lstStyle/>
        <a:p>
          <a:endParaRPr lang="zh-CN" altLang="en-US"/>
        </a:p>
      </dgm:t>
    </dgm:pt>
    <dgm:pt modelId="{C9F6B616-28B0-4FCD-B140-298591863C86}" type="sibTrans" cxnId="{ED829AD2-C6CF-4D13-AA5A-96DC21C65636}">
      <dgm:prSet/>
      <dgm:spPr/>
      <dgm:t>
        <a:bodyPr/>
        <a:lstStyle/>
        <a:p>
          <a:endParaRPr lang="zh-CN" altLang="en-US"/>
        </a:p>
      </dgm:t>
    </dgm:pt>
    <dgm:pt modelId="{CFF2B12D-E190-4F29-B007-2E8380DE8BC5}">
      <dgm:prSet/>
      <dgm:spPr/>
      <dgm:t>
        <a:bodyPr/>
        <a:lstStyle/>
        <a:p>
          <a:pPr rtl="0"/>
          <a:r>
            <a:rPr lang="en-US" smtClean="0"/>
            <a:t>2</a:t>
          </a:r>
          <a:r>
            <a:rPr lang="zh-CN" smtClean="0"/>
            <a:t>、侧面的设计</a:t>
          </a:r>
          <a:endParaRPr lang="zh-CN"/>
        </a:p>
      </dgm:t>
    </dgm:pt>
    <dgm:pt modelId="{564E3991-8D11-440B-AD4B-617CA71E31D2}" type="parTrans" cxnId="{745D671D-62D6-4D69-B989-7EE122C6C493}">
      <dgm:prSet/>
      <dgm:spPr/>
      <dgm:t>
        <a:bodyPr/>
        <a:lstStyle/>
        <a:p>
          <a:endParaRPr lang="zh-CN" altLang="en-US"/>
        </a:p>
      </dgm:t>
    </dgm:pt>
    <dgm:pt modelId="{1E05A9C6-A417-4A6A-A20A-BB2503498274}" type="sibTrans" cxnId="{745D671D-62D6-4D69-B989-7EE122C6C493}">
      <dgm:prSet/>
      <dgm:spPr/>
      <dgm:t>
        <a:bodyPr/>
        <a:lstStyle/>
        <a:p>
          <a:endParaRPr lang="zh-CN" altLang="en-US"/>
        </a:p>
      </dgm:t>
    </dgm:pt>
    <dgm:pt modelId="{9CCD3397-9282-4168-A7FD-00D30FACBA10}">
      <dgm:prSet/>
      <dgm:spPr/>
      <dgm:t>
        <a:bodyPr/>
        <a:lstStyle/>
        <a:p>
          <a:pPr rtl="0"/>
          <a:r>
            <a:rPr lang="en-US" smtClean="0"/>
            <a:t>3</a:t>
          </a:r>
          <a:r>
            <a:rPr lang="zh-CN" smtClean="0"/>
            <a:t>、墙体装饰</a:t>
          </a:r>
          <a:endParaRPr lang="zh-CN"/>
        </a:p>
      </dgm:t>
    </dgm:pt>
    <dgm:pt modelId="{42A5D4B4-601A-48B4-AF05-26979CC24150}" type="parTrans" cxnId="{547AFEFB-A3C6-4951-8A97-30E0828BB8D9}">
      <dgm:prSet/>
      <dgm:spPr/>
      <dgm:t>
        <a:bodyPr/>
        <a:lstStyle/>
        <a:p>
          <a:endParaRPr lang="zh-CN" altLang="en-US"/>
        </a:p>
      </dgm:t>
    </dgm:pt>
    <dgm:pt modelId="{989F6243-9595-4ABE-BB2D-413D027B31CD}" type="sibTrans" cxnId="{547AFEFB-A3C6-4951-8A97-30E0828BB8D9}">
      <dgm:prSet/>
      <dgm:spPr/>
      <dgm:t>
        <a:bodyPr/>
        <a:lstStyle/>
        <a:p>
          <a:endParaRPr lang="zh-CN" altLang="en-US"/>
        </a:p>
      </dgm:t>
    </dgm:pt>
    <dgm:pt modelId="{BE900E45-03F7-4548-85A4-357B303B2857}" type="pres">
      <dgm:prSet presAssocID="{EB99DA6D-E57C-4400-97C2-33B75ABDB1DA}" presName="Name0" presStyleCnt="0">
        <dgm:presLayoutVars>
          <dgm:dir/>
          <dgm:resizeHandles val="exact"/>
        </dgm:presLayoutVars>
      </dgm:prSet>
      <dgm:spPr/>
    </dgm:pt>
    <dgm:pt modelId="{2064B1E3-513A-47A0-8258-C55548833561}" type="pres">
      <dgm:prSet presAssocID="{EB99DA6D-E57C-4400-97C2-33B75ABDB1DA}" presName="arrow" presStyleLbl="bgShp" presStyleIdx="0" presStyleCnt="1"/>
      <dgm:spPr/>
    </dgm:pt>
    <dgm:pt modelId="{D792ABCB-89BC-40CE-849D-C9B0170C1BF7}" type="pres">
      <dgm:prSet presAssocID="{EB99DA6D-E57C-4400-97C2-33B75ABDB1DA}" presName="points" presStyleCnt="0"/>
      <dgm:spPr/>
    </dgm:pt>
    <dgm:pt modelId="{B3709F02-5309-40FB-AB11-CB607543D26B}" type="pres">
      <dgm:prSet presAssocID="{DA29E124-4719-4053-9890-B205C4F1E2C7}" presName="compositeA" presStyleCnt="0"/>
      <dgm:spPr/>
    </dgm:pt>
    <dgm:pt modelId="{FE69C87B-CEBF-40CC-9348-FE0557E1EED2}" type="pres">
      <dgm:prSet presAssocID="{DA29E124-4719-4053-9890-B205C4F1E2C7}" presName="textA" presStyleLbl="revTx" presStyleIdx="0" presStyleCnt="3">
        <dgm:presLayoutVars>
          <dgm:bulletEnabled val="1"/>
        </dgm:presLayoutVars>
      </dgm:prSet>
      <dgm:spPr/>
    </dgm:pt>
    <dgm:pt modelId="{31B5C183-F179-4A6C-92D9-13AEE8E079E5}" type="pres">
      <dgm:prSet presAssocID="{DA29E124-4719-4053-9890-B205C4F1E2C7}" presName="circleA" presStyleLbl="node1" presStyleIdx="0" presStyleCnt="3"/>
      <dgm:spPr/>
    </dgm:pt>
    <dgm:pt modelId="{3E113154-339D-4FBC-9D6A-26519DA44BE6}" type="pres">
      <dgm:prSet presAssocID="{DA29E124-4719-4053-9890-B205C4F1E2C7}" presName="spaceA" presStyleCnt="0"/>
      <dgm:spPr/>
    </dgm:pt>
    <dgm:pt modelId="{7ADB0E11-3826-4506-A454-9BADE3FBAA05}" type="pres">
      <dgm:prSet presAssocID="{C9F6B616-28B0-4FCD-B140-298591863C86}" presName="space" presStyleCnt="0"/>
      <dgm:spPr/>
    </dgm:pt>
    <dgm:pt modelId="{F43FBB6A-87E6-4859-A44C-E3799C1C251A}" type="pres">
      <dgm:prSet presAssocID="{CFF2B12D-E190-4F29-B007-2E8380DE8BC5}" presName="compositeB" presStyleCnt="0"/>
      <dgm:spPr/>
    </dgm:pt>
    <dgm:pt modelId="{04AA415C-F168-4413-8AEB-384DE0A6801B}" type="pres">
      <dgm:prSet presAssocID="{CFF2B12D-E190-4F29-B007-2E8380DE8BC5}" presName="textB" presStyleLbl="revTx" presStyleIdx="1" presStyleCnt="3">
        <dgm:presLayoutVars>
          <dgm:bulletEnabled val="1"/>
        </dgm:presLayoutVars>
      </dgm:prSet>
      <dgm:spPr/>
    </dgm:pt>
    <dgm:pt modelId="{0F927B2D-FF58-454B-82A9-728A41CB0453}" type="pres">
      <dgm:prSet presAssocID="{CFF2B12D-E190-4F29-B007-2E8380DE8BC5}" presName="circleB" presStyleLbl="node1" presStyleIdx="1" presStyleCnt="3"/>
      <dgm:spPr/>
    </dgm:pt>
    <dgm:pt modelId="{1B8661A7-24C9-489C-9746-F132C07FB638}" type="pres">
      <dgm:prSet presAssocID="{CFF2B12D-E190-4F29-B007-2E8380DE8BC5}" presName="spaceB" presStyleCnt="0"/>
      <dgm:spPr/>
    </dgm:pt>
    <dgm:pt modelId="{C33719F2-DB86-4F89-AD9B-EE22A8330653}" type="pres">
      <dgm:prSet presAssocID="{1E05A9C6-A417-4A6A-A20A-BB2503498274}" presName="space" presStyleCnt="0"/>
      <dgm:spPr/>
    </dgm:pt>
    <dgm:pt modelId="{2193A913-463E-4DC7-8F6A-85F2C84732FC}" type="pres">
      <dgm:prSet presAssocID="{9CCD3397-9282-4168-A7FD-00D30FACBA10}" presName="compositeA" presStyleCnt="0"/>
      <dgm:spPr/>
    </dgm:pt>
    <dgm:pt modelId="{AC6464C1-B3AF-404E-B520-53709746EB93}" type="pres">
      <dgm:prSet presAssocID="{9CCD3397-9282-4168-A7FD-00D30FACBA10}" presName="textA" presStyleLbl="revTx" presStyleIdx="2" presStyleCnt="3">
        <dgm:presLayoutVars>
          <dgm:bulletEnabled val="1"/>
        </dgm:presLayoutVars>
      </dgm:prSet>
      <dgm:spPr/>
    </dgm:pt>
    <dgm:pt modelId="{232516A6-B03F-4FFF-9D34-18ED1F68EC98}" type="pres">
      <dgm:prSet presAssocID="{9CCD3397-9282-4168-A7FD-00D30FACBA10}" presName="circleA" presStyleLbl="node1" presStyleIdx="2" presStyleCnt="3"/>
      <dgm:spPr/>
    </dgm:pt>
    <dgm:pt modelId="{133D0831-C825-4C08-9BBD-2BE9E4193C0C}" type="pres">
      <dgm:prSet presAssocID="{9CCD3397-9282-4168-A7FD-00D30FACBA10}" presName="spaceA" presStyleCnt="0"/>
      <dgm:spPr/>
    </dgm:pt>
  </dgm:ptLst>
  <dgm:cxnLst>
    <dgm:cxn modelId="{C891C7D8-0FDE-4DBE-B400-698BC1AB5F57}" type="presOf" srcId="{CFF2B12D-E190-4F29-B007-2E8380DE8BC5}" destId="{04AA415C-F168-4413-8AEB-384DE0A6801B}" srcOrd="0" destOrd="0" presId="urn:microsoft.com/office/officeart/2005/8/layout/hProcess11"/>
    <dgm:cxn modelId="{ED829AD2-C6CF-4D13-AA5A-96DC21C65636}" srcId="{EB99DA6D-E57C-4400-97C2-33B75ABDB1DA}" destId="{DA29E124-4719-4053-9890-B205C4F1E2C7}" srcOrd="0" destOrd="0" parTransId="{9D45C8B2-9AD1-4BCB-82D2-CAC52D42822D}" sibTransId="{C9F6B616-28B0-4FCD-B140-298591863C86}"/>
    <dgm:cxn modelId="{2CB2965F-42B8-4A35-8B50-3768B0F60496}" type="presOf" srcId="{DA29E124-4719-4053-9890-B205C4F1E2C7}" destId="{FE69C87B-CEBF-40CC-9348-FE0557E1EED2}" srcOrd="0" destOrd="0" presId="urn:microsoft.com/office/officeart/2005/8/layout/hProcess11"/>
    <dgm:cxn modelId="{745D671D-62D6-4D69-B989-7EE122C6C493}" srcId="{EB99DA6D-E57C-4400-97C2-33B75ABDB1DA}" destId="{CFF2B12D-E190-4F29-B007-2E8380DE8BC5}" srcOrd="1" destOrd="0" parTransId="{564E3991-8D11-440B-AD4B-617CA71E31D2}" sibTransId="{1E05A9C6-A417-4A6A-A20A-BB2503498274}"/>
    <dgm:cxn modelId="{1F90E6C0-14D2-44AA-B10D-EF018C6DF988}" type="presOf" srcId="{9CCD3397-9282-4168-A7FD-00D30FACBA10}" destId="{AC6464C1-B3AF-404E-B520-53709746EB93}" srcOrd="0" destOrd="0" presId="urn:microsoft.com/office/officeart/2005/8/layout/hProcess11"/>
    <dgm:cxn modelId="{D2438005-683B-4E37-A99A-4331F826BF68}" type="presOf" srcId="{EB99DA6D-E57C-4400-97C2-33B75ABDB1DA}" destId="{BE900E45-03F7-4548-85A4-357B303B2857}" srcOrd="0" destOrd="0" presId="urn:microsoft.com/office/officeart/2005/8/layout/hProcess11"/>
    <dgm:cxn modelId="{547AFEFB-A3C6-4951-8A97-30E0828BB8D9}" srcId="{EB99DA6D-E57C-4400-97C2-33B75ABDB1DA}" destId="{9CCD3397-9282-4168-A7FD-00D30FACBA10}" srcOrd="2" destOrd="0" parTransId="{42A5D4B4-601A-48B4-AF05-26979CC24150}" sibTransId="{989F6243-9595-4ABE-BB2D-413D027B31CD}"/>
    <dgm:cxn modelId="{E9EB1C82-F31F-4768-AAC0-9BEED51272CE}" type="presParOf" srcId="{BE900E45-03F7-4548-85A4-357B303B2857}" destId="{2064B1E3-513A-47A0-8258-C55548833561}" srcOrd="0" destOrd="0" presId="urn:microsoft.com/office/officeart/2005/8/layout/hProcess11"/>
    <dgm:cxn modelId="{3562D11B-4F92-4A25-B68D-7CD535625F57}" type="presParOf" srcId="{BE900E45-03F7-4548-85A4-357B303B2857}" destId="{D792ABCB-89BC-40CE-849D-C9B0170C1BF7}" srcOrd="1" destOrd="0" presId="urn:microsoft.com/office/officeart/2005/8/layout/hProcess11"/>
    <dgm:cxn modelId="{68189081-5266-463F-B15B-BB48812EFC2F}" type="presParOf" srcId="{D792ABCB-89BC-40CE-849D-C9B0170C1BF7}" destId="{B3709F02-5309-40FB-AB11-CB607543D26B}" srcOrd="0" destOrd="0" presId="urn:microsoft.com/office/officeart/2005/8/layout/hProcess11"/>
    <dgm:cxn modelId="{577B0064-82FC-4993-9498-D7669B0C7513}" type="presParOf" srcId="{B3709F02-5309-40FB-AB11-CB607543D26B}" destId="{FE69C87B-CEBF-40CC-9348-FE0557E1EED2}" srcOrd="0" destOrd="0" presId="urn:microsoft.com/office/officeart/2005/8/layout/hProcess11"/>
    <dgm:cxn modelId="{677B45AA-989D-4286-A79D-8709B98157E2}" type="presParOf" srcId="{B3709F02-5309-40FB-AB11-CB607543D26B}" destId="{31B5C183-F179-4A6C-92D9-13AEE8E079E5}" srcOrd="1" destOrd="0" presId="urn:microsoft.com/office/officeart/2005/8/layout/hProcess11"/>
    <dgm:cxn modelId="{B8B092DA-E57E-4ECD-A1A3-E7E863755F95}" type="presParOf" srcId="{B3709F02-5309-40FB-AB11-CB607543D26B}" destId="{3E113154-339D-4FBC-9D6A-26519DA44BE6}" srcOrd="2" destOrd="0" presId="urn:microsoft.com/office/officeart/2005/8/layout/hProcess11"/>
    <dgm:cxn modelId="{ACBE9F76-8CC6-4EF0-99DE-11D4D9F5B209}" type="presParOf" srcId="{D792ABCB-89BC-40CE-849D-C9B0170C1BF7}" destId="{7ADB0E11-3826-4506-A454-9BADE3FBAA05}" srcOrd="1" destOrd="0" presId="urn:microsoft.com/office/officeart/2005/8/layout/hProcess11"/>
    <dgm:cxn modelId="{33C27774-00B9-4740-9DCB-0EF6995003C1}" type="presParOf" srcId="{D792ABCB-89BC-40CE-849D-C9B0170C1BF7}" destId="{F43FBB6A-87E6-4859-A44C-E3799C1C251A}" srcOrd="2" destOrd="0" presId="urn:microsoft.com/office/officeart/2005/8/layout/hProcess11"/>
    <dgm:cxn modelId="{4E04C477-5757-4990-9EC6-46B8C68028E6}" type="presParOf" srcId="{F43FBB6A-87E6-4859-A44C-E3799C1C251A}" destId="{04AA415C-F168-4413-8AEB-384DE0A6801B}" srcOrd="0" destOrd="0" presId="urn:microsoft.com/office/officeart/2005/8/layout/hProcess11"/>
    <dgm:cxn modelId="{4E0E911E-60D4-491F-9ED1-3882E25C8614}" type="presParOf" srcId="{F43FBB6A-87E6-4859-A44C-E3799C1C251A}" destId="{0F927B2D-FF58-454B-82A9-728A41CB0453}" srcOrd="1" destOrd="0" presId="urn:microsoft.com/office/officeart/2005/8/layout/hProcess11"/>
    <dgm:cxn modelId="{AB5FF628-10BC-4C7B-9B6E-EA63EF4EA3B6}" type="presParOf" srcId="{F43FBB6A-87E6-4859-A44C-E3799C1C251A}" destId="{1B8661A7-24C9-489C-9746-F132C07FB638}" srcOrd="2" destOrd="0" presId="urn:microsoft.com/office/officeart/2005/8/layout/hProcess11"/>
    <dgm:cxn modelId="{499AACDB-3FB8-431B-B02F-B4D68CC9D43E}" type="presParOf" srcId="{D792ABCB-89BC-40CE-849D-C9B0170C1BF7}" destId="{C33719F2-DB86-4F89-AD9B-EE22A8330653}" srcOrd="3" destOrd="0" presId="urn:microsoft.com/office/officeart/2005/8/layout/hProcess11"/>
    <dgm:cxn modelId="{79EA49E4-299C-494D-B6F5-B955161B4187}" type="presParOf" srcId="{D792ABCB-89BC-40CE-849D-C9B0170C1BF7}" destId="{2193A913-463E-4DC7-8F6A-85F2C84732FC}" srcOrd="4" destOrd="0" presId="urn:microsoft.com/office/officeart/2005/8/layout/hProcess11"/>
    <dgm:cxn modelId="{18852F86-54B0-4242-A95F-CAC5E5ECA143}" type="presParOf" srcId="{2193A913-463E-4DC7-8F6A-85F2C84732FC}" destId="{AC6464C1-B3AF-404E-B520-53709746EB93}" srcOrd="0" destOrd="0" presId="urn:microsoft.com/office/officeart/2005/8/layout/hProcess11"/>
    <dgm:cxn modelId="{10097BA4-0952-4FB1-956B-1893D2D1D2E8}" type="presParOf" srcId="{2193A913-463E-4DC7-8F6A-85F2C84732FC}" destId="{232516A6-B03F-4FFF-9D34-18ED1F68EC98}" srcOrd="1" destOrd="0" presId="urn:microsoft.com/office/officeart/2005/8/layout/hProcess11"/>
    <dgm:cxn modelId="{8D4822FC-5AFF-4B92-8DC4-FA3F09B8CBA1}" type="presParOf" srcId="{2193A913-463E-4DC7-8F6A-85F2C84732FC}" destId="{133D0831-C825-4C08-9BBD-2BE9E4193C0C}"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1E7C992-878A-416F-A896-C50887D254BB}" type="doc">
      <dgm:prSet loTypeId="urn:microsoft.com/office/officeart/2009/3/layout/IncreasingArrowsProcess" loCatId="process" qsTypeId="urn:microsoft.com/office/officeart/2005/8/quickstyle/simple1" qsCatId="simple" csTypeId="urn:microsoft.com/office/officeart/2005/8/colors/colorful4" csCatId="colorful"/>
      <dgm:spPr/>
      <dgm:t>
        <a:bodyPr/>
        <a:lstStyle/>
        <a:p>
          <a:endParaRPr lang="zh-CN" altLang="en-US"/>
        </a:p>
      </dgm:t>
    </dgm:pt>
    <dgm:pt modelId="{4A4A6492-03A2-438B-BE0C-A4DB505E1E42}">
      <dgm:prSet/>
      <dgm:spPr/>
      <dgm:t>
        <a:bodyPr/>
        <a:lstStyle/>
        <a:p>
          <a:pPr rtl="0"/>
          <a:r>
            <a:rPr lang="zh-CN" smtClean="0"/>
            <a:t>三、材质</a:t>
          </a:r>
          <a:endParaRPr lang="zh-CN"/>
        </a:p>
      </dgm:t>
    </dgm:pt>
    <dgm:pt modelId="{66BC60C5-678B-4026-86B5-375DF8ABFB62}" type="parTrans" cxnId="{788405AF-892C-4EF8-8521-01C2443D9D14}">
      <dgm:prSet/>
      <dgm:spPr/>
      <dgm:t>
        <a:bodyPr/>
        <a:lstStyle/>
        <a:p>
          <a:endParaRPr lang="zh-CN" altLang="en-US"/>
        </a:p>
      </dgm:t>
    </dgm:pt>
    <dgm:pt modelId="{D85A039D-0D26-4A99-9AD0-1312A2B67239}" type="sibTrans" cxnId="{788405AF-892C-4EF8-8521-01C2443D9D14}">
      <dgm:prSet/>
      <dgm:spPr/>
      <dgm:t>
        <a:bodyPr/>
        <a:lstStyle/>
        <a:p>
          <a:endParaRPr lang="zh-CN" altLang="en-US"/>
        </a:p>
      </dgm:t>
    </dgm:pt>
    <dgm:pt modelId="{39F016AC-D546-4F8A-B5D0-7B4640DF80E6}">
      <dgm:prSet/>
      <dgm:spPr/>
      <dgm:t>
        <a:bodyPr/>
        <a:lstStyle/>
        <a:p>
          <a:pPr rtl="0"/>
          <a:r>
            <a:rPr lang="zh-CN" dirty="0" smtClean="0"/>
            <a:t>（一）材料的光泽度与透明度</a:t>
          </a:r>
          <a:endParaRPr lang="zh-CN" dirty="0"/>
        </a:p>
      </dgm:t>
    </dgm:pt>
    <dgm:pt modelId="{8B5EB415-359E-41BA-AEA7-4B382766981B}" type="parTrans" cxnId="{4F6DFC2B-FDC7-4F43-81C5-180CD134C1AB}">
      <dgm:prSet/>
      <dgm:spPr/>
      <dgm:t>
        <a:bodyPr/>
        <a:lstStyle/>
        <a:p>
          <a:endParaRPr lang="zh-CN" altLang="en-US"/>
        </a:p>
      </dgm:t>
    </dgm:pt>
    <dgm:pt modelId="{E9DA1A40-E6A2-4FC9-A27B-1E81D51AC595}" type="sibTrans" cxnId="{4F6DFC2B-FDC7-4F43-81C5-180CD134C1AB}">
      <dgm:prSet/>
      <dgm:spPr/>
      <dgm:t>
        <a:bodyPr/>
        <a:lstStyle/>
        <a:p>
          <a:endParaRPr lang="zh-CN" altLang="en-US"/>
        </a:p>
      </dgm:t>
    </dgm:pt>
    <dgm:pt modelId="{6096EFCD-C845-4E0A-B9A9-13DF5210995A}">
      <dgm:prSet/>
      <dgm:spPr/>
      <dgm:t>
        <a:bodyPr/>
        <a:lstStyle/>
        <a:p>
          <a:pPr rtl="0"/>
          <a:r>
            <a:rPr lang="zh-CN" dirty="0" smtClean="0"/>
            <a:t>（二）质地</a:t>
          </a:r>
          <a:endParaRPr lang="zh-CN" dirty="0"/>
        </a:p>
      </dgm:t>
    </dgm:pt>
    <dgm:pt modelId="{7A647E55-1407-4E82-A3F0-D143E78C187B}" type="parTrans" cxnId="{37AA94EC-F7A2-4761-9BAF-1B0EC32B3754}">
      <dgm:prSet/>
      <dgm:spPr/>
      <dgm:t>
        <a:bodyPr/>
        <a:lstStyle/>
        <a:p>
          <a:endParaRPr lang="zh-CN" altLang="en-US"/>
        </a:p>
      </dgm:t>
    </dgm:pt>
    <dgm:pt modelId="{547067F6-6D47-4111-A1D9-83BD86B3328C}" type="sibTrans" cxnId="{37AA94EC-F7A2-4761-9BAF-1B0EC32B3754}">
      <dgm:prSet/>
      <dgm:spPr/>
      <dgm:t>
        <a:bodyPr/>
        <a:lstStyle/>
        <a:p>
          <a:endParaRPr lang="zh-CN" altLang="en-US"/>
        </a:p>
      </dgm:t>
    </dgm:pt>
    <dgm:pt modelId="{1E625895-423C-4542-9EDA-2EABDBDE180D}">
      <dgm:prSet/>
      <dgm:spPr/>
      <dgm:t>
        <a:bodyPr/>
        <a:lstStyle/>
        <a:p>
          <a:pPr rtl="0"/>
          <a:r>
            <a:rPr lang="zh-CN" dirty="0" smtClean="0"/>
            <a:t>（三）纹理</a:t>
          </a:r>
          <a:endParaRPr lang="zh-CN" dirty="0"/>
        </a:p>
      </dgm:t>
    </dgm:pt>
    <dgm:pt modelId="{6CA81988-B38A-42DA-8ACA-1EA979AF4E26}" type="parTrans" cxnId="{05395187-6021-4571-B76C-764D8B4C2B1A}">
      <dgm:prSet/>
      <dgm:spPr/>
      <dgm:t>
        <a:bodyPr/>
        <a:lstStyle/>
        <a:p>
          <a:endParaRPr lang="zh-CN" altLang="en-US"/>
        </a:p>
      </dgm:t>
    </dgm:pt>
    <dgm:pt modelId="{D882C854-7937-471B-9810-6A4D8F56F7E8}" type="sibTrans" cxnId="{05395187-6021-4571-B76C-764D8B4C2B1A}">
      <dgm:prSet/>
      <dgm:spPr/>
      <dgm:t>
        <a:bodyPr/>
        <a:lstStyle/>
        <a:p>
          <a:endParaRPr lang="zh-CN" altLang="en-US"/>
        </a:p>
      </dgm:t>
    </dgm:pt>
    <dgm:pt modelId="{A29E2CCB-C39E-4EFA-95AC-8DCADD59DE4D}" type="pres">
      <dgm:prSet presAssocID="{41E7C992-878A-416F-A896-C50887D254BB}" presName="Name0" presStyleCnt="0">
        <dgm:presLayoutVars>
          <dgm:chMax val="5"/>
          <dgm:chPref val="5"/>
          <dgm:dir/>
          <dgm:animLvl val="lvl"/>
        </dgm:presLayoutVars>
      </dgm:prSet>
      <dgm:spPr/>
    </dgm:pt>
    <dgm:pt modelId="{3B431642-AE57-4C82-B6DD-713BE19FB5F3}" type="pres">
      <dgm:prSet presAssocID="{4A4A6492-03A2-438B-BE0C-A4DB505E1E42}" presName="parentText1" presStyleLbl="node1" presStyleIdx="0" presStyleCnt="4">
        <dgm:presLayoutVars>
          <dgm:chMax/>
          <dgm:chPref val="3"/>
          <dgm:bulletEnabled val="1"/>
        </dgm:presLayoutVars>
      </dgm:prSet>
      <dgm:spPr/>
    </dgm:pt>
    <dgm:pt modelId="{351B8296-730E-4DF2-BC83-79BC909AFBEE}" type="pres">
      <dgm:prSet presAssocID="{39F016AC-D546-4F8A-B5D0-7B4640DF80E6}" presName="parentText2" presStyleLbl="node1" presStyleIdx="1" presStyleCnt="4">
        <dgm:presLayoutVars>
          <dgm:chMax/>
          <dgm:chPref val="3"/>
          <dgm:bulletEnabled val="1"/>
        </dgm:presLayoutVars>
      </dgm:prSet>
      <dgm:spPr/>
    </dgm:pt>
    <dgm:pt modelId="{7E2A9A92-E1EE-4354-8FA7-76EB46931806}" type="pres">
      <dgm:prSet presAssocID="{6096EFCD-C845-4E0A-B9A9-13DF5210995A}" presName="parentText3" presStyleLbl="node1" presStyleIdx="2" presStyleCnt="4">
        <dgm:presLayoutVars>
          <dgm:chMax/>
          <dgm:chPref val="3"/>
          <dgm:bulletEnabled val="1"/>
        </dgm:presLayoutVars>
      </dgm:prSet>
      <dgm:spPr/>
    </dgm:pt>
    <dgm:pt modelId="{F2ECF554-7AE0-4ECA-9CF0-80BBA662725C}" type="pres">
      <dgm:prSet presAssocID="{1E625895-423C-4542-9EDA-2EABDBDE180D}" presName="parentText4" presStyleLbl="node1" presStyleIdx="3" presStyleCnt="4">
        <dgm:presLayoutVars>
          <dgm:chMax/>
          <dgm:chPref val="3"/>
          <dgm:bulletEnabled val="1"/>
        </dgm:presLayoutVars>
      </dgm:prSet>
      <dgm:spPr/>
    </dgm:pt>
  </dgm:ptLst>
  <dgm:cxnLst>
    <dgm:cxn modelId="{BB5D26D9-1AAE-441B-8B64-493E31CBB909}" type="presOf" srcId="{4A4A6492-03A2-438B-BE0C-A4DB505E1E42}" destId="{3B431642-AE57-4C82-B6DD-713BE19FB5F3}" srcOrd="0" destOrd="0" presId="urn:microsoft.com/office/officeart/2009/3/layout/IncreasingArrowsProcess"/>
    <dgm:cxn modelId="{37AA94EC-F7A2-4761-9BAF-1B0EC32B3754}" srcId="{41E7C992-878A-416F-A896-C50887D254BB}" destId="{6096EFCD-C845-4E0A-B9A9-13DF5210995A}" srcOrd="2" destOrd="0" parTransId="{7A647E55-1407-4E82-A3F0-D143E78C187B}" sibTransId="{547067F6-6D47-4111-A1D9-83BD86B3328C}"/>
    <dgm:cxn modelId="{1A152751-F33C-47AF-B785-118A098AD06A}" type="presOf" srcId="{1E625895-423C-4542-9EDA-2EABDBDE180D}" destId="{F2ECF554-7AE0-4ECA-9CF0-80BBA662725C}" srcOrd="0" destOrd="0" presId="urn:microsoft.com/office/officeart/2009/3/layout/IncreasingArrowsProcess"/>
    <dgm:cxn modelId="{05395187-6021-4571-B76C-764D8B4C2B1A}" srcId="{41E7C992-878A-416F-A896-C50887D254BB}" destId="{1E625895-423C-4542-9EDA-2EABDBDE180D}" srcOrd="3" destOrd="0" parTransId="{6CA81988-B38A-42DA-8ACA-1EA979AF4E26}" sibTransId="{D882C854-7937-471B-9810-6A4D8F56F7E8}"/>
    <dgm:cxn modelId="{D798FB29-60D3-403C-ACED-6EF3518A57C9}" type="presOf" srcId="{6096EFCD-C845-4E0A-B9A9-13DF5210995A}" destId="{7E2A9A92-E1EE-4354-8FA7-76EB46931806}" srcOrd="0" destOrd="0" presId="urn:microsoft.com/office/officeart/2009/3/layout/IncreasingArrowsProcess"/>
    <dgm:cxn modelId="{4F6DFC2B-FDC7-4F43-81C5-180CD134C1AB}" srcId="{41E7C992-878A-416F-A896-C50887D254BB}" destId="{39F016AC-D546-4F8A-B5D0-7B4640DF80E6}" srcOrd="1" destOrd="0" parTransId="{8B5EB415-359E-41BA-AEA7-4B382766981B}" sibTransId="{E9DA1A40-E6A2-4FC9-A27B-1E81D51AC595}"/>
    <dgm:cxn modelId="{37B3A018-B529-49D0-B171-651CEB186318}" type="presOf" srcId="{41E7C992-878A-416F-A896-C50887D254BB}" destId="{A29E2CCB-C39E-4EFA-95AC-8DCADD59DE4D}" srcOrd="0" destOrd="0" presId="urn:microsoft.com/office/officeart/2009/3/layout/IncreasingArrowsProcess"/>
    <dgm:cxn modelId="{843ACDE6-0DAD-4105-AE4C-CA45A78CCD4E}" type="presOf" srcId="{39F016AC-D546-4F8A-B5D0-7B4640DF80E6}" destId="{351B8296-730E-4DF2-BC83-79BC909AFBEE}" srcOrd="0" destOrd="0" presId="urn:microsoft.com/office/officeart/2009/3/layout/IncreasingArrowsProcess"/>
    <dgm:cxn modelId="{788405AF-892C-4EF8-8521-01C2443D9D14}" srcId="{41E7C992-878A-416F-A896-C50887D254BB}" destId="{4A4A6492-03A2-438B-BE0C-A4DB505E1E42}" srcOrd="0" destOrd="0" parTransId="{66BC60C5-678B-4026-86B5-375DF8ABFB62}" sibTransId="{D85A039D-0D26-4A99-9AD0-1312A2B67239}"/>
    <dgm:cxn modelId="{26DA7567-3AD6-4140-A338-EE4BD221DDCE}" type="presParOf" srcId="{A29E2CCB-C39E-4EFA-95AC-8DCADD59DE4D}" destId="{3B431642-AE57-4C82-B6DD-713BE19FB5F3}" srcOrd="0" destOrd="0" presId="urn:microsoft.com/office/officeart/2009/3/layout/IncreasingArrowsProcess"/>
    <dgm:cxn modelId="{05721ED0-2974-4D6C-B5D8-8F938E44F67A}" type="presParOf" srcId="{A29E2CCB-C39E-4EFA-95AC-8DCADD59DE4D}" destId="{351B8296-730E-4DF2-BC83-79BC909AFBEE}" srcOrd="1" destOrd="0" presId="urn:microsoft.com/office/officeart/2009/3/layout/IncreasingArrowsProcess"/>
    <dgm:cxn modelId="{B5444692-4E3E-485A-9DB2-CE063BCAF819}" type="presParOf" srcId="{A29E2CCB-C39E-4EFA-95AC-8DCADD59DE4D}" destId="{7E2A9A92-E1EE-4354-8FA7-76EB46931806}" srcOrd="2" destOrd="0" presId="urn:microsoft.com/office/officeart/2009/3/layout/IncreasingArrowsProcess"/>
    <dgm:cxn modelId="{A9A3D14F-6FBF-4B9C-8D4F-A4CFF94DEF67}" type="presParOf" srcId="{A29E2CCB-C39E-4EFA-95AC-8DCADD59DE4D}" destId="{F2ECF554-7AE0-4ECA-9CF0-80BBA662725C}" srcOrd="3"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49969F6-731D-4B46-A877-70C17247DA49}" type="doc">
      <dgm:prSet loTypeId="urn:microsoft.com/office/officeart/2005/8/layout/hierarchy2" loCatId="hierarchy" qsTypeId="urn:microsoft.com/office/officeart/2005/8/quickstyle/simple1" qsCatId="simple" csTypeId="urn:microsoft.com/office/officeart/2005/8/colors/colorful2" csCatId="colorful" phldr="1"/>
      <dgm:spPr/>
      <dgm:t>
        <a:bodyPr/>
        <a:lstStyle/>
        <a:p>
          <a:endParaRPr lang="zh-CN" altLang="en-US"/>
        </a:p>
      </dgm:t>
    </dgm:pt>
    <dgm:pt modelId="{0865B16B-8781-4BF5-AEEE-6301F030359D}">
      <dgm:prSet/>
      <dgm:spPr/>
      <dgm:t>
        <a:bodyPr/>
        <a:lstStyle/>
        <a:p>
          <a:pPr rtl="0"/>
          <a:r>
            <a:rPr lang="zh-CN" smtClean="0"/>
            <a:t>一、均衡与稳定</a:t>
          </a:r>
          <a:endParaRPr lang="zh-CN"/>
        </a:p>
      </dgm:t>
    </dgm:pt>
    <dgm:pt modelId="{A0231930-337E-44D4-9D3A-29D96F156C75}" type="parTrans" cxnId="{A6627CB9-A94D-4BB9-9198-C9A4091DAB02}">
      <dgm:prSet/>
      <dgm:spPr/>
      <dgm:t>
        <a:bodyPr/>
        <a:lstStyle/>
        <a:p>
          <a:endParaRPr lang="zh-CN" altLang="en-US"/>
        </a:p>
      </dgm:t>
    </dgm:pt>
    <dgm:pt modelId="{CF2E2A76-880A-49FD-BED8-AA83BEA3D597}" type="sibTrans" cxnId="{A6627CB9-A94D-4BB9-9198-C9A4091DAB02}">
      <dgm:prSet/>
      <dgm:spPr/>
      <dgm:t>
        <a:bodyPr/>
        <a:lstStyle/>
        <a:p>
          <a:endParaRPr lang="zh-CN" altLang="en-US"/>
        </a:p>
      </dgm:t>
    </dgm:pt>
    <dgm:pt modelId="{4E2A9741-B8C6-4E11-AD17-1AE57068C701}">
      <dgm:prSet/>
      <dgm:spPr/>
      <dgm:t>
        <a:bodyPr/>
        <a:lstStyle/>
        <a:p>
          <a:pPr rtl="0"/>
          <a:r>
            <a:rPr lang="zh-CN" dirty="0" smtClean="0"/>
            <a:t>二、韵律与节奏</a:t>
          </a:r>
          <a:endParaRPr lang="zh-CN" dirty="0"/>
        </a:p>
      </dgm:t>
    </dgm:pt>
    <dgm:pt modelId="{D3B87B15-028B-4AFD-BE82-6DBA0BCFF92C}" type="parTrans" cxnId="{2A8F2D58-A677-4035-94AE-1A4F11094009}">
      <dgm:prSet/>
      <dgm:spPr/>
      <dgm:t>
        <a:bodyPr/>
        <a:lstStyle/>
        <a:p>
          <a:endParaRPr lang="zh-CN" altLang="en-US"/>
        </a:p>
      </dgm:t>
    </dgm:pt>
    <dgm:pt modelId="{238C2BA2-A317-434E-8F3F-89732B240F5F}" type="sibTrans" cxnId="{2A8F2D58-A677-4035-94AE-1A4F11094009}">
      <dgm:prSet/>
      <dgm:spPr/>
      <dgm:t>
        <a:bodyPr/>
        <a:lstStyle/>
        <a:p>
          <a:endParaRPr lang="zh-CN" altLang="en-US"/>
        </a:p>
      </dgm:t>
    </dgm:pt>
    <dgm:pt modelId="{7489144A-D44E-44BD-8C84-4783DF80FBE7}">
      <dgm:prSet/>
      <dgm:spPr/>
      <dgm:t>
        <a:bodyPr/>
        <a:lstStyle/>
        <a:p>
          <a:pPr rtl="0"/>
          <a:r>
            <a:rPr lang="zh-CN" dirty="0" smtClean="0"/>
            <a:t>（一）连续韵律 </a:t>
          </a:r>
          <a:endParaRPr lang="zh-CN" dirty="0"/>
        </a:p>
      </dgm:t>
    </dgm:pt>
    <dgm:pt modelId="{D1DF8F9B-E6DF-40BE-AA5B-50B6E7218822}" type="parTrans" cxnId="{2FBCD804-A07C-4258-8D87-56945CCD2AD5}">
      <dgm:prSet/>
      <dgm:spPr/>
      <dgm:t>
        <a:bodyPr/>
        <a:lstStyle/>
        <a:p>
          <a:endParaRPr lang="zh-CN" altLang="en-US"/>
        </a:p>
      </dgm:t>
    </dgm:pt>
    <dgm:pt modelId="{D5440506-5334-4B83-8D00-004CF43002FE}" type="sibTrans" cxnId="{2FBCD804-A07C-4258-8D87-56945CCD2AD5}">
      <dgm:prSet/>
      <dgm:spPr/>
      <dgm:t>
        <a:bodyPr/>
        <a:lstStyle/>
        <a:p>
          <a:endParaRPr lang="zh-CN" altLang="en-US"/>
        </a:p>
      </dgm:t>
    </dgm:pt>
    <dgm:pt modelId="{7AFA2756-C7C4-436E-8E13-EF77F7888A73}">
      <dgm:prSet/>
      <dgm:spPr/>
      <dgm:t>
        <a:bodyPr/>
        <a:lstStyle/>
        <a:p>
          <a:pPr rtl="0"/>
          <a:r>
            <a:rPr lang="zh-CN" dirty="0" smtClean="0"/>
            <a:t>（二）渐变韵律 </a:t>
          </a:r>
          <a:endParaRPr lang="zh-CN" dirty="0"/>
        </a:p>
      </dgm:t>
    </dgm:pt>
    <dgm:pt modelId="{1E0F7EEE-9ED5-480C-A86C-48BDFB5DA04F}" type="parTrans" cxnId="{E950F294-C352-45D6-82A3-8ED21EA01E29}">
      <dgm:prSet/>
      <dgm:spPr/>
      <dgm:t>
        <a:bodyPr/>
        <a:lstStyle/>
        <a:p>
          <a:endParaRPr lang="zh-CN" altLang="en-US"/>
        </a:p>
      </dgm:t>
    </dgm:pt>
    <dgm:pt modelId="{F3CB02A4-DDF2-4F58-9183-B4D5CF76DC5D}" type="sibTrans" cxnId="{E950F294-C352-45D6-82A3-8ED21EA01E29}">
      <dgm:prSet/>
      <dgm:spPr/>
      <dgm:t>
        <a:bodyPr/>
        <a:lstStyle/>
        <a:p>
          <a:endParaRPr lang="zh-CN" altLang="en-US"/>
        </a:p>
      </dgm:t>
    </dgm:pt>
    <dgm:pt modelId="{4257B09A-97D7-4E4E-8C0E-E091DF1643AD}">
      <dgm:prSet/>
      <dgm:spPr/>
      <dgm:t>
        <a:bodyPr/>
        <a:lstStyle/>
        <a:p>
          <a:pPr rtl="0"/>
          <a:r>
            <a:rPr lang="zh-CN" dirty="0" smtClean="0"/>
            <a:t>（三）交错起伏韵律</a:t>
          </a:r>
          <a:endParaRPr lang="zh-CN" dirty="0"/>
        </a:p>
      </dgm:t>
    </dgm:pt>
    <dgm:pt modelId="{73ACC386-D211-4CF6-92D2-14C4C358DBF7}" type="parTrans" cxnId="{816EBFD5-8D50-448A-8CE1-2483429C39AB}">
      <dgm:prSet/>
      <dgm:spPr/>
      <dgm:t>
        <a:bodyPr/>
        <a:lstStyle/>
        <a:p>
          <a:endParaRPr lang="zh-CN" altLang="en-US"/>
        </a:p>
      </dgm:t>
    </dgm:pt>
    <dgm:pt modelId="{FAA40486-F4B7-47F6-B5D4-13BA15C376A3}" type="sibTrans" cxnId="{816EBFD5-8D50-448A-8CE1-2483429C39AB}">
      <dgm:prSet/>
      <dgm:spPr/>
      <dgm:t>
        <a:bodyPr/>
        <a:lstStyle/>
        <a:p>
          <a:endParaRPr lang="zh-CN" altLang="en-US"/>
        </a:p>
      </dgm:t>
    </dgm:pt>
    <dgm:pt modelId="{923D19D7-B15B-4E38-B09F-6848D2EC7879}">
      <dgm:prSet/>
      <dgm:spPr/>
      <dgm:t>
        <a:bodyPr/>
        <a:lstStyle/>
        <a:p>
          <a:pPr rtl="0"/>
          <a:r>
            <a:rPr lang="zh-CN" dirty="0" smtClean="0"/>
            <a:t>三、对比与微差</a:t>
          </a:r>
          <a:endParaRPr lang="zh-CN" dirty="0"/>
        </a:p>
      </dgm:t>
    </dgm:pt>
    <dgm:pt modelId="{BA2BC68C-3432-4B9C-A7C5-7F52F24386CE}" type="parTrans" cxnId="{042F7E93-673D-43B6-A374-40B5386A7718}">
      <dgm:prSet/>
      <dgm:spPr/>
      <dgm:t>
        <a:bodyPr/>
        <a:lstStyle/>
        <a:p>
          <a:endParaRPr lang="zh-CN" altLang="en-US"/>
        </a:p>
      </dgm:t>
    </dgm:pt>
    <dgm:pt modelId="{4BAA6775-10FA-40BD-810C-01D6BF7B6662}" type="sibTrans" cxnId="{042F7E93-673D-43B6-A374-40B5386A7718}">
      <dgm:prSet/>
      <dgm:spPr/>
      <dgm:t>
        <a:bodyPr/>
        <a:lstStyle/>
        <a:p>
          <a:endParaRPr lang="zh-CN" altLang="en-US"/>
        </a:p>
      </dgm:t>
    </dgm:pt>
    <dgm:pt modelId="{2CB0BF53-1C7C-417B-82EC-FDB3C8104D3E}">
      <dgm:prSet/>
      <dgm:spPr/>
      <dgm:t>
        <a:bodyPr/>
        <a:lstStyle/>
        <a:p>
          <a:pPr rtl="0"/>
          <a:r>
            <a:rPr lang="zh-CN" smtClean="0"/>
            <a:t>四、重点与一般</a:t>
          </a:r>
          <a:endParaRPr lang="zh-CN"/>
        </a:p>
      </dgm:t>
    </dgm:pt>
    <dgm:pt modelId="{453B8A74-6B04-435D-A3C8-249464115D48}" type="parTrans" cxnId="{A4BF83B8-0F23-4C64-B059-327F2CA151CC}">
      <dgm:prSet/>
      <dgm:spPr/>
      <dgm:t>
        <a:bodyPr/>
        <a:lstStyle/>
        <a:p>
          <a:endParaRPr lang="zh-CN" altLang="en-US"/>
        </a:p>
      </dgm:t>
    </dgm:pt>
    <dgm:pt modelId="{CBBB60D7-68FB-4D6A-B4D0-E712D92565B7}" type="sibTrans" cxnId="{A4BF83B8-0F23-4C64-B059-327F2CA151CC}">
      <dgm:prSet/>
      <dgm:spPr/>
      <dgm:t>
        <a:bodyPr/>
        <a:lstStyle/>
        <a:p>
          <a:endParaRPr lang="zh-CN" altLang="en-US"/>
        </a:p>
      </dgm:t>
    </dgm:pt>
    <dgm:pt modelId="{352F3875-CAC7-4DC6-8FDA-B352DF645BBD}" type="pres">
      <dgm:prSet presAssocID="{F49969F6-731D-4B46-A877-70C17247DA49}" presName="diagram" presStyleCnt="0">
        <dgm:presLayoutVars>
          <dgm:chPref val="1"/>
          <dgm:dir/>
          <dgm:animOne val="branch"/>
          <dgm:animLvl val="lvl"/>
          <dgm:resizeHandles val="exact"/>
        </dgm:presLayoutVars>
      </dgm:prSet>
      <dgm:spPr/>
    </dgm:pt>
    <dgm:pt modelId="{4785C709-68A2-4FFB-9345-9C3BBC045C31}" type="pres">
      <dgm:prSet presAssocID="{0865B16B-8781-4BF5-AEEE-6301F030359D}" presName="root1" presStyleCnt="0"/>
      <dgm:spPr/>
    </dgm:pt>
    <dgm:pt modelId="{E34F49D2-4339-46C1-8D0B-714FDE52EE84}" type="pres">
      <dgm:prSet presAssocID="{0865B16B-8781-4BF5-AEEE-6301F030359D}" presName="LevelOneTextNode" presStyleLbl="node0" presStyleIdx="0" presStyleCnt="4" custScaleX="186780">
        <dgm:presLayoutVars>
          <dgm:chPref val="3"/>
        </dgm:presLayoutVars>
      </dgm:prSet>
      <dgm:spPr/>
    </dgm:pt>
    <dgm:pt modelId="{131DC402-7FC5-4405-A0C8-D779A56F0D56}" type="pres">
      <dgm:prSet presAssocID="{0865B16B-8781-4BF5-AEEE-6301F030359D}" presName="level2hierChild" presStyleCnt="0"/>
      <dgm:spPr/>
    </dgm:pt>
    <dgm:pt modelId="{6B2E1999-BB48-48A0-8398-BC0885DFAA76}" type="pres">
      <dgm:prSet presAssocID="{4E2A9741-B8C6-4E11-AD17-1AE57068C701}" presName="root1" presStyleCnt="0"/>
      <dgm:spPr/>
    </dgm:pt>
    <dgm:pt modelId="{7F4EE08F-9BE5-4744-B954-49CD1B798EFC}" type="pres">
      <dgm:prSet presAssocID="{4E2A9741-B8C6-4E11-AD17-1AE57068C701}" presName="LevelOneTextNode" presStyleLbl="node0" presStyleIdx="1" presStyleCnt="4" custScaleX="186780">
        <dgm:presLayoutVars>
          <dgm:chPref val="3"/>
        </dgm:presLayoutVars>
      </dgm:prSet>
      <dgm:spPr/>
    </dgm:pt>
    <dgm:pt modelId="{195C0846-3C11-4DFD-AF6D-2EE89AE4B3B8}" type="pres">
      <dgm:prSet presAssocID="{4E2A9741-B8C6-4E11-AD17-1AE57068C701}" presName="level2hierChild" presStyleCnt="0"/>
      <dgm:spPr/>
    </dgm:pt>
    <dgm:pt modelId="{33F22827-DE15-4962-B62A-61CDCF210907}" type="pres">
      <dgm:prSet presAssocID="{D1DF8F9B-E6DF-40BE-AA5B-50B6E7218822}" presName="conn2-1" presStyleLbl="parChTrans1D2" presStyleIdx="0" presStyleCnt="3"/>
      <dgm:spPr/>
    </dgm:pt>
    <dgm:pt modelId="{A417610A-540C-4A7D-BDBE-5B20765AB928}" type="pres">
      <dgm:prSet presAssocID="{D1DF8F9B-E6DF-40BE-AA5B-50B6E7218822}" presName="connTx" presStyleLbl="parChTrans1D2" presStyleIdx="0" presStyleCnt="3"/>
      <dgm:spPr/>
    </dgm:pt>
    <dgm:pt modelId="{504955CE-8D0F-4B0C-A8F4-825246EE7B5E}" type="pres">
      <dgm:prSet presAssocID="{7489144A-D44E-44BD-8C84-4783DF80FBE7}" presName="root2" presStyleCnt="0"/>
      <dgm:spPr/>
    </dgm:pt>
    <dgm:pt modelId="{7B40E419-2AAA-4C41-9537-5EFDEC33AA60}" type="pres">
      <dgm:prSet presAssocID="{7489144A-D44E-44BD-8C84-4783DF80FBE7}" presName="LevelTwoTextNode" presStyleLbl="node2" presStyleIdx="0" presStyleCnt="3" custScaleX="186780">
        <dgm:presLayoutVars>
          <dgm:chPref val="3"/>
        </dgm:presLayoutVars>
      </dgm:prSet>
      <dgm:spPr/>
    </dgm:pt>
    <dgm:pt modelId="{3F8CFA48-55EE-41FA-82BB-A035E2B7A227}" type="pres">
      <dgm:prSet presAssocID="{7489144A-D44E-44BD-8C84-4783DF80FBE7}" presName="level3hierChild" presStyleCnt="0"/>
      <dgm:spPr/>
    </dgm:pt>
    <dgm:pt modelId="{B845B2B1-A173-4F1A-82FC-FA6A384B6414}" type="pres">
      <dgm:prSet presAssocID="{1E0F7EEE-9ED5-480C-A86C-48BDFB5DA04F}" presName="conn2-1" presStyleLbl="parChTrans1D2" presStyleIdx="1" presStyleCnt="3" custScaleX="2000000"/>
      <dgm:spPr/>
    </dgm:pt>
    <dgm:pt modelId="{F51A5F9C-9704-426C-AA62-8B75E1A69EB6}" type="pres">
      <dgm:prSet presAssocID="{1E0F7EEE-9ED5-480C-A86C-48BDFB5DA04F}" presName="connTx" presStyleLbl="parChTrans1D2" presStyleIdx="1" presStyleCnt="3"/>
      <dgm:spPr/>
    </dgm:pt>
    <dgm:pt modelId="{530D9F4E-26A7-4E97-B1C7-1F385C15F034}" type="pres">
      <dgm:prSet presAssocID="{7AFA2756-C7C4-436E-8E13-EF77F7888A73}" presName="root2" presStyleCnt="0"/>
      <dgm:spPr/>
    </dgm:pt>
    <dgm:pt modelId="{379F909E-54F9-46F8-B021-5D086D29EE5D}" type="pres">
      <dgm:prSet presAssocID="{7AFA2756-C7C4-436E-8E13-EF77F7888A73}" presName="LevelTwoTextNode" presStyleLbl="node2" presStyleIdx="1" presStyleCnt="3" custScaleX="186780">
        <dgm:presLayoutVars>
          <dgm:chPref val="3"/>
        </dgm:presLayoutVars>
      </dgm:prSet>
      <dgm:spPr/>
    </dgm:pt>
    <dgm:pt modelId="{6221906F-2FE2-47EF-BC03-B85912FF56B8}" type="pres">
      <dgm:prSet presAssocID="{7AFA2756-C7C4-436E-8E13-EF77F7888A73}" presName="level3hierChild" presStyleCnt="0"/>
      <dgm:spPr/>
    </dgm:pt>
    <dgm:pt modelId="{8C726FF1-46F2-44F2-B17D-182EF43C14B0}" type="pres">
      <dgm:prSet presAssocID="{73ACC386-D211-4CF6-92D2-14C4C358DBF7}" presName="conn2-1" presStyleLbl="parChTrans1D2" presStyleIdx="2" presStyleCnt="3" custScaleX="2000000"/>
      <dgm:spPr/>
    </dgm:pt>
    <dgm:pt modelId="{D3DF0126-3787-4FD3-B987-4F944ACC1FAC}" type="pres">
      <dgm:prSet presAssocID="{73ACC386-D211-4CF6-92D2-14C4C358DBF7}" presName="connTx" presStyleLbl="parChTrans1D2" presStyleIdx="2" presStyleCnt="3"/>
      <dgm:spPr/>
    </dgm:pt>
    <dgm:pt modelId="{8B662AAD-2B8D-4706-84A5-444E4A4C5236}" type="pres">
      <dgm:prSet presAssocID="{4257B09A-97D7-4E4E-8C0E-E091DF1643AD}" presName="root2" presStyleCnt="0"/>
      <dgm:spPr/>
    </dgm:pt>
    <dgm:pt modelId="{10787135-4E05-45AB-9FCF-FAF51C78CD89}" type="pres">
      <dgm:prSet presAssocID="{4257B09A-97D7-4E4E-8C0E-E091DF1643AD}" presName="LevelTwoTextNode" presStyleLbl="node2" presStyleIdx="2" presStyleCnt="3" custScaleX="186780">
        <dgm:presLayoutVars>
          <dgm:chPref val="3"/>
        </dgm:presLayoutVars>
      </dgm:prSet>
      <dgm:spPr/>
    </dgm:pt>
    <dgm:pt modelId="{F0B2C86C-4C0B-4524-8C47-1C0932148967}" type="pres">
      <dgm:prSet presAssocID="{4257B09A-97D7-4E4E-8C0E-E091DF1643AD}" presName="level3hierChild" presStyleCnt="0"/>
      <dgm:spPr/>
    </dgm:pt>
    <dgm:pt modelId="{0C589E7A-45C4-4ABE-A765-ED57A8E918DE}" type="pres">
      <dgm:prSet presAssocID="{923D19D7-B15B-4E38-B09F-6848D2EC7879}" presName="root1" presStyleCnt="0"/>
      <dgm:spPr/>
    </dgm:pt>
    <dgm:pt modelId="{BEACA604-5520-4BEE-B30A-B35F22BA57D2}" type="pres">
      <dgm:prSet presAssocID="{923D19D7-B15B-4E38-B09F-6848D2EC7879}" presName="LevelOneTextNode" presStyleLbl="node0" presStyleIdx="2" presStyleCnt="4" custScaleX="186780">
        <dgm:presLayoutVars>
          <dgm:chPref val="3"/>
        </dgm:presLayoutVars>
      </dgm:prSet>
      <dgm:spPr/>
    </dgm:pt>
    <dgm:pt modelId="{D2FD53C9-CABB-4D7F-8B2A-7E7093953905}" type="pres">
      <dgm:prSet presAssocID="{923D19D7-B15B-4E38-B09F-6848D2EC7879}" presName="level2hierChild" presStyleCnt="0"/>
      <dgm:spPr/>
    </dgm:pt>
    <dgm:pt modelId="{0B723D1A-4861-4563-ABBD-B06A895C9443}" type="pres">
      <dgm:prSet presAssocID="{2CB0BF53-1C7C-417B-82EC-FDB3C8104D3E}" presName="root1" presStyleCnt="0"/>
      <dgm:spPr/>
    </dgm:pt>
    <dgm:pt modelId="{C1BD326C-E4A0-4265-8F4F-536183131DD7}" type="pres">
      <dgm:prSet presAssocID="{2CB0BF53-1C7C-417B-82EC-FDB3C8104D3E}" presName="LevelOneTextNode" presStyleLbl="node0" presStyleIdx="3" presStyleCnt="4" custScaleX="186780">
        <dgm:presLayoutVars>
          <dgm:chPref val="3"/>
        </dgm:presLayoutVars>
      </dgm:prSet>
      <dgm:spPr/>
    </dgm:pt>
    <dgm:pt modelId="{46DE37A3-3706-443C-8CE3-75D972B15F1C}" type="pres">
      <dgm:prSet presAssocID="{2CB0BF53-1C7C-417B-82EC-FDB3C8104D3E}" presName="level2hierChild" presStyleCnt="0"/>
      <dgm:spPr/>
    </dgm:pt>
  </dgm:ptLst>
  <dgm:cxnLst>
    <dgm:cxn modelId="{72CF27FB-8C1D-420A-A59F-E9E38FD7B716}" type="presOf" srcId="{1E0F7EEE-9ED5-480C-A86C-48BDFB5DA04F}" destId="{B845B2B1-A173-4F1A-82FC-FA6A384B6414}" srcOrd="0" destOrd="0" presId="urn:microsoft.com/office/officeart/2005/8/layout/hierarchy2"/>
    <dgm:cxn modelId="{879B6243-1AD8-431B-BCB0-3BF93C833EFA}" type="presOf" srcId="{D1DF8F9B-E6DF-40BE-AA5B-50B6E7218822}" destId="{A417610A-540C-4A7D-BDBE-5B20765AB928}" srcOrd="1" destOrd="0" presId="urn:microsoft.com/office/officeart/2005/8/layout/hierarchy2"/>
    <dgm:cxn modelId="{2FBCD804-A07C-4258-8D87-56945CCD2AD5}" srcId="{4E2A9741-B8C6-4E11-AD17-1AE57068C701}" destId="{7489144A-D44E-44BD-8C84-4783DF80FBE7}" srcOrd="0" destOrd="0" parTransId="{D1DF8F9B-E6DF-40BE-AA5B-50B6E7218822}" sibTransId="{D5440506-5334-4B83-8D00-004CF43002FE}"/>
    <dgm:cxn modelId="{781A27FB-7D54-42CD-A132-BE186DA41042}" type="presOf" srcId="{4E2A9741-B8C6-4E11-AD17-1AE57068C701}" destId="{7F4EE08F-9BE5-4744-B954-49CD1B798EFC}" srcOrd="0" destOrd="0" presId="urn:microsoft.com/office/officeart/2005/8/layout/hierarchy2"/>
    <dgm:cxn modelId="{DF4B80AD-0171-477E-A3DD-930F4D3E4889}" type="presOf" srcId="{1E0F7EEE-9ED5-480C-A86C-48BDFB5DA04F}" destId="{F51A5F9C-9704-426C-AA62-8B75E1A69EB6}" srcOrd="1" destOrd="0" presId="urn:microsoft.com/office/officeart/2005/8/layout/hierarchy2"/>
    <dgm:cxn modelId="{AE34882B-0ED2-4178-9BC8-346B4ED95A1F}" type="presOf" srcId="{73ACC386-D211-4CF6-92D2-14C4C358DBF7}" destId="{8C726FF1-46F2-44F2-B17D-182EF43C14B0}" srcOrd="0" destOrd="0" presId="urn:microsoft.com/office/officeart/2005/8/layout/hierarchy2"/>
    <dgm:cxn modelId="{E950F294-C352-45D6-82A3-8ED21EA01E29}" srcId="{4E2A9741-B8C6-4E11-AD17-1AE57068C701}" destId="{7AFA2756-C7C4-436E-8E13-EF77F7888A73}" srcOrd="1" destOrd="0" parTransId="{1E0F7EEE-9ED5-480C-A86C-48BDFB5DA04F}" sibTransId="{F3CB02A4-DDF2-4F58-9183-B4D5CF76DC5D}"/>
    <dgm:cxn modelId="{A6627CB9-A94D-4BB9-9198-C9A4091DAB02}" srcId="{F49969F6-731D-4B46-A877-70C17247DA49}" destId="{0865B16B-8781-4BF5-AEEE-6301F030359D}" srcOrd="0" destOrd="0" parTransId="{A0231930-337E-44D4-9D3A-29D96F156C75}" sibTransId="{CF2E2A76-880A-49FD-BED8-AA83BEA3D597}"/>
    <dgm:cxn modelId="{70A0CE68-6E9E-4C04-87F0-F7C4DE6333B5}" type="presOf" srcId="{7AFA2756-C7C4-436E-8E13-EF77F7888A73}" destId="{379F909E-54F9-46F8-B021-5D086D29EE5D}" srcOrd="0" destOrd="0" presId="urn:microsoft.com/office/officeart/2005/8/layout/hierarchy2"/>
    <dgm:cxn modelId="{4D4CCCCA-4636-419B-8B6B-16133E3561A0}" type="presOf" srcId="{923D19D7-B15B-4E38-B09F-6848D2EC7879}" destId="{BEACA604-5520-4BEE-B30A-B35F22BA57D2}" srcOrd="0" destOrd="0" presId="urn:microsoft.com/office/officeart/2005/8/layout/hierarchy2"/>
    <dgm:cxn modelId="{190ACAAC-38FD-4B9B-A6C4-3E11EC240C03}" type="presOf" srcId="{D1DF8F9B-E6DF-40BE-AA5B-50B6E7218822}" destId="{33F22827-DE15-4962-B62A-61CDCF210907}" srcOrd="0" destOrd="0" presId="urn:microsoft.com/office/officeart/2005/8/layout/hierarchy2"/>
    <dgm:cxn modelId="{0F610176-86D9-4DD4-80F3-9C5122EC6CBD}" type="presOf" srcId="{7489144A-D44E-44BD-8C84-4783DF80FBE7}" destId="{7B40E419-2AAA-4C41-9537-5EFDEC33AA60}" srcOrd="0" destOrd="0" presId="urn:microsoft.com/office/officeart/2005/8/layout/hierarchy2"/>
    <dgm:cxn modelId="{042F7E93-673D-43B6-A374-40B5386A7718}" srcId="{F49969F6-731D-4B46-A877-70C17247DA49}" destId="{923D19D7-B15B-4E38-B09F-6848D2EC7879}" srcOrd="2" destOrd="0" parTransId="{BA2BC68C-3432-4B9C-A7C5-7F52F24386CE}" sibTransId="{4BAA6775-10FA-40BD-810C-01D6BF7B6662}"/>
    <dgm:cxn modelId="{816EBFD5-8D50-448A-8CE1-2483429C39AB}" srcId="{4E2A9741-B8C6-4E11-AD17-1AE57068C701}" destId="{4257B09A-97D7-4E4E-8C0E-E091DF1643AD}" srcOrd="2" destOrd="0" parTransId="{73ACC386-D211-4CF6-92D2-14C4C358DBF7}" sibTransId="{FAA40486-F4B7-47F6-B5D4-13BA15C376A3}"/>
    <dgm:cxn modelId="{19FBB094-DCBA-42FE-B7C6-698DF54E2081}" type="presOf" srcId="{4257B09A-97D7-4E4E-8C0E-E091DF1643AD}" destId="{10787135-4E05-45AB-9FCF-FAF51C78CD89}" srcOrd="0" destOrd="0" presId="urn:microsoft.com/office/officeart/2005/8/layout/hierarchy2"/>
    <dgm:cxn modelId="{7BCD9828-F3AA-40E1-B1C8-DA005B238C6B}" type="presOf" srcId="{2CB0BF53-1C7C-417B-82EC-FDB3C8104D3E}" destId="{C1BD326C-E4A0-4265-8F4F-536183131DD7}" srcOrd="0" destOrd="0" presId="urn:microsoft.com/office/officeart/2005/8/layout/hierarchy2"/>
    <dgm:cxn modelId="{75B03CAD-0F9F-4886-8E85-4BA86ECB6682}" type="presOf" srcId="{F49969F6-731D-4B46-A877-70C17247DA49}" destId="{352F3875-CAC7-4DC6-8FDA-B352DF645BBD}" srcOrd="0" destOrd="0" presId="urn:microsoft.com/office/officeart/2005/8/layout/hierarchy2"/>
    <dgm:cxn modelId="{8DACC591-4D45-40F6-9770-A66D068C4B17}" type="presOf" srcId="{0865B16B-8781-4BF5-AEEE-6301F030359D}" destId="{E34F49D2-4339-46C1-8D0B-714FDE52EE84}" srcOrd="0" destOrd="0" presId="urn:microsoft.com/office/officeart/2005/8/layout/hierarchy2"/>
    <dgm:cxn modelId="{2A8F2D58-A677-4035-94AE-1A4F11094009}" srcId="{F49969F6-731D-4B46-A877-70C17247DA49}" destId="{4E2A9741-B8C6-4E11-AD17-1AE57068C701}" srcOrd="1" destOrd="0" parTransId="{D3B87B15-028B-4AFD-BE82-6DBA0BCFF92C}" sibTransId="{238C2BA2-A317-434E-8F3F-89732B240F5F}"/>
    <dgm:cxn modelId="{D88911F2-0188-4AA3-B4B0-D94103CBB1DC}" type="presOf" srcId="{73ACC386-D211-4CF6-92D2-14C4C358DBF7}" destId="{D3DF0126-3787-4FD3-B987-4F944ACC1FAC}" srcOrd="1" destOrd="0" presId="urn:microsoft.com/office/officeart/2005/8/layout/hierarchy2"/>
    <dgm:cxn modelId="{A4BF83B8-0F23-4C64-B059-327F2CA151CC}" srcId="{F49969F6-731D-4B46-A877-70C17247DA49}" destId="{2CB0BF53-1C7C-417B-82EC-FDB3C8104D3E}" srcOrd="3" destOrd="0" parTransId="{453B8A74-6B04-435D-A3C8-249464115D48}" sibTransId="{CBBB60D7-68FB-4D6A-B4D0-E712D92565B7}"/>
    <dgm:cxn modelId="{09E879CA-4C50-4E2C-85C9-D1F25458F197}" type="presParOf" srcId="{352F3875-CAC7-4DC6-8FDA-B352DF645BBD}" destId="{4785C709-68A2-4FFB-9345-9C3BBC045C31}" srcOrd="0" destOrd="0" presId="urn:microsoft.com/office/officeart/2005/8/layout/hierarchy2"/>
    <dgm:cxn modelId="{AAF836B0-4E14-4D8E-9781-930FBEA88D4A}" type="presParOf" srcId="{4785C709-68A2-4FFB-9345-9C3BBC045C31}" destId="{E34F49D2-4339-46C1-8D0B-714FDE52EE84}" srcOrd="0" destOrd="0" presId="urn:microsoft.com/office/officeart/2005/8/layout/hierarchy2"/>
    <dgm:cxn modelId="{71C6732D-83F4-4982-8F82-B631E0A9BB13}" type="presParOf" srcId="{4785C709-68A2-4FFB-9345-9C3BBC045C31}" destId="{131DC402-7FC5-4405-A0C8-D779A56F0D56}" srcOrd="1" destOrd="0" presId="urn:microsoft.com/office/officeart/2005/8/layout/hierarchy2"/>
    <dgm:cxn modelId="{6CC12158-B1A8-4473-A1A3-1432C16C5F8F}" type="presParOf" srcId="{352F3875-CAC7-4DC6-8FDA-B352DF645BBD}" destId="{6B2E1999-BB48-48A0-8398-BC0885DFAA76}" srcOrd="1" destOrd="0" presId="urn:microsoft.com/office/officeart/2005/8/layout/hierarchy2"/>
    <dgm:cxn modelId="{E3FDC2B3-7BA3-416A-AF54-E9EC59762905}" type="presParOf" srcId="{6B2E1999-BB48-48A0-8398-BC0885DFAA76}" destId="{7F4EE08F-9BE5-4744-B954-49CD1B798EFC}" srcOrd="0" destOrd="0" presId="urn:microsoft.com/office/officeart/2005/8/layout/hierarchy2"/>
    <dgm:cxn modelId="{561CB124-7C3E-4B33-93CD-6CAB4F2BE5B9}" type="presParOf" srcId="{6B2E1999-BB48-48A0-8398-BC0885DFAA76}" destId="{195C0846-3C11-4DFD-AF6D-2EE89AE4B3B8}" srcOrd="1" destOrd="0" presId="urn:microsoft.com/office/officeart/2005/8/layout/hierarchy2"/>
    <dgm:cxn modelId="{5AD026F4-DE6E-4F6A-8AE0-A1DDD6678233}" type="presParOf" srcId="{195C0846-3C11-4DFD-AF6D-2EE89AE4B3B8}" destId="{33F22827-DE15-4962-B62A-61CDCF210907}" srcOrd="0" destOrd="0" presId="urn:microsoft.com/office/officeart/2005/8/layout/hierarchy2"/>
    <dgm:cxn modelId="{C926B7D0-1CAA-4DF7-AFDA-A6AFEA29462F}" type="presParOf" srcId="{33F22827-DE15-4962-B62A-61CDCF210907}" destId="{A417610A-540C-4A7D-BDBE-5B20765AB928}" srcOrd="0" destOrd="0" presId="urn:microsoft.com/office/officeart/2005/8/layout/hierarchy2"/>
    <dgm:cxn modelId="{F3C55506-81F5-4A06-9B1B-9BBA88DB35B2}" type="presParOf" srcId="{195C0846-3C11-4DFD-AF6D-2EE89AE4B3B8}" destId="{504955CE-8D0F-4B0C-A8F4-825246EE7B5E}" srcOrd="1" destOrd="0" presId="urn:microsoft.com/office/officeart/2005/8/layout/hierarchy2"/>
    <dgm:cxn modelId="{4F308CE5-B0DD-45E7-B649-E58740D7CCD2}" type="presParOf" srcId="{504955CE-8D0F-4B0C-A8F4-825246EE7B5E}" destId="{7B40E419-2AAA-4C41-9537-5EFDEC33AA60}" srcOrd="0" destOrd="0" presId="urn:microsoft.com/office/officeart/2005/8/layout/hierarchy2"/>
    <dgm:cxn modelId="{CE0D896A-37E1-4D72-ABBD-64541EAB7BE9}" type="presParOf" srcId="{504955CE-8D0F-4B0C-A8F4-825246EE7B5E}" destId="{3F8CFA48-55EE-41FA-82BB-A035E2B7A227}" srcOrd="1" destOrd="0" presId="urn:microsoft.com/office/officeart/2005/8/layout/hierarchy2"/>
    <dgm:cxn modelId="{EF51E7C2-D59E-49E7-A0F1-93652FC29776}" type="presParOf" srcId="{195C0846-3C11-4DFD-AF6D-2EE89AE4B3B8}" destId="{B845B2B1-A173-4F1A-82FC-FA6A384B6414}" srcOrd="2" destOrd="0" presId="urn:microsoft.com/office/officeart/2005/8/layout/hierarchy2"/>
    <dgm:cxn modelId="{77977501-DF87-42E3-A6AB-E0F25E97BACE}" type="presParOf" srcId="{B845B2B1-A173-4F1A-82FC-FA6A384B6414}" destId="{F51A5F9C-9704-426C-AA62-8B75E1A69EB6}" srcOrd="0" destOrd="0" presId="urn:microsoft.com/office/officeart/2005/8/layout/hierarchy2"/>
    <dgm:cxn modelId="{73239D6D-D51B-418F-9E49-02729C80EA30}" type="presParOf" srcId="{195C0846-3C11-4DFD-AF6D-2EE89AE4B3B8}" destId="{530D9F4E-26A7-4E97-B1C7-1F385C15F034}" srcOrd="3" destOrd="0" presId="urn:microsoft.com/office/officeart/2005/8/layout/hierarchy2"/>
    <dgm:cxn modelId="{45CCA105-51F2-4F07-96C5-25FFAA2FE9D6}" type="presParOf" srcId="{530D9F4E-26A7-4E97-B1C7-1F385C15F034}" destId="{379F909E-54F9-46F8-B021-5D086D29EE5D}" srcOrd="0" destOrd="0" presId="urn:microsoft.com/office/officeart/2005/8/layout/hierarchy2"/>
    <dgm:cxn modelId="{F3C075A1-6009-4397-B1DC-39C5725E9072}" type="presParOf" srcId="{530D9F4E-26A7-4E97-B1C7-1F385C15F034}" destId="{6221906F-2FE2-47EF-BC03-B85912FF56B8}" srcOrd="1" destOrd="0" presId="urn:microsoft.com/office/officeart/2005/8/layout/hierarchy2"/>
    <dgm:cxn modelId="{269CF999-1106-48B3-B80F-E19F3F936280}" type="presParOf" srcId="{195C0846-3C11-4DFD-AF6D-2EE89AE4B3B8}" destId="{8C726FF1-46F2-44F2-B17D-182EF43C14B0}" srcOrd="4" destOrd="0" presId="urn:microsoft.com/office/officeart/2005/8/layout/hierarchy2"/>
    <dgm:cxn modelId="{E1D212EF-67F1-4C43-BD7F-132A5DF6BA06}" type="presParOf" srcId="{8C726FF1-46F2-44F2-B17D-182EF43C14B0}" destId="{D3DF0126-3787-4FD3-B987-4F944ACC1FAC}" srcOrd="0" destOrd="0" presId="urn:microsoft.com/office/officeart/2005/8/layout/hierarchy2"/>
    <dgm:cxn modelId="{6B3B66AB-DE2B-4E45-AAE3-85F7204EB098}" type="presParOf" srcId="{195C0846-3C11-4DFD-AF6D-2EE89AE4B3B8}" destId="{8B662AAD-2B8D-4706-84A5-444E4A4C5236}" srcOrd="5" destOrd="0" presId="urn:microsoft.com/office/officeart/2005/8/layout/hierarchy2"/>
    <dgm:cxn modelId="{7A7E18DE-448D-4346-AE08-85A5736AB7A2}" type="presParOf" srcId="{8B662AAD-2B8D-4706-84A5-444E4A4C5236}" destId="{10787135-4E05-45AB-9FCF-FAF51C78CD89}" srcOrd="0" destOrd="0" presId="urn:microsoft.com/office/officeart/2005/8/layout/hierarchy2"/>
    <dgm:cxn modelId="{9D4ED3C6-F052-4C48-A261-FF0DEB8E1F8E}" type="presParOf" srcId="{8B662AAD-2B8D-4706-84A5-444E4A4C5236}" destId="{F0B2C86C-4C0B-4524-8C47-1C0932148967}" srcOrd="1" destOrd="0" presId="urn:microsoft.com/office/officeart/2005/8/layout/hierarchy2"/>
    <dgm:cxn modelId="{B21D0CB2-DFC5-40CE-98FC-73A322507126}" type="presParOf" srcId="{352F3875-CAC7-4DC6-8FDA-B352DF645BBD}" destId="{0C589E7A-45C4-4ABE-A765-ED57A8E918DE}" srcOrd="2" destOrd="0" presId="urn:microsoft.com/office/officeart/2005/8/layout/hierarchy2"/>
    <dgm:cxn modelId="{098F317E-69D0-4FE5-8099-6385D3C41ADD}" type="presParOf" srcId="{0C589E7A-45C4-4ABE-A765-ED57A8E918DE}" destId="{BEACA604-5520-4BEE-B30A-B35F22BA57D2}" srcOrd="0" destOrd="0" presId="urn:microsoft.com/office/officeart/2005/8/layout/hierarchy2"/>
    <dgm:cxn modelId="{39858476-9F74-4146-A1C7-2FED39AB0088}" type="presParOf" srcId="{0C589E7A-45C4-4ABE-A765-ED57A8E918DE}" destId="{D2FD53C9-CABB-4D7F-8B2A-7E7093953905}" srcOrd="1" destOrd="0" presId="urn:microsoft.com/office/officeart/2005/8/layout/hierarchy2"/>
    <dgm:cxn modelId="{D5DC4823-4263-44B6-9041-A88BBE42DCC7}" type="presParOf" srcId="{352F3875-CAC7-4DC6-8FDA-B352DF645BBD}" destId="{0B723D1A-4861-4563-ABBD-B06A895C9443}" srcOrd="3" destOrd="0" presId="urn:microsoft.com/office/officeart/2005/8/layout/hierarchy2"/>
    <dgm:cxn modelId="{4250B7BE-DCAC-4464-92AD-9B7B5F75907C}" type="presParOf" srcId="{0B723D1A-4861-4563-ABBD-B06A895C9443}" destId="{C1BD326C-E4A0-4265-8F4F-536183131DD7}" srcOrd="0" destOrd="0" presId="urn:microsoft.com/office/officeart/2005/8/layout/hierarchy2"/>
    <dgm:cxn modelId="{4F1D131B-A873-4C2E-A257-21BC6FDCA04A}" type="presParOf" srcId="{0B723D1A-4861-4563-ABBD-B06A895C9443}" destId="{46DE37A3-3706-443C-8CE3-75D972B15F1C}"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9E1CFA-9C19-41D8-8014-34EC699E65C1}">
      <dsp:nvSpPr>
        <dsp:cNvPr id="0" name=""/>
        <dsp:cNvSpPr/>
      </dsp:nvSpPr>
      <dsp:spPr>
        <a:xfrm rot="16200000">
          <a:off x="284" y="246"/>
          <a:ext cx="1295651" cy="1295651"/>
        </a:xfrm>
        <a:prstGeom prst="downArrow">
          <a:avLst>
            <a:gd name="adj1" fmla="val 50000"/>
            <a:gd name="adj2" fmla="val 35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rtl="0">
            <a:lnSpc>
              <a:spcPct val="90000"/>
            </a:lnSpc>
            <a:spcBef>
              <a:spcPct val="0"/>
            </a:spcBef>
            <a:spcAft>
              <a:spcPct val="35000"/>
            </a:spcAft>
          </a:pPr>
          <a:r>
            <a:rPr lang="zh-CN" sz="2200" kern="1200" smtClean="0"/>
            <a:t>水平</a:t>
          </a:r>
          <a:endParaRPr lang="zh-CN" sz="2200" kern="1200"/>
        </a:p>
      </dsp:txBody>
      <dsp:txXfrm rot="5400000">
        <a:off x="285" y="324158"/>
        <a:ext cx="1068912" cy="647825"/>
      </dsp:txXfrm>
    </dsp:sp>
    <dsp:sp modelId="{9FA4BE7B-3542-4EF6-AF32-56905E287A68}">
      <dsp:nvSpPr>
        <dsp:cNvPr id="0" name=""/>
        <dsp:cNvSpPr/>
      </dsp:nvSpPr>
      <dsp:spPr>
        <a:xfrm rot="5400000">
          <a:off x="2304464" y="246"/>
          <a:ext cx="1295651" cy="1295651"/>
        </a:xfrm>
        <a:prstGeom prst="downArrow">
          <a:avLst>
            <a:gd name="adj1" fmla="val 50000"/>
            <a:gd name="adj2" fmla="val 35000"/>
          </a:avLst>
        </a:prstGeom>
        <a:solidFill>
          <a:schemeClr val="accent3">
            <a:hueOff val="2332771"/>
            <a:satOff val="-6243"/>
            <a:lumOff val="627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rtl="0">
            <a:lnSpc>
              <a:spcPct val="90000"/>
            </a:lnSpc>
            <a:spcBef>
              <a:spcPct val="0"/>
            </a:spcBef>
            <a:spcAft>
              <a:spcPct val="35000"/>
            </a:spcAft>
          </a:pPr>
          <a:r>
            <a:rPr lang="zh-CN" sz="2200" kern="1200" smtClean="0"/>
            <a:t>垂直</a:t>
          </a:r>
          <a:endParaRPr lang="zh-CN" sz="2200" kern="1200"/>
        </a:p>
      </dsp:txBody>
      <dsp:txXfrm rot="-5400000">
        <a:off x="2531204" y="324159"/>
        <a:ext cx="1068912" cy="6478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B3141E-28D3-4823-82BD-627C0BB6D2FC}">
      <dsp:nvSpPr>
        <dsp:cNvPr id="0" name=""/>
        <dsp:cNvSpPr/>
      </dsp:nvSpPr>
      <dsp:spPr>
        <a:xfrm>
          <a:off x="-2649384" y="-408723"/>
          <a:ext cx="3162353" cy="3162353"/>
        </a:xfrm>
        <a:prstGeom prst="blockArc">
          <a:avLst>
            <a:gd name="adj1" fmla="val 18900000"/>
            <a:gd name="adj2" fmla="val 2700000"/>
            <a:gd name="adj3" fmla="val 683"/>
          </a:avLst>
        </a:pr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310B2D-5F25-45AE-955A-D785781B4CFA}">
      <dsp:nvSpPr>
        <dsp:cNvPr id="0" name=""/>
        <dsp:cNvSpPr/>
      </dsp:nvSpPr>
      <dsp:spPr>
        <a:xfrm>
          <a:off x="329797" y="234490"/>
          <a:ext cx="3889962" cy="468981"/>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2254" tIns="58420" rIns="58420" bIns="58420" numCol="1" spcCol="1270" anchor="ctr" anchorCtr="0">
          <a:noAutofit/>
        </a:bodyPr>
        <a:lstStyle/>
        <a:p>
          <a:pPr lvl="0" algn="l" defTabSz="1022350" rtl="0">
            <a:lnSpc>
              <a:spcPct val="90000"/>
            </a:lnSpc>
            <a:spcBef>
              <a:spcPct val="0"/>
            </a:spcBef>
            <a:spcAft>
              <a:spcPct val="35000"/>
            </a:spcAft>
          </a:pPr>
          <a:r>
            <a:rPr lang="zh-CN" sz="2300" kern="1200" smtClean="0"/>
            <a:t>（</a:t>
          </a:r>
          <a:r>
            <a:rPr lang="en-US" sz="2300" kern="1200" smtClean="0"/>
            <a:t>1</a:t>
          </a:r>
          <a:r>
            <a:rPr lang="zh-CN" sz="2300" kern="1200" smtClean="0"/>
            <a:t>）序列长短选择</a:t>
          </a:r>
          <a:endParaRPr lang="zh-CN" sz="2300" kern="1200"/>
        </a:p>
      </dsp:txBody>
      <dsp:txXfrm>
        <a:off x="329797" y="234490"/>
        <a:ext cx="3889962" cy="468981"/>
      </dsp:txXfrm>
    </dsp:sp>
    <dsp:sp modelId="{EF125B3D-1315-4F64-8512-1587D569FDEF}">
      <dsp:nvSpPr>
        <dsp:cNvPr id="0" name=""/>
        <dsp:cNvSpPr/>
      </dsp:nvSpPr>
      <dsp:spPr>
        <a:xfrm>
          <a:off x="36684" y="175867"/>
          <a:ext cx="586226" cy="586226"/>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BFDD7B2-C5F6-46BB-936B-E3C76331C05C}">
      <dsp:nvSpPr>
        <dsp:cNvPr id="0" name=""/>
        <dsp:cNvSpPr/>
      </dsp:nvSpPr>
      <dsp:spPr>
        <a:xfrm>
          <a:off x="500272" y="937962"/>
          <a:ext cx="3719487" cy="468981"/>
        </a:xfrm>
        <a:prstGeom prst="rect">
          <a:avLst/>
        </a:prstGeom>
        <a:solidFill>
          <a:schemeClr val="accent3">
            <a:hueOff val="1166385"/>
            <a:satOff val="-3122"/>
            <a:lumOff val="3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2254" tIns="58420" rIns="58420" bIns="58420" numCol="1" spcCol="1270" anchor="ctr" anchorCtr="0">
          <a:noAutofit/>
        </a:bodyPr>
        <a:lstStyle/>
        <a:p>
          <a:pPr lvl="0" algn="l" defTabSz="1022350" rtl="0">
            <a:lnSpc>
              <a:spcPct val="90000"/>
            </a:lnSpc>
            <a:spcBef>
              <a:spcPct val="0"/>
            </a:spcBef>
            <a:spcAft>
              <a:spcPct val="35000"/>
            </a:spcAft>
          </a:pPr>
          <a:r>
            <a:rPr lang="zh-CN" sz="2300" kern="1200" smtClean="0"/>
            <a:t>（</a:t>
          </a:r>
          <a:r>
            <a:rPr lang="en-US" sz="2300" kern="1200" smtClean="0"/>
            <a:t>2</a:t>
          </a:r>
          <a:r>
            <a:rPr lang="zh-CN" sz="2300" kern="1200" smtClean="0"/>
            <a:t>）序列布局类型选择</a:t>
          </a:r>
          <a:endParaRPr lang="zh-CN" sz="2300" kern="1200"/>
        </a:p>
      </dsp:txBody>
      <dsp:txXfrm>
        <a:off x="500272" y="937962"/>
        <a:ext cx="3719487" cy="468981"/>
      </dsp:txXfrm>
    </dsp:sp>
    <dsp:sp modelId="{18040BC5-5268-4EDB-A181-454AA39FC7C3}">
      <dsp:nvSpPr>
        <dsp:cNvPr id="0" name=""/>
        <dsp:cNvSpPr/>
      </dsp:nvSpPr>
      <dsp:spPr>
        <a:xfrm>
          <a:off x="207158" y="879339"/>
          <a:ext cx="586226" cy="586226"/>
        </a:xfrm>
        <a:prstGeom prst="ellipse">
          <a:avLst/>
        </a:prstGeom>
        <a:solidFill>
          <a:schemeClr val="lt1">
            <a:hueOff val="0"/>
            <a:satOff val="0"/>
            <a:lumOff val="0"/>
            <a:alphaOff val="0"/>
          </a:schemeClr>
        </a:solidFill>
        <a:ln w="25400" cap="flat" cmpd="sng" algn="ctr">
          <a:solidFill>
            <a:schemeClr val="accent3">
              <a:hueOff val="1166385"/>
              <a:satOff val="-3122"/>
              <a:lumOff val="3138"/>
              <a:alphaOff val="0"/>
            </a:schemeClr>
          </a:solidFill>
          <a:prstDash val="solid"/>
        </a:ln>
        <a:effectLst/>
      </dsp:spPr>
      <dsp:style>
        <a:lnRef idx="2">
          <a:scrgbClr r="0" g="0" b="0"/>
        </a:lnRef>
        <a:fillRef idx="1">
          <a:scrgbClr r="0" g="0" b="0"/>
        </a:fillRef>
        <a:effectRef idx="0">
          <a:scrgbClr r="0" g="0" b="0"/>
        </a:effectRef>
        <a:fontRef idx="minor"/>
      </dsp:style>
    </dsp:sp>
    <dsp:sp modelId="{BBFA6C16-7272-4FCD-BF8B-11827F5A46AE}">
      <dsp:nvSpPr>
        <dsp:cNvPr id="0" name=""/>
        <dsp:cNvSpPr/>
      </dsp:nvSpPr>
      <dsp:spPr>
        <a:xfrm>
          <a:off x="329797" y="1641434"/>
          <a:ext cx="3889962" cy="468981"/>
        </a:xfrm>
        <a:prstGeom prst="rect">
          <a:avLst/>
        </a:prstGeom>
        <a:solidFill>
          <a:schemeClr val="accent3">
            <a:hueOff val="2332771"/>
            <a:satOff val="-6243"/>
            <a:lumOff val="627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2254" tIns="58420" rIns="58420" bIns="58420" numCol="1" spcCol="1270" anchor="ctr" anchorCtr="0">
          <a:noAutofit/>
        </a:bodyPr>
        <a:lstStyle/>
        <a:p>
          <a:pPr lvl="0" algn="l" defTabSz="1022350" rtl="0">
            <a:lnSpc>
              <a:spcPct val="90000"/>
            </a:lnSpc>
            <a:spcBef>
              <a:spcPct val="0"/>
            </a:spcBef>
            <a:spcAft>
              <a:spcPct val="35000"/>
            </a:spcAft>
          </a:pPr>
          <a:r>
            <a:rPr lang="zh-CN" sz="2300" kern="1200" smtClean="0"/>
            <a:t>（</a:t>
          </a:r>
          <a:r>
            <a:rPr lang="en-US" sz="2300" kern="1200" smtClean="0"/>
            <a:t>3</a:t>
          </a:r>
          <a:r>
            <a:rPr lang="zh-CN" sz="2300" kern="1200" smtClean="0"/>
            <a:t>）高潮的选择</a:t>
          </a:r>
          <a:endParaRPr lang="zh-CN" sz="2300" kern="1200"/>
        </a:p>
      </dsp:txBody>
      <dsp:txXfrm>
        <a:off x="329797" y="1641434"/>
        <a:ext cx="3889962" cy="468981"/>
      </dsp:txXfrm>
    </dsp:sp>
    <dsp:sp modelId="{F35C8150-05A8-47CE-9362-23025A10B8C3}">
      <dsp:nvSpPr>
        <dsp:cNvPr id="0" name=""/>
        <dsp:cNvSpPr/>
      </dsp:nvSpPr>
      <dsp:spPr>
        <a:xfrm>
          <a:off x="36684" y="1582811"/>
          <a:ext cx="586226" cy="586226"/>
        </a:xfrm>
        <a:prstGeom prst="ellipse">
          <a:avLst/>
        </a:prstGeom>
        <a:solidFill>
          <a:schemeClr val="lt1">
            <a:hueOff val="0"/>
            <a:satOff val="0"/>
            <a:lumOff val="0"/>
            <a:alphaOff val="0"/>
          </a:schemeClr>
        </a:solidFill>
        <a:ln w="25400" cap="flat" cmpd="sng" algn="ctr">
          <a:solidFill>
            <a:schemeClr val="accent3">
              <a:hueOff val="2332771"/>
              <a:satOff val="-6243"/>
              <a:lumOff val="6275"/>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DD1F0F-ABE9-4649-A5B9-EA53A154391A}">
      <dsp:nvSpPr>
        <dsp:cNvPr id="0" name=""/>
        <dsp:cNvSpPr/>
      </dsp:nvSpPr>
      <dsp:spPr>
        <a:xfrm>
          <a:off x="2294" y="379787"/>
          <a:ext cx="2301772" cy="920709"/>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48006" rIns="24003" bIns="48006" numCol="1" spcCol="1270" anchor="ctr" anchorCtr="0">
          <a:noAutofit/>
        </a:bodyPr>
        <a:lstStyle/>
        <a:p>
          <a:pPr lvl="0" algn="ctr" defTabSz="800100" rtl="0">
            <a:lnSpc>
              <a:spcPct val="90000"/>
            </a:lnSpc>
            <a:spcBef>
              <a:spcPct val="0"/>
            </a:spcBef>
            <a:spcAft>
              <a:spcPct val="35000"/>
            </a:spcAft>
          </a:pPr>
          <a:r>
            <a:rPr lang="zh-CN" sz="1800" kern="1200" dirty="0" smtClean="0"/>
            <a:t>地面</a:t>
          </a:r>
          <a:r>
            <a:rPr lang="en-US" sz="1800" kern="1200" dirty="0" smtClean="0"/>
            <a:t> </a:t>
          </a:r>
          <a:endParaRPr lang="zh-CN" sz="1800" kern="1200" dirty="0"/>
        </a:p>
      </dsp:txBody>
      <dsp:txXfrm>
        <a:off x="2294" y="379787"/>
        <a:ext cx="2071595" cy="920709"/>
      </dsp:txXfrm>
    </dsp:sp>
    <dsp:sp modelId="{63B1B191-A276-443F-8FB5-4CB593E3C343}">
      <dsp:nvSpPr>
        <dsp:cNvPr id="0" name=""/>
        <dsp:cNvSpPr/>
      </dsp:nvSpPr>
      <dsp:spPr>
        <a:xfrm>
          <a:off x="1843712" y="379787"/>
          <a:ext cx="2301772" cy="920709"/>
        </a:xfrm>
        <a:prstGeom prst="chevron">
          <a:avLst/>
        </a:prstGeom>
        <a:solidFill>
          <a:schemeClr val="accent4">
            <a:hueOff val="925865"/>
            <a:satOff val="32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1</a:t>
          </a:r>
          <a:r>
            <a:rPr lang="zh-CN" sz="1800" kern="1200" smtClean="0"/>
            <a:t>）地面的整体性与装饰性</a:t>
          </a:r>
          <a:r>
            <a:rPr lang="en-US" sz="1800" kern="1200" smtClean="0"/>
            <a:t> </a:t>
          </a:r>
          <a:endParaRPr lang="zh-CN" sz="1800" kern="1200"/>
        </a:p>
      </dsp:txBody>
      <dsp:txXfrm>
        <a:off x="2304067" y="379787"/>
        <a:ext cx="1381063" cy="920709"/>
      </dsp:txXfrm>
    </dsp:sp>
    <dsp:sp modelId="{31371C67-D97E-4D33-848E-DD66EE77F00B}">
      <dsp:nvSpPr>
        <dsp:cNvPr id="0" name=""/>
        <dsp:cNvSpPr/>
      </dsp:nvSpPr>
      <dsp:spPr>
        <a:xfrm>
          <a:off x="3685130" y="379787"/>
          <a:ext cx="2301772" cy="920709"/>
        </a:xfrm>
        <a:prstGeom prst="chevron">
          <a:avLst/>
        </a:prstGeom>
        <a:solidFill>
          <a:schemeClr val="accent4">
            <a:hueOff val="1851730"/>
            <a:satOff val="6465"/>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2</a:t>
          </a:r>
          <a:r>
            <a:rPr lang="zh-CN" sz="1800" kern="1200" smtClean="0"/>
            <a:t>）材料的选取</a:t>
          </a:r>
          <a:endParaRPr lang="zh-CN" sz="1800" kern="1200"/>
        </a:p>
      </dsp:txBody>
      <dsp:txXfrm>
        <a:off x="4145485" y="379787"/>
        <a:ext cx="1381063" cy="920709"/>
      </dsp:txXfrm>
    </dsp:sp>
    <dsp:sp modelId="{767A64BD-6664-4BA3-A98A-A65FFEEDB240}">
      <dsp:nvSpPr>
        <dsp:cNvPr id="0" name=""/>
        <dsp:cNvSpPr/>
      </dsp:nvSpPr>
      <dsp:spPr>
        <a:xfrm>
          <a:off x="5526549" y="379787"/>
          <a:ext cx="2301772" cy="920709"/>
        </a:xfrm>
        <a:prstGeom prst="chevron">
          <a:avLst/>
        </a:prstGeom>
        <a:solidFill>
          <a:schemeClr val="accent4">
            <a:hueOff val="2777596"/>
            <a:satOff val="9698"/>
            <a:lumOff val="-411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3</a:t>
          </a:r>
          <a:r>
            <a:rPr lang="zh-CN" sz="1800" kern="1200" smtClean="0"/>
            <a:t>）材料的功能</a:t>
          </a:r>
          <a:endParaRPr lang="zh-CN" sz="1800" kern="1200"/>
        </a:p>
      </dsp:txBody>
      <dsp:txXfrm>
        <a:off x="5986904" y="379787"/>
        <a:ext cx="1381063" cy="9207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707098-A307-4503-AF92-E2454DF2F170}">
      <dsp:nvSpPr>
        <dsp:cNvPr id="0" name=""/>
        <dsp:cNvSpPr/>
      </dsp:nvSpPr>
      <dsp:spPr>
        <a:xfrm>
          <a:off x="0" y="80230"/>
          <a:ext cx="2448272" cy="57856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zh-CN" sz="2300" kern="1200" dirty="0" smtClean="0"/>
            <a:t>（</a:t>
          </a:r>
          <a:r>
            <a:rPr lang="en-US" sz="2300" kern="1200" dirty="0" smtClean="0"/>
            <a:t>1</a:t>
          </a:r>
          <a:r>
            <a:rPr lang="zh-CN" sz="2300" kern="1200" dirty="0" smtClean="0"/>
            <a:t>）吊顶</a:t>
          </a:r>
          <a:endParaRPr lang="zh-CN" sz="2300" kern="1200" dirty="0"/>
        </a:p>
      </dsp:txBody>
      <dsp:txXfrm>
        <a:off x="28243" y="108473"/>
        <a:ext cx="2391786" cy="522079"/>
      </dsp:txXfrm>
    </dsp:sp>
    <dsp:sp modelId="{F2CFB30C-4A99-496F-8687-47D106D5BB05}">
      <dsp:nvSpPr>
        <dsp:cNvPr id="0" name=""/>
        <dsp:cNvSpPr/>
      </dsp:nvSpPr>
      <dsp:spPr>
        <a:xfrm>
          <a:off x="0" y="725035"/>
          <a:ext cx="2448272" cy="578565"/>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zh-CN" sz="2300" kern="1200" smtClean="0"/>
            <a:t>（</a:t>
          </a:r>
          <a:r>
            <a:rPr lang="en-US" sz="2300" kern="1200" smtClean="0"/>
            <a:t>2</a:t>
          </a:r>
          <a:r>
            <a:rPr lang="zh-CN" sz="2300" kern="1200" smtClean="0"/>
            <a:t>）暴露式顶棚</a:t>
          </a:r>
          <a:endParaRPr lang="zh-CN" sz="2300" kern="1200"/>
        </a:p>
      </dsp:txBody>
      <dsp:txXfrm>
        <a:off x="28243" y="753278"/>
        <a:ext cx="2391786" cy="52207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CD016F-9B5A-4C79-A0B9-DA4751EC2A91}">
      <dsp:nvSpPr>
        <dsp:cNvPr id="0" name=""/>
        <dsp:cNvSpPr/>
      </dsp:nvSpPr>
      <dsp:spPr>
        <a:xfrm>
          <a:off x="243346" y="230701"/>
          <a:ext cx="4337842" cy="3943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ctr" defTabSz="800100" rtl="0">
            <a:lnSpc>
              <a:spcPct val="90000"/>
            </a:lnSpc>
            <a:spcBef>
              <a:spcPct val="0"/>
            </a:spcBef>
            <a:spcAft>
              <a:spcPct val="35000"/>
            </a:spcAft>
          </a:pPr>
          <a:r>
            <a:rPr lang="zh-CN" altLang="en-US" sz="1800" kern="1200" dirty="0" smtClean="0">
              <a:solidFill>
                <a:schemeClr val="accent6">
                  <a:lumMod val="75000"/>
                </a:schemeClr>
              </a:solidFill>
              <a:latin typeface="华文琥珀" pitchFamily="2" charset="-122"/>
              <a:ea typeface="华文琥珀" pitchFamily="2" charset="-122"/>
            </a:rPr>
            <a:t>室内界面的要求与特点</a:t>
          </a:r>
          <a:endParaRPr lang="zh-CN" altLang="en-US" sz="1800" kern="1200" dirty="0">
            <a:solidFill>
              <a:schemeClr val="accent6">
                <a:lumMod val="75000"/>
              </a:schemeClr>
            </a:solidFill>
            <a:latin typeface="华文琥珀" pitchFamily="2" charset="-122"/>
            <a:ea typeface="华文琥珀" pitchFamily="2" charset="-122"/>
          </a:endParaRPr>
        </a:p>
      </dsp:txBody>
      <dsp:txXfrm>
        <a:off x="243346" y="230701"/>
        <a:ext cx="4337842" cy="394349"/>
      </dsp:txXfrm>
    </dsp:sp>
    <dsp:sp modelId="{A7966DF6-D3BF-428E-A4BB-B136EC01E0B2}">
      <dsp:nvSpPr>
        <dsp:cNvPr id="0" name=""/>
        <dsp:cNvSpPr/>
      </dsp:nvSpPr>
      <dsp:spPr>
        <a:xfrm>
          <a:off x="243346" y="625050"/>
          <a:ext cx="578378" cy="96396"/>
        </a:xfrm>
        <a:prstGeom prst="parallelogram">
          <a:avLst>
            <a:gd name="adj" fmla="val 140840"/>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6E9DA1-45C9-4191-BA6D-20C3BFE0E581}">
      <dsp:nvSpPr>
        <dsp:cNvPr id="0" name=""/>
        <dsp:cNvSpPr/>
      </dsp:nvSpPr>
      <dsp:spPr>
        <a:xfrm>
          <a:off x="855464" y="625050"/>
          <a:ext cx="578378" cy="96396"/>
        </a:xfrm>
        <a:prstGeom prst="parallelogram">
          <a:avLst>
            <a:gd name="adj" fmla="val 140840"/>
          </a:avLst>
        </a:prstGeom>
        <a:solidFill>
          <a:schemeClr val="accent3">
            <a:hueOff val="68611"/>
            <a:satOff val="-184"/>
            <a:lumOff val="185"/>
            <a:alphaOff val="0"/>
          </a:schemeClr>
        </a:solidFill>
        <a:ln w="25400" cap="flat" cmpd="sng" algn="ctr">
          <a:solidFill>
            <a:schemeClr val="accent3">
              <a:hueOff val="68611"/>
              <a:satOff val="-184"/>
              <a:lumOff val="18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49AA3A-3E3C-4273-8995-167B26AD6C94}">
      <dsp:nvSpPr>
        <dsp:cNvPr id="0" name=""/>
        <dsp:cNvSpPr/>
      </dsp:nvSpPr>
      <dsp:spPr>
        <a:xfrm>
          <a:off x="1467582" y="625050"/>
          <a:ext cx="578378" cy="96396"/>
        </a:xfrm>
        <a:prstGeom prst="parallelogram">
          <a:avLst>
            <a:gd name="adj" fmla="val 140840"/>
          </a:avLst>
        </a:prstGeom>
        <a:solidFill>
          <a:schemeClr val="accent3">
            <a:hueOff val="137222"/>
            <a:satOff val="-367"/>
            <a:lumOff val="369"/>
            <a:alphaOff val="0"/>
          </a:schemeClr>
        </a:solidFill>
        <a:ln w="25400" cap="flat" cmpd="sng" algn="ctr">
          <a:solidFill>
            <a:schemeClr val="accent3">
              <a:hueOff val="137222"/>
              <a:satOff val="-367"/>
              <a:lumOff val="3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521AE5-829A-4232-8485-0FF261B4614F}">
      <dsp:nvSpPr>
        <dsp:cNvPr id="0" name=""/>
        <dsp:cNvSpPr/>
      </dsp:nvSpPr>
      <dsp:spPr>
        <a:xfrm>
          <a:off x="2079700" y="625050"/>
          <a:ext cx="578378" cy="96396"/>
        </a:xfrm>
        <a:prstGeom prst="parallelogram">
          <a:avLst>
            <a:gd name="adj" fmla="val 140840"/>
          </a:avLst>
        </a:prstGeom>
        <a:solidFill>
          <a:schemeClr val="accent3">
            <a:hueOff val="205833"/>
            <a:satOff val="-551"/>
            <a:lumOff val="554"/>
            <a:alphaOff val="0"/>
          </a:schemeClr>
        </a:solidFill>
        <a:ln w="25400" cap="flat" cmpd="sng" algn="ctr">
          <a:solidFill>
            <a:schemeClr val="accent3">
              <a:hueOff val="205833"/>
              <a:satOff val="-551"/>
              <a:lumOff val="55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C5BDFA-25AC-4728-8315-55305E06EA98}">
      <dsp:nvSpPr>
        <dsp:cNvPr id="0" name=""/>
        <dsp:cNvSpPr/>
      </dsp:nvSpPr>
      <dsp:spPr>
        <a:xfrm>
          <a:off x="2691817" y="625050"/>
          <a:ext cx="578378" cy="96396"/>
        </a:xfrm>
        <a:prstGeom prst="parallelogram">
          <a:avLst>
            <a:gd name="adj" fmla="val 140840"/>
          </a:avLst>
        </a:prstGeom>
        <a:solidFill>
          <a:schemeClr val="accent3">
            <a:hueOff val="274444"/>
            <a:satOff val="-734"/>
            <a:lumOff val="738"/>
            <a:alphaOff val="0"/>
          </a:schemeClr>
        </a:solidFill>
        <a:ln w="25400" cap="flat" cmpd="sng" algn="ctr">
          <a:solidFill>
            <a:schemeClr val="accent3">
              <a:hueOff val="274444"/>
              <a:satOff val="-734"/>
              <a:lumOff val="73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3DF510-BD07-4F23-8919-0C01450A16FF}">
      <dsp:nvSpPr>
        <dsp:cNvPr id="0" name=""/>
        <dsp:cNvSpPr/>
      </dsp:nvSpPr>
      <dsp:spPr>
        <a:xfrm>
          <a:off x="3303935" y="625050"/>
          <a:ext cx="578378" cy="96396"/>
        </a:xfrm>
        <a:prstGeom prst="parallelogram">
          <a:avLst>
            <a:gd name="adj" fmla="val 140840"/>
          </a:avLst>
        </a:prstGeom>
        <a:solidFill>
          <a:schemeClr val="accent3">
            <a:hueOff val="343055"/>
            <a:satOff val="-918"/>
            <a:lumOff val="923"/>
            <a:alphaOff val="0"/>
          </a:schemeClr>
        </a:solidFill>
        <a:ln w="25400" cap="flat" cmpd="sng" algn="ctr">
          <a:solidFill>
            <a:schemeClr val="accent3">
              <a:hueOff val="343055"/>
              <a:satOff val="-918"/>
              <a:lumOff val="92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0A086A-5301-4E40-8599-386A6ADB5C03}">
      <dsp:nvSpPr>
        <dsp:cNvPr id="0" name=""/>
        <dsp:cNvSpPr/>
      </dsp:nvSpPr>
      <dsp:spPr>
        <a:xfrm>
          <a:off x="3916053" y="625050"/>
          <a:ext cx="578378" cy="96396"/>
        </a:xfrm>
        <a:prstGeom prst="parallelogram">
          <a:avLst>
            <a:gd name="adj" fmla="val 140840"/>
          </a:avLst>
        </a:prstGeom>
        <a:solidFill>
          <a:schemeClr val="accent3">
            <a:hueOff val="411665"/>
            <a:satOff val="-1102"/>
            <a:lumOff val="1107"/>
            <a:alphaOff val="0"/>
          </a:schemeClr>
        </a:solidFill>
        <a:ln w="25400" cap="flat" cmpd="sng" algn="ctr">
          <a:solidFill>
            <a:schemeClr val="accent3">
              <a:hueOff val="411665"/>
              <a:satOff val="-1102"/>
              <a:lumOff val="110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739797-B888-4A0E-B046-62612F937CC3}">
      <dsp:nvSpPr>
        <dsp:cNvPr id="0" name=""/>
        <dsp:cNvSpPr/>
      </dsp:nvSpPr>
      <dsp:spPr>
        <a:xfrm>
          <a:off x="243346" y="784752"/>
          <a:ext cx="4337842" cy="3943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zh-CN" sz="1700" kern="1200" smtClean="0"/>
            <a:t>（一）安全可靠并适用广泛。</a:t>
          </a:r>
          <a:r>
            <a:rPr lang="en-US" sz="1700" kern="1200" smtClean="0"/>
            <a:t> </a:t>
          </a:r>
          <a:endParaRPr lang="zh-CN" sz="1700" kern="1200"/>
        </a:p>
      </dsp:txBody>
      <dsp:txXfrm>
        <a:off x="243346" y="784752"/>
        <a:ext cx="4337842" cy="394349"/>
      </dsp:txXfrm>
    </dsp:sp>
    <dsp:sp modelId="{E226FEAD-BA63-46F1-95A0-1D24B421FCA6}">
      <dsp:nvSpPr>
        <dsp:cNvPr id="0" name=""/>
        <dsp:cNvSpPr/>
      </dsp:nvSpPr>
      <dsp:spPr>
        <a:xfrm>
          <a:off x="243346" y="1179101"/>
          <a:ext cx="578378" cy="96396"/>
        </a:xfrm>
        <a:prstGeom prst="parallelogram">
          <a:avLst>
            <a:gd name="adj" fmla="val 140840"/>
          </a:avLst>
        </a:prstGeom>
        <a:solidFill>
          <a:schemeClr val="accent3">
            <a:hueOff val="480276"/>
            <a:satOff val="-1285"/>
            <a:lumOff val="1292"/>
            <a:alphaOff val="0"/>
          </a:schemeClr>
        </a:solidFill>
        <a:ln w="25400" cap="flat" cmpd="sng" algn="ctr">
          <a:solidFill>
            <a:schemeClr val="accent3">
              <a:hueOff val="480276"/>
              <a:satOff val="-1285"/>
              <a:lumOff val="129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2B30A0-DE06-40D4-A03E-643DD1077C66}">
      <dsp:nvSpPr>
        <dsp:cNvPr id="0" name=""/>
        <dsp:cNvSpPr/>
      </dsp:nvSpPr>
      <dsp:spPr>
        <a:xfrm>
          <a:off x="855464" y="1179101"/>
          <a:ext cx="578378" cy="96396"/>
        </a:xfrm>
        <a:prstGeom prst="parallelogram">
          <a:avLst>
            <a:gd name="adj" fmla="val 140840"/>
          </a:avLst>
        </a:prstGeom>
        <a:solidFill>
          <a:schemeClr val="accent3">
            <a:hueOff val="548887"/>
            <a:satOff val="-1469"/>
            <a:lumOff val="1476"/>
            <a:alphaOff val="0"/>
          </a:schemeClr>
        </a:solidFill>
        <a:ln w="25400" cap="flat" cmpd="sng" algn="ctr">
          <a:solidFill>
            <a:schemeClr val="accent3">
              <a:hueOff val="548887"/>
              <a:satOff val="-1469"/>
              <a:lumOff val="147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5B85A9-074B-441F-94ED-50A6D3F70AB1}">
      <dsp:nvSpPr>
        <dsp:cNvPr id="0" name=""/>
        <dsp:cNvSpPr/>
      </dsp:nvSpPr>
      <dsp:spPr>
        <a:xfrm>
          <a:off x="1467582" y="1179101"/>
          <a:ext cx="578378" cy="96396"/>
        </a:xfrm>
        <a:prstGeom prst="parallelogram">
          <a:avLst>
            <a:gd name="adj" fmla="val 140840"/>
          </a:avLst>
        </a:prstGeom>
        <a:solidFill>
          <a:schemeClr val="accent3">
            <a:hueOff val="617498"/>
            <a:satOff val="-1653"/>
            <a:lumOff val="1661"/>
            <a:alphaOff val="0"/>
          </a:schemeClr>
        </a:solidFill>
        <a:ln w="25400" cap="flat" cmpd="sng" algn="ctr">
          <a:solidFill>
            <a:schemeClr val="accent3">
              <a:hueOff val="617498"/>
              <a:satOff val="-1653"/>
              <a:lumOff val="166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0667E-935F-4CE6-9CF6-F6D14CA45F82}">
      <dsp:nvSpPr>
        <dsp:cNvPr id="0" name=""/>
        <dsp:cNvSpPr/>
      </dsp:nvSpPr>
      <dsp:spPr>
        <a:xfrm>
          <a:off x="2079700" y="1179101"/>
          <a:ext cx="578378" cy="96396"/>
        </a:xfrm>
        <a:prstGeom prst="parallelogram">
          <a:avLst>
            <a:gd name="adj" fmla="val 140840"/>
          </a:avLst>
        </a:prstGeom>
        <a:solidFill>
          <a:schemeClr val="accent3">
            <a:hueOff val="686109"/>
            <a:satOff val="-1836"/>
            <a:lumOff val="1846"/>
            <a:alphaOff val="0"/>
          </a:schemeClr>
        </a:solidFill>
        <a:ln w="25400" cap="flat" cmpd="sng" algn="ctr">
          <a:solidFill>
            <a:schemeClr val="accent3">
              <a:hueOff val="686109"/>
              <a:satOff val="-1836"/>
              <a:lumOff val="184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82EFB6-5FD3-483F-ABD2-3DBD3EBD6285}">
      <dsp:nvSpPr>
        <dsp:cNvPr id="0" name=""/>
        <dsp:cNvSpPr/>
      </dsp:nvSpPr>
      <dsp:spPr>
        <a:xfrm>
          <a:off x="2691817" y="1179101"/>
          <a:ext cx="578378" cy="96396"/>
        </a:xfrm>
        <a:prstGeom prst="parallelogram">
          <a:avLst>
            <a:gd name="adj" fmla="val 140840"/>
          </a:avLst>
        </a:prstGeom>
        <a:solidFill>
          <a:schemeClr val="accent3">
            <a:hueOff val="754720"/>
            <a:satOff val="-2020"/>
            <a:lumOff val="2030"/>
            <a:alphaOff val="0"/>
          </a:schemeClr>
        </a:solidFill>
        <a:ln w="25400" cap="flat" cmpd="sng" algn="ctr">
          <a:solidFill>
            <a:schemeClr val="accent3">
              <a:hueOff val="754720"/>
              <a:satOff val="-2020"/>
              <a:lumOff val="203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AAA940-3116-4FB7-937C-FC7442D87613}">
      <dsp:nvSpPr>
        <dsp:cNvPr id="0" name=""/>
        <dsp:cNvSpPr/>
      </dsp:nvSpPr>
      <dsp:spPr>
        <a:xfrm>
          <a:off x="3303935" y="1179101"/>
          <a:ext cx="578378" cy="96396"/>
        </a:xfrm>
        <a:prstGeom prst="parallelogram">
          <a:avLst>
            <a:gd name="adj" fmla="val 140840"/>
          </a:avLst>
        </a:prstGeom>
        <a:solidFill>
          <a:schemeClr val="accent3">
            <a:hueOff val="823331"/>
            <a:satOff val="-2203"/>
            <a:lumOff val="2215"/>
            <a:alphaOff val="0"/>
          </a:schemeClr>
        </a:solidFill>
        <a:ln w="25400" cap="flat" cmpd="sng" algn="ctr">
          <a:solidFill>
            <a:schemeClr val="accent3">
              <a:hueOff val="823331"/>
              <a:satOff val="-2203"/>
              <a:lumOff val="221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82181E-A7DF-454D-A79D-5FE8F2CD59E2}">
      <dsp:nvSpPr>
        <dsp:cNvPr id="0" name=""/>
        <dsp:cNvSpPr/>
      </dsp:nvSpPr>
      <dsp:spPr>
        <a:xfrm>
          <a:off x="3916053" y="1179101"/>
          <a:ext cx="578378" cy="96396"/>
        </a:xfrm>
        <a:prstGeom prst="parallelogram">
          <a:avLst>
            <a:gd name="adj" fmla="val 140840"/>
          </a:avLst>
        </a:prstGeom>
        <a:solidFill>
          <a:schemeClr val="accent3">
            <a:hueOff val="891942"/>
            <a:satOff val="-2387"/>
            <a:lumOff val="2399"/>
            <a:alphaOff val="0"/>
          </a:schemeClr>
        </a:solidFill>
        <a:ln w="25400" cap="flat" cmpd="sng" algn="ctr">
          <a:solidFill>
            <a:schemeClr val="accent3">
              <a:hueOff val="891942"/>
              <a:satOff val="-2387"/>
              <a:lumOff val="239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039D1D-7990-4FDD-85FB-87149A2CEA43}">
      <dsp:nvSpPr>
        <dsp:cNvPr id="0" name=""/>
        <dsp:cNvSpPr/>
      </dsp:nvSpPr>
      <dsp:spPr>
        <a:xfrm>
          <a:off x="243346" y="1338803"/>
          <a:ext cx="4337842" cy="3943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zh-CN" sz="1700" kern="1200" dirty="0" smtClean="0"/>
            <a:t>（二）造型各具特色，独具匠心。</a:t>
          </a:r>
          <a:endParaRPr lang="zh-CN" sz="1700" kern="1200" dirty="0"/>
        </a:p>
      </dsp:txBody>
      <dsp:txXfrm>
        <a:off x="243346" y="1338803"/>
        <a:ext cx="4337842" cy="394349"/>
      </dsp:txXfrm>
    </dsp:sp>
    <dsp:sp modelId="{8F8E0ADF-2751-4D1A-8DD7-F9B46125C4F9}">
      <dsp:nvSpPr>
        <dsp:cNvPr id="0" name=""/>
        <dsp:cNvSpPr/>
      </dsp:nvSpPr>
      <dsp:spPr>
        <a:xfrm>
          <a:off x="243346" y="1733152"/>
          <a:ext cx="578378" cy="96396"/>
        </a:xfrm>
        <a:prstGeom prst="parallelogram">
          <a:avLst>
            <a:gd name="adj" fmla="val 140840"/>
          </a:avLst>
        </a:prstGeom>
        <a:solidFill>
          <a:schemeClr val="accent3">
            <a:hueOff val="960553"/>
            <a:satOff val="-2571"/>
            <a:lumOff val="2584"/>
            <a:alphaOff val="0"/>
          </a:schemeClr>
        </a:solidFill>
        <a:ln w="25400" cap="flat" cmpd="sng" algn="ctr">
          <a:solidFill>
            <a:schemeClr val="accent3">
              <a:hueOff val="960553"/>
              <a:satOff val="-2571"/>
              <a:lumOff val="258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AD702F-71B1-4D2B-9A31-72EC51F761E7}">
      <dsp:nvSpPr>
        <dsp:cNvPr id="0" name=""/>
        <dsp:cNvSpPr/>
      </dsp:nvSpPr>
      <dsp:spPr>
        <a:xfrm>
          <a:off x="855464" y="1733152"/>
          <a:ext cx="578378" cy="96396"/>
        </a:xfrm>
        <a:prstGeom prst="parallelogram">
          <a:avLst>
            <a:gd name="adj" fmla="val 140840"/>
          </a:avLst>
        </a:prstGeom>
        <a:solidFill>
          <a:schemeClr val="accent3">
            <a:hueOff val="1029164"/>
            <a:satOff val="-2754"/>
            <a:lumOff val="2768"/>
            <a:alphaOff val="0"/>
          </a:schemeClr>
        </a:solidFill>
        <a:ln w="25400" cap="flat" cmpd="sng" algn="ctr">
          <a:solidFill>
            <a:schemeClr val="accent3">
              <a:hueOff val="1029164"/>
              <a:satOff val="-2754"/>
              <a:lumOff val="276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0FCB08-6F9F-4683-AE0F-25DEEE61E7E0}">
      <dsp:nvSpPr>
        <dsp:cNvPr id="0" name=""/>
        <dsp:cNvSpPr/>
      </dsp:nvSpPr>
      <dsp:spPr>
        <a:xfrm>
          <a:off x="1467582" y="1733152"/>
          <a:ext cx="578378" cy="96396"/>
        </a:xfrm>
        <a:prstGeom prst="parallelogram">
          <a:avLst>
            <a:gd name="adj" fmla="val 140840"/>
          </a:avLst>
        </a:prstGeom>
        <a:solidFill>
          <a:schemeClr val="accent3">
            <a:hueOff val="1097775"/>
            <a:satOff val="-2938"/>
            <a:lumOff val="2953"/>
            <a:alphaOff val="0"/>
          </a:schemeClr>
        </a:solidFill>
        <a:ln w="25400" cap="flat" cmpd="sng" algn="ctr">
          <a:solidFill>
            <a:schemeClr val="accent3">
              <a:hueOff val="1097775"/>
              <a:satOff val="-2938"/>
              <a:lumOff val="295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D5DFCB-4861-4E00-9F5D-9FC694323A85}">
      <dsp:nvSpPr>
        <dsp:cNvPr id="0" name=""/>
        <dsp:cNvSpPr/>
      </dsp:nvSpPr>
      <dsp:spPr>
        <a:xfrm>
          <a:off x="2079700" y="1733152"/>
          <a:ext cx="578378" cy="96396"/>
        </a:xfrm>
        <a:prstGeom prst="parallelogram">
          <a:avLst>
            <a:gd name="adj" fmla="val 140840"/>
          </a:avLst>
        </a:prstGeom>
        <a:solidFill>
          <a:schemeClr val="accent3">
            <a:hueOff val="1166385"/>
            <a:satOff val="-3122"/>
            <a:lumOff val="3138"/>
            <a:alphaOff val="0"/>
          </a:schemeClr>
        </a:solidFill>
        <a:ln w="25400" cap="flat" cmpd="sng" algn="ctr">
          <a:solidFill>
            <a:schemeClr val="accent3">
              <a:hueOff val="1166385"/>
              <a:satOff val="-3122"/>
              <a:lumOff val="313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78DECD-C7B0-48A9-B382-8E728F8DEABA}">
      <dsp:nvSpPr>
        <dsp:cNvPr id="0" name=""/>
        <dsp:cNvSpPr/>
      </dsp:nvSpPr>
      <dsp:spPr>
        <a:xfrm>
          <a:off x="2691817" y="1733152"/>
          <a:ext cx="578378" cy="96396"/>
        </a:xfrm>
        <a:prstGeom prst="parallelogram">
          <a:avLst>
            <a:gd name="adj" fmla="val 140840"/>
          </a:avLst>
        </a:prstGeom>
        <a:solidFill>
          <a:schemeClr val="accent3">
            <a:hueOff val="1234996"/>
            <a:satOff val="-3305"/>
            <a:lumOff val="3322"/>
            <a:alphaOff val="0"/>
          </a:schemeClr>
        </a:solidFill>
        <a:ln w="25400" cap="flat" cmpd="sng" algn="ctr">
          <a:solidFill>
            <a:schemeClr val="accent3">
              <a:hueOff val="1234996"/>
              <a:satOff val="-3305"/>
              <a:lumOff val="332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27067A-50D9-4DC9-94E9-386B7997E98F}">
      <dsp:nvSpPr>
        <dsp:cNvPr id="0" name=""/>
        <dsp:cNvSpPr/>
      </dsp:nvSpPr>
      <dsp:spPr>
        <a:xfrm>
          <a:off x="3303935" y="1733152"/>
          <a:ext cx="578378" cy="96396"/>
        </a:xfrm>
        <a:prstGeom prst="parallelogram">
          <a:avLst>
            <a:gd name="adj" fmla="val 140840"/>
          </a:avLst>
        </a:prstGeom>
        <a:solidFill>
          <a:schemeClr val="accent3">
            <a:hueOff val="1303607"/>
            <a:satOff val="-3489"/>
            <a:lumOff val="3507"/>
            <a:alphaOff val="0"/>
          </a:schemeClr>
        </a:solidFill>
        <a:ln w="25400" cap="flat" cmpd="sng" algn="ctr">
          <a:solidFill>
            <a:schemeClr val="accent3">
              <a:hueOff val="1303607"/>
              <a:satOff val="-3489"/>
              <a:lumOff val="350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5D66AD-3C77-43CE-9D6E-3A162BB85FD3}">
      <dsp:nvSpPr>
        <dsp:cNvPr id="0" name=""/>
        <dsp:cNvSpPr/>
      </dsp:nvSpPr>
      <dsp:spPr>
        <a:xfrm>
          <a:off x="3916053" y="1733152"/>
          <a:ext cx="578378" cy="96396"/>
        </a:xfrm>
        <a:prstGeom prst="parallelogram">
          <a:avLst>
            <a:gd name="adj" fmla="val 140840"/>
          </a:avLst>
        </a:prstGeom>
        <a:solidFill>
          <a:schemeClr val="accent3">
            <a:hueOff val="1372218"/>
            <a:satOff val="-3672"/>
            <a:lumOff val="3691"/>
            <a:alphaOff val="0"/>
          </a:schemeClr>
        </a:solidFill>
        <a:ln w="25400" cap="flat" cmpd="sng" algn="ctr">
          <a:solidFill>
            <a:schemeClr val="accent3">
              <a:hueOff val="1372218"/>
              <a:satOff val="-3672"/>
              <a:lumOff val="36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1351DD-3063-4A71-844E-1C0D1019B7D3}">
      <dsp:nvSpPr>
        <dsp:cNvPr id="0" name=""/>
        <dsp:cNvSpPr/>
      </dsp:nvSpPr>
      <dsp:spPr>
        <a:xfrm>
          <a:off x="243346" y="1892854"/>
          <a:ext cx="4337842" cy="3943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zh-CN" sz="1700" kern="1200" dirty="0" smtClean="0"/>
            <a:t>（三）优化方案，以便施工。</a:t>
          </a:r>
          <a:endParaRPr lang="zh-CN" sz="1700" kern="1200" dirty="0"/>
        </a:p>
      </dsp:txBody>
      <dsp:txXfrm>
        <a:off x="243346" y="1892854"/>
        <a:ext cx="4337842" cy="394349"/>
      </dsp:txXfrm>
    </dsp:sp>
    <dsp:sp modelId="{40244F96-F616-49A6-B726-0F6DFA1BDBC9}">
      <dsp:nvSpPr>
        <dsp:cNvPr id="0" name=""/>
        <dsp:cNvSpPr/>
      </dsp:nvSpPr>
      <dsp:spPr>
        <a:xfrm>
          <a:off x="243346" y="2287203"/>
          <a:ext cx="578378" cy="96396"/>
        </a:xfrm>
        <a:prstGeom prst="parallelogram">
          <a:avLst>
            <a:gd name="adj" fmla="val 140840"/>
          </a:avLst>
        </a:prstGeom>
        <a:solidFill>
          <a:schemeClr val="accent3">
            <a:hueOff val="1440829"/>
            <a:satOff val="-3856"/>
            <a:lumOff val="3876"/>
            <a:alphaOff val="0"/>
          </a:schemeClr>
        </a:solidFill>
        <a:ln w="25400" cap="flat" cmpd="sng" algn="ctr">
          <a:solidFill>
            <a:schemeClr val="accent3">
              <a:hueOff val="1440829"/>
              <a:satOff val="-3856"/>
              <a:lumOff val="387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6A0690-B2D4-498E-A110-850778CCA9B0}">
      <dsp:nvSpPr>
        <dsp:cNvPr id="0" name=""/>
        <dsp:cNvSpPr/>
      </dsp:nvSpPr>
      <dsp:spPr>
        <a:xfrm>
          <a:off x="855464" y="2287203"/>
          <a:ext cx="578378" cy="96396"/>
        </a:xfrm>
        <a:prstGeom prst="parallelogram">
          <a:avLst>
            <a:gd name="adj" fmla="val 140840"/>
          </a:avLst>
        </a:prstGeom>
        <a:solidFill>
          <a:schemeClr val="accent3">
            <a:hueOff val="1509440"/>
            <a:satOff val="-4040"/>
            <a:lumOff val="4060"/>
            <a:alphaOff val="0"/>
          </a:schemeClr>
        </a:solidFill>
        <a:ln w="25400" cap="flat" cmpd="sng" algn="ctr">
          <a:solidFill>
            <a:schemeClr val="accent3">
              <a:hueOff val="1509440"/>
              <a:satOff val="-4040"/>
              <a:lumOff val="406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9CDD764-83D7-44A2-999F-A11B591CAA25}">
      <dsp:nvSpPr>
        <dsp:cNvPr id="0" name=""/>
        <dsp:cNvSpPr/>
      </dsp:nvSpPr>
      <dsp:spPr>
        <a:xfrm>
          <a:off x="1467582" y="2287203"/>
          <a:ext cx="578378" cy="96396"/>
        </a:xfrm>
        <a:prstGeom prst="parallelogram">
          <a:avLst>
            <a:gd name="adj" fmla="val 140840"/>
          </a:avLst>
        </a:prstGeom>
        <a:solidFill>
          <a:schemeClr val="accent3">
            <a:hueOff val="1578051"/>
            <a:satOff val="-4223"/>
            <a:lumOff val="4245"/>
            <a:alphaOff val="0"/>
          </a:schemeClr>
        </a:solidFill>
        <a:ln w="25400" cap="flat" cmpd="sng" algn="ctr">
          <a:solidFill>
            <a:schemeClr val="accent3">
              <a:hueOff val="1578051"/>
              <a:satOff val="-4223"/>
              <a:lumOff val="424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5E51D7-7B01-4C09-B747-D17EBA5012C8}">
      <dsp:nvSpPr>
        <dsp:cNvPr id="0" name=""/>
        <dsp:cNvSpPr/>
      </dsp:nvSpPr>
      <dsp:spPr>
        <a:xfrm>
          <a:off x="2079700" y="2287203"/>
          <a:ext cx="578378" cy="96396"/>
        </a:xfrm>
        <a:prstGeom prst="parallelogram">
          <a:avLst>
            <a:gd name="adj" fmla="val 140840"/>
          </a:avLst>
        </a:prstGeom>
        <a:solidFill>
          <a:schemeClr val="accent3">
            <a:hueOff val="1646662"/>
            <a:satOff val="-4407"/>
            <a:lumOff val="4429"/>
            <a:alphaOff val="0"/>
          </a:schemeClr>
        </a:solidFill>
        <a:ln w="25400" cap="flat" cmpd="sng" algn="ctr">
          <a:solidFill>
            <a:schemeClr val="accent3">
              <a:hueOff val="1646662"/>
              <a:satOff val="-4407"/>
              <a:lumOff val="442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567474-93F9-408E-BF87-B039C4375484}">
      <dsp:nvSpPr>
        <dsp:cNvPr id="0" name=""/>
        <dsp:cNvSpPr/>
      </dsp:nvSpPr>
      <dsp:spPr>
        <a:xfrm>
          <a:off x="2691817" y="2287203"/>
          <a:ext cx="578378" cy="96396"/>
        </a:xfrm>
        <a:prstGeom prst="parallelogram">
          <a:avLst>
            <a:gd name="adj" fmla="val 140840"/>
          </a:avLst>
        </a:prstGeom>
        <a:solidFill>
          <a:schemeClr val="accent3">
            <a:hueOff val="1715273"/>
            <a:satOff val="-4590"/>
            <a:lumOff val="4614"/>
            <a:alphaOff val="0"/>
          </a:schemeClr>
        </a:solidFill>
        <a:ln w="25400" cap="flat" cmpd="sng" algn="ctr">
          <a:solidFill>
            <a:schemeClr val="accent3">
              <a:hueOff val="1715273"/>
              <a:satOff val="-4590"/>
              <a:lumOff val="461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650BF9-8B0C-4002-B17C-1C2D742E6571}">
      <dsp:nvSpPr>
        <dsp:cNvPr id="0" name=""/>
        <dsp:cNvSpPr/>
      </dsp:nvSpPr>
      <dsp:spPr>
        <a:xfrm>
          <a:off x="3303935" y="2287203"/>
          <a:ext cx="578378" cy="96396"/>
        </a:xfrm>
        <a:prstGeom prst="parallelogram">
          <a:avLst>
            <a:gd name="adj" fmla="val 140840"/>
          </a:avLst>
        </a:prstGeom>
        <a:solidFill>
          <a:schemeClr val="accent3">
            <a:hueOff val="1783884"/>
            <a:satOff val="-4774"/>
            <a:lumOff val="4799"/>
            <a:alphaOff val="0"/>
          </a:schemeClr>
        </a:solidFill>
        <a:ln w="25400" cap="flat" cmpd="sng" algn="ctr">
          <a:solidFill>
            <a:schemeClr val="accent3">
              <a:hueOff val="1783884"/>
              <a:satOff val="-4774"/>
              <a:lumOff val="479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24AA48-BA3B-48A4-AA70-C46577177400}">
      <dsp:nvSpPr>
        <dsp:cNvPr id="0" name=""/>
        <dsp:cNvSpPr/>
      </dsp:nvSpPr>
      <dsp:spPr>
        <a:xfrm>
          <a:off x="3916053" y="2287203"/>
          <a:ext cx="578378" cy="96396"/>
        </a:xfrm>
        <a:prstGeom prst="parallelogram">
          <a:avLst>
            <a:gd name="adj" fmla="val 140840"/>
          </a:avLst>
        </a:prstGeom>
        <a:solidFill>
          <a:schemeClr val="accent3">
            <a:hueOff val="1852495"/>
            <a:satOff val="-4958"/>
            <a:lumOff val="4983"/>
            <a:alphaOff val="0"/>
          </a:schemeClr>
        </a:solidFill>
        <a:ln w="25400" cap="flat" cmpd="sng" algn="ctr">
          <a:solidFill>
            <a:schemeClr val="accent3">
              <a:hueOff val="1852495"/>
              <a:satOff val="-4958"/>
              <a:lumOff val="498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BC15B1-1C48-42CB-A6EE-C565640C1FC1}">
      <dsp:nvSpPr>
        <dsp:cNvPr id="0" name=""/>
        <dsp:cNvSpPr/>
      </dsp:nvSpPr>
      <dsp:spPr>
        <a:xfrm>
          <a:off x="243346" y="2446904"/>
          <a:ext cx="4337842" cy="3943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zh-CN" sz="1700" kern="1200" smtClean="0"/>
            <a:t>（四）选材合理，成本适宜。</a:t>
          </a:r>
          <a:endParaRPr lang="zh-CN" sz="1700" kern="1200"/>
        </a:p>
      </dsp:txBody>
      <dsp:txXfrm>
        <a:off x="243346" y="2446904"/>
        <a:ext cx="4337842" cy="394349"/>
      </dsp:txXfrm>
    </dsp:sp>
    <dsp:sp modelId="{D8B98132-F1A4-4EDF-9EEF-20BF5ECD32AF}">
      <dsp:nvSpPr>
        <dsp:cNvPr id="0" name=""/>
        <dsp:cNvSpPr/>
      </dsp:nvSpPr>
      <dsp:spPr>
        <a:xfrm>
          <a:off x="243346" y="2841254"/>
          <a:ext cx="578378" cy="96396"/>
        </a:xfrm>
        <a:prstGeom prst="parallelogram">
          <a:avLst>
            <a:gd name="adj" fmla="val 140840"/>
          </a:avLst>
        </a:prstGeom>
        <a:solidFill>
          <a:schemeClr val="accent3">
            <a:hueOff val="1921105"/>
            <a:satOff val="-5141"/>
            <a:lumOff val="5168"/>
            <a:alphaOff val="0"/>
          </a:schemeClr>
        </a:solidFill>
        <a:ln w="25400" cap="flat" cmpd="sng" algn="ctr">
          <a:solidFill>
            <a:schemeClr val="accent3">
              <a:hueOff val="1921105"/>
              <a:satOff val="-5141"/>
              <a:lumOff val="516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474547-DBFA-48D4-BA81-0D3733CE35C7}">
      <dsp:nvSpPr>
        <dsp:cNvPr id="0" name=""/>
        <dsp:cNvSpPr/>
      </dsp:nvSpPr>
      <dsp:spPr>
        <a:xfrm>
          <a:off x="855464" y="2841254"/>
          <a:ext cx="578378" cy="96396"/>
        </a:xfrm>
        <a:prstGeom prst="parallelogram">
          <a:avLst>
            <a:gd name="adj" fmla="val 140840"/>
          </a:avLst>
        </a:prstGeom>
        <a:solidFill>
          <a:schemeClr val="accent3">
            <a:hueOff val="1989716"/>
            <a:satOff val="-5325"/>
            <a:lumOff val="5352"/>
            <a:alphaOff val="0"/>
          </a:schemeClr>
        </a:solidFill>
        <a:ln w="25400" cap="flat" cmpd="sng" algn="ctr">
          <a:solidFill>
            <a:schemeClr val="accent3">
              <a:hueOff val="1989716"/>
              <a:satOff val="-5325"/>
              <a:lumOff val="535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752F2F-F739-4411-B6B1-99F208245D77}">
      <dsp:nvSpPr>
        <dsp:cNvPr id="0" name=""/>
        <dsp:cNvSpPr/>
      </dsp:nvSpPr>
      <dsp:spPr>
        <a:xfrm>
          <a:off x="1467582" y="2841254"/>
          <a:ext cx="578378" cy="96396"/>
        </a:xfrm>
        <a:prstGeom prst="parallelogram">
          <a:avLst>
            <a:gd name="adj" fmla="val 140840"/>
          </a:avLst>
        </a:prstGeom>
        <a:solidFill>
          <a:schemeClr val="accent3">
            <a:hueOff val="2058327"/>
            <a:satOff val="-5509"/>
            <a:lumOff val="5537"/>
            <a:alphaOff val="0"/>
          </a:schemeClr>
        </a:solidFill>
        <a:ln w="25400" cap="flat" cmpd="sng" algn="ctr">
          <a:solidFill>
            <a:schemeClr val="accent3">
              <a:hueOff val="2058327"/>
              <a:satOff val="-5509"/>
              <a:lumOff val="553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058DD66-6B6A-42A2-9ACF-95B422E7A842}">
      <dsp:nvSpPr>
        <dsp:cNvPr id="0" name=""/>
        <dsp:cNvSpPr/>
      </dsp:nvSpPr>
      <dsp:spPr>
        <a:xfrm>
          <a:off x="2079700" y="2841254"/>
          <a:ext cx="578378" cy="96396"/>
        </a:xfrm>
        <a:prstGeom prst="parallelogram">
          <a:avLst>
            <a:gd name="adj" fmla="val 140840"/>
          </a:avLst>
        </a:prstGeom>
        <a:solidFill>
          <a:schemeClr val="accent3">
            <a:hueOff val="2126938"/>
            <a:satOff val="-5692"/>
            <a:lumOff val="5721"/>
            <a:alphaOff val="0"/>
          </a:schemeClr>
        </a:solidFill>
        <a:ln w="25400" cap="flat" cmpd="sng" algn="ctr">
          <a:solidFill>
            <a:schemeClr val="accent3">
              <a:hueOff val="2126938"/>
              <a:satOff val="-5692"/>
              <a:lumOff val="572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0FAFF7-9232-4957-93C8-249AEB9783CF}">
      <dsp:nvSpPr>
        <dsp:cNvPr id="0" name=""/>
        <dsp:cNvSpPr/>
      </dsp:nvSpPr>
      <dsp:spPr>
        <a:xfrm>
          <a:off x="2691817" y="2841254"/>
          <a:ext cx="578378" cy="96396"/>
        </a:xfrm>
        <a:prstGeom prst="parallelogram">
          <a:avLst>
            <a:gd name="adj" fmla="val 140840"/>
          </a:avLst>
        </a:prstGeom>
        <a:solidFill>
          <a:schemeClr val="accent3">
            <a:hueOff val="2195549"/>
            <a:satOff val="-5876"/>
            <a:lumOff val="5906"/>
            <a:alphaOff val="0"/>
          </a:schemeClr>
        </a:solidFill>
        <a:ln w="25400" cap="flat" cmpd="sng" algn="ctr">
          <a:solidFill>
            <a:schemeClr val="accent3">
              <a:hueOff val="2195549"/>
              <a:satOff val="-5876"/>
              <a:lumOff val="590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335DBE-F0D4-45DB-9240-56C7B2976E33}">
      <dsp:nvSpPr>
        <dsp:cNvPr id="0" name=""/>
        <dsp:cNvSpPr/>
      </dsp:nvSpPr>
      <dsp:spPr>
        <a:xfrm>
          <a:off x="3303935" y="2841254"/>
          <a:ext cx="578378" cy="96396"/>
        </a:xfrm>
        <a:prstGeom prst="parallelogram">
          <a:avLst>
            <a:gd name="adj" fmla="val 140840"/>
          </a:avLst>
        </a:prstGeom>
        <a:solidFill>
          <a:schemeClr val="accent3">
            <a:hueOff val="2264160"/>
            <a:satOff val="-6059"/>
            <a:lumOff val="6090"/>
            <a:alphaOff val="0"/>
          </a:schemeClr>
        </a:solidFill>
        <a:ln w="25400" cap="flat" cmpd="sng" algn="ctr">
          <a:solidFill>
            <a:schemeClr val="accent3">
              <a:hueOff val="2264160"/>
              <a:satOff val="-6059"/>
              <a:lumOff val="609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2BD393-198E-4670-9AB9-378C46EAC15B}">
      <dsp:nvSpPr>
        <dsp:cNvPr id="0" name=""/>
        <dsp:cNvSpPr/>
      </dsp:nvSpPr>
      <dsp:spPr>
        <a:xfrm>
          <a:off x="3916053" y="2841254"/>
          <a:ext cx="578378" cy="96396"/>
        </a:xfrm>
        <a:prstGeom prst="parallelogram">
          <a:avLst>
            <a:gd name="adj" fmla="val 140840"/>
          </a:avLst>
        </a:prstGeom>
        <a:solidFill>
          <a:schemeClr val="accent3">
            <a:hueOff val="2332771"/>
            <a:satOff val="-6243"/>
            <a:lumOff val="6275"/>
            <a:alphaOff val="0"/>
          </a:schemeClr>
        </a:solidFill>
        <a:ln w="25400" cap="flat" cmpd="sng" algn="ctr">
          <a:solidFill>
            <a:schemeClr val="accent3">
              <a:hueOff val="2332771"/>
              <a:satOff val="-6243"/>
              <a:lumOff val="627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64B1E3-513A-47A0-8258-C55548833561}">
      <dsp:nvSpPr>
        <dsp:cNvPr id="0" name=""/>
        <dsp:cNvSpPr/>
      </dsp:nvSpPr>
      <dsp:spPr>
        <a:xfrm>
          <a:off x="0" y="509572"/>
          <a:ext cx="6696744" cy="679430"/>
        </a:xfrm>
        <a:prstGeom prst="notched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E69C87B-CEBF-40CC-9348-FE0557E1EED2}">
      <dsp:nvSpPr>
        <dsp:cNvPr id="0" name=""/>
        <dsp:cNvSpPr/>
      </dsp:nvSpPr>
      <dsp:spPr>
        <a:xfrm>
          <a:off x="2942" y="0"/>
          <a:ext cx="1942317" cy="679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666750" rtl="0">
            <a:lnSpc>
              <a:spcPct val="90000"/>
            </a:lnSpc>
            <a:spcBef>
              <a:spcPct val="0"/>
            </a:spcBef>
            <a:spcAft>
              <a:spcPct val="35000"/>
            </a:spcAft>
          </a:pPr>
          <a:r>
            <a:rPr lang="en-US" sz="1500" kern="1200" smtClean="0"/>
            <a:t>1</a:t>
          </a:r>
          <a:r>
            <a:rPr lang="zh-CN" sz="1500" kern="1200" smtClean="0"/>
            <a:t>、顶面的造型设计</a:t>
          </a:r>
          <a:endParaRPr lang="zh-CN" sz="1500" kern="1200"/>
        </a:p>
      </dsp:txBody>
      <dsp:txXfrm>
        <a:off x="2942" y="0"/>
        <a:ext cx="1942317" cy="679430"/>
      </dsp:txXfrm>
    </dsp:sp>
    <dsp:sp modelId="{31B5C183-F179-4A6C-92D9-13AEE8E079E5}">
      <dsp:nvSpPr>
        <dsp:cNvPr id="0" name=""/>
        <dsp:cNvSpPr/>
      </dsp:nvSpPr>
      <dsp:spPr>
        <a:xfrm>
          <a:off x="889172" y="764358"/>
          <a:ext cx="169857" cy="169857"/>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AA415C-F168-4413-8AEB-384DE0A6801B}">
      <dsp:nvSpPr>
        <dsp:cNvPr id="0" name=""/>
        <dsp:cNvSpPr/>
      </dsp:nvSpPr>
      <dsp:spPr>
        <a:xfrm>
          <a:off x="2042376" y="1019144"/>
          <a:ext cx="1942317" cy="679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666750" rtl="0">
            <a:lnSpc>
              <a:spcPct val="90000"/>
            </a:lnSpc>
            <a:spcBef>
              <a:spcPct val="0"/>
            </a:spcBef>
            <a:spcAft>
              <a:spcPct val="35000"/>
            </a:spcAft>
          </a:pPr>
          <a:r>
            <a:rPr lang="en-US" sz="1500" kern="1200" smtClean="0"/>
            <a:t>2</a:t>
          </a:r>
          <a:r>
            <a:rPr lang="zh-CN" sz="1500" kern="1200" smtClean="0"/>
            <a:t>、侧面的设计</a:t>
          </a:r>
          <a:endParaRPr lang="zh-CN" sz="1500" kern="1200"/>
        </a:p>
      </dsp:txBody>
      <dsp:txXfrm>
        <a:off x="2042376" y="1019144"/>
        <a:ext cx="1942317" cy="679430"/>
      </dsp:txXfrm>
    </dsp:sp>
    <dsp:sp modelId="{0F927B2D-FF58-454B-82A9-728A41CB0453}">
      <dsp:nvSpPr>
        <dsp:cNvPr id="0" name=""/>
        <dsp:cNvSpPr/>
      </dsp:nvSpPr>
      <dsp:spPr>
        <a:xfrm>
          <a:off x="2928606" y="764358"/>
          <a:ext cx="169857" cy="169857"/>
        </a:xfrm>
        <a:prstGeom prst="ellipse">
          <a:avLst/>
        </a:prstGeom>
        <a:solidFill>
          <a:schemeClr val="accent5">
            <a:hueOff val="1248178"/>
            <a:satOff val="8991"/>
            <a:lumOff val="-59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6464C1-B3AF-404E-B520-53709746EB93}">
      <dsp:nvSpPr>
        <dsp:cNvPr id="0" name=""/>
        <dsp:cNvSpPr/>
      </dsp:nvSpPr>
      <dsp:spPr>
        <a:xfrm>
          <a:off x="4081809" y="0"/>
          <a:ext cx="1942317" cy="679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666750" rtl="0">
            <a:lnSpc>
              <a:spcPct val="90000"/>
            </a:lnSpc>
            <a:spcBef>
              <a:spcPct val="0"/>
            </a:spcBef>
            <a:spcAft>
              <a:spcPct val="35000"/>
            </a:spcAft>
          </a:pPr>
          <a:r>
            <a:rPr lang="en-US" sz="1500" kern="1200" smtClean="0"/>
            <a:t>3</a:t>
          </a:r>
          <a:r>
            <a:rPr lang="zh-CN" sz="1500" kern="1200" smtClean="0"/>
            <a:t>、墙体装饰</a:t>
          </a:r>
          <a:endParaRPr lang="zh-CN" sz="1500" kern="1200"/>
        </a:p>
      </dsp:txBody>
      <dsp:txXfrm>
        <a:off x="4081809" y="0"/>
        <a:ext cx="1942317" cy="679430"/>
      </dsp:txXfrm>
    </dsp:sp>
    <dsp:sp modelId="{232516A6-B03F-4FFF-9D34-18ED1F68EC98}">
      <dsp:nvSpPr>
        <dsp:cNvPr id="0" name=""/>
        <dsp:cNvSpPr/>
      </dsp:nvSpPr>
      <dsp:spPr>
        <a:xfrm>
          <a:off x="4968039" y="764358"/>
          <a:ext cx="169857" cy="169857"/>
        </a:xfrm>
        <a:prstGeom prst="ellipse">
          <a:avLst/>
        </a:prstGeom>
        <a:solidFill>
          <a:schemeClr val="accent5">
            <a:hueOff val="2496356"/>
            <a:satOff val="17981"/>
            <a:lumOff val="-119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31642-AE57-4C82-B6DD-713BE19FB5F3}">
      <dsp:nvSpPr>
        <dsp:cNvPr id="0" name=""/>
        <dsp:cNvSpPr/>
      </dsp:nvSpPr>
      <dsp:spPr>
        <a:xfrm>
          <a:off x="0" y="1121203"/>
          <a:ext cx="6552728" cy="954008"/>
        </a:xfrm>
        <a:prstGeom prst="rightArrow">
          <a:avLst>
            <a:gd name="adj1" fmla="val 50000"/>
            <a:gd name="adj2" fmla="val 5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254000" bIns="151449" numCol="1" spcCol="1270" anchor="ctr" anchorCtr="0">
          <a:noAutofit/>
        </a:bodyPr>
        <a:lstStyle/>
        <a:p>
          <a:pPr lvl="0" algn="l" defTabSz="755650" rtl="0">
            <a:lnSpc>
              <a:spcPct val="90000"/>
            </a:lnSpc>
            <a:spcBef>
              <a:spcPct val="0"/>
            </a:spcBef>
            <a:spcAft>
              <a:spcPct val="35000"/>
            </a:spcAft>
          </a:pPr>
          <a:r>
            <a:rPr lang="zh-CN" sz="1700" kern="1200" smtClean="0"/>
            <a:t>三、材质</a:t>
          </a:r>
          <a:endParaRPr lang="zh-CN" sz="1700" kern="1200"/>
        </a:p>
      </dsp:txBody>
      <dsp:txXfrm>
        <a:off x="0" y="1359705"/>
        <a:ext cx="6314226" cy="477004"/>
      </dsp:txXfrm>
    </dsp:sp>
    <dsp:sp modelId="{351B8296-730E-4DF2-BC83-79BC909AFBEE}">
      <dsp:nvSpPr>
        <dsp:cNvPr id="0" name=""/>
        <dsp:cNvSpPr/>
      </dsp:nvSpPr>
      <dsp:spPr>
        <a:xfrm>
          <a:off x="1510403" y="1439015"/>
          <a:ext cx="5042324" cy="954008"/>
        </a:xfrm>
        <a:prstGeom prst="rightArrow">
          <a:avLst>
            <a:gd name="adj1" fmla="val 50000"/>
            <a:gd name="adj2" fmla="val 50000"/>
          </a:avLst>
        </a:prstGeom>
        <a:solidFill>
          <a:schemeClr val="accent4">
            <a:hueOff val="925865"/>
            <a:satOff val="32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254000" bIns="151449" numCol="1" spcCol="1270" anchor="ctr" anchorCtr="0">
          <a:noAutofit/>
        </a:bodyPr>
        <a:lstStyle/>
        <a:p>
          <a:pPr lvl="0" algn="l" defTabSz="755650" rtl="0">
            <a:lnSpc>
              <a:spcPct val="90000"/>
            </a:lnSpc>
            <a:spcBef>
              <a:spcPct val="0"/>
            </a:spcBef>
            <a:spcAft>
              <a:spcPct val="35000"/>
            </a:spcAft>
          </a:pPr>
          <a:r>
            <a:rPr lang="zh-CN" sz="1700" kern="1200" dirty="0" smtClean="0"/>
            <a:t>（一）材料的光泽度与透明度</a:t>
          </a:r>
          <a:endParaRPr lang="zh-CN" sz="1700" kern="1200" dirty="0"/>
        </a:p>
      </dsp:txBody>
      <dsp:txXfrm>
        <a:off x="1510403" y="1677517"/>
        <a:ext cx="4803822" cy="477004"/>
      </dsp:txXfrm>
    </dsp:sp>
    <dsp:sp modelId="{7E2A9A92-E1EE-4354-8FA7-76EB46931806}">
      <dsp:nvSpPr>
        <dsp:cNvPr id="0" name=""/>
        <dsp:cNvSpPr/>
      </dsp:nvSpPr>
      <dsp:spPr>
        <a:xfrm>
          <a:off x="3020807" y="1757018"/>
          <a:ext cx="3531920" cy="954008"/>
        </a:xfrm>
        <a:prstGeom prst="rightArrow">
          <a:avLst>
            <a:gd name="adj1" fmla="val 50000"/>
            <a:gd name="adj2" fmla="val 50000"/>
          </a:avLst>
        </a:prstGeom>
        <a:solidFill>
          <a:schemeClr val="accent4">
            <a:hueOff val="1851730"/>
            <a:satOff val="6465"/>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254000" bIns="151449" numCol="1" spcCol="1270" anchor="ctr" anchorCtr="0">
          <a:noAutofit/>
        </a:bodyPr>
        <a:lstStyle/>
        <a:p>
          <a:pPr lvl="0" algn="l" defTabSz="755650" rtl="0">
            <a:lnSpc>
              <a:spcPct val="90000"/>
            </a:lnSpc>
            <a:spcBef>
              <a:spcPct val="0"/>
            </a:spcBef>
            <a:spcAft>
              <a:spcPct val="35000"/>
            </a:spcAft>
          </a:pPr>
          <a:r>
            <a:rPr lang="zh-CN" sz="1700" kern="1200" dirty="0" smtClean="0"/>
            <a:t>（二）质地</a:t>
          </a:r>
          <a:endParaRPr lang="zh-CN" sz="1700" kern="1200" dirty="0"/>
        </a:p>
      </dsp:txBody>
      <dsp:txXfrm>
        <a:off x="3020807" y="1995520"/>
        <a:ext cx="3293418" cy="477004"/>
      </dsp:txXfrm>
    </dsp:sp>
    <dsp:sp modelId="{F2ECF554-7AE0-4ECA-9CF0-80BBA662725C}">
      <dsp:nvSpPr>
        <dsp:cNvPr id="0" name=""/>
        <dsp:cNvSpPr/>
      </dsp:nvSpPr>
      <dsp:spPr>
        <a:xfrm>
          <a:off x="4531211" y="2074830"/>
          <a:ext cx="2021516" cy="954008"/>
        </a:xfrm>
        <a:prstGeom prst="rightArrow">
          <a:avLst>
            <a:gd name="adj1" fmla="val 50000"/>
            <a:gd name="adj2" fmla="val 50000"/>
          </a:avLst>
        </a:prstGeom>
        <a:solidFill>
          <a:schemeClr val="accent4">
            <a:hueOff val="2777596"/>
            <a:satOff val="9698"/>
            <a:lumOff val="-411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254000" bIns="151449" numCol="1" spcCol="1270" anchor="ctr" anchorCtr="0">
          <a:noAutofit/>
        </a:bodyPr>
        <a:lstStyle/>
        <a:p>
          <a:pPr lvl="0" algn="l" defTabSz="755650" rtl="0">
            <a:lnSpc>
              <a:spcPct val="90000"/>
            </a:lnSpc>
            <a:spcBef>
              <a:spcPct val="0"/>
            </a:spcBef>
            <a:spcAft>
              <a:spcPct val="35000"/>
            </a:spcAft>
          </a:pPr>
          <a:r>
            <a:rPr lang="zh-CN" sz="1700" kern="1200" dirty="0" smtClean="0"/>
            <a:t>（三）纹理</a:t>
          </a:r>
          <a:endParaRPr lang="zh-CN" sz="1700" kern="1200" dirty="0"/>
        </a:p>
      </dsp:txBody>
      <dsp:txXfrm>
        <a:off x="4531211" y="2313332"/>
        <a:ext cx="1783014" cy="47700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4F49D2-4339-46C1-8D0B-714FDE52EE84}">
      <dsp:nvSpPr>
        <dsp:cNvPr id="0" name=""/>
        <dsp:cNvSpPr/>
      </dsp:nvSpPr>
      <dsp:spPr>
        <a:xfrm>
          <a:off x="314617" y="778"/>
          <a:ext cx="2675283" cy="71615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zh-CN" sz="2100" kern="1200" smtClean="0"/>
            <a:t>一、均衡与稳定</a:t>
          </a:r>
          <a:endParaRPr lang="zh-CN" sz="2100" kern="1200"/>
        </a:p>
      </dsp:txBody>
      <dsp:txXfrm>
        <a:off x="335593" y="21754"/>
        <a:ext cx="2633331" cy="674206"/>
      </dsp:txXfrm>
    </dsp:sp>
    <dsp:sp modelId="{7F4EE08F-9BE5-4744-B954-49CD1B798EFC}">
      <dsp:nvSpPr>
        <dsp:cNvPr id="0" name=""/>
        <dsp:cNvSpPr/>
      </dsp:nvSpPr>
      <dsp:spPr>
        <a:xfrm>
          <a:off x="314617" y="824361"/>
          <a:ext cx="2675283" cy="71615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zh-CN" sz="2100" kern="1200" dirty="0" smtClean="0"/>
            <a:t>二、韵律与节奏</a:t>
          </a:r>
          <a:endParaRPr lang="zh-CN" sz="2100" kern="1200" dirty="0"/>
        </a:p>
      </dsp:txBody>
      <dsp:txXfrm>
        <a:off x="335593" y="845337"/>
        <a:ext cx="2633331" cy="674206"/>
      </dsp:txXfrm>
    </dsp:sp>
    <dsp:sp modelId="{33F22827-DE15-4962-B62A-61CDCF210907}">
      <dsp:nvSpPr>
        <dsp:cNvPr id="0" name=""/>
        <dsp:cNvSpPr/>
      </dsp:nvSpPr>
      <dsp:spPr>
        <a:xfrm rot="18289469">
          <a:off x="2774733" y="750434"/>
          <a:ext cx="1003261" cy="40429"/>
        </a:xfrm>
        <a:custGeom>
          <a:avLst/>
          <a:gdLst/>
          <a:ahLst/>
          <a:cxnLst/>
          <a:rect l="0" t="0" r="0" b="0"/>
          <a:pathLst>
            <a:path>
              <a:moveTo>
                <a:pt x="0" y="20214"/>
              </a:moveTo>
              <a:lnTo>
                <a:pt x="1003261" y="20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251282" y="745567"/>
        <a:ext cx="50163" cy="50163"/>
      </dsp:txXfrm>
    </dsp:sp>
    <dsp:sp modelId="{7B40E419-2AAA-4C41-9537-5EFDEC33AA60}">
      <dsp:nvSpPr>
        <dsp:cNvPr id="0" name=""/>
        <dsp:cNvSpPr/>
      </dsp:nvSpPr>
      <dsp:spPr>
        <a:xfrm>
          <a:off x="3562827" y="778"/>
          <a:ext cx="2675283" cy="71615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zh-CN" sz="2100" kern="1200" dirty="0" smtClean="0"/>
            <a:t>（一）连续韵律 </a:t>
          </a:r>
          <a:endParaRPr lang="zh-CN" sz="2100" kern="1200" dirty="0"/>
        </a:p>
      </dsp:txBody>
      <dsp:txXfrm>
        <a:off x="3583803" y="21754"/>
        <a:ext cx="2633331" cy="674206"/>
      </dsp:txXfrm>
    </dsp:sp>
    <dsp:sp modelId="{B845B2B1-A173-4F1A-82FC-FA6A384B6414}">
      <dsp:nvSpPr>
        <dsp:cNvPr id="0" name=""/>
        <dsp:cNvSpPr/>
      </dsp:nvSpPr>
      <dsp:spPr>
        <a:xfrm>
          <a:off x="2989900" y="1162225"/>
          <a:ext cx="572927" cy="40429"/>
        </a:xfrm>
        <a:custGeom>
          <a:avLst/>
          <a:gdLst/>
          <a:ahLst/>
          <a:cxnLst/>
          <a:rect l="0" t="0" r="0" b="0"/>
          <a:pathLst>
            <a:path>
              <a:moveTo>
                <a:pt x="0" y="20214"/>
              </a:moveTo>
              <a:lnTo>
                <a:pt x="572927" y="20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989900" y="1168117"/>
        <a:ext cx="572927" cy="28646"/>
      </dsp:txXfrm>
    </dsp:sp>
    <dsp:sp modelId="{379F909E-54F9-46F8-B021-5D086D29EE5D}">
      <dsp:nvSpPr>
        <dsp:cNvPr id="0" name=""/>
        <dsp:cNvSpPr/>
      </dsp:nvSpPr>
      <dsp:spPr>
        <a:xfrm>
          <a:off x="3562827" y="824361"/>
          <a:ext cx="2675283" cy="71615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zh-CN" sz="2100" kern="1200" dirty="0" smtClean="0"/>
            <a:t>（二）渐变韵律 </a:t>
          </a:r>
          <a:endParaRPr lang="zh-CN" sz="2100" kern="1200" dirty="0"/>
        </a:p>
      </dsp:txBody>
      <dsp:txXfrm>
        <a:off x="3583803" y="845337"/>
        <a:ext cx="2633331" cy="674206"/>
      </dsp:txXfrm>
    </dsp:sp>
    <dsp:sp modelId="{8C726FF1-46F2-44F2-B17D-182EF43C14B0}">
      <dsp:nvSpPr>
        <dsp:cNvPr id="0" name=""/>
        <dsp:cNvSpPr/>
      </dsp:nvSpPr>
      <dsp:spPr>
        <a:xfrm rot="3310531">
          <a:off x="2774733" y="1574017"/>
          <a:ext cx="1003261" cy="40429"/>
        </a:xfrm>
        <a:custGeom>
          <a:avLst/>
          <a:gdLst/>
          <a:ahLst/>
          <a:cxnLst/>
          <a:rect l="0" t="0" r="0" b="0"/>
          <a:pathLst>
            <a:path>
              <a:moveTo>
                <a:pt x="0" y="20214"/>
              </a:moveTo>
              <a:lnTo>
                <a:pt x="1003261" y="20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774733" y="1569150"/>
        <a:ext cx="1003261" cy="50163"/>
      </dsp:txXfrm>
    </dsp:sp>
    <dsp:sp modelId="{10787135-4E05-45AB-9FCF-FAF51C78CD89}">
      <dsp:nvSpPr>
        <dsp:cNvPr id="0" name=""/>
        <dsp:cNvSpPr/>
      </dsp:nvSpPr>
      <dsp:spPr>
        <a:xfrm>
          <a:off x="3562827" y="1647943"/>
          <a:ext cx="2675283" cy="71615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zh-CN" sz="2100" kern="1200" dirty="0" smtClean="0"/>
            <a:t>（三）交错起伏韵律</a:t>
          </a:r>
          <a:endParaRPr lang="zh-CN" sz="2100" kern="1200" dirty="0"/>
        </a:p>
      </dsp:txBody>
      <dsp:txXfrm>
        <a:off x="3583803" y="1668919"/>
        <a:ext cx="2633331" cy="674206"/>
      </dsp:txXfrm>
    </dsp:sp>
    <dsp:sp modelId="{BEACA604-5520-4BEE-B30A-B35F22BA57D2}">
      <dsp:nvSpPr>
        <dsp:cNvPr id="0" name=""/>
        <dsp:cNvSpPr/>
      </dsp:nvSpPr>
      <dsp:spPr>
        <a:xfrm>
          <a:off x="314617" y="1647943"/>
          <a:ext cx="2675283" cy="71615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zh-CN" sz="2100" kern="1200" dirty="0" smtClean="0"/>
            <a:t>三、对比与微差</a:t>
          </a:r>
          <a:endParaRPr lang="zh-CN" sz="2100" kern="1200" dirty="0"/>
        </a:p>
      </dsp:txBody>
      <dsp:txXfrm>
        <a:off x="335593" y="1668919"/>
        <a:ext cx="2633331" cy="674206"/>
      </dsp:txXfrm>
    </dsp:sp>
    <dsp:sp modelId="{C1BD326C-E4A0-4265-8F4F-536183131DD7}">
      <dsp:nvSpPr>
        <dsp:cNvPr id="0" name=""/>
        <dsp:cNvSpPr/>
      </dsp:nvSpPr>
      <dsp:spPr>
        <a:xfrm>
          <a:off x="314617" y="2471526"/>
          <a:ext cx="2675283" cy="71615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zh-CN" sz="2100" kern="1200" smtClean="0"/>
            <a:t>四、重点与一般</a:t>
          </a:r>
          <a:endParaRPr lang="zh-CN" sz="2100" kern="1200"/>
        </a:p>
      </dsp:txBody>
      <dsp:txXfrm>
        <a:off x="335593" y="2492502"/>
        <a:ext cx="2633331" cy="674206"/>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BE2AFF-3A01-433A-9681-3693D8F012FA}" type="datetimeFigureOut">
              <a:rPr lang="zh-CN" altLang="en-US" smtClean="0"/>
              <a:t>2018/2/27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B02F7D-BE7B-4F49-9123-948E0D1C9CEE}" type="slidenum">
              <a:rPr lang="zh-CN" altLang="en-US" smtClean="0"/>
              <a:t>‹#›</a:t>
            </a:fld>
            <a:endParaRPr lang="zh-CN" altLang="en-US"/>
          </a:p>
        </p:txBody>
      </p:sp>
    </p:spTree>
    <p:extLst>
      <p:ext uri="{BB962C8B-B14F-4D97-AF65-F5344CB8AC3E}">
        <p14:creationId xmlns:p14="http://schemas.microsoft.com/office/powerpoint/2010/main" val="1264990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FB02F7D-BE7B-4F49-9123-948E0D1C9CEE}" type="slidenum">
              <a:rPr lang="zh-CN" altLang="en-US" smtClean="0"/>
              <a:t>54</a:t>
            </a:fld>
            <a:endParaRPr lang="zh-CN" altLang="en-US"/>
          </a:p>
        </p:txBody>
      </p:sp>
    </p:spTree>
    <p:extLst>
      <p:ext uri="{BB962C8B-B14F-4D97-AF65-F5344CB8AC3E}">
        <p14:creationId xmlns:p14="http://schemas.microsoft.com/office/powerpoint/2010/main" val="1116655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2343150"/>
            <a:ext cx="6172200" cy="142077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3752492"/>
            <a:ext cx="6172200" cy="10287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8050371" y="832948"/>
            <a:ext cx="1714500" cy="381000"/>
          </a:xfrm>
        </p:spPr>
        <p:txBody>
          <a:bodyPr/>
          <a:lstStyle/>
          <a:p>
            <a:fld id="{671806F0-E3A7-45D0-B901-D2FBA0B6E917}" type="datetimeFigureOut">
              <a:rPr lang="zh-CN" altLang="en-US" smtClean="0"/>
              <a:t>2018/2/27</a:t>
            </a:fld>
            <a:endParaRPr lang="zh-CN" altLang="en-US"/>
          </a:p>
        </p:txBody>
      </p:sp>
      <p:sp>
        <p:nvSpPr>
          <p:cNvPr id="17" name="页脚占位符 16"/>
          <p:cNvSpPr>
            <a:spLocks noGrp="1"/>
          </p:cNvSpPr>
          <p:nvPr>
            <p:ph type="ftr" sz="quarter" idx="11"/>
          </p:nvPr>
        </p:nvSpPr>
        <p:spPr bwMode="auto">
          <a:xfrm rot="5400000">
            <a:off x="7534469" y="3088246"/>
            <a:ext cx="2743200" cy="384048"/>
          </a:xfrm>
        </p:spPr>
        <p:txBody>
          <a:bodyPr/>
          <a:lstStyle/>
          <a:p>
            <a:endParaRPr lang="zh-CN" altLang="en-US"/>
          </a:p>
        </p:txBody>
      </p:sp>
      <p:sp>
        <p:nvSpPr>
          <p:cNvPr id="10" name="矩形 9"/>
          <p:cNvSpPr/>
          <p:nvPr/>
        </p:nvSpPr>
        <p:spPr bwMode="auto">
          <a:xfrm>
            <a:off x="381000" y="0"/>
            <a:ext cx="609600" cy="51435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51435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51435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51435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51435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51435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51435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51435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51435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51435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51435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2571750"/>
            <a:ext cx="1295400" cy="97155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3650064"/>
            <a:ext cx="641424" cy="481068"/>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4125474"/>
            <a:ext cx="137160" cy="10287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4341114"/>
            <a:ext cx="274320" cy="20574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3371850"/>
            <a:ext cx="365760" cy="27432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3696527"/>
            <a:ext cx="609600" cy="388143"/>
          </a:xfrm>
        </p:spPr>
        <p:txBody>
          <a:bodyPr/>
          <a:lstStyle/>
          <a:p>
            <a:fld id="{795EC448-8CAA-4EC3-B589-A86EF8FE2DA5}"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71806F0-E3A7-45D0-B901-D2FBA0B6E917}" type="datetimeFigureOut">
              <a:rPr lang="zh-CN" altLang="en-US" smtClean="0"/>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5EC448-8CAA-4EC3-B589-A86EF8FE2DA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1676400" cy="4388644"/>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05979"/>
            <a:ext cx="6019800" cy="43886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71806F0-E3A7-45D0-B901-D2FBA0B6E917}" type="datetimeFigureOut">
              <a:rPr lang="zh-CN" altLang="en-US" smtClean="0"/>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5EC448-8CAA-4EC3-B589-A86EF8FE2DA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200150"/>
            <a:ext cx="7467600" cy="3655314"/>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671806F0-E3A7-45D0-B901-D2FBA0B6E917}" type="datetimeFigureOut">
              <a:rPr lang="zh-CN" altLang="en-US" smtClean="0"/>
              <a:t>2018/2/27</a:t>
            </a:fld>
            <a:endParaRPr lang="zh-CN" altLang="en-US"/>
          </a:p>
        </p:txBody>
      </p:sp>
      <p:sp>
        <p:nvSpPr>
          <p:cNvPr id="9" name="灯片编号占位符 8"/>
          <p:cNvSpPr>
            <a:spLocks noGrp="1"/>
          </p:cNvSpPr>
          <p:nvPr>
            <p:ph type="sldNum" sz="quarter" idx="15"/>
          </p:nvPr>
        </p:nvSpPr>
        <p:spPr/>
        <p:txBody>
          <a:bodyPr rtlCol="0"/>
          <a:lstStyle/>
          <a:p>
            <a:fld id="{795EC448-8CAA-4EC3-B589-A86EF8FE2DA5}" type="slidenum">
              <a:rPr lang="zh-CN" altLang="en-US" smtClean="0"/>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171700"/>
            <a:ext cx="6172200" cy="1540193"/>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3757613"/>
            <a:ext cx="6172200" cy="10287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8049006" y="830199"/>
            <a:ext cx="1714500" cy="381000"/>
          </a:xfrm>
        </p:spPr>
        <p:txBody>
          <a:bodyPr/>
          <a:lstStyle/>
          <a:p>
            <a:fld id="{671806F0-E3A7-45D0-B901-D2FBA0B6E917}" type="datetimeFigureOut">
              <a:rPr lang="zh-CN" altLang="en-US" smtClean="0"/>
              <a:t>2018/2/27</a:t>
            </a:fld>
            <a:endParaRPr lang="zh-CN" altLang="en-US"/>
          </a:p>
        </p:txBody>
      </p:sp>
      <p:sp>
        <p:nvSpPr>
          <p:cNvPr id="5" name="页脚占位符 4"/>
          <p:cNvSpPr>
            <a:spLocks noGrp="1"/>
          </p:cNvSpPr>
          <p:nvPr>
            <p:ph type="ftr" sz="quarter" idx="11"/>
          </p:nvPr>
        </p:nvSpPr>
        <p:spPr bwMode="auto">
          <a:xfrm rot="5400000">
            <a:off x="7534656" y="3086100"/>
            <a:ext cx="2743200" cy="384048"/>
          </a:xfrm>
        </p:spPr>
        <p:txBody>
          <a:bodyPr/>
          <a:lstStyle/>
          <a:p>
            <a:endParaRPr lang="zh-CN" altLang="en-US"/>
          </a:p>
        </p:txBody>
      </p:sp>
      <p:sp>
        <p:nvSpPr>
          <p:cNvPr id="9" name="矩形 8"/>
          <p:cNvSpPr/>
          <p:nvPr/>
        </p:nvSpPr>
        <p:spPr bwMode="auto">
          <a:xfrm>
            <a:off x="381000" y="0"/>
            <a:ext cx="609600" cy="51435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51435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51435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51435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51435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51435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51435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51435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51435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51435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2571750"/>
            <a:ext cx="1295400" cy="97155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3650064"/>
            <a:ext cx="641424" cy="481068"/>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4125474"/>
            <a:ext cx="137160" cy="10287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4343400"/>
            <a:ext cx="274320" cy="20574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3359916"/>
            <a:ext cx="365760" cy="27432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51435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3696527"/>
            <a:ext cx="609600" cy="388143"/>
          </a:xfrm>
        </p:spPr>
        <p:txBody>
          <a:bodyPr/>
          <a:lstStyle/>
          <a:p>
            <a:fld id="{795EC448-8CAA-4EC3-B589-A86EF8FE2DA5}"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671806F0-E3A7-45D0-B901-D2FBA0B6E917}" type="datetimeFigureOut">
              <a:rPr lang="zh-CN" altLang="en-US" smtClean="0"/>
              <a:t>2018/2/27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5EC448-8CAA-4EC3-B589-A86EF8FE2DA5}" type="slidenum">
              <a:rPr lang="zh-CN" altLang="en-US" smtClean="0"/>
              <a:t>‹#›</a:t>
            </a:fld>
            <a:endParaRPr lang="zh-CN" altLang="en-US"/>
          </a:p>
        </p:txBody>
      </p:sp>
      <p:sp>
        <p:nvSpPr>
          <p:cNvPr id="9" name="内容占位符 8"/>
          <p:cNvSpPr>
            <a:spLocks noGrp="1"/>
          </p:cNvSpPr>
          <p:nvPr>
            <p:ph sz="quarter" idx="1"/>
          </p:nvPr>
        </p:nvSpPr>
        <p:spPr>
          <a:xfrm>
            <a:off x="457200" y="1200150"/>
            <a:ext cx="3657600" cy="3429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200150"/>
            <a:ext cx="3657600" cy="3429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7543800" cy="85725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671806F0-E3A7-45D0-B901-D2FBA0B6E917}" type="datetimeFigureOut">
              <a:rPr lang="zh-CN" altLang="en-US" smtClean="0"/>
              <a:t>2018/2/27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95EC448-8CAA-4EC3-B589-A86EF8FE2DA5}" type="slidenum">
              <a:rPr lang="zh-CN" altLang="en-US" smtClean="0"/>
              <a:t>‹#›</a:t>
            </a:fld>
            <a:endParaRPr lang="zh-CN" altLang="en-US"/>
          </a:p>
        </p:txBody>
      </p:sp>
      <p:sp>
        <p:nvSpPr>
          <p:cNvPr id="11" name="内容占位符 10"/>
          <p:cNvSpPr>
            <a:spLocks noGrp="1"/>
          </p:cNvSpPr>
          <p:nvPr>
            <p:ph sz="quarter" idx="2"/>
          </p:nvPr>
        </p:nvSpPr>
        <p:spPr>
          <a:xfrm>
            <a:off x="457200" y="1771650"/>
            <a:ext cx="3657600" cy="291465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1771650"/>
            <a:ext cx="3657600" cy="291465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177290"/>
            <a:ext cx="3657600" cy="493776"/>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177290"/>
            <a:ext cx="3657600" cy="493776"/>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671806F0-E3A7-45D0-B901-D2FBA0B6E917}" type="datetimeFigureOut">
              <a:rPr lang="zh-CN" altLang="en-US" smtClean="0"/>
              <a:t>2018/2/27</a:t>
            </a:fld>
            <a:endParaRPr lang="zh-CN" altLang="en-US"/>
          </a:p>
        </p:txBody>
      </p:sp>
      <p:sp>
        <p:nvSpPr>
          <p:cNvPr id="7" name="灯片编号占位符 6"/>
          <p:cNvSpPr>
            <a:spLocks noGrp="1"/>
          </p:cNvSpPr>
          <p:nvPr>
            <p:ph type="sldNum" sz="quarter" idx="11"/>
          </p:nvPr>
        </p:nvSpPr>
        <p:spPr/>
        <p:txBody>
          <a:bodyPr rtlCol="0"/>
          <a:lstStyle/>
          <a:p>
            <a:fld id="{795EC448-8CAA-4EC3-B589-A86EF8FE2DA5}" type="slidenum">
              <a:rPr lang="zh-CN" altLang="en-US" smtClean="0"/>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1806F0-E3A7-45D0-B901-D2FBA0B6E917}" type="datetimeFigureOut">
              <a:rPr lang="zh-CN" altLang="en-US" smtClean="0"/>
              <a:t>2018/2/27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95EC448-8CAA-4EC3-B589-A86EF8FE2DA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51435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4160520" y="2343150"/>
            <a:ext cx="473202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05740"/>
            <a:ext cx="1527048" cy="373761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51435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51435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51435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51435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51435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4286250"/>
            <a:ext cx="548640" cy="41148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05740"/>
            <a:ext cx="5638800" cy="4745736"/>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671806F0-E3A7-45D0-B901-D2FBA0B6E917}" type="datetimeFigureOut">
              <a:rPr lang="zh-CN" altLang="en-US" smtClean="0"/>
              <a:t>2018/2/27</a:t>
            </a:fld>
            <a:endParaRPr lang="zh-CN" altLang="en-US"/>
          </a:p>
        </p:txBody>
      </p:sp>
      <p:sp>
        <p:nvSpPr>
          <p:cNvPr id="22" name="灯片编号占位符 21"/>
          <p:cNvSpPr>
            <a:spLocks noGrp="1"/>
          </p:cNvSpPr>
          <p:nvPr>
            <p:ph type="sldNum" sz="quarter" idx="15"/>
          </p:nvPr>
        </p:nvSpPr>
        <p:spPr/>
        <p:txBody>
          <a:bodyPr rtlCol="0"/>
          <a:lstStyle/>
          <a:p>
            <a:fld id="{795EC448-8CAA-4EC3-B589-A86EF8FE2DA5}" type="slidenum">
              <a:rPr lang="zh-CN" altLang="en-US" smtClean="0"/>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51435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4286250"/>
            <a:ext cx="548640" cy="41148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4138803" y="2343150"/>
            <a:ext cx="473202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51435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198596"/>
            <a:ext cx="1524000" cy="3717036"/>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51435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51435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51435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51435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51435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671806F0-E3A7-45D0-B901-D2FBA0B6E917}" type="datetimeFigureOut">
              <a:rPr lang="zh-CN" altLang="en-US" smtClean="0"/>
              <a:t>2018/2/27</a:t>
            </a:fld>
            <a:endParaRPr lang="zh-CN" altLang="en-US"/>
          </a:p>
        </p:txBody>
      </p:sp>
      <p:sp>
        <p:nvSpPr>
          <p:cNvPr id="18" name="灯片编号占位符 17"/>
          <p:cNvSpPr>
            <a:spLocks noGrp="1"/>
          </p:cNvSpPr>
          <p:nvPr>
            <p:ph type="sldNum" sz="quarter" idx="11"/>
          </p:nvPr>
        </p:nvSpPr>
        <p:spPr/>
        <p:txBody>
          <a:bodyPr rtlCol="0"/>
          <a:lstStyle/>
          <a:p>
            <a:fld id="{795EC448-8CAA-4EC3-B589-A86EF8FE2DA5}" type="slidenum">
              <a:rPr lang="zh-CN" altLang="en-US" smtClean="0"/>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51435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05979"/>
            <a:ext cx="7467600" cy="85725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200150"/>
            <a:ext cx="7467600" cy="3655314"/>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840980" y="763382"/>
            <a:ext cx="1508760" cy="384048"/>
          </a:xfrm>
          <a:prstGeom prst="rect">
            <a:avLst/>
          </a:prstGeom>
        </p:spPr>
        <p:txBody>
          <a:bodyPr vert="horz" anchor="ctr" anchorCtr="0"/>
          <a:lstStyle>
            <a:lvl1pPr algn="r" eaLnBrk="1" latinLnBrk="0" hangingPunct="1">
              <a:defRPr kumimoji="0" sz="1200">
                <a:solidFill>
                  <a:schemeClr val="tx2"/>
                </a:solidFill>
              </a:defRPr>
            </a:lvl1pPr>
          </a:lstStyle>
          <a:p>
            <a:fld id="{671806F0-E3A7-45D0-B901-D2FBA0B6E917}" type="datetimeFigureOut">
              <a:rPr lang="zh-CN" altLang="en-US" smtClean="0"/>
              <a:t>2018/2/27</a:t>
            </a:fld>
            <a:endParaRPr lang="zh-CN" altLang="en-US"/>
          </a:p>
        </p:txBody>
      </p:sp>
      <p:sp>
        <p:nvSpPr>
          <p:cNvPr id="3" name="页脚占位符 2"/>
          <p:cNvSpPr>
            <a:spLocks noGrp="1"/>
          </p:cNvSpPr>
          <p:nvPr>
            <p:ph type="ftr" sz="quarter" idx="3"/>
          </p:nvPr>
        </p:nvSpPr>
        <p:spPr>
          <a:xfrm rot="5400000">
            <a:off x="7390236" y="2757210"/>
            <a:ext cx="24003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51435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51435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51435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51435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4286250"/>
            <a:ext cx="548640" cy="41148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4300538"/>
            <a:ext cx="609600" cy="390906"/>
          </a:xfrm>
          <a:prstGeom prst="rect">
            <a:avLst/>
          </a:prstGeom>
        </p:spPr>
        <p:txBody>
          <a:bodyPr vert="horz" anchor="ctr"/>
          <a:lstStyle>
            <a:lvl1pPr algn="ctr" eaLnBrk="1" latinLnBrk="0" hangingPunct="1">
              <a:defRPr kumimoji="0" sz="1400" b="1">
                <a:solidFill>
                  <a:srgbClr val="FFFFFF"/>
                </a:solidFill>
              </a:defRPr>
            </a:lvl1pPr>
          </a:lstStyle>
          <a:p>
            <a:fld id="{795EC448-8CAA-4EC3-B589-A86EF8FE2DA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25.jpeg"/><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lvl="0" algn="ctr"/>
            <a:r>
              <a:rPr lang="en-US" altLang="zh-CN" dirty="0" smtClean="0"/>
              <a:t>3</a:t>
            </a:r>
            <a:br>
              <a:rPr lang="en-US" altLang="zh-CN" dirty="0" smtClean="0"/>
            </a:br>
            <a:r>
              <a:rPr lang="zh-CN" altLang="zh-CN" dirty="0" smtClean="0"/>
              <a:t>室内设计</a:t>
            </a:r>
            <a:r>
              <a:rPr lang="zh-CN" altLang="zh-CN" dirty="0"/>
              <a:t>的空间组织和界面</a:t>
            </a:r>
            <a:r>
              <a:rPr lang="zh-CN" altLang="zh-CN" dirty="0" smtClean="0"/>
              <a:t>处理</a:t>
            </a:r>
            <a:endParaRPr lang="zh-CN" altLang="en-US" dirty="0"/>
          </a:p>
        </p:txBody>
      </p:sp>
    </p:spTree>
    <p:extLst>
      <p:ext uri="{BB962C8B-B14F-4D97-AF65-F5344CB8AC3E}">
        <p14:creationId xmlns:p14="http://schemas.microsoft.com/office/powerpoint/2010/main" val="32382577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矩形 2"/>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
        <p:nvSpPr>
          <p:cNvPr id="4" name="矩形 3"/>
          <p:cNvSpPr/>
          <p:nvPr/>
        </p:nvSpPr>
        <p:spPr>
          <a:xfrm>
            <a:off x="838738" y="627534"/>
            <a:ext cx="7765709" cy="2631490"/>
          </a:xfrm>
          <a:prstGeom prst="rect">
            <a:avLst/>
          </a:prstGeom>
        </p:spPr>
        <p:txBody>
          <a:bodyPr wrap="square">
            <a:spAutoFit/>
          </a:bodyPr>
          <a:lstStyle/>
          <a:p>
            <a:pPr algn="ctr">
              <a:lnSpc>
                <a:spcPct val="150000"/>
              </a:lnSpc>
            </a:pPr>
            <a:r>
              <a:rPr lang="zh-CN" altLang="zh-CN" sz="2000" b="1" dirty="0" smtClean="0">
                <a:solidFill>
                  <a:schemeClr val="accent6">
                    <a:lumMod val="75000"/>
                  </a:schemeClr>
                </a:solidFill>
              </a:rPr>
              <a:t>质</a:t>
            </a:r>
            <a:endParaRPr lang="zh-CN" altLang="zh-CN" sz="2000" b="1" dirty="0">
              <a:solidFill>
                <a:schemeClr val="accent6">
                  <a:lumMod val="75000"/>
                </a:schemeClr>
              </a:solidFill>
            </a:endParaRPr>
          </a:p>
          <a:p>
            <a:pPr marL="285750" indent="-285750">
              <a:lnSpc>
                <a:spcPct val="150000"/>
              </a:lnSpc>
              <a:buFont typeface="Arial" pitchFamily="34" charset="0"/>
              <a:buChar char="•"/>
            </a:pPr>
            <a:r>
              <a:rPr lang="zh-CN" altLang="zh-CN" dirty="0"/>
              <a:t>此处“质”为质感，是人们视觉、接触共同作用下，对材料一些主观感受，所谓材料的质感：一是对材料本身的认知；一个是材料本身的结构。</a:t>
            </a:r>
          </a:p>
          <a:p>
            <a:pPr marL="285750" indent="-285750">
              <a:lnSpc>
                <a:spcPct val="150000"/>
              </a:lnSpc>
              <a:buFont typeface="Arial" pitchFamily="34" charset="0"/>
              <a:buChar char="•"/>
            </a:pPr>
            <a:r>
              <a:rPr lang="zh-CN" altLang="zh-CN" dirty="0"/>
              <a:t>质感特性为软的与硬的，即棉织物与金属、有光洁的和不变形的；粗糙与光滑的，即石材与玻璃，如抛光饰件等。我们要理解材料质感，必须去细心观察和认知材料，发现那些形态不一的材料所展现的</a:t>
            </a:r>
            <a:r>
              <a:rPr lang="zh-CN" altLang="zh-CN" dirty="0"/>
              <a:t>美</a:t>
            </a:r>
            <a:r>
              <a:rPr lang="zh-CN" altLang="en-US" dirty="0"/>
              <a:t>。</a:t>
            </a:r>
          </a:p>
        </p:txBody>
      </p:sp>
    </p:spTree>
    <p:extLst>
      <p:ext uri="{BB962C8B-B14F-4D97-AF65-F5344CB8AC3E}">
        <p14:creationId xmlns:p14="http://schemas.microsoft.com/office/powerpoint/2010/main" val="3512077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915566"/>
            <a:ext cx="6912768" cy="1800493"/>
          </a:xfrm>
          <a:prstGeom prst="rect">
            <a:avLst/>
          </a:prstGeom>
        </p:spPr>
        <p:txBody>
          <a:bodyPr wrap="square">
            <a:spAutoFit/>
          </a:bodyPr>
          <a:lstStyle/>
          <a:p>
            <a:pPr algn="ctr">
              <a:lnSpc>
                <a:spcPct val="150000"/>
              </a:lnSpc>
            </a:pPr>
            <a:r>
              <a:rPr lang="zh-CN" altLang="zh-CN" sz="2000" b="1" dirty="0">
                <a:solidFill>
                  <a:schemeClr val="accent6">
                    <a:lumMod val="75000"/>
                  </a:schemeClr>
                </a:solidFill>
              </a:rPr>
              <a:t>室内空间的限定</a:t>
            </a:r>
          </a:p>
          <a:p>
            <a:pPr>
              <a:lnSpc>
                <a:spcPct val="150000"/>
              </a:lnSpc>
            </a:pPr>
            <a:r>
              <a:rPr lang="en-US" altLang="zh-CN" dirty="0"/>
              <a:t>    </a:t>
            </a:r>
            <a:r>
              <a:rPr lang="zh-CN" altLang="zh-CN" dirty="0"/>
              <a:t>室内空间的限定又称空间的划分，是通过虚实结合、界面划分、材料比例限定出来的。</a:t>
            </a:r>
          </a:p>
          <a:p>
            <a:pPr>
              <a:lnSpc>
                <a:spcPct val="150000"/>
              </a:lnSpc>
            </a:pPr>
            <a:r>
              <a:rPr lang="en-US" altLang="zh-CN" dirty="0"/>
              <a:t>   </a:t>
            </a:r>
            <a:r>
              <a:rPr lang="zh-CN" altLang="zh-CN" dirty="0"/>
              <a:t>室内空间的限定方式为水平和垂直</a:t>
            </a:r>
            <a:r>
              <a:rPr lang="zh-CN" altLang="zh-CN" dirty="0"/>
              <a:t>。</a:t>
            </a:r>
            <a:endParaRPr lang="zh-CN" altLang="zh-CN" dirty="0"/>
          </a:p>
        </p:txBody>
      </p:sp>
      <p:graphicFrame>
        <p:nvGraphicFramePr>
          <p:cNvPr id="4" name="图示 3"/>
          <p:cNvGraphicFramePr/>
          <p:nvPr>
            <p:extLst>
              <p:ext uri="{D42A27DB-BD31-4B8C-83A1-F6EECF244321}">
                <p14:modId xmlns:p14="http://schemas.microsoft.com/office/powerpoint/2010/main" val="3522711789"/>
              </p:ext>
            </p:extLst>
          </p:nvPr>
        </p:nvGraphicFramePr>
        <p:xfrm>
          <a:off x="3131840" y="3003798"/>
          <a:ext cx="3600400"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5293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16" y="555526"/>
            <a:ext cx="7200800" cy="3323987"/>
          </a:xfrm>
          <a:prstGeom prst="rect">
            <a:avLst/>
          </a:prstGeom>
        </p:spPr>
        <p:txBody>
          <a:bodyPr wrap="square">
            <a:spAutoFit/>
          </a:bodyPr>
          <a:lstStyle/>
          <a:p>
            <a:endParaRPr lang="zh-CN" altLang="zh-CN" dirty="0" smtClean="0"/>
          </a:p>
          <a:p>
            <a:pPr algn="ctr">
              <a:lnSpc>
                <a:spcPct val="150000"/>
              </a:lnSpc>
            </a:pPr>
            <a:r>
              <a:rPr lang="zh-CN" altLang="zh-CN" sz="2000" b="1" dirty="0" smtClean="0">
                <a:solidFill>
                  <a:schemeClr val="accent6">
                    <a:lumMod val="75000"/>
                  </a:schemeClr>
                </a:solidFill>
              </a:rPr>
              <a:t>水平</a:t>
            </a:r>
            <a:r>
              <a:rPr lang="zh-CN" altLang="zh-CN" sz="2000" b="1" dirty="0">
                <a:solidFill>
                  <a:schemeClr val="accent6">
                    <a:lumMod val="75000"/>
                  </a:schemeClr>
                </a:solidFill>
              </a:rPr>
              <a:t>限定</a:t>
            </a:r>
          </a:p>
          <a:p>
            <a:pPr>
              <a:lnSpc>
                <a:spcPct val="150000"/>
              </a:lnSpc>
            </a:pPr>
            <a:r>
              <a:rPr lang="en-US" altLang="zh-CN" dirty="0"/>
              <a:t>   </a:t>
            </a:r>
            <a:r>
              <a:rPr lang="zh-CN" altLang="zh-CN" dirty="0"/>
              <a:t>水平限定是指同一个水平空间范围被限定了尺寸，对于水平限定，它不能够明确空间范围的界定，水平限定因为位置的不同而产生了顶面和底面两种方式，顶面的水平限定，是指室内结构和房间标高的限定。室内顶面有的采用不同标高的灯具划分出不同的层次感，而底面的水平限定是指下降和提高地面而达到空间层次划分，有的降低地面会产生一种神秘感和私密性。</a:t>
            </a:r>
            <a:endParaRPr lang="zh-CN" altLang="zh-CN" dirty="0"/>
          </a:p>
        </p:txBody>
      </p:sp>
    </p:spTree>
    <p:extLst>
      <p:ext uri="{BB962C8B-B14F-4D97-AF65-F5344CB8AC3E}">
        <p14:creationId xmlns:p14="http://schemas.microsoft.com/office/powerpoint/2010/main" val="2861279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矩形 2"/>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
        <p:nvSpPr>
          <p:cNvPr id="4" name="矩形 3"/>
          <p:cNvSpPr/>
          <p:nvPr/>
        </p:nvSpPr>
        <p:spPr>
          <a:xfrm>
            <a:off x="1187624" y="380324"/>
            <a:ext cx="6912768" cy="3277820"/>
          </a:xfrm>
          <a:prstGeom prst="rect">
            <a:avLst/>
          </a:prstGeom>
        </p:spPr>
        <p:txBody>
          <a:bodyPr wrap="square">
            <a:spAutoFit/>
          </a:bodyPr>
          <a:lstStyle/>
          <a:p>
            <a:endParaRPr lang="zh-CN" altLang="zh-CN" dirty="0" smtClean="0"/>
          </a:p>
          <a:p>
            <a:pPr algn="ctr">
              <a:lnSpc>
                <a:spcPct val="150000"/>
              </a:lnSpc>
            </a:pPr>
            <a:r>
              <a:rPr lang="zh-CN" altLang="zh-CN" b="1" dirty="0" smtClean="0">
                <a:solidFill>
                  <a:schemeClr val="accent6">
                    <a:lumMod val="75000"/>
                  </a:schemeClr>
                </a:solidFill>
              </a:rPr>
              <a:t>垂直</a:t>
            </a:r>
            <a:r>
              <a:rPr lang="zh-CN" altLang="zh-CN" b="1" dirty="0">
                <a:solidFill>
                  <a:schemeClr val="accent6">
                    <a:lumMod val="75000"/>
                  </a:schemeClr>
                </a:solidFill>
              </a:rPr>
              <a:t>限定</a:t>
            </a:r>
          </a:p>
          <a:p>
            <a:pPr marL="285750" indent="-285750">
              <a:lnSpc>
                <a:spcPct val="150000"/>
              </a:lnSpc>
              <a:buFont typeface="Arial" pitchFamily="34" charset="0"/>
              <a:buChar char="•"/>
            </a:pPr>
            <a:r>
              <a:rPr lang="zh-CN" altLang="zh-CN" dirty="0"/>
              <a:t>垂直于平面的分隔也就是垂直限定，比如说基于室内地面和顶面的分隔墙可以中断空间，垂直限定常见有线和面两种要素，比如说房间中柱子，不同位置所起的作用也不一样。</a:t>
            </a:r>
          </a:p>
          <a:p>
            <a:pPr marL="285750" indent="-285750">
              <a:lnSpc>
                <a:spcPct val="150000"/>
              </a:lnSpc>
              <a:buFont typeface="Arial" pitchFamily="34" charset="0"/>
              <a:buChar char="•"/>
            </a:pPr>
            <a:r>
              <a:rPr lang="zh-CN" altLang="zh-CN" dirty="0"/>
              <a:t>垂直限定面也分很多种，有平行面限定、</a:t>
            </a:r>
            <a:r>
              <a:rPr lang="en-US" altLang="zh-CN" dirty="0"/>
              <a:t>L</a:t>
            </a:r>
            <a:r>
              <a:rPr lang="zh-CN" altLang="zh-CN" dirty="0"/>
              <a:t>形空间的限定、四个垂直面围成的一个完整的空间的限定方式、</a:t>
            </a:r>
            <a:r>
              <a:rPr lang="en-US" altLang="zh-CN" dirty="0"/>
              <a:t>U</a:t>
            </a:r>
            <a:r>
              <a:rPr lang="zh-CN" altLang="zh-CN" dirty="0"/>
              <a:t>形面限定等，都给室内空间增加了活泼性。</a:t>
            </a:r>
            <a:endParaRPr lang="zh-CN" altLang="zh-CN" dirty="0"/>
          </a:p>
        </p:txBody>
      </p:sp>
    </p:spTree>
    <p:extLst>
      <p:ext uri="{BB962C8B-B14F-4D97-AF65-F5344CB8AC3E}">
        <p14:creationId xmlns:p14="http://schemas.microsoft.com/office/powerpoint/2010/main" val="2572408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矩形 2"/>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
        <p:nvSpPr>
          <p:cNvPr id="4" name="矩形 3"/>
          <p:cNvSpPr/>
          <p:nvPr/>
        </p:nvSpPr>
        <p:spPr>
          <a:xfrm>
            <a:off x="347146" y="915566"/>
            <a:ext cx="8064388" cy="1384995"/>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室内空间的分隔与围合</a:t>
            </a:r>
          </a:p>
          <a:p>
            <a:pPr>
              <a:lnSpc>
                <a:spcPct val="150000"/>
              </a:lnSpc>
            </a:pPr>
            <a:r>
              <a:rPr lang="zh-CN" altLang="zh-CN" b="1" dirty="0">
                <a:solidFill>
                  <a:schemeClr val="accent6">
                    <a:lumMod val="75000"/>
                  </a:schemeClr>
                </a:solidFill>
              </a:rPr>
              <a:t>（一）空间的分隔</a:t>
            </a:r>
          </a:p>
          <a:p>
            <a:pPr>
              <a:lnSpc>
                <a:spcPct val="150000"/>
              </a:lnSpc>
            </a:pPr>
            <a:r>
              <a:rPr lang="zh-CN" altLang="zh-CN" dirty="0"/>
              <a:t>我们常见的分隔有很多种类，比如说通隔、局部分隔和弹性分隔、虚拟分隔</a:t>
            </a:r>
            <a:r>
              <a:rPr lang="zh-CN" altLang="zh-CN" dirty="0"/>
              <a:t>。</a:t>
            </a:r>
            <a:endParaRPr lang="zh-CN" altLang="zh-CN" dirty="0"/>
          </a:p>
        </p:txBody>
      </p:sp>
      <p:pic>
        <p:nvPicPr>
          <p:cNvPr id="1026" name="Picture 2" descr="http://p0.so.qhimgs1.com/bdr/_240_/t01bf031de74b3459f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445989"/>
            <a:ext cx="3600450" cy="22860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p0.so.qhimgs1.com/bdr/_240_/t012676438990a15b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8467" y="2445988"/>
            <a:ext cx="2419350" cy="2286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0869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6082" y="626948"/>
            <a:ext cx="7509826" cy="3416320"/>
          </a:xfrm>
          <a:prstGeom prst="rect">
            <a:avLst/>
          </a:prstGeom>
        </p:spPr>
        <p:txBody>
          <a:bodyPr wrap="square">
            <a:spAutoFit/>
          </a:bodyPr>
          <a:lstStyle/>
          <a:p>
            <a:pPr>
              <a:lnSpc>
                <a:spcPct val="150000"/>
              </a:lnSpc>
            </a:pPr>
            <a:r>
              <a:rPr lang="zh-CN" altLang="zh-CN" b="1" dirty="0" smtClean="0">
                <a:solidFill>
                  <a:schemeClr val="accent6">
                    <a:lumMod val="75000"/>
                  </a:schemeClr>
                </a:solidFill>
              </a:rPr>
              <a:t>（</a:t>
            </a:r>
            <a:r>
              <a:rPr lang="en-US" altLang="zh-CN" b="1" dirty="0">
                <a:solidFill>
                  <a:schemeClr val="accent6">
                    <a:lumMod val="75000"/>
                  </a:schemeClr>
                </a:solidFill>
              </a:rPr>
              <a:t>1</a:t>
            </a:r>
            <a:r>
              <a:rPr lang="zh-CN" altLang="zh-CN" b="1" dirty="0">
                <a:solidFill>
                  <a:schemeClr val="accent6">
                    <a:lumMod val="75000"/>
                  </a:schemeClr>
                </a:solidFill>
              </a:rPr>
              <a:t>）通隔</a:t>
            </a:r>
          </a:p>
          <a:p>
            <a:pPr>
              <a:lnSpc>
                <a:spcPct val="150000"/>
              </a:lnSpc>
            </a:pPr>
            <a:r>
              <a:rPr lang="zh-CN" altLang="zh-CN" dirty="0"/>
              <a:t>通隔也就是绝对分隔，整个界面被切隔开，比如说填充墙、轻质隔墙、轻钢龙骨细木板墙等。这样的分隔具有界限明确，独立而且私密性高，比如说带有机密的一些空间。</a:t>
            </a:r>
          </a:p>
          <a:p>
            <a:pPr>
              <a:lnSpc>
                <a:spcPct val="150000"/>
              </a:lnSpc>
            </a:pPr>
            <a:r>
              <a:rPr lang="zh-CN" altLang="zh-CN" b="1" dirty="0">
                <a:solidFill>
                  <a:schemeClr val="accent6">
                    <a:lumMod val="75000"/>
                  </a:schemeClr>
                </a:solidFill>
              </a:rPr>
              <a:t>（</a:t>
            </a:r>
            <a:r>
              <a:rPr lang="en-US" altLang="zh-CN" b="1" dirty="0">
                <a:solidFill>
                  <a:schemeClr val="accent6">
                    <a:lumMod val="75000"/>
                  </a:schemeClr>
                </a:solidFill>
              </a:rPr>
              <a:t>2</a:t>
            </a:r>
            <a:r>
              <a:rPr lang="zh-CN" altLang="zh-CN" b="1" dirty="0">
                <a:solidFill>
                  <a:schemeClr val="accent6">
                    <a:lumMod val="75000"/>
                  </a:schemeClr>
                </a:solidFill>
              </a:rPr>
              <a:t>）局部分隔</a:t>
            </a:r>
          </a:p>
          <a:p>
            <a:pPr>
              <a:lnSpc>
                <a:spcPct val="150000"/>
              </a:lnSpc>
            </a:pPr>
            <a:r>
              <a:rPr lang="zh-CN" altLang="zh-CN" dirty="0"/>
              <a:t>局部分隔相对于通隔肯定是小范围内的分隔，界面不完整，界线不明确，不是完全封闭的，但是层次感强，不会完全阻碍声音、光线，抗干扰要差于通隔，它的限定度随着分隔面的材料材质、形态、大小等有区别。</a:t>
            </a:r>
            <a:endParaRPr lang="zh-CN" altLang="zh-CN" dirty="0"/>
          </a:p>
        </p:txBody>
      </p:sp>
      <p:sp>
        <p:nvSpPr>
          <p:cNvPr id="3" name="矩形 2"/>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矩形 3"/>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3335233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565112"/>
            <a:ext cx="7128792" cy="4108817"/>
          </a:xfrm>
          <a:prstGeom prst="rect">
            <a:avLst/>
          </a:prstGeom>
        </p:spPr>
        <p:txBody>
          <a:bodyPr wrap="square">
            <a:spAutoFit/>
          </a:bodyPr>
          <a:lstStyle/>
          <a:p>
            <a:endParaRPr lang="zh-CN" altLang="zh-CN" dirty="0" smtClean="0"/>
          </a:p>
          <a:p>
            <a:pPr>
              <a:lnSpc>
                <a:spcPct val="150000"/>
              </a:lnSpc>
            </a:pPr>
            <a:r>
              <a:rPr lang="zh-CN" altLang="zh-CN" b="1" dirty="0" smtClean="0">
                <a:solidFill>
                  <a:schemeClr val="accent6">
                    <a:lumMod val="75000"/>
                  </a:schemeClr>
                </a:solidFill>
              </a:rPr>
              <a:t>（</a:t>
            </a:r>
            <a:r>
              <a:rPr lang="en-US" altLang="zh-CN" b="1" dirty="0">
                <a:solidFill>
                  <a:schemeClr val="accent6">
                    <a:lumMod val="75000"/>
                  </a:schemeClr>
                </a:solidFill>
              </a:rPr>
              <a:t>3</a:t>
            </a:r>
            <a:r>
              <a:rPr lang="zh-CN" altLang="zh-CN" b="1" dirty="0">
                <a:solidFill>
                  <a:schemeClr val="accent6">
                    <a:lumMod val="75000"/>
                  </a:schemeClr>
                </a:solidFill>
              </a:rPr>
              <a:t>）弹性分隔</a:t>
            </a:r>
          </a:p>
          <a:p>
            <a:pPr>
              <a:lnSpc>
                <a:spcPct val="150000"/>
              </a:lnSpc>
            </a:pPr>
            <a:r>
              <a:rPr lang="zh-CN" altLang="zh-CN" dirty="0"/>
              <a:t>弹性分隔界面根据空间使用功能要求来满足是否需要开启或关闭，它相比局部分隔更具有灵活性和机动性，如餐厅里可以折叠式墙、帘幕、以及家具等都有应用弹性分隔之处。</a:t>
            </a:r>
          </a:p>
          <a:p>
            <a:pPr>
              <a:lnSpc>
                <a:spcPct val="150000"/>
              </a:lnSpc>
            </a:pPr>
            <a:r>
              <a:rPr lang="zh-CN" altLang="zh-CN" b="1" dirty="0">
                <a:solidFill>
                  <a:schemeClr val="accent6">
                    <a:lumMod val="75000"/>
                  </a:schemeClr>
                </a:solidFill>
              </a:rPr>
              <a:t>（</a:t>
            </a:r>
            <a:r>
              <a:rPr lang="en-US" altLang="zh-CN" b="1" dirty="0">
                <a:solidFill>
                  <a:schemeClr val="accent6">
                    <a:lumMod val="75000"/>
                  </a:schemeClr>
                </a:solidFill>
              </a:rPr>
              <a:t>4</a:t>
            </a:r>
            <a:r>
              <a:rPr lang="zh-CN" altLang="zh-CN" b="1" dirty="0">
                <a:solidFill>
                  <a:schemeClr val="accent6">
                    <a:lumMod val="75000"/>
                  </a:schemeClr>
                </a:solidFill>
              </a:rPr>
              <a:t>）虚拟分隔</a:t>
            </a:r>
            <a:endParaRPr lang="en-US" altLang="zh-CN" b="1" dirty="0">
              <a:solidFill>
                <a:schemeClr val="accent6">
                  <a:lumMod val="75000"/>
                </a:schemeClr>
              </a:solidFill>
            </a:endParaRPr>
          </a:p>
          <a:p>
            <a:pPr>
              <a:lnSpc>
                <a:spcPct val="150000"/>
              </a:lnSpc>
            </a:pPr>
            <a:r>
              <a:rPr lang="zh-CN" altLang="zh-CN" dirty="0"/>
              <a:t>虚拟分隔也就是象征性分隔，是限定程度最低的一种空间分隔形式，如其字面意义相近，界面含蓄，模糊，有的甚至无明确分隔，比如说栏杆、光线、玻璃等透视隔断等，空间随着具体情况或清晰或模糊。导致空间通透成流动性</a:t>
            </a:r>
            <a:r>
              <a:rPr lang="zh-CN" altLang="zh-CN" dirty="0"/>
              <a:t>较强</a:t>
            </a:r>
            <a:r>
              <a:rPr lang="zh-CN" altLang="en-US" dirty="0"/>
              <a:t>。</a:t>
            </a:r>
            <a:endParaRPr lang="zh-CN" altLang="zh-CN" dirty="0"/>
          </a:p>
        </p:txBody>
      </p:sp>
      <p:sp>
        <p:nvSpPr>
          <p:cNvPr id="3" name="矩形 2"/>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矩形 3"/>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38970771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19" descr="图片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1" y="920759"/>
            <a:ext cx="4621617" cy="345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21" descr="图片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0369" y="558836"/>
            <a:ext cx="3077716" cy="418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6" name="矩形 5"/>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3449962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0" descr="/private/var/mobile/Containers/Data/Application/61FD8539-C62D-4A3C-854B-4C226FCCD824/tmp/insert_image_tmp_dir/2017-10-05 17:50:55.919000.png2017-10-05 17:50:55.919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971178"/>
            <a:ext cx="4475692" cy="284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descr="C:\Users\Administrator\Desktop\图片\timg.jpgtim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171" y="971178"/>
            <a:ext cx="3791773" cy="284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5" name="矩形 4"/>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2372947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275606"/>
            <a:ext cx="7511942" cy="2215991"/>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室内空间的围合</a:t>
            </a:r>
          </a:p>
          <a:p>
            <a:pPr marL="285750" indent="-285750">
              <a:lnSpc>
                <a:spcPct val="150000"/>
              </a:lnSpc>
              <a:buFont typeface="Arial" pitchFamily="34" charset="0"/>
              <a:buChar char="•"/>
            </a:pPr>
            <a:r>
              <a:rPr lang="zh-CN" altLang="zh-CN" dirty="0"/>
              <a:t>有空间分隔就会有空间的围合，若干个空间的连接是什么形式呢？所以说人们会根据功能用途来选择各自合适的空间围合形式。</a:t>
            </a:r>
          </a:p>
          <a:p>
            <a:pPr marL="285750" indent="-285750">
              <a:lnSpc>
                <a:spcPct val="150000"/>
              </a:lnSpc>
              <a:buFont typeface="Arial" pitchFamily="34" charset="0"/>
              <a:buChar char="•"/>
            </a:pPr>
            <a:r>
              <a:rPr lang="zh-CN" altLang="zh-CN" dirty="0"/>
              <a:t>常见的空间围合种类我们从字面上就会了解一些，像集中式围合、线形空间围合、网格式空间围合、串并联空间围合和自由式空间围合。</a:t>
            </a:r>
          </a:p>
        </p:txBody>
      </p:sp>
      <p:sp>
        <p:nvSpPr>
          <p:cNvPr id="3" name="矩形 2"/>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矩形 3"/>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1836718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6" name="矩形 5"/>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
        <p:nvSpPr>
          <p:cNvPr id="7" name="矩形 6"/>
          <p:cNvSpPr/>
          <p:nvPr/>
        </p:nvSpPr>
        <p:spPr>
          <a:xfrm>
            <a:off x="683567" y="483518"/>
            <a:ext cx="7344817" cy="3462486"/>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室内空间的概念</a:t>
            </a:r>
          </a:p>
          <a:p>
            <a:pPr marL="285750" indent="-285750">
              <a:lnSpc>
                <a:spcPct val="150000"/>
              </a:lnSpc>
              <a:buFont typeface="Arial" pitchFamily="34" charset="0"/>
              <a:buChar char="•"/>
            </a:pPr>
            <a:r>
              <a:rPr lang="zh-CN" altLang="zh-CN" dirty="0"/>
              <a:t>在</a:t>
            </a:r>
            <a:r>
              <a:rPr lang="zh-CN" altLang="zh-CN" dirty="0"/>
              <a:t>我们的生活中，室内空间与人生活空间的联系最多紧密，空间定义因所处的角度不同，所导致人们理解空间概念异不同</a:t>
            </a:r>
            <a:r>
              <a:rPr lang="zh-CN" altLang="zh-CN" dirty="0"/>
              <a:t>。</a:t>
            </a:r>
            <a:endParaRPr lang="en-US" altLang="zh-CN" dirty="0"/>
          </a:p>
          <a:p>
            <a:pPr marL="285750" indent="-285750">
              <a:lnSpc>
                <a:spcPct val="150000"/>
              </a:lnSpc>
              <a:buFont typeface="Arial" pitchFamily="34" charset="0"/>
              <a:buChar char="•"/>
            </a:pPr>
            <a:r>
              <a:rPr lang="zh-CN" altLang="zh-CN" dirty="0"/>
              <a:t>汉语</a:t>
            </a:r>
            <a:r>
              <a:rPr lang="zh-CN" altLang="zh-CN" dirty="0"/>
              <a:t>词典里对空间的解释是这样的，所谓空间即为物质存在的一种客观形式，由长、宽、高展观在人们眼前，我们此处所要学习的就是室内空间内存在的人、人的活动、环境、物质、家具等客观存在的形式。 </a:t>
            </a:r>
            <a:endParaRPr lang="en-US" altLang="zh-CN" dirty="0"/>
          </a:p>
          <a:p>
            <a:pPr marL="285750" indent="-285750">
              <a:lnSpc>
                <a:spcPct val="150000"/>
              </a:lnSpc>
              <a:buFont typeface="Arial" pitchFamily="34" charset="0"/>
              <a:buChar char="•"/>
            </a:pPr>
            <a:r>
              <a:rPr lang="zh-CN" altLang="zh-CN" dirty="0"/>
              <a:t>由</a:t>
            </a:r>
            <a:r>
              <a:rPr lang="zh-CN" altLang="zh-CN" dirty="0"/>
              <a:t>室内墙、柱、顶棚以及人以及它们的长宽高组成的室内界面，以及对他限制的区域</a:t>
            </a:r>
            <a:r>
              <a:rPr lang="zh-CN" altLang="zh-CN" dirty="0"/>
              <a:t>与范围</a:t>
            </a:r>
            <a:r>
              <a:rPr lang="zh-CN" altLang="zh-CN" dirty="0" smtClean="0"/>
              <a:t>。</a:t>
            </a:r>
            <a:endParaRPr lang="zh-CN" altLang="zh-CN" dirty="0"/>
          </a:p>
        </p:txBody>
      </p:sp>
    </p:spTree>
    <p:extLst>
      <p:ext uri="{BB962C8B-B14F-4D97-AF65-F5344CB8AC3E}">
        <p14:creationId xmlns:p14="http://schemas.microsoft.com/office/powerpoint/2010/main" val="16878817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059582"/>
            <a:ext cx="6768244" cy="2215991"/>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室内空间形象的构图与塑造</a:t>
            </a:r>
          </a:p>
          <a:p>
            <a:pPr>
              <a:lnSpc>
                <a:spcPct val="150000"/>
              </a:lnSpc>
            </a:pPr>
            <a:r>
              <a:rPr lang="zh-CN" altLang="zh-CN" b="1" dirty="0">
                <a:solidFill>
                  <a:schemeClr val="accent6">
                    <a:lumMod val="75000"/>
                  </a:schemeClr>
                </a:solidFill>
              </a:rPr>
              <a:t>（一） 点</a:t>
            </a:r>
          </a:p>
          <a:p>
            <a:pPr>
              <a:lnSpc>
                <a:spcPct val="150000"/>
              </a:lnSpc>
            </a:pPr>
            <a:r>
              <a:rPr lang="zh-CN" altLang="zh-CN" dirty="0"/>
              <a:t>点是一个符号，很多给人们震撼的事物都是由点组成的，点的不规则轨迹形成线，人们通过这些不规则的线发现了很多几何图形，正是人们通过很多奇思妙想才塑造了各式各样的空间形象</a:t>
            </a:r>
            <a:r>
              <a:rPr lang="zh-CN" altLang="zh-CN" dirty="0"/>
              <a:t>。</a:t>
            </a:r>
            <a:endParaRPr lang="zh-CN" altLang="zh-CN" dirty="0"/>
          </a:p>
        </p:txBody>
      </p:sp>
      <p:sp>
        <p:nvSpPr>
          <p:cNvPr id="3" name="矩形 2"/>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矩形 3"/>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80750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371668"/>
            <a:ext cx="8615173" cy="4293483"/>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点的</a:t>
            </a:r>
            <a:r>
              <a:rPr lang="zh-CN" altLang="zh-CN" sz="2000" dirty="0" smtClean="0">
                <a:solidFill>
                  <a:schemeClr val="accent6">
                    <a:lumMod val="75000"/>
                  </a:schemeClr>
                </a:solidFill>
                <a:latin typeface="华文琥珀" pitchFamily="2" charset="-122"/>
                <a:ea typeface="华文琥珀" pitchFamily="2" charset="-122"/>
              </a:rPr>
              <a:t>特性</a:t>
            </a:r>
            <a:endParaRPr lang="en-US" altLang="zh-CN" sz="2000" dirty="0">
              <a:solidFill>
                <a:schemeClr val="accent6">
                  <a:lumMod val="75000"/>
                </a:schemeClr>
              </a:solidFill>
              <a:latin typeface="华文琥珀" pitchFamily="2" charset="-122"/>
              <a:ea typeface="华文琥珀" pitchFamily="2" charset="-122"/>
            </a:endParaRPr>
          </a:p>
          <a:p>
            <a:pPr>
              <a:lnSpc>
                <a:spcPct val="150000"/>
              </a:lnSpc>
            </a:pPr>
            <a:r>
              <a:rPr lang="zh-CN" altLang="zh-CN" dirty="0" smtClean="0"/>
              <a:t>①</a:t>
            </a:r>
            <a:r>
              <a:rPr lang="zh-CN" altLang="zh-CN" dirty="0"/>
              <a:t>单独的点具有独特性和向心性</a:t>
            </a:r>
          </a:p>
          <a:p>
            <a:pPr>
              <a:lnSpc>
                <a:spcPct val="150000"/>
              </a:lnSpc>
            </a:pPr>
            <a:r>
              <a:rPr lang="zh-CN" altLang="zh-CN" dirty="0"/>
              <a:t>②不同大小空间间隔一段距离的点，这时候人们的注意力先在大的，后转小的点，从这点我们可以看出小的凝聚力较强。</a:t>
            </a:r>
          </a:p>
          <a:p>
            <a:pPr>
              <a:lnSpc>
                <a:spcPct val="150000"/>
              </a:lnSpc>
            </a:pPr>
            <a:r>
              <a:rPr lang="zh-CN" altLang="zh-CN" dirty="0"/>
              <a:t>③不同大小的并间隔一段距离的点，会让人们想到两点成一线的感觉，很富有张力。</a:t>
            </a:r>
          </a:p>
          <a:p>
            <a:pPr>
              <a:lnSpc>
                <a:spcPct val="150000"/>
              </a:lnSpc>
            </a:pPr>
            <a:r>
              <a:rPr lang="zh-CN" altLang="zh-CN" dirty="0"/>
              <a:t>④三个以上的点并且有一定的距离，我们的注意力会来回集中于三个点之间，所以反复看会让人联想到一个平面，从中也可以得出结论：点越多，形成面的视觉冲击越强烈。</a:t>
            </a:r>
          </a:p>
          <a:p>
            <a:pPr>
              <a:lnSpc>
                <a:spcPct val="150000"/>
              </a:lnSpc>
            </a:pPr>
            <a:r>
              <a:rPr lang="zh-CN" altLang="zh-CN" dirty="0"/>
              <a:t>⑤点的特征是微小的，但它不只是一个圆点，也可以是椭圆、圆形或者三角形等。所以点在室内空间中显得尤为特殊。</a:t>
            </a:r>
            <a:endParaRPr lang="zh-CN" altLang="zh-CN" dirty="0"/>
          </a:p>
        </p:txBody>
      </p:sp>
      <p:sp>
        <p:nvSpPr>
          <p:cNvPr id="3" name="矩形 2"/>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矩形 3"/>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7768917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068" y="1259125"/>
            <a:ext cx="7560840" cy="1754326"/>
          </a:xfrm>
          <a:prstGeom prst="rect">
            <a:avLst/>
          </a:prstGeom>
        </p:spPr>
        <p:txBody>
          <a:bodyPr wrap="square">
            <a:spAutoFit/>
          </a:bodyPr>
          <a:lstStyle/>
          <a:p>
            <a:pPr algn="ctr">
              <a:lnSpc>
                <a:spcPct val="150000"/>
              </a:lnSpc>
            </a:pPr>
            <a:r>
              <a:rPr lang="zh-CN" altLang="zh-CN" dirty="0" smtClean="0">
                <a:solidFill>
                  <a:schemeClr val="accent6">
                    <a:lumMod val="75000"/>
                  </a:schemeClr>
                </a:solidFill>
                <a:latin typeface="华文琥珀" pitchFamily="2" charset="-122"/>
                <a:ea typeface="华文琥珀" pitchFamily="2" charset="-122"/>
              </a:rPr>
              <a:t>点</a:t>
            </a:r>
            <a:r>
              <a:rPr lang="zh-CN" altLang="zh-CN" dirty="0">
                <a:solidFill>
                  <a:schemeClr val="accent6">
                    <a:lumMod val="75000"/>
                  </a:schemeClr>
                </a:solidFill>
                <a:latin typeface="华文琥珀" pitchFamily="2" charset="-122"/>
                <a:ea typeface="华文琥珀" pitchFamily="2" charset="-122"/>
              </a:rPr>
              <a:t>在空间环境中的作用</a:t>
            </a:r>
          </a:p>
          <a:p>
            <a:pPr>
              <a:lnSpc>
                <a:spcPct val="150000"/>
              </a:lnSpc>
            </a:pPr>
            <a:r>
              <a:rPr lang="en-US" altLang="zh-CN" dirty="0"/>
              <a:t>  </a:t>
            </a:r>
            <a:r>
              <a:rPr lang="zh-CN" altLang="zh-CN" dirty="0"/>
              <a:t>点在空间环境中塑造了很多具体事物，比如说室内的一个灯光、一部电话、一瓶墨水都可看作“点”；在界面里，它可以是转角点，又可以看作是面的起点。所以每一个点都是必不可少的元素之一</a:t>
            </a:r>
            <a:r>
              <a:rPr lang="zh-CN" altLang="en-US" dirty="0"/>
              <a:t>。</a:t>
            </a:r>
            <a:endParaRPr lang="zh-CN" altLang="en-US" dirty="0"/>
          </a:p>
        </p:txBody>
      </p:sp>
      <p:sp>
        <p:nvSpPr>
          <p:cNvPr id="3" name="矩形 2"/>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矩形 3"/>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3925866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843558"/>
            <a:ext cx="7110536" cy="3046988"/>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线的</a:t>
            </a:r>
            <a:r>
              <a:rPr lang="zh-CN" altLang="zh-CN" sz="2000" dirty="0" smtClean="0">
                <a:solidFill>
                  <a:schemeClr val="accent6">
                    <a:lumMod val="75000"/>
                  </a:schemeClr>
                </a:solidFill>
                <a:latin typeface="华文琥珀" pitchFamily="2" charset="-122"/>
                <a:ea typeface="华文琥珀" pitchFamily="2" charset="-122"/>
              </a:rPr>
              <a:t>特征</a:t>
            </a:r>
            <a:endParaRPr lang="en-US" altLang="zh-CN" sz="2000" dirty="0" smtClean="0">
              <a:solidFill>
                <a:schemeClr val="accent6">
                  <a:lumMod val="75000"/>
                </a:schemeClr>
              </a:solidFill>
              <a:latin typeface="华文琥珀" pitchFamily="2" charset="-122"/>
              <a:ea typeface="华文琥珀" pitchFamily="2" charset="-122"/>
            </a:endParaRPr>
          </a:p>
          <a:p>
            <a:pPr>
              <a:lnSpc>
                <a:spcPct val="150000"/>
              </a:lnSpc>
            </a:pPr>
            <a:r>
              <a:rPr lang="zh-CN" altLang="zh-CN" dirty="0" smtClean="0"/>
              <a:t>（</a:t>
            </a:r>
            <a:r>
              <a:rPr lang="en-US" altLang="zh-CN" dirty="0"/>
              <a:t>1</a:t>
            </a:r>
            <a:r>
              <a:rPr lang="zh-CN" altLang="zh-CN" dirty="0"/>
              <a:t>）直线具有简洁，张力强等特性，通常有水平线、垂直线和斜线三种形态决定界面大小和界面</a:t>
            </a:r>
            <a:r>
              <a:rPr lang="zh-CN" altLang="zh-CN" dirty="0"/>
              <a:t>角度。</a:t>
            </a:r>
            <a:endParaRPr lang="zh-CN" altLang="zh-CN" dirty="0"/>
          </a:p>
          <a:p>
            <a:pPr>
              <a:lnSpc>
                <a:spcPct val="150000"/>
              </a:lnSpc>
            </a:pPr>
            <a:r>
              <a:rPr lang="zh-CN" altLang="zh-CN" dirty="0"/>
              <a:t>（</a:t>
            </a:r>
            <a:r>
              <a:rPr lang="en-US" altLang="zh-CN" dirty="0"/>
              <a:t>2</a:t>
            </a:r>
            <a:r>
              <a:rPr lang="zh-CN" altLang="zh-CN" dirty="0"/>
              <a:t>）曲线有几何曲线和自由线两种，几何曲线与直线不同，它的张力与直线不同，它本身的“弧”是独具匠心的，从而让有曲线的界面富有创意感，而自由曲线则更加多变，任何一点的变化对于设计风格来说都有直接或间接</a:t>
            </a:r>
            <a:r>
              <a:rPr lang="zh-CN" altLang="zh-CN" dirty="0"/>
              <a:t>联系</a:t>
            </a:r>
            <a:r>
              <a:rPr lang="zh-CN" altLang="en-US" dirty="0"/>
              <a:t>。</a:t>
            </a:r>
            <a:endParaRPr lang="zh-CN" altLang="en-US" dirty="0"/>
          </a:p>
        </p:txBody>
      </p:sp>
      <p:sp>
        <p:nvSpPr>
          <p:cNvPr id="3" name="矩形 2"/>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矩形 3"/>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38495221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54666" y="996280"/>
            <a:ext cx="4896544" cy="2631490"/>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面 </a:t>
            </a:r>
          </a:p>
          <a:p>
            <a:pPr>
              <a:lnSpc>
                <a:spcPct val="150000"/>
              </a:lnSpc>
            </a:pPr>
            <a:r>
              <a:rPr lang="zh-CN" altLang="zh-CN" dirty="0"/>
              <a:t>（</a:t>
            </a:r>
            <a:r>
              <a:rPr lang="en-US" altLang="zh-CN" dirty="0"/>
              <a:t>1</a:t>
            </a:r>
            <a:r>
              <a:rPr lang="zh-CN" altLang="zh-CN" dirty="0"/>
              <a:t>）有机性的面是指自由曲线组成的。 </a:t>
            </a:r>
          </a:p>
          <a:p>
            <a:pPr>
              <a:lnSpc>
                <a:spcPct val="150000"/>
              </a:lnSpc>
            </a:pPr>
            <a:r>
              <a:rPr lang="zh-CN" altLang="zh-CN" dirty="0"/>
              <a:t>（</a:t>
            </a:r>
            <a:r>
              <a:rPr lang="en-US" altLang="zh-CN" dirty="0"/>
              <a:t>2</a:t>
            </a:r>
            <a:r>
              <a:rPr lang="zh-CN" altLang="zh-CN" dirty="0"/>
              <a:t>）几何性的面是指由数学方式构成的。 </a:t>
            </a:r>
          </a:p>
          <a:p>
            <a:pPr>
              <a:lnSpc>
                <a:spcPct val="150000"/>
              </a:lnSpc>
            </a:pPr>
            <a:r>
              <a:rPr lang="zh-CN" altLang="zh-CN" dirty="0"/>
              <a:t>（</a:t>
            </a:r>
            <a:r>
              <a:rPr lang="en-US" altLang="zh-CN" dirty="0"/>
              <a:t>3</a:t>
            </a:r>
            <a:r>
              <a:rPr lang="zh-CN" altLang="zh-CN" dirty="0"/>
              <a:t>）直线性的面是指直线任意构成的。</a:t>
            </a:r>
          </a:p>
          <a:p>
            <a:pPr>
              <a:lnSpc>
                <a:spcPct val="150000"/>
              </a:lnSpc>
            </a:pPr>
            <a:r>
              <a:rPr lang="zh-CN" altLang="zh-CN" dirty="0"/>
              <a:t>（</a:t>
            </a:r>
            <a:r>
              <a:rPr lang="en-US" altLang="zh-CN" dirty="0"/>
              <a:t>4</a:t>
            </a:r>
            <a:r>
              <a:rPr lang="zh-CN" altLang="zh-CN" dirty="0"/>
              <a:t>）偶然性的面是指偶然获得的。</a:t>
            </a:r>
          </a:p>
          <a:p>
            <a:pPr>
              <a:lnSpc>
                <a:spcPct val="150000"/>
              </a:lnSpc>
            </a:pPr>
            <a:r>
              <a:rPr lang="zh-CN" altLang="zh-CN" dirty="0"/>
              <a:t>（</a:t>
            </a:r>
            <a:r>
              <a:rPr lang="en-US" altLang="zh-CN" dirty="0"/>
              <a:t>5</a:t>
            </a:r>
            <a:r>
              <a:rPr lang="zh-CN" altLang="zh-CN" dirty="0"/>
              <a:t>）不规则的面是指曲线与直线任意构成的</a:t>
            </a:r>
            <a:r>
              <a:rPr lang="zh-CN" altLang="zh-CN" dirty="0" smtClean="0"/>
              <a:t>。</a:t>
            </a:r>
            <a:endParaRPr lang="zh-CN" altLang="zh-CN" dirty="0"/>
          </a:p>
        </p:txBody>
      </p:sp>
      <p:sp>
        <p:nvSpPr>
          <p:cNvPr id="3" name="矩形 2"/>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矩形 3"/>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
        <p:nvSpPr>
          <p:cNvPr id="5" name="矩形 4"/>
          <p:cNvSpPr/>
          <p:nvPr/>
        </p:nvSpPr>
        <p:spPr>
          <a:xfrm>
            <a:off x="539552" y="442282"/>
            <a:ext cx="2905717" cy="424731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50000"/>
              </a:lnSpc>
            </a:pPr>
            <a:r>
              <a:rPr lang="zh-CN" altLang="zh-CN" dirty="0"/>
              <a:t>面的形式与风格是空间设计的决定因素，我们在了解熟悉后，熟练掌握面的关系，加上处理好点、线、面的相互关系，人类居住的空间必将发生前所未有的变化，良好的设计方案，基于以上这些因素，也基于设计师对这些因素的了解、应用和深思熟虑。</a:t>
            </a:r>
            <a:endParaRPr lang="zh-CN" altLang="zh-CN" dirty="0"/>
          </a:p>
        </p:txBody>
      </p:sp>
    </p:spTree>
    <p:extLst>
      <p:ext uri="{BB962C8B-B14F-4D97-AF65-F5344CB8AC3E}">
        <p14:creationId xmlns:p14="http://schemas.microsoft.com/office/powerpoint/2010/main" val="8178061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16" y="699542"/>
            <a:ext cx="6768752" cy="2631490"/>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室内空间的序列</a:t>
            </a:r>
          </a:p>
          <a:p>
            <a:pPr>
              <a:lnSpc>
                <a:spcPct val="150000"/>
              </a:lnSpc>
            </a:pPr>
            <a:r>
              <a:rPr lang="zh-CN" altLang="zh-CN" dirty="0"/>
              <a:t>人在万物中的不规划行动是指人在社会大空间中一系列体现的过程，而人们的每一项活动都是存在一定的行为惯用模式和规律性，空间序列其定义是指空间环境先后活动顺序关系，是设计人员通过合理分配的空间组合形式。我们在室内空间中活动，室内空间的序列就是处理空间动态的</a:t>
            </a:r>
            <a:r>
              <a:rPr lang="zh-CN" altLang="zh-CN" dirty="0"/>
              <a:t>关系。</a:t>
            </a:r>
            <a:endParaRPr lang="zh-CN" altLang="en-US" dirty="0"/>
          </a:p>
        </p:txBody>
      </p:sp>
      <p:sp>
        <p:nvSpPr>
          <p:cNvPr id="3" name="矩形 2"/>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矩形 3"/>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1049355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8068" y="771550"/>
            <a:ext cx="8109157" cy="3308598"/>
          </a:xfrm>
          <a:prstGeom prst="rect">
            <a:avLst/>
          </a:prstGeom>
        </p:spPr>
        <p:txBody>
          <a:bodyPr wrap="square">
            <a:spAutoFit/>
          </a:bodyPr>
          <a:lstStyle/>
          <a:p>
            <a:pPr algn="ctr"/>
            <a:r>
              <a:rPr lang="zh-CN" altLang="zh-CN" sz="2000" dirty="0" smtClean="0">
                <a:solidFill>
                  <a:schemeClr val="accent6">
                    <a:lumMod val="75000"/>
                  </a:schemeClr>
                </a:solidFill>
                <a:latin typeface="华文琥珀" pitchFamily="2" charset="-122"/>
                <a:ea typeface="华文琥珀" pitchFamily="2" charset="-122"/>
              </a:rPr>
              <a:t>序列</a:t>
            </a:r>
            <a:r>
              <a:rPr lang="zh-CN" altLang="zh-CN" sz="2000" dirty="0">
                <a:solidFill>
                  <a:schemeClr val="accent6">
                    <a:lumMod val="75000"/>
                  </a:schemeClr>
                </a:solidFill>
                <a:latin typeface="华文琥珀" pitchFamily="2" charset="-122"/>
                <a:ea typeface="华文琥珀" pitchFamily="2" charset="-122"/>
              </a:rPr>
              <a:t>的过程</a:t>
            </a:r>
          </a:p>
          <a:p>
            <a:pPr>
              <a:lnSpc>
                <a:spcPct val="150000"/>
              </a:lnSpc>
            </a:pPr>
            <a:r>
              <a:rPr lang="zh-CN" altLang="zh-CN" dirty="0"/>
              <a:t>（</a:t>
            </a:r>
            <a:r>
              <a:rPr lang="en-US" altLang="zh-CN" dirty="0"/>
              <a:t>1</a:t>
            </a:r>
            <a:r>
              <a:rPr lang="zh-CN" altLang="zh-CN" dirty="0"/>
              <a:t>）起初过程</a:t>
            </a:r>
            <a:r>
              <a:rPr lang="en-US" altLang="zh-CN" dirty="0"/>
              <a:t>  </a:t>
            </a:r>
            <a:r>
              <a:rPr lang="zh-CN" altLang="zh-CN" dirty="0"/>
              <a:t>序列的开始就是即将发生的内容，应该具有很多的吸引力。</a:t>
            </a:r>
          </a:p>
          <a:p>
            <a:pPr>
              <a:lnSpc>
                <a:spcPct val="150000"/>
              </a:lnSpc>
            </a:pPr>
            <a:r>
              <a:rPr lang="zh-CN" altLang="zh-CN" dirty="0"/>
              <a:t>（</a:t>
            </a:r>
            <a:r>
              <a:rPr lang="en-US" altLang="zh-CN" dirty="0"/>
              <a:t>2</a:t>
            </a:r>
            <a:r>
              <a:rPr lang="zh-CN" altLang="zh-CN" dirty="0"/>
              <a:t>）过渡阶段</a:t>
            </a:r>
            <a:r>
              <a:rPr lang="en-US" altLang="zh-CN" dirty="0"/>
              <a:t>  </a:t>
            </a:r>
            <a:r>
              <a:rPr lang="zh-CN" altLang="zh-CN" dirty="0"/>
              <a:t>过渡阶段是承前启后的阶段，是序列中最关键的阶段，它对高潮阶段的出现发生有个很好的启示。引导等作用。</a:t>
            </a:r>
          </a:p>
          <a:p>
            <a:pPr>
              <a:lnSpc>
                <a:spcPct val="150000"/>
              </a:lnSpc>
            </a:pPr>
            <a:r>
              <a:rPr lang="zh-CN" altLang="zh-CN" dirty="0"/>
              <a:t>（</a:t>
            </a:r>
            <a:r>
              <a:rPr lang="en-US" altLang="zh-CN" dirty="0"/>
              <a:t>3</a:t>
            </a:r>
            <a:r>
              <a:rPr lang="zh-CN" altLang="zh-CN" dirty="0"/>
              <a:t>）高潮阶级</a:t>
            </a:r>
            <a:r>
              <a:rPr lang="en-US" altLang="zh-CN" dirty="0"/>
              <a:t>  </a:t>
            </a:r>
            <a:r>
              <a:rPr lang="zh-CN" altLang="zh-CN" dirty="0"/>
              <a:t>此阶段是序列的中心，是整个序列的精髓所在。也是室内空间设计艺术的最高体现。应在设计时考虑后期达到的效果与内心期望是否一致。</a:t>
            </a:r>
          </a:p>
          <a:p>
            <a:pPr>
              <a:lnSpc>
                <a:spcPct val="150000"/>
              </a:lnSpc>
            </a:pPr>
            <a:r>
              <a:rPr lang="zh-CN" altLang="zh-CN" dirty="0"/>
              <a:t>（</a:t>
            </a:r>
            <a:r>
              <a:rPr lang="en-US" altLang="zh-CN" dirty="0"/>
              <a:t>4</a:t>
            </a:r>
            <a:r>
              <a:rPr lang="zh-CN" altLang="zh-CN" dirty="0"/>
              <a:t>）终结阶段</a:t>
            </a:r>
            <a:r>
              <a:rPr lang="en-US" altLang="zh-CN" dirty="0"/>
              <a:t>  </a:t>
            </a:r>
            <a:r>
              <a:rPr lang="zh-CN" altLang="zh-CN" dirty="0"/>
              <a:t>有高潮叠起</a:t>
            </a:r>
            <a:r>
              <a:rPr lang="en-US" altLang="zh-CN" dirty="0"/>
              <a:t>,</a:t>
            </a:r>
            <a:r>
              <a:rPr lang="zh-CN" altLang="zh-CN" dirty="0"/>
              <a:t>就会有风平浪静的时候，是终结序列的主要阶段，良好的结束有利于人们对逝去高潮阶段的追忆</a:t>
            </a:r>
            <a:r>
              <a:rPr lang="zh-CN" altLang="en-US" dirty="0"/>
              <a:t>。</a:t>
            </a:r>
            <a:endParaRPr lang="zh-CN" altLang="en-US" dirty="0"/>
          </a:p>
        </p:txBody>
      </p:sp>
      <p:sp>
        <p:nvSpPr>
          <p:cNvPr id="4" name="矩形 3"/>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5" name="矩形 4"/>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39363190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51202" descr="20100402_1451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9385" y="1083967"/>
            <a:ext cx="4601007" cy="3343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矩形 3"/>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pic>
        <p:nvPicPr>
          <p:cNvPr id="5" name="图片 51203" descr="20100925004733943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102358"/>
            <a:ext cx="2675836" cy="3472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97743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51201" descr="1222062628969_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768389"/>
            <a:ext cx="3744416" cy="2942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51205" descr="20100402_1452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771550"/>
            <a:ext cx="3863975"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5" name="矩形 4"/>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11103204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483518"/>
            <a:ext cx="7488832" cy="1800493"/>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不同类型建筑对序列的要求</a:t>
            </a:r>
          </a:p>
          <a:p>
            <a:pPr>
              <a:lnSpc>
                <a:spcPct val="150000"/>
              </a:lnSpc>
            </a:pPr>
            <a:r>
              <a:rPr lang="en-US" altLang="zh-CN" dirty="0"/>
              <a:t> </a:t>
            </a:r>
            <a:r>
              <a:rPr lang="zh-CN" altLang="zh-CN" dirty="0"/>
              <a:t>不同性质建筑风格有不同空间序列的分配形式，室内空间序列也不能追寻一个模式展开，有时也要打破常规，所以序列也有多样供选择：</a:t>
            </a:r>
          </a:p>
          <a:p>
            <a:pPr>
              <a:lnSpc>
                <a:spcPct val="150000"/>
              </a:lnSpc>
            </a:pPr>
            <a:r>
              <a:rPr lang="en-US" altLang="zh-CN" dirty="0"/>
              <a:t>   </a:t>
            </a:r>
            <a:endParaRPr lang="zh-CN" altLang="zh-CN" dirty="0"/>
          </a:p>
        </p:txBody>
      </p:sp>
      <p:sp>
        <p:nvSpPr>
          <p:cNvPr id="4" name="矩形 3"/>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5" name="矩形 4"/>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graphicFrame>
        <p:nvGraphicFramePr>
          <p:cNvPr id="6" name="图示 5"/>
          <p:cNvGraphicFramePr/>
          <p:nvPr>
            <p:extLst>
              <p:ext uri="{D42A27DB-BD31-4B8C-83A1-F6EECF244321}">
                <p14:modId xmlns:p14="http://schemas.microsoft.com/office/powerpoint/2010/main" val="3991117523"/>
              </p:ext>
            </p:extLst>
          </p:nvPr>
        </p:nvGraphicFramePr>
        <p:xfrm>
          <a:off x="2376094" y="2283352"/>
          <a:ext cx="4247795" cy="23449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5930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矩形 2"/>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
        <p:nvSpPr>
          <p:cNvPr id="4" name="矩形 3"/>
          <p:cNvSpPr/>
          <p:nvPr/>
        </p:nvSpPr>
        <p:spPr>
          <a:xfrm>
            <a:off x="683568" y="987574"/>
            <a:ext cx="4176463" cy="3046988"/>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室内空间的特性</a:t>
            </a:r>
          </a:p>
          <a:p>
            <a:pPr>
              <a:lnSpc>
                <a:spcPct val="150000"/>
              </a:lnSpc>
            </a:pPr>
            <a:r>
              <a:rPr lang="en-US" altLang="zh-CN" dirty="0" smtClean="0"/>
              <a:t>       </a:t>
            </a:r>
          </a:p>
          <a:p>
            <a:pPr>
              <a:lnSpc>
                <a:spcPct val="150000"/>
              </a:lnSpc>
            </a:pPr>
            <a:r>
              <a:rPr lang="en-US" altLang="zh-CN" dirty="0"/>
              <a:t> </a:t>
            </a:r>
            <a:r>
              <a:rPr lang="en-US" altLang="zh-CN" dirty="0" smtClean="0"/>
              <a:t>      </a:t>
            </a:r>
            <a:r>
              <a:rPr lang="zh-CN" altLang="zh-CN" dirty="0" smtClean="0"/>
              <a:t>室内</a:t>
            </a:r>
            <a:r>
              <a:rPr lang="zh-CN" altLang="zh-CN" dirty="0"/>
              <a:t>空间的特性就是人与室内发生的关系，室内是有限的，而室外无限的，室内里的人在活动，所以这里面存在的一切都与人有关，总结为室内空间具有局限性，多样性，封闭性与人工性</a:t>
            </a:r>
            <a:r>
              <a:rPr lang="zh-CN" altLang="zh-CN" dirty="0" smtClean="0"/>
              <a:t>等</a:t>
            </a:r>
            <a:r>
              <a:rPr lang="zh-CN" altLang="en-US" dirty="0" smtClean="0"/>
              <a:t>。</a:t>
            </a:r>
            <a:endParaRPr lang="zh-CN" altLang="en-US" dirty="0"/>
          </a:p>
        </p:txBody>
      </p:sp>
      <p:pic>
        <p:nvPicPr>
          <p:cNvPr id="5122" name="Picture 2" descr="http://p0.so.qhimgs1.com/bdr/_240_/t01af5e16b3f21fe1c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1748977"/>
            <a:ext cx="3047446" cy="2285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38011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16" y="771550"/>
            <a:ext cx="6804249" cy="3046988"/>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空间</a:t>
            </a:r>
            <a:r>
              <a:rPr lang="zh-CN" altLang="zh-CN" sz="2000" dirty="0">
                <a:solidFill>
                  <a:schemeClr val="accent6">
                    <a:lumMod val="75000"/>
                  </a:schemeClr>
                </a:solidFill>
                <a:latin typeface="华文琥珀" pitchFamily="2" charset="-122"/>
                <a:ea typeface="华文琥珀" pitchFamily="2" charset="-122"/>
              </a:rPr>
              <a:t>序列的设计手法</a:t>
            </a:r>
          </a:p>
          <a:p>
            <a:pPr>
              <a:lnSpc>
                <a:spcPct val="150000"/>
              </a:lnSpc>
            </a:pPr>
            <a:r>
              <a:rPr lang="zh-CN" altLang="zh-CN" dirty="0"/>
              <a:t>建筑的空间序列设计在不同阶段所起到的作用也不同，建筑物通过自身空间的整体性和连续性给人们强烈的视觉冲击和印象，而在此，空间序列的设计手法尤为关键。</a:t>
            </a:r>
          </a:p>
          <a:p>
            <a:pPr>
              <a:lnSpc>
                <a:spcPct val="150000"/>
              </a:lnSpc>
            </a:pPr>
            <a:r>
              <a:rPr lang="en-US" altLang="zh-CN" dirty="0"/>
              <a:t>    </a:t>
            </a:r>
            <a:r>
              <a:rPr lang="zh-CN" altLang="zh-CN" dirty="0"/>
              <a:t>（</a:t>
            </a:r>
            <a:r>
              <a:rPr lang="en-US" altLang="zh-CN" dirty="0"/>
              <a:t>1</a:t>
            </a:r>
            <a:r>
              <a:rPr lang="zh-CN" altLang="zh-CN" dirty="0"/>
              <a:t>）空间的导向</a:t>
            </a:r>
            <a:r>
              <a:rPr lang="zh-CN" altLang="zh-CN" dirty="0"/>
              <a:t>性</a:t>
            </a:r>
            <a:endParaRPr lang="en-US" altLang="zh-CN" dirty="0"/>
          </a:p>
          <a:p>
            <a:pPr>
              <a:lnSpc>
                <a:spcPct val="150000"/>
              </a:lnSpc>
            </a:pPr>
            <a:r>
              <a:rPr lang="en-US" altLang="zh-CN" dirty="0"/>
              <a:t>   </a:t>
            </a:r>
            <a:r>
              <a:rPr lang="zh-CN" altLang="zh-CN" dirty="0"/>
              <a:t>（</a:t>
            </a:r>
            <a:r>
              <a:rPr lang="en-US" altLang="zh-CN" dirty="0"/>
              <a:t>2</a:t>
            </a:r>
            <a:r>
              <a:rPr lang="zh-CN" altLang="zh-CN" dirty="0"/>
              <a:t>）视觉</a:t>
            </a:r>
            <a:r>
              <a:rPr lang="zh-CN" altLang="zh-CN" dirty="0"/>
              <a:t>中心</a:t>
            </a:r>
            <a:r>
              <a:rPr lang="en-US" altLang="zh-CN" dirty="0"/>
              <a:t> </a:t>
            </a:r>
            <a:endParaRPr lang="zh-CN" altLang="zh-CN" dirty="0"/>
          </a:p>
          <a:p>
            <a:pPr>
              <a:lnSpc>
                <a:spcPct val="150000"/>
              </a:lnSpc>
            </a:pPr>
            <a:r>
              <a:rPr lang="en-US" altLang="zh-CN" dirty="0"/>
              <a:t>   </a:t>
            </a:r>
            <a:r>
              <a:rPr lang="zh-CN" altLang="zh-CN" dirty="0"/>
              <a:t>（</a:t>
            </a:r>
            <a:r>
              <a:rPr lang="en-US" altLang="zh-CN" dirty="0"/>
              <a:t>3</a:t>
            </a:r>
            <a:r>
              <a:rPr lang="zh-CN" altLang="zh-CN" dirty="0"/>
              <a:t>）空间构成的对比与统一</a:t>
            </a:r>
          </a:p>
        </p:txBody>
      </p:sp>
      <p:sp>
        <p:nvSpPr>
          <p:cNvPr id="3" name="矩形 2"/>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矩形 3"/>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Tree>
    <p:extLst>
      <p:ext uri="{BB962C8B-B14F-4D97-AF65-F5344CB8AC3E}">
        <p14:creationId xmlns:p14="http://schemas.microsoft.com/office/powerpoint/2010/main" val="10384053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4" name="矩形 3"/>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sp>
        <p:nvSpPr>
          <p:cNvPr id="5" name="矩形 4"/>
          <p:cNvSpPr/>
          <p:nvPr/>
        </p:nvSpPr>
        <p:spPr>
          <a:xfrm>
            <a:off x="1187624" y="987574"/>
            <a:ext cx="6408712" cy="2631490"/>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室内环境的界面</a:t>
            </a:r>
          </a:p>
          <a:p>
            <a:pPr>
              <a:lnSpc>
                <a:spcPct val="150000"/>
              </a:lnSpc>
            </a:pPr>
            <a:r>
              <a:rPr lang="zh-CN" altLang="zh-CN" dirty="0"/>
              <a:t>室内空间的大体是一样的，都是由地面、墙面、顶棚围合而成的，通过对各自的限定才确定空间的尺寸，每个界面通过各自的设计风格、材质、灯光、形态等设计观念来烘托渲染室内氛围，设计师通过室内空间环境和界面的选定风格，通过多样化的观念和思路来设计</a:t>
            </a:r>
            <a:r>
              <a:rPr lang="zh-CN" altLang="zh-CN" dirty="0"/>
              <a:t>。</a:t>
            </a:r>
          </a:p>
        </p:txBody>
      </p:sp>
    </p:spTree>
    <p:extLst>
      <p:ext uri="{BB962C8B-B14F-4D97-AF65-F5344CB8AC3E}">
        <p14:creationId xmlns:p14="http://schemas.microsoft.com/office/powerpoint/2010/main" val="11091903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graphicFrame>
        <p:nvGraphicFramePr>
          <p:cNvPr id="5" name="图示 4"/>
          <p:cNvGraphicFramePr/>
          <p:nvPr>
            <p:extLst>
              <p:ext uri="{D42A27DB-BD31-4B8C-83A1-F6EECF244321}">
                <p14:modId xmlns:p14="http://schemas.microsoft.com/office/powerpoint/2010/main" val="1649671295"/>
              </p:ext>
            </p:extLst>
          </p:nvPr>
        </p:nvGraphicFramePr>
        <p:xfrm>
          <a:off x="386657" y="1347614"/>
          <a:ext cx="7830616" cy="1680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892379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pic>
        <p:nvPicPr>
          <p:cNvPr id="7170" name="图片 2" descr="ti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95486"/>
            <a:ext cx="3628019" cy="253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3" descr="C:\Users\Administrator\Desktop\图片\1462382754149.jpg14623827541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9119" y="1855395"/>
            <a:ext cx="3811555" cy="2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9223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sp>
        <p:nvSpPr>
          <p:cNvPr id="4" name="矩形 3"/>
          <p:cNvSpPr/>
          <p:nvPr/>
        </p:nvSpPr>
        <p:spPr>
          <a:xfrm>
            <a:off x="827584" y="220184"/>
            <a:ext cx="7364402" cy="1800493"/>
          </a:xfrm>
          <a:prstGeom prst="rect">
            <a:avLst/>
          </a:prstGeom>
        </p:spPr>
        <p:txBody>
          <a:bodyPr wrap="square">
            <a:spAutoFit/>
          </a:bodyPr>
          <a:lstStyle/>
          <a:p>
            <a:pPr algn="ctr">
              <a:lnSpc>
                <a:spcPct val="150000"/>
              </a:lnSpc>
            </a:pPr>
            <a:r>
              <a:rPr lang="zh-CN" altLang="zh-CN" sz="2000" dirty="0" smtClean="0">
                <a:solidFill>
                  <a:schemeClr val="accent6">
                    <a:lumMod val="75000"/>
                  </a:schemeClr>
                </a:solidFill>
                <a:latin typeface="华文琥珀" pitchFamily="2" charset="-122"/>
                <a:ea typeface="华文琥珀" pitchFamily="2" charset="-122"/>
              </a:rPr>
              <a:t>墙</a:t>
            </a:r>
            <a:r>
              <a:rPr lang="en-US" altLang="zh-CN" sz="2000" dirty="0" smtClean="0">
                <a:solidFill>
                  <a:schemeClr val="accent6">
                    <a:lumMod val="75000"/>
                  </a:schemeClr>
                </a:solidFill>
                <a:latin typeface="华文琥珀" pitchFamily="2" charset="-122"/>
                <a:ea typeface="华文琥珀" pitchFamily="2" charset="-122"/>
              </a:rPr>
              <a:t>  </a:t>
            </a:r>
            <a:r>
              <a:rPr lang="zh-CN" altLang="zh-CN" sz="2000" dirty="0" smtClean="0">
                <a:solidFill>
                  <a:schemeClr val="accent6">
                    <a:lumMod val="75000"/>
                  </a:schemeClr>
                </a:solidFill>
                <a:latin typeface="华文琥珀" pitchFamily="2" charset="-122"/>
                <a:ea typeface="华文琥珀" pitchFamily="2" charset="-122"/>
              </a:rPr>
              <a:t>面</a:t>
            </a:r>
            <a:endParaRPr lang="zh-CN" altLang="zh-CN" sz="2000" dirty="0">
              <a:solidFill>
                <a:schemeClr val="accent6">
                  <a:lumMod val="75000"/>
                </a:schemeClr>
              </a:solidFill>
              <a:latin typeface="华文琥珀" pitchFamily="2" charset="-122"/>
              <a:ea typeface="华文琥珀" pitchFamily="2" charset="-122"/>
            </a:endParaRPr>
          </a:p>
          <a:p>
            <a:pPr>
              <a:lnSpc>
                <a:spcPct val="150000"/>
              </a:lnSpc>
            </a:pPr>
            <a:r>
              <a:rPr lang="zh-CN" altLang="zh-CN" dirty="0"/>
              <a:t>墙面作为垂直于地面的界面，不仅组成了空间，而且还满足人们正常的生活活动空间</a:t>
            </a:r>
            <a:r>
              <a:rPr lang="zh-CN" altLang="zh-CN" dirty="0"/>
              <a:t>。</a:t>
            </a:r>
            <a:endParaRPr lang="en-US" altLang="zh-CN" dirty="0"/>
          </a:p>
          <a:p>
            <a:pPr>
              <a:lnSpc>
                <a:spcPct val="150000"/>
              </a:lnSpc>
            </a:pPr>
            <a:endParaRPr lang="en-US" altLang="zh-CN" dirty="0"/>
          </a:p>
        </p:txBody>
      </p:sp>
      <p:pic>
        <p:nvPicPr>
          <p:cNvPr id="9218" name="图片 5" descr="u=1363634037,3394168239&amp;fm=27&amp;gp=0"/>
          <p:cNvPicPr>
            <a:picLocks noChangeAspect="1" noChangeArrowheads="1"/>
          </p:cNvPicPr>
          <p:nvPr/>
        </p:nvPicPr>
        <p:blipFill>
          <a:blip r:embed="rId2">
            <a:extLst>
              <a:ext uri="{28A0092B-C50C-407E-A947-70E740481C1C}">
                <a14:useLocalDpi xmlns:a14="http://schemas.microsoft.com/office/drawing/2010/main" val="0"/>
              </a:ext>
            </a:extLst>
          </a:blip>
          <a:srcRect r="3099" b="12379"/>
          <a:stretch>
            <a:fillRect/>
          </a:stretch>
        </p:blipFill>
        <p:spPr bwMode="auto">
          <a:xfrm>
            <a:off x="395536" y="2001932"/>
            <a:ext cx="3456383" cy="2542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081651" y="2499742"/>
            <a:ext cx="3802717" cy="86735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50000"/>
              </a:lnSpc>
            </a:pPr>
            <a:r>
              <a:rPr lang="zh-CN" altLang="zh-CN" dirty="0"/>
              <a:t>墙按室内的位置分为外墙和内墙；</a:t>
            </a:r>
            <a:endParaRPr lang="en-US" altLang="zh-CN" dirty="0"/>
          </a:p>
          <a:p>
            <a:pPr>
              <a:lnSpc>
                <a:spcPct val="150000"/>
              </a:lnSpc>
            </a:pPr>
            <a:r>
              <a:rPr lang="zh-CN" altLang="zh-CN" dirty="0"/>
              <a:t>按承重与否可分为承重与非承重墙。</a:t>
            </a:r>
            <a:endParaRPr lang="zh-CN" altLang="en-US" dirty="0"/>
          </a:p>
        </p:txBody>
      </p:sp>
    </p:spTree>
    <p:extLst>
      <p:ext uri="{BB962C8B-B14F-4D97-AF65-F5344CB8AC3E}">
        <p14:creationId xmlns:p14="http://schemas.microsoft.com/office/powerpoint/2010/main" val="3416257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pic>
        <p:nvPicPr>
          <p:cNvPr id="8195" name="图片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295493"/>
            <a:ext cx="4452001" cy="328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图片 6" descr="timg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3151" y="187612"/>
            <a:ext cx="3444947" cy="231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29602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sp>
        <p:nvSpPr>
          <p:cNvPr id="4" name="矩形 3"/>
          <p:cNvSpPr/>
          <p:nvPr/>
        </p:nvSpPr>
        <p:spPr>
          <a:xfrm>
            <a:off x="1236169" y="483518"/>
            <a:ext cx="6783560" cy="1800493"/>
          </a:xfrm>
          <a:prstGeom prst="rect">
            <a:avLst/>
          </a:prstGeom>
        </p:spPr>
        <p:txBody>
          <a:bodyPr wrap="square">
            <a:spAutoFit/>
          </a:bodyPr>
          <a:lstStyle/>
          <a:p>
            <a:pPr algn="ctr">
              <a:lnSpc>
                <a:spcPct val="150000"/>
              </a:lnSpc>
            </a:pPr>
            <a:r>
              <a:rPr lang="zh-CN" altLang="zh-CN" sz="2000" dirty="0" smtClean="0">
                <a:solidFill>
                  <a:schemeClr val="accent6">
                    <a:lumMod val="75000"/>
                  </a:schemeClr>
                </a:solidFill>
                <a:latin typeface="华文琥珀" pitchFamily="2" charset="-122"/>
                <a:ea typeface="华文琥珀" pitchFamily="2" charset="-122"/>
              </a:rPr>
              <a:t>顶</a:t>
            </a:r>
            <a:r>
              <a:rPr lang="en-US" altLang="zh-CN" sz="2000" dirty="0" smtClean="0">
                <a:solidFill>
                  <a:schemeClr val="accent6">
                    <a:lumMod val="75000"/>
                  </a:schemeClr>
                </a:solidFill>
                <a:latin typeface="华文琥珀" pitchFamily="2" charset="-122"/>
                <a:ea typeface="华文琥珀" pitchFamily="2" charset="-122"/>
              </a:rPr>
              <a:t>  </a:t>
            </a:r>
            <a:r>
              <a:rPr lang="zh-CN" altLang="zh-CN" sz="2000" dirty="0" smtClean="0">
                <a:solidFill>
                  <a:schemeClr val="accent6">
                    <a:lumMod val="75000"/>
                  </a:schemeClr>
                </a:solidFill>
                <a:latin typeface="华文琥珀" pitchFamily="2" charset="-122"/>
                <a:ea typeface="华文琥珀" pitchFamily="2" charset="-122"/>
              </a:rPr>
              <a:t>棚</a:t>
            </a:r>
            <a:endParaRPr lang="zh-CN" altLang="zh-CN" sz="2000" dirty="0">
              <a:solidFill>
                <a:schemeClr val="accent6">
                  <a:lumMod val="75000"/>
                </a:schemeClr>
              </a:solidFill>
              <a:latin typeface="华文琥珀" pitchFamily="2" charset="-122"/>
              <a:ea typeface="华文琥珀" pitchFamily="2" charset="-122"/>
            </a:endParaRPr>
          </a:p>
          <a:p>
            <a:pPr>
              <a:lnSpc>
                <a:spcPct val="150000"/>
              </a:lnSpc>
            </a:pPr>
            <a:r>
              <a:rPr lang="en-US" altLang="zh-CN" dirty="0"/>
              <a:t>    </a:t>
            </a:r>
            <a:r>
              <a:rPr lang="zh-CN" altLang="zh-CN" dirty="0"/>
              <a:t>顶棚也是设计师投入很大心思设计的重点，如何让顶棚充满舒适，亲切之感，并且光彩夺目和充满了自然美大都是通过外界材料和设计形式来增添</a:t>
            </a:r>
            <a:r>
              <a:rPr lang="zh-CN" altLang="zh-CN" dirty="0"/>
              <a:t>的</a:t>
            </a:r>
            <a:r>
              <a:rPr lang="zh-CN" altLang="en-US" dirty="0"/>
              <a:t>。</a:t>
            </a:r>
            <a:endParaRPr lang="zh-CN" altLang="zh-CN" dirty="0"/>
          </a:p>
        </p:txBody>
      </p:sp>
      <p:graphicFrame>
        <p:nvGraphicFramePr>
          <p:cNvPr id="5" name="图示 4"/>
          <p:cNvGraphicFramePr/>
          <p:nvPr>
            <p:extLst>
              <p:ext uri="{D42A27DB-BD31-4B8C-83A1-F6EECF244321}">
                <p14:modId xmlns:p14="http://schemas.microsoft.com/office/powerpoint/2010/main" val="4252534978"/>
              </p:ext>
            </p:extLst>
          </p:nvPr>
        </p:nvGraphicFramePr>
        <p:xfrm>
          <a:off x="3563888" y="2812745"/>
          <a:ext cx="2448272" cy="13838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374815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pic>
        <p:nvPicPr>
          <p:cNvPr id="10242" name="图片 11" descr="u=2207617609,2560895328&amp;fm=27&amp;gp=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128" y="2281961"/>
            <a:ext cx="3395785" cy="2549776"/>
          </a:xfrm>
          <a:prstGeom prst="rect">
            <a:avLst/>
          </a:prstGeom>
          <a:noFill/>
          <a:extLst>
            <a:ext uri="{909E8E84-426E-40DD-AFC4-6F175D3DCCD1}">
              <a14:hiddenFill xmlns:a14="http://schemas.microsoft.com/office/drawing/2010/main">
                <a:solidFill>
                  <a:srgbClr val="FFFFFF"/>
                </a:solidFill>
              </a14:hiddenFill>
            </a:ext>
          </a:extLst>
        </p:spPr>
      </p:pic>
      <p:pic>
        <p:nvPicPr>
          <p:cNvPr id="10241" name="图片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6547" y="952619"/>
            <a:ext cx="4271837" cy="322402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399999" y="339502"/>
            <a:ext cx="3379914" cy="1754326"/>
          </a:xfrm>
          <a:prstGeom prst="rect">
            <a:avLst/>
          </a:prstGeom>
          <a:ln/>
          <a:ex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R="0" lvl="0" indent="355600" fontAlgn="base">
              <a:lnSpc>
                <a:spcPct val="150000"/>
              </a:lnSpc>
              <a:spcBef>
                <a:spcPct val="0"/>
              </a:spcBef>
              <a:spcAft>
                <a:spcPct val="0"/>
              </a:spcAft>
              <a:buClrTx/>
              <a:buSzTx/>
              <a:buFontTx/>
              <a:buNone/>
              <a:tabLst/>
            </a:pPr>
            <a:r>
              <a:rPr lang="zh-CN" dirty="0"/>
              <a:t>吊顶有的采用木板、玻璃、石膏板等，其中石膏板是最常用的材料，施工简洁，方便，施工后效果明显，层次感很强</a:t>
            </a:r>
            <a:r>
              <a:rPr lang="zh-CN" altLang="en-US" dirty="0" smtClean="0"/>
              <a:t>。</a:t>
            </a:r>
            <a:endParaRPr lang="zh-CN" altLang="en-US" dirty="0"/>
          </a:p>
        </p:txBody>
      </p:sp>
      <p:sp>
        <p:nvSpPr>
          <p:cNvPr id="6" name="Rectangle 5"/>
          <p:cNvSpPr>
            <a:spLocks noChangeArrowheads="1"/>
          </p:cNvSpPr>
          <p:nvPr/>
        </p:nvSpPr>
        <p:spPr bwMode="auto">
          <a:xfrm>
            <a:off x="0" y="51911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42240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r>
              <a:rPr kumimoji="0" lang="zh-CN" altLang="en-US" sz="14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3-22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2608725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531984085"/>
              </p:ext>
            </p:extLst>
          </p:nvPr>
        </p:nvGraphicFramePr>
        <p:xfrm>
          <a:off x="270834" y="843558"/>
          <a:ext cx="4824536" cy="3168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3314" name="图片 7" descr="timg"/>
          <p:cNvPicPr>
            <a:picLocks noChangeAspect="1" noChangeArrowheads="1"/>
          </p:cNvPicPr>
          <p:nvPr/>
        </p:nvPicPr>
        <p:blipFill>
          <a:blip r:embed="rId7">
            <a:extLst>
              <a:ext uri="{28A0092B-C50C-407E-A947-70E740481C1C}">
                <a14:useLocalDpi xmlns:a14="http://schemas.microsoft.com/office/drawing/2010/main" val="0"/>
              </a:ext>
            </a:extLst>
          </a:blip>
          <a:srcRect l="-1068" t="5745" r="-235" b="20311"/>
          <a:stretch>
            <a:fillRect/>
          </a:stretch>
        </p:blipFill>
        <p:spPr bwMode="auto">
          <a:xfrm>
            <a:off x="5061564" y="1419622"/>
            <a:ext cx="3822904" cy="2321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29438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sp>
        <p:nvSpPr>
          <p:cNvPr id="4" name="矩形 3"/>
          <p:cNvSpPr/>
          <p:nvPr/>
        </p:nvSpPr>
        <p:spPr>
          <a:xfrm>
            <a:off x="971600" y="999331"/>
            <a:ext cx="6696744" cy="2585323"/>
          </a:xfrm>
          <a:prstGeom prst="rect">
            <a:avLst/>
          </a:prstGeom>
        </p:spPr>
        <p:txBody>
          <a:bodyPr wrap="square">
            <a:spAutoFit/>
          </a:bodyPr>
          <a:lstStyle/>
          <a:p>
            <a:pPr algn="ctr">
              <a:lnSpc>
                <a:spcPct val="150000"/>
              </a:lnSpc>
            </a:pPr>
            <a:r>
              <a:rPr lang="zh-CN" altLang="zh-CN" dirty="0">
                <a:solidFill>
                  <a:schemeClr val="accent6">
                    <a:lumMod val="75000"/>
                  </a:schemeClr>
                </a:solidFill>
                <a:latin typeface="华文琥珀" pitchFamily="2" charset="-122"/>
                <a:ea typeface="华文琥珀" pitchFamily="2" charset="-122"/>
              </a:rPr>
              <a:t>室内界面的处理与感受</a:t>
            </a:r>
          </a:p>
          <a:p>
            <a:pPr>
              <a:lnSpc>
                <a:spcPct val="150000"/>
              </a:lnSpc>
            </a:pPr>
            <a:r>
              <a:rPr lang="en-US" altLang="zh-CN" dirty="0"/>
              <a:t>    </a:t>
            </a:r>
            <a:r>
              <a:rPr lang="zh-CN" altLang="zh-CN" dirty="0"/>
              <a:t>室内界面的处理主要是对地面，吊顶，墙面等界面按照空间层次的处理，室内空间对各个界面合理处理之后，其主要目的是满足室内环境的整体风格，其中也通过对各个界面的形状、色彩、材质、尺寸等来满足以上的性能和人们物质和精神追求，此外，对其室内的结构构造的处理也追求的一定的高度。</a:t>
            </a:r>
          </a:p>
        </p:txBody>
      </p:sp>
    </p:spTree>
    <p:extLst>
      <p:ext uri="{BB962C8B-B14F-4D97-AF65-F5344CB8AC3E}">
        <p14:creationId xmlns:p14="http://schemas.microsoft.com/office/powerpoint/2010/main" val="556746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矩形 2"/>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
        <p:nvSpPr>
          <p:cNvPr id="4" name="矩形 3"/>
          <p:cNvSpPr/>
          <p:nvPr/>
        </p:nvSpPr>
        <p:spPr>
          <a:xfrm>
            <a:off x="443926" y="483518"/>
            <a:ext cx="7871982" cy="3462486"/>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室内</a:t>
            </a:r>
            <a:r>
              <a:rPr lang="zh-CN" altLang="zh-CN" sz="2000" dirty="0">
                <a:solidFill>
                  <a:schemeClr val="accent6">
                    <a:lumMod val="75000"/>
                  </a:schemeClr>
                </a:solidFill>
                <a:latin typeface="华文琥珀" pitchFamily="2" charset="-122"/>
                <a:ea typeface="华文琥珀" pitchFamily="2" charset="-122"/>
              </a:rPr>
              <a:t>空间的功能</a:t>
            </a:r>
          </a:p>
          <a:p>
            <a:pPr marL="285750" indent="-285750">
              <a:lnSpc>
                <a:spcPct val="150000"/>
              </a:lnSpc>
              <a:buFont typeface="Arial" pitchFamily="34" charset="0"/>
              <a:buChar char="•"/>
            </a:pPr>
            <a:r>
              <a:rPr lang="zh-CN" altLang="zh-CN" dirty="0"/>
              <a:t>室内空间的功能主要包括物质功能与精神功能，所谓物质功能就是指室内里所有陈设的一切事物与人活动、生活有关的使用功能。现在比较流行的智能家具就是通过一些智能化家具的变化；导致室内空间分隔变化，所以空间的物质功能与事物发展进步一样，存在着各种各样的变化。</a:t>
            </a:r>
          </a:p>
          <a:p>
            <a:pPr marL="285750" indent="-285750">
              <a:lnSpc>
                <a:spcPct val="150000"/>
              </a:lnSpc>
              <a:buFont typeface="Arial" pitchFamily="34" charset="0"/>
              <a:buChar char="•"/>
            </a:pPr>
            <a:r>
              <a:rPr lang="zh-CN" altLang="zh-CN" dirty="0"/>
              <a:t>精神功能是在满足人们的物质功能的基础上，同时满足人们在心理、文化等需求，也就是满足人们精神上的需求。智能家居给人们的体验显而易见，去打造与物质功能相匹配的室内居住氛围，使我们的身心</a:t>
            </a:r>
            <a:r>
              <a:rPr lang="zh-CN" altLang="zh-CN" dirty="0" smtClean="0"/>
              <a:t>愉悦</a:t>
            </a:r>
            <a:r>
              <a:rPr lang="zh-CN" altLang="en-US" dirty="0" smtClean="0"/>
              <a:t>。</a:t>
            </a:r>
            <a:endParaRPr lang="zh-CN" altLang="en-US" dirty="0"/>
          </a:p>
        </p:txBody>
      </p:sp>
    </p:spTree>
    <p:extLst>
      <p:ext uri="{BB962C8B-B14F-4D97-AF65-F5344CB8AC3E}">
        <p14:creationId xmlns:p14="http://schemas.microsoft.com/office/powerpoint/2010/main" val="49775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sp>
        <p:nvSpPr>
          <p:cNvPr id="4" name="矩形 3"/>
          <p:cNvSpPr/>
          <p:nvPr/>
        </p:nvSpPr>
        <p:spPr>
          <a:xfrm>
            <a:off x="467544" y="267494"/>
            <a:ext cx="4572000" cy="1384995"/>
          </a:xfrm>
          <a:prstGeom prst="rect">
            <a:avLst/>
          </a:prstGeom>
        </p:spPr>
        <p:txBody>
          <a:bodyPr>
            <a:spAutoFit/>
          </a:bodyPr>
          <a:lstStyle/>
          <a:p>
            <a:pPr>
              <a:lnSpc>
                <a:spcPct val="150000"/>
              </a:lnSpc>
            </a:pPr>
            <a:r>
              <a:rPr lang="zh-CN" altLang="zh-CN" sz="2000" dirty="0">
                <a:solidFill>
                  <a:schemeClr val="accent6">
                    <a:lumMod val="75000"/>
                  </a:schemeClr>
                </a:solidFill>
                <a:latin typeface="华文琥珀" pitchFamily="2" charset="-122"/>
                <a:ea typeface="华文琥珀" pitchFamily="2" charset="-122"/>
              </a:rPr>
              <a:t>各类界面的设计要点</a:t>
            </a:r>
          </a:p>
          <a:p>
            <a:pPr>
              <a:lnSpc>
                <a:spcPct val="150000"/>
              </a:lnSpc>
            </a:pPr>
            <a:endParaRPr lang="en-US" altLang="zh-CN" dirty="0"/>
          </a:p>
          <a:p>
            <a:pPr>
              <a:lnSpc>
                <a:spcPct val="150000"/>
              </a:lnSpc>
            </a:pPr>
            <a:r>
              <a:rPr lang="zh-CN" altLang="zh-CN" dirty="0">
                <a:solidFill>
                  <a:schemeClr val="accent6">
                    <a:lumMod val="75000"/>
                  </a:schemeClr>
                </a:solidFill>
                <a:latin typeface="黑体" pitchFamily="49" charset="-122"/>
                <a:ea typeface="黑体" pitchFamily="49" charset="-122"/>
              </a:rPr>
              <a:t>（</a:t>
            </a:r>
            <a:r>
              <a:rPr lang="zh-CN" altLang="zh-CN" dirty="0">
                <a:solidFill>
                  <a:schemeClr val="accent6">
                    <a:lumMod val="75000"/>
                  </a:schemeClr>
                </a:solidFill>
                <a:latin typeface="黑体" pitchFamily="49" charset="-122"/>
                <a:ea typeface="黑体" pitchFamily="49" charset="-122"/>
              </a:rPr>
              <a:t>一）顶面的</a:t>
            </a:r>
            <a:r>
              <a:rPr lang="zh-CN" altLang="zh-CN" dirty="0" smtClean="0">
                <a:solidFill>
                  <a:schemeClr val="accent6">
                    <a:lumMod val="75000"/>
                  </a:schemeClr>
                </a:solidFill>
                <a:latin typeface="黑体" pitchFamily="49" charset="-122"/>
                <a:ea typeface="黑体" pitchFamily="49" charset="-122"/>
              </a:rPr>
              <a:t>设计</a:t>
            </a:r>
            <a:endParaRPr lang="en-US" altLang="zh-CN" dirty="0">
              <a:solidFill>
                <a:schemeClr val="accent6">
                  <a:lumMod val="75000"/>
                </a:schemeClr>
              </a:solidFill>
              <a:latin typeface="黑体" pitchFamily="49" charset="-122"/>
              <a:ea typeface="黑体" pitchFamily="49" charset="-122"/>
            </a:endParaRPr>
          </a:p>
        </p:txBody>
      </p:sp>
      <p:pic>
        <p:nvPicPr>
          <p:cNvPr id="14338" name="图片 20" descr="timg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267494"/>
            <a:ext cx="3416300"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图示 5"/>
          <p:cNvGraphicFramePr/>
          <p:nvPr>
            <p:extLst>
              <p:ext uri="{D42A27DB-BD31-4B8C-83A1-F6EECF244321}">
                <p14:modId xmlns:p14="http://schemas.microsoft.com/office/powerpoint/2010/main" val="1813459800"/>
              </p:ext>
            </p:extLst>
          </p:nvPr>
        </p:nvGraphicFramePr>
        <p:xfrm>
          <a:off x="496211" y="2571750"/>
          <a:ext cx="6696744" cy="1698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027538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pic>
        <p:nvPicPr>
          <p:cNvPr id="15362" name="图片 25" descr="2012041702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805" y="1203598"/>
            <a:ext cx="3420191" cy="2592288"/>
          </a:xfrm>
          <a:prstGeom prst="rect">
            <a:avLst/>
          </a:prstGeom>
          <a:noFill/>
          <a:extLst>
            <a:ext uri="{909E8E84-426E-40DD-AFC4-6F175D3DCCD1}">
              <a14:hiddenFill xmlns:a14="http://schemas.microsoft.com/office/drawing/2010/main">
                <a:solidFill>
                  <a:srgbClr val="FFFFFF"/>
                </a:solidFill>
              </a14:hiddenFill>
            </a:ext>
          </a:extLst>
        </p:spPr>
      </p:pic>
      <p:pic>
        <p:nvPicPr>
          <p:cNvPr id="15361" name="图片 30" descr="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203598"/>
            <a:ext cx="3451907" cy="259228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2960205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pic>
        <p:nvPicPr>
          <p:cNvPr id="16386" name="图片 3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7" y="267494"/>
            <a:ext cx="4120473" cy="286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3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1582" y="2499742"/>
            <a:ext cx="3274903" cy="213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86099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sp>
        <p:nvSpPr>
          <p:cNvPr id="4" name="矩形 3"/>
          <p:cNvSpPr/>
          <p:nvPr/>
        </p:nvSpPr>
        <p:spPr>
          <a:xfrm>
            <a:off x="774383" y="483518"/>
            <a:ext cx="7307202" cy="923330"/>
          </a:xfrm>
          <a:prstGeom prst="rect">
            <a:avLst/>
          </a:prstGeom>
        </p:spPr>
        <p:txBody>
          <a:bodyPr wrap="square">
            <a:spAutoFit/>
          </a:bodyPr>
          <a:lstStyle/>
          <a:p>
            <a:pPr algn="ctr">
              <a:lnSpc>
                <a:spcPct val="150000"/>
              </a:lnSpc>
            </a:pPr>
            <a:r>
              <a:rPr lang="zh-CN" altLang="zh-CN" dirty="0">
                <a:solidFill>
                  <a:schemeClr val="accent6">
                    <a:lumMod val="75000"/>
                  </a:schemeClr>
                </a:solidFill>
                <a:latin typeface="华文琥珀" pitchFamily="2" charset="-122"/>
                <a:ea typeface="华文琥珀" pitchFamily="2" charset="-122"/>
              </a:rPr>
              <a:t>墙体装饰</a:t>
            </a:r>
          </a:p>
          <a:p>
            <a:pPr>
              <a:lnSpc>
                <a:spcPct val="150000"/>
              </a:lnSpc>
            </a:pPr>
            <a:r>
              <a:rPr lang="zh-CN" altLang="zh-CN" dirty="0"/>
              <a:t>墙体的装饰有很多，大体可以为抹灰、喷涂、粘贴面和裱糊类等等。</a:t>
            </a:r>
          </a:p>
        </p:txBody>
      </p:sp>
      <p:pic>
        <p:nvPicPr>
          <p:cNvPr id="17410" name="图片 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779662"/>
            <a:ext cx="3664813" cy="240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38" descr="20160218111504336"/>
          <p:cNvPicPr>
            <a:picLocks noChangeAspect="1" noChangeArrowheads="1"/>
          </p:cNvPicPr>
          <p:nvPr/>
        </p:nvPicPr>
        <p:blipFill>
          <a:blip r:embed="rId3">
            <a:extLst>
              <a:ext uri="{28A0092B-C50C-407E-A947-70E740481C1C}">
                <a14:useLocalDpi xmlns:a14="http://schemas.microsoft.com/office/drawing/2010/main" val="0"/>
              </a:ext>
            </a:extLst>
          </a:blip>
          <a:srcRect t="9560"/>
          <a:stretch>
            <a:fillRect/>
          </a:stretch>
        </p:blipFill>
        <p:spPr bwMode="auto">
          <a:xfrm>
            <a:off x="4788025" y="1800401"/>
            <a:ext cx="3140075"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82723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pic>
        <p:nvPicPr>
          <p:cNvPr id="18434" name="图片 40" descr="0d56f2971def8c53"/>
          <p:cNvPicPr>
            <a:picLocks noChangeAspect="1" noChangeArrowheads="1"/>
          </p:cNvPicPr>
          <p:nvPr/>
        </p:nvPicPr>
        <p:blipFill>
          <a:blip r:embed="rId2">
            <a:extLst>
              <a:ext uri="{28A0092B-C50C-407E-A947-70E740481C1C}">
                <a14:useLocalDpi xmlns:a14="http://schemas.microsoft.com/office/drawing/2010/main" val="0"/>
              </a:ext>
            </a:extLst>
          </a:blip>
          <a:srcRect l="-381" t="-2026" r="13977" b="12965"/>
          <a:stretch>
            <a:fillRect/>
          </a:stretch>
        </p:blipFill>
        <p:spPr bwMode="auto">
          <a:xfrm>
            <a:off x="4788024" y="2153118"/>
            <a:ext cx="3955271" cy="2613304"/>
          </a:xfrm>
          <a:prstGeom prst="rect">
            <a:avLst/>
          </a:prstGeom>
          <a:noFill/>
          <a:extLst>
            <a:ext uri="{909E8E84-426E-40DD-AFC4-6F175D3DCCD1}">
              <a14:hiddenFill xmlns:a14="http://schemas.microsoft.com/office/drawing/2010/main">
                <a:solidFill>
                  <a:srgbClr val="FFFFFF"/>
                </a:solidFill>
              </a14:hiddenFill>
            </a:ext>
          </a:extLst>
        </p:spPr>
      </p:pic>
      <p:pic>
        <p:nvPicPr>
          <p:cNvPr id="18433" name="图片 39" descr="图片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340211"/>
            <a:ext cx="4114004" cy="311955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5172456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sp>
        <p:nvSpPr>
          <p:cNvPr id="4" name="矩形 3"/>
          <p:cNvSpPr/>
          <p:nvPr/>
        </p:nvSpPr>
        <p:spPr>
          <a:xfrm>
            <a:off x="606825" y="379176"/>
            <a:ext cx="7652435" cy="1754326"/>
          </a:xfrm>
          <a:prstGeom prst="rect">
            <a:avLst/>
          </a:prstGeom>
        </p:spPr>
        <p:txBody>
          <a:bodyPr wrap="square">
            <a:spAutoFit/>
          </a:bodyPr>
          <a:lstStyle/>
          <a:p>
            <a:pPr algn="ctr">
              <a:lnSpc>
                <a:spcPct val="150000"/>
              </a:lnSpc>
            </a:pPr>
            <a:r>
              <a:rPr lang="zh-CN" altLang="zh-CN" dirty="0">
                <a:solidFill>
                  <a:schemeClr val="accent6">
                    <a:lumMod val="75000"/>
                  </a:schemeClr>
                </a:solidFill>
                <a:latin typeface="华文琥珀" pitchFamily="2" charset="-122"/>
                <a:ea typeface="华文琥珀" pitchFamily="2" charset="-122"/>
              </a:rPr>
              <a:t>底面的设计</a:t>
            </a:r>
          </a:p>
          <a:p>
            <a:pPr>
              <a:lnSpc>
                <a:spcPct val="150000"/>
              </a:lnSpc>
            </a:pPr>
            <a:r>
              <a:rPr lang="zh-CN" altLang="zh-CN" dirty="0"/>
              <a:t>对于室内而言，底面无非就是地面设计，使用部位不同对应的选材也不一样，室内地面的选材也同样是种类繁多，有水泥地面、瓷砖地面、木地面和地毯等。</a:t>
            </a:r>
          </a:p>
        </p:txBody>
      </p:sp>
      <p:pic>
        <p:nvPicPr>
          <p:cNvPr id="5" name="图片 41" descr="u=725592171,3327808498&amp;fm=27&amp;gp=0"/>
          <p:cNvPicPr>
            <a:picLocks noChangeAspect="1" noChangeArrowheads="1"/>
          </p:cNvPicPr>
          <p:nvPr/>
        </p:nvPicPr>
        <p:blipFill>
          <a:blip r:embed="rId2">
            <a:extLst>
              <a:ext uri="{28A0092B-C50C-407E-A947-70E740481C1C}">
                <a14:useLocalDpi xmlns:a14="http://schemas.microsoft.com/office/drawing/2010/main" val="0"/>
              </a:ext>
            </a:extLst>
          </a:blip>
          <a:srcRect r="17990"/>
          <a:stretch>
            <a:fillRect/>
          </a:stretch>
        </p:blipFill>
        <p:spPr bwMode="auto">
          <a:xfrm>
            <a:off x="611560" y="2211710"/>
            <a:ext cx="3164396" cy="2232248"/>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42" descr="e4dde71190ef76c6def1c6009716fdfaaf5167f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81185" y="2156609"/>
            <a:ext cx="3201190" cy="2269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43664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8384" y="4270325"/>
            <a:ext cx="788871" cy="461665"/>
          </a:xfrm>
          <a:prstGeom prst="rect">
            <a:avLst/>
          </a:prstGeom>
          <a:noFill/>
        </p:spPr>
        <p:txBody>
          <a:bodyPr wrap="square" lIns="91440" tIns="45720" rIns="91440" bIns="45720">
            <a:spAutoFit/>
          </a:bodyPr>
          <a:lstStyle/>
          <a:p>
            <a:pPr algn="ctr"/>
            <a:r>
              <a:rPr lang="en-US" altLang="zh-CN"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3.2</a:t>
            </a:r>
            <a:endParaRPr lang="zh-CN" alt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矩形 2"/>
          <p:cNvSpPr/>
          <p:nvPr/>
        </p:nvSpPr>
        <p:spPr>
          <a:xfrm>
            <a:off x="8191986" y="2499742"/>
            <a:ext cx="461665" cy="1696834"/>
          </a:xfrm>
          <a:prstGeom prst="rect">
            <a:avLst/>
          </a:prstGeom>
        </p:spPr>
        <p:style>
          <a:lnRef idx="3">
            <a:schemeClr val="lt1"/>
          </a:lnRef>
          <a:fillRef idx="1">
            <a:schemeClr val="accent6"/>
          </a:fillRef>
          <a:effectRef idx="1">
            <a:schemeClr val="accent6"/>
          </a:effectRef>
          <a:fontRef idx="minor">
            <a:schemeClr val="lt1"/>
          </a:fontRef>
        </p:style>
        <p:txBody>
          <a:bodyPr vert="eaVert" wrap="square">
            <a:spAutoFit/>
          </a:bodyPr>
          <a:lstStyle/>
          <a:p>
            <a:pPr algn="ctr"/>
            <a:r>
              <a:rPr lang="zh-CN" altLang="zh-CN" b="1" dirty="0"/>
              <a:t>室内界面处理</a:t>
            </a:r>
            <a:endParaRPr lang="zh-CN" altLang="en-US" dirty="0"/>
          </a:p>
        </p:txBody>
      </p:sp>
      <p:pic>
        <p:nvPicPr>
          <p:cNvPr id="19458" name="图片 43" descr="E8F4AFDC31CAD3991306F72CF32AB9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0199" y="457200"/>
            <a:ext cx="3635755" cy="2540817"/>
          </a:xfrm>
          <a:prstGeom prst="rect">
            <a:avLst/>
          </a:prstGeom>
          <a:noFill/>
          <a:extLst>
            <a:ext uri="{909E8E84-426E-40DD-AFC4-6F175D3DCCD1}">
              <a14:hiddenFill xmlns:a14="http://schemas.microsoft.com/office/drawing/2010/main">
                <a:solidFill>
                  <a:srgbClr val="FFFFFF"/>
                </a:solidFill>
              </a14:hiddenFill>
            </a:ext>
          </a:extLst>
        </p:spPr>
      </p:pic>
      <p:pic>
        <p:nvPicPr>
          <p:cNvPr id="19457" name="图片 44" descr="u=2059102291,2118197645&amp;fm=27&amp;gp=0"/>
          <p:cNvPicPr>
            <a:picLocks noChangeAspect="1" noChangeArrowheads="1"/>
          </p:cNvPicPr>
          <p:nvPr/>
        </p:nvPicPr>
        <p:blipFill>
          <a:blip r:embed="rId3">
            <a:extLst>
              <a:ext uri="{28A0092B-C50C-407E-A947-70E740481C1C}">
                <a14:useLocalDpi xmlns:a14="http://schemas.microsoft.com/office/drawing/2010/main" val="0"/>
              </a:ext>
            </a:extLst>
          </a:blip>
          <a:srcRect r="3621"/>
          <a:stretch>
            <a:fillRect/>
          </a:stretch>
        </p:blipFill>
        <p:spPr bwMode="auto">
          <a:xfrm>
            <a:off x="0" y="6134100"/>
            <a:ext cx="2466975" cy="17621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6"/>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8"/>
          <p:cNvSpPr>
            <a:spLocks noChangeArrowheads="1"/>
          </p:cNvSpPr>
          <p:nvPr/>
        </p:nvSpPr>
        <p:spPr bwMode="auto">
          <a:xfrm>
            <a:off x="0" y="6134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9465" name="图片 44" descr="u=2059102291,2118197645&amp;fm=27&amp;gp=0"/>
          <p:cNvPicPr>
            <a:picLocks noChangeAspect="1" noChangeArrowheads="1"/>
          </p:cNvPicPr>
          <p:nvPr/>
        </p:nvPicPr>
        <p:blipFill>
          <a:blip r:embed="rId3">
            <a:extLst>
              <a:ext uri="{28A0092B-C50C-407E-A947-70E740481C1C}">
                <a14:useLocalDpi xmlns:a14="http://schemas.microsoft.com/office/drawing/2010/main" val="0"/>
              </a:ext>
            </a:extLst>
          </a:blip>
          <a:srcRect r="3621"/>
          <a:stretch>
            <a:fillRect/>
          </a:stretch>
        </p:blipFill>
        <p:spPr bwMode="auto">
          <a:xfrm>
            <a:off x="467544" y="1878866"/>
            <a:ext cx="3635754"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80123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1347614"/>
            <a:ext cx="461665" cy="2756416"/>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b="1" dirty="0">
                <a:solidFill>
                  <a:schemeClr val="accent3">
                    <a:lumMod val="50000"/>
                  </a:schemeClr>
                </a:solidFill>
              </a:rPr>
              <a:t>界面设计中的造型原则</a:t>
            </a:r>
            <a:endParaRPr lang="zh-CN" altLang="zh-CN" dirty="0">
              <a:solidFill>
                <a:schemeClr val="accent3">
                  <a:lumMod val="50000"/>
                </a:schemeClr>
              </a:solidFill>
            </a:endParaRPr>
          </a:p>
        </p:txBody>
      </p:sp>
      <p:sp>
        <p:nvSpPr>
          <p:cNvPr id="4" name="矩形 3"/>
          <p:cNvSpPr/>
          <p:nvPr/>
        </p:nvSpPr>
        <p:spPr>
          <a:xfrm>
            <a:off x="8060830" y="4227934"/>
            <a:ext cx="684803" cy="523220"/>
          </a:xfrm>
          <a:prstGeom prst="rect">
            <a:avLst/>
          </a:prstGeom>
          <a:noFill/>
        </p:spPr>
        <p:txBody>
          <a:bodyPr wrap="none" lIns="91440" tIns="45720" rIns="91440" bIns="45720">
            <a:spAutoFit/>
          </a:bodyPr>
          <a:lstStyle/>
          <a:p>
            <a:pPr algn="ctr"/>
            <a:r>
              <a:rPr lang="en-US" altLang="zh-CN"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3.3</a:t>
            </a:r>
            <a:endParaRPr lang="zh-CN" alt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矩形 4"/>
          <p:cNvSpPr/>
          <p:nvPr/>
        </p:nvSpPr>
        <p:spPr>
          <a:xfrm>
            <a:off x="1187624" y="1491630"/>
            <a:ext cx="6768752" cy="1800493"/>
          </a:xfrm>
          <a:prstGeom prst="rect">
            <a:avLst/>
          </a:prstGeom>
        </p:spPr>
        <p:txBody>
          <a:bodyPr wrap="square">
            <a:spAutoFit/>
          </a:bodyPr>
          <a:lstStyle/>
          <a:p>
            <a:pPr>
              <a:lnSpc>
                <a:spcPct val="150000"/>
              </a:lnSpc>
            </a:pPr>
            <a:r>
              <a:rPr lang="zh-CN" altLang="zh-CN" sz="2000" dirty="0">
                <a:solidFill>
                  <a:schemeClr val="accent6">
                    <a:lumMod val="75000"/>
                  </a:schemeClr>
                </a:solidFill>
                <a:latin typeface="华文琥珀" pitchFamily="2" charset="-122"/>
                <a:ea typeface="华文琥珀" pitchFamily="2" charset="-122"/>
              </a:rPr>
              <a:t>一、形态</a:t>
            </a:r>
          </a:p>
          <a:p>
            <a:pPr>
              <a:lnSpc>
                <a:spcPct val="150000"/>
              </a:lnSpc>
            </a:pPr>
            <a:r>
              <a:rPr lang="zh-CN" altLang="zh-CN" dirty="0"/>
              <a:t>界面设计中的形态（点、线、面）的综合运用统称为形态，形态可不是我们简单理解中的形状，而形态的本身的特性其实就是量与质的关系。</a:t>
            </a:r>
          </a:p>
        </p:txBody>
      </p:sp>
    </p:spTree>
    <p:extLst>
      <p:ext uri="{BB962C8B-B14F-4D97-AF65-F5344CB8AC3E}">
        <p14:creationId xmlns:p14="http://schemas.microsoft.com/office/powerpoint/2010/main" val="12781540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1347614"/>
            <a:ext cx="461665" cy="2756416"/>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b="1" dirty="0">
                <a:solidFill>
                  <a:schemeClr val="accent3">
                    <a:lumMod val="50000"/>
                  </a:schemeClr>
                </a:solidFill>
              </a:rPr>
              <a:t>界面设计中的造型原则</a:t>
            </a:r>
            <a:endParaRPr lang="zh-CN" altLang="zh-CN" dirty="0">
              <a:solidFill>
                <a:schemeClr val="accent3">
                  <a:lumMod val="50000"/>
                </a:schemeClr>
              </a:solidFill>
            </a:endParaRPr>
          </a:p>
        </p:txBody>
      </p:sp>
      <p:sp>
        <p:nvSpPr>
          <p:cNvPr id="3" name="矩形 2"/>
          <p:cNvSpPr/>
          <p:nvPr/>
        </p:nvSpPr>
        <p:spPr>
          <a:xfrm>
            <a:off x="8060830" y="4227934"/>
            <a:ext cx="684803" cy="523220"/>
          </a:xfrm>
          <a:prstGeom prst="rect">
            <a:avLst/>
          </a:prstGeom>
          <a:noFill/>
        </p:spPr>
        <p:txBody>
          <a:bodyPr wrap="none" lIns="91440" tIns="45720" rIns="91440" bIns="45720">
            <a:spAutoFit/>
          </a:bodyPr>
          <a:lstStyle/>
          <a:p>
            <a:pPr algn="ctr"/>
            <a:r>
              <a:rPr lang="en-US" altLang="zh-CN"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3.3</a:t>
            </a:r>
            <a:endParaRPr lang="zh-CN" alt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矩形 3"/>
          <p:cNvSpPr/>
          <p:nvPr/>
        </p:nvSpPr>
        <p:spPr>
          <a:xfrm>
            <a:off x="755576" y="339502"/>
            <a:ext cx="6840760" cy="1754326"/>
          </a:xfrm>
          <a:prstGeom prst="rect">
            <a:avLst/>
          </a:prstGeom>
        </p:spPr>
        <p:txBody>
          <a:bodyPr wrap="square">
            <a:spAutoFit/>
          </a:bodyPr>
          <a:lstStyle/>
          <a:p>
            <a:pPr>
              <a:lnSpc>
                <a:spcPct val="150000"/>
              </a:lnSpc>
            </a:pPr>
            <a:r>
              <a:rPr lang="zh-CN" altLang="zh-CN" dirty="0">
                <a:solidFill>
                  <a:schemeClr val="accent6">
                    <a:lumMod val="75000"/>
                  </a:schemeClr>
                </a:solidFill>
                <a:latin typeface="华文琥珀" pitchFamily="2" charset="-122"/>
                <a:ea typeface="华文琥珀" pitchFamily="2" charset="-122"/>
              </a:rPr>
              <a:t>（</a:t>
            </a:r>
            <a:r>
              <a:rPr lang="zh-CN" altLang="zh-CN" dirty="0">
                <a:solidFill>
                  <a:schemeClr val="accent6">
                    <a:lumMod val="75000"/>
                  </a:schemeClr>
                </a:solidFill>
                <a:latin typeface="华文琥珀" pitchFamily="2" charset="-122"/>
                <a:ea typeface="华文琥珀" pitchFamily="2" charset="-122"/>
              </a:rPr>
              <a:t>一）平面的</a:t>
            </a:r>
            <a:r>
              <a:rPr lang="zh-CN" altLang="zh-CN" dirty="0">
                <a:solidFill>
                  <a:schemeClr val="accent6">
                    <a:lumMod val="75000"/>
                  </a:schemeClr>
                </a:solidFill>
                <a:latin typeface="华文琥珀" pitchFamily="2" charset="-122"/>
                <a:ea typeface="华文琥珀" pitchFamily="2" charset="-122"/>
              </a:rPr>
              <a:t>形态</a:t>
            </a:r>
            <a:endParaRPr lang="zh-CN" altLang="zh-CN" dirty="0">
              <a:solidFill>
                <a:schemeClr val="accent6">
                  <a:lumMod val="75000"/>
                </a:schemeClr>
              </a:solidFill>
              <a:latin typeface="华文琥珀" pitchFamily="2" charset="-122"/>
              <a:ea typeface="华文琥珀" pitchFamily="2" charset="-122"/>
            </a:endParaRPr>
          </a:p>
          <a:p>
            <a:pPr>
              <a:lnSpc>
                <a:spcPct val="150000"/>
              </a:lnSpc>
            </a:pPr>
            <a:r>
              <a:rPr lang="zh-CN" altLang="zh-CN" dirty="0"/>
              <a:t>平面形态的特征之一也就是它的二维空间属性，平面构成研究各面的形态关系，去探讨平面形态中构成元素（点、线、面）的感受，从而学会其中无穷的变化和平面</a:t>
            </a:r>
            <a:r>
              <a:rPr lang="zh-CN" altLang="zh-CN" dirty="0"/>
              <a:t>语言</a:t>
            </a:r>
            <a:r>
              <a:rPr lang="zh-CN" altLang="en-US" dirty="0"/>
              <a:t>。</a:t>
            </a:r>
            <a:endParaRPr lang="zh-CN" altLang="en-US" dirty="0"/>
          </a:p>
        </p:txBody>
      </p:sp>
      <p:pic>
        <p:nvPicPr>
          <p:cNvPr id="20482" name="图片 45" descr="018ecd55b76d9d6ac725ca50ed805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299301"/>
            <a:ext cx="2387724" cy="2387724"/>
          </a:xfrm>
          <a:prstGeom prst="rect">
            <a:avLst/>
          </a:prstGeom>
          <a:noFill/>
          <a:extLst>
            <a:ext uri="{909E8E84-426E-40DD-AFC4-6F175D3DCCD1}">
              <a14:hiddenFill xmlns:a14="http://schemas.microsoft.com/office/drawing/2010/main">
                <a:solidFill>
                  <a:srgbClr val="FFFFFF"/>
                </a:solidFill>
              </a14:hiddenFill>
            </a:ext>
          </a:extLst>
        </p:spPr>
      </p:pic>
      <p:pic>
        <p:nvPicPr>
          <p:cNvPr id="20481" name="图片 46" descr="201411170205543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1498" y="2333561"/>
            <a:ext cx="3298829" cy="232488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6270192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1347614"/>
            <a:ext cx="461665" cy="2756416"/>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b="1" dirty="0">
                <a:solidFill>
                  <a:schemeClr val="accent3">
                    <a:lumMod val="50000"/>
                  </a:schemeClr>
                </a:solidFill>
              </a:rPr>
              <a:t>界面设计中的造型原则</a:t>
            </a:r>
            <a:endParaRPr lang="zh-CN" altLang="zh-CN" dirty="0">
              <a:solidFill>
                <a:schemeClr val="accent3">
                  <a:lumMod val="50000"/>
                </a:schemeClr>
              </a:solidFill>
            </a:endParaRPr>
          </a:p>
        </p:txBody>
      </p:sp>
      <p:sp>
        <p:nvSpPr>
          <p:cNvPr id="3" name="矩形 2"/>
          <p:cNvSpPr/>
          <p:nvPr/>
        </p:nvSpPr>
        <p:spPr>
          <a:xfrm>
            <a:off x="8060830" y="4227934"/>
            <a:ext cx="684803" cy="523220"/>
          </a:xfrm>
          <a:prstGeom prst="rect">
            <a:avLst/>
          </a:prstGeom>
          <a:noFill/>
        </p:spPr>
        <p:txBody>
          <a:bodyPr wrap="none" lIns="91440" tIns="45720" rIns="91440" bIns="45720">
            <a:spAutoFit/>
          </a:bodyPr>
          <a:lstStyle/>
          <a:p>
            <a:pPr algn="ctr"/>
            <a:r>
              <a:rPr lang="en-US" altLang="zh-CN"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3.3</a:t>
            </a:r>
            <a:endParaRPr lang="zh-CN" alt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矩形 3"/>
          <p:cNvSpPr/>
          <p:nvPr/>
        </p:nvSpPr>
        <p:spPr>
          <a:xfrm>
            <a:off x="806082" y="1345399"/>
            <a:ext cx="6768752" cy="1754326"/>
          </a:xfrm>
          <a:prstGeom prst="rect">
            <a:avLst/>
          </a:prstGeom>
        </p:spPr>
        <p:txBody>
          <a:bodyPr wrap="square">
            <a:spAutoFit/>
          </a:bodyPr>
          <a:lstStyle/>
          <a:p>
            <a:pPr>
              <a:lnSpc>
                <a:spcPct val="150000"/>
              </a:lnSpc>
            </a:pPr>
            <a:r>
              <a:rPr lang="zh-CN" altLang="zh-CN" dirty="0">
                <a:solidFill>
                  <a:schemeClr val="accent6">
                    <a:lumMod val="75000"/>
                  </a:schemeClr>
                </a:solidFill>
                <a:latin typeface="华文琥珀" pitchFamily="2" charset="-122"/>
                <a:ea typeface="华文琥珀" pitchFamily="2" charset="-122"/>
              </a:rPr>
              <a:t>（</a:t>
            </a:r>
            <a:r>
              <a:rPr lang="zh-CN" altLang="zh-CN" dirty="0">
                <a:solidFill>
                  <a:schemeClr val="accent6">
                    <a:lumMod val="75000"/>
                  </a:schemeClr>
                </a:solidFill>
                <a:latin typeface="华文琥珀" pitchFamily="2" charset="-122"/>
                <a:ea typeface="华文琥珀" pitchFamily="2" charset="-122"/>
              </a:rPr>
              <a:t>二）立体形态</a:t>
            </a:r>
          </a:p>
          <a:p>
            <a:pPr>
              <a:lnSpc>
                <a:spcPct val="150000"/>
              </a:lnSpc>
            </a:pPr>
            <a:r>
              <a:rPr lang="zh-CN" altLang="zh-CN" dirty="0"/>
              <a:t>立体形态不同于平面形态，立体形态不是简单的人们通过事物的轮廓来认识一个平面形态，上面所说平面形态是二维空间属性，而立体形态则是三维空间的属性，如形态的棱角、表面</a:t>
            </a:r>
            <a:r>
              <a:rPr lang="zh-CN" altLang="zh-CN" dirty="0"/>
              <a:t>等</a:t>
            </a:r>
            <a:r>
              <a:rPr lang="zh-CN" altLang="en-US" dirty="0"/>
              <a:t>。</a:t>
            </a:r>
            <a:endParaRPr lang="zh-CN" altLang="en-US" dirty="0"/>
          </a:p>
        </p:txBody>
      </p:sp>
    </p:spTree>
    <p:extLst>
      <p:ext uri="{BB962C8B-B14F-4D97-AF65-F5344CB8AC3E}">
        <p14:creationId xmlns:p14="http://schemas.microsoft.com/office/powerpoint/2010/main" val="3121961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矩形 2"/>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
        <p:nvSpPr>
          <p:cNvPr id="4" name="矩形 3"/>
          <p:cNvSpPr/>
          <p:nvPr/>
        </p:nvSpPr>
        <p:spPr>
          <a:xfrm>
            <a:off x="1514601" y="411510"/>
            <a:ext cx="5958408" cy="1384995"/>
          </a:xfrm>
          <a:prstGeom prst="rect">
            <a:avLst/>
          </a:prstGeom>
        </p:spPr>
        <p:txBody>
          <a:bodyPr wrap="square">
            <a:spAutoFit/>
          </a:bodyPr>
          <a:lstStyle/>
          <a:p>
            <a:pPr algn="ctr">
              <a:lnSpc>
                <a:spcPct val="150000"/>
              </a:lnSpc>
            </a:pPr>
            <a:r>
              <a:rPr lang="zh-CN" altLang="zh-CN" sz="2000" dirty="0">
                <a:solidFill>
                  <a:schemeClr val="accent6">
                    <a:lumMod val="75000"/>
                  </a:schemeClr>
                </a:solidFill>
                <a:latin typeface="华文琥珀" pitchFamily="2" charset="-122"/>
                <a:ea typeface="华文琥珀" pitchFamily="2" charset="-122"/>
              </a:rPr>
              <a:t>室内空间的构成要素与限定 </a:t>
            </a:r>
          </a:p>
          <a:p>
            <a:pPr>
              <a:lnSpc>
                <a:spcPct val="150000"/>
              </a:lnSpc>
            </a:pPr>
            <a:r>
              <a:rPr lang="zh-CN" altLang="zh-CN" b="1" dirty="0">
                <a:solidFill>
                  <a:schemeClr val="accent6">
                    <a:lumMod val="75000"/>
                  </a:schemeClr>
                </a:solidFill>
              </a:rPr>
              <a:t>（一）室内空间的构成要素</a:t>
            </a:r>
          </a:p>
          <a:p>
            <a:pPr>
              <a:lnSpc>
                <a:spcPct val="150000"/>
              </a:lnSpc>
            </a:pPr>
            <a:r>
              <a:rPr lang="en-US" altLang="zh-CN" dirty="0"/>
              <a:t>    </a:t>
            </a:r>
            <a:r>
              <a:rPr lang="zh-CN" altLang="zh-CN" dirty="0"/>
              <a:t>构成要素主要包括形、光、色、质</a:t>
            </a:r>
            <a:r>
              <a:rPr lang="zh-CN" altLang="zh-CN" dirty="0" smtClean="0"/>
              <a:t>。</a:t>
            </a:r>
            <a:endParaRPr lang="en-US" altLang="zh-CN" dirty="0" smtClean="0"/>
          </a:p>
        </p:txBody>
      </p:sp>
      <p:pic>
        <p:nvPicPr>
          <p:cNvPr id="4098" name="Picture 2" descr="http://p2.so.qhmsg.com/bdr/_240_/t01e00e703c4473756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463051"/>
            <a:ext cx="3672408" cy="204022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p3.so.qhimgs1.com/bdr/_240_/t019bebc8b33bef6af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8407" y="2472928"/>
            <a:ext cx="2859410" cy="20303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80849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1347614"/>
            <a:ext cx="461665" cy="2756416"/>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b="1" dirty="0">
                <a:solidFill>
                  <a:schemeClr val="accent3">
                    <a:lumMod val="50000"/>
                  </a:schemeClr>
                </a:solidFill>
              </a:rPr>
              <a:t>界面设计中的造型原则</a:t>
            </a:r>
            <a:endParaRPr lang="zh-CN" altLang="zh-CN" dirty="0">
              <a:solidFill>
                <a:schemeClr val="accent3">
                  <a:lumMod val="50000"/>
                </a:schemeClr>
              </a:solidFill>
            </a:endParaRPr>
          </a:p>
        </p:txBody>
      </p:sp>
      <p:sp>
        <p:nvSpPr>
          <p:cNvPr id="3" name="矩形 2"/>
          <p:cNvSpPr/>
          <p:nvPr/>
        </p:nvSpPr>
        <p:spPr>
          <a:xfrm>
            <a:off x="8060830" y="4227934"/>
            <a:ext cx="684803" cy="523220"/>
          </a:xfrm>
          <a:prstGeom prst="rect">
            <a:avLst/>
          </a:prstGeom>
          <a:noFill/>
        </p:spPr>
        <p:txBody>
          <a:bodyPr wrap="none" lIns="91440" tIns="45720" rIns="91440" bIns="45720">
            <a:spAutoFit/>
          </a:bodyPr>
          <a:lstStyle/>
          <a:p>
            <a:pPr algn="ctr"/>
            <a:r>
              <a:rPr lang="en-US" altLang="zh-CN"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3.3</a:t>
            </a:r>
            <a:endParaRPr lang="zh-CN" alt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矩形 3"/>
          <p:cNvSpPr/>
          <p:nvPr/>
        </p:nvSpPr>
        <p:spPr>
          <a:xfrm>
            <a:off x="827584" y="608950"/>
            <a:ext cx="7128792" cy="1800493"/>
          </a:xfrm>
          <a:prstGeom prst="rect">
            <a:avLst/>
          </a:prstGeom>
        </p:spPr>
        <p:txBody>
          <a:bodyPr wrap="square">
            <a:spAutoFit/>
          </a:bodyPr>
          <a:lstStyle/>
          <a:p>
            <a:pPr>
              <a:lnSpc>
                <a:spcPct val="150000"/>
              </a:lnSpc>
            </a:pPr>
            <a:r>
              <a:rPr lang="zh-CN" altLang="zh-CN" sz="2000" dirty="0">
                <a:solidFill>
                  <a:schemeClr val="accent6">
                    <a:lumMod val="75000"/>
                  </a:schemeClr>
                </a:solidFill>
                <a:latin typeface="华文琥珀" pitchFamily="2" charset="-122"/>
                <a:ea typeface="华文琥珀" pitchFamily="2" charset="-122"/>
              </a:rPr>
              <a:t>二、色彩</a:t>
            </a:r>
          </a:p>
          <a:p>
            <a:pPr>
              <a:lnSpc>
                <a:spcPct val="150000"/>
              </a:lnSpc>
            </a:pPr>
            <a:r>
              <a:rPr lang="zh-CN" altLang="zh-CN" dirty="0"/>
              <a:t>色彩</a:t>
            </a:r>
            <a:r>
              <a:rPr lang="zh-CN" altLang="zh-CN" dirty="0"/>
              <a:t>是形态构成要素里最为耀眼的元素之一，我们在接近事物时，如果事物本身存在色彩，我们一定会为之吸引。在造型艺术设计要素中，色彩其实最活跃，最强烈</a:t>
            </a:r>
            <a:r>
              <a:rPr lang="zh-CN" altLang="zh-CN" dirty="0"/>
              <a:t>的</a:t>
            </a:r>
            <a:r>
              <a:rPr lang="zh-CN" altLang="en-US" dirty="0"/>
              <a:t>。</a:t>
            </a:r>
            <a:endParaRPr lang="zh-CN" altLang="en-US" dirty="0"/>
          </a:p>
        </p:txBody>
      </p:sp>
      <p:pic>
        <p:nvPicPr>
          <p:cNvPr id="22530" name="图片 47" descr="20140808140606_265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826" y="2510999"/>
            <a:ext cx="3485445" cy="2215747"/>
          </a:xfrm>
          <a:prstGeom prst="rect">
            <a:avLst/>
          </a:prstGeom>
          <a:noFill/>
          <a:extLst>
            <a:ext uri="{909E8E84-426E-40DD-AFC4-6F175D3DCCD1}">
              <a14:hiddenFill xmlns:a14="http://schemas.microsoft.com/office/drawing/2010/main">
                <a:solidFill>
                  <a:srgbClr val="FFFFFF"/>
                </a:solidFill>
              </a14:hiddenFill>
            </a:ext>
          </a:extLst>
        </p:spPr>
      </p:pic>
      <p:pic>
        <p:nvPicPr>
          <p:cNvPr id="22529" name="图片 48" descr="63613832745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0087" y="2510999"/>
            <a:ext cx="3199140" cy="222819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842748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1347614"/>
            <a:ext cx="461665" cy="2756416"/>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b="1" dirty="0">
                <a:solidFill>
                  <a:schemeClr val="accent3">
                    <a:lumMod val="50000"/>
                  </a:schemeClr>
                </a:solidFill>
              </a:rPr>
              <a:t>界面设计中的造型原则</a:t>
            </a:r>
            <a:endParaRPr lang="zh-CN" altLang="zh-CN" dirty="0">
              <a:solidFill>
                <a:schemeClr val="accent3">
                  <a:lumMod val="50000"/>
                </a:schemeClr>
              </a:solidFill>
            </a:endParaRPr>
          </a:p>
        </p:txBody>
      </p:sp>
      <p:sp>
        <p:nvSpPr>
          <p:cNvPr id="3" name="矩形 2"/>
          <p:cNvSpPr/>
          <p:nvPr/>
        </p:nvSpPr>
        <p:spPr>
          <a:xfrm>
            <a:off x="8060830" y="4227934"/>
            <a:ext cx="684803" cy="523220"/>
          </a:xfrm>
          <a:prstGeom prst="rect">
            <a:avLst/>
          </a:prstGeom>
          <a:noFill/>
        </p:spPr>
        <p:txBody>
          <a:bodyPr wrap="none" lIns="91440" tIns="45720" rIns="91440" bIns="45720">
            <a:spAutoFit/>
          </a:bodyPr>
          <a:lstStyle/>
          <a:p>
            <a:pPr algn="ctr"/>
            <a:r>
              <a:rPr lang="en-US" altLang="zh-CN"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3.3</a:t>
            </a:r>
            <a:endParaRPr lang="zh-CN" alt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aphicFrame>
        <p:nvGraphicFramePr>
          <p:cNvPr id="5" name="图示 4"/>
          <p:cNvGraphicFramePr/>
          <p:nvPr>
            <p:extLst>
              <p:ext uri="{D42A27DB-BD31-4B8C-83A1-F6EECF244321}">
                <p14:modId xmlns:p14="http://schemas.microsoft.com/office/powerpoint/2010/main" val="1145902926"/>
              </p:ext>
            </p:extLst>
          </p:nvPr>
        </p:nvGraphicFramePr>
        <p:xfrm>
          <a:off x="1043608" y="339502"/>
          <a:ext cx="6552728" cy="4150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25250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1347614"/>
            <a:ext cx="461665" cy="2756416"/>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b="1" dirty="0">
                <a:solidFill>
                  <a:schemeClr val="accent3">
                    <a:lumMod val="50000"/>
                  </a:schemeClr>
                </a:solidFill>
              </a:rPr>
              <a:t>界面设计中的造型原则</a:t>
            </a:r>
            <a:endParaRPr lang="zh-CN" altLang="zh-CN" dirty="0">
              <a:solidFill>
                <a:schemeClr val="accent3">
                  <a:lumMod val="50000"/>
                </a:schemeClr>
              </a:solidFill>
            </a:endParaRPr>
          </a:p>
        </p:txBody>
      </p:sp>
      <p:sp>
        <p:nvSpPr>
          <p:cNvPr id="3" name="矩形 2"/>
          <p:cNvSpPr/>
          <p:nvPr/>
        </p:nvSpPr>
        <p:spPr>
          <a:xfrm>
            <a:off x="8060830" y="4227934"/>
            <a:ext cx="684803" cy="523220"/>
          </a:xfrm>
          <a:prstGeom prst="rect">
            <a:avLst/>
          </a:prstGeom>
          <a:noFill/>
        </p:spPr>
        <p:txBody>
          <a:bodyPr wrap="none" lIns="91440" tIns="45720" rIns="91440" bIns="45720">
            <a:spAutoFit/>
          </a:bodyPr>
          <a:lstStyle/>
          <a:p>
            <a:pPr algn="ctr"/>
            <a:r>
              <a:rPr lang="en-US" altLang="zh-CN"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3.3</a:t>
            </a:r>
            <a:endParaRPr lang="zh-CN" alt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23556" name="图片 51" descr="20161123145258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32382" y="354280"/>
            <a:ext cx="3016726" cy="2007610"/>
          </a:xfrm>
          <a:prstGeom prst="rect">
            <a:avLst/>
          </a:prstGeom>
          <a:noFill/>
          <a:extLst>
            <a:ext uri="{909E8E84-426E-40DD-AFC4-6F175D3DCCD1}">
              <a14:hiddenFill xmlns:a14="http://schemas.microsoft.com/office/drawing/2010/main">
                <a:solidFill>
                  <a:srgbClr val="FFFFFF"/>
                </a:solidFill>
              </a14:hiddenFill>
            </a:ext>
          </a:extLst>
        </p:spPr>
      </p:pic>
      <p:pic>
        <p:nvPicPr>
          <p:cNvPr id="23555" name="图片 52" descr="432x324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330" y="354280"/>
            <a:ext cx="2648889" cy="1986667"/>
          </a:xfrm>
          <a:prstGeom prst="rect">
            <a:avLst/>
          </a:prstGeom>
          <a:noFill/>
          <a:extLst>
            <a:ext uri="{909E8E84-426E-40DD-AFC4-6F175D3DCCD1}">
              <a14:hiddenFill xmlns:a14="http://schemas.microsoft.com/office/drawing/2010/main">
                <a:solidFill>
                  <a:srgbClr val="FFFFFF"/>
                </a:solidFill>
              </a14:hiddenFill>
            </a:ext>
          </a:extLst>
        </p:spPr>
      </p:pic>
      <p:pic>
        <p:nvPicPr>
          <p:cNvPr id="23554" name="图片 53" descr="u=3702444912,1563603688&amp;fm=27&amp;gp=0"/>
          <p:cNvPicPr>
            <a:picLocks noChangeAspect="1" noChangeArrowheads="1"/>
          </p:cNvPicPr>
          <p:nvPr/>
        </p:nvPicPr>
        <p:blipFill>
          <a:blip r:embed="rId4">
            <a:extLst>
              <a:ext uri="{28A0092B-C50C-407E-A947-70E740481C1C}">
                <a14:useLocalDpi xmlns:a14="http://schemas.microsoft.com/office/drawing/2010/main" val="0"/>
              </a:ext>
            </a:extLst>
          </a:blip>
          <a:srcRect t="9784" r="23953" b="20496"/>
          <a:stretch>
            <a:fillRect/>
          </a:stretch>
        </p:blipFill>
        <p:spPr bwMode="auto">
          <a:xfrm>
            <a:off x="4332381" y="2481899"/>
            <a:ext cx="3016727" cy="2143464"/>
          </a:xfrm>
          <a:prstGeom prst="rect">
            <a:avLst/>
          </a:prstGeom>
          <a:noFill/>
          <a:extLst>
            <a:ext uri="{909E8E84-426E-40DD-AFC4-6F175D3DCCD1}">
              <a14:hiddenFill xmlns:a14="http://schemas.microsoft.com/office/drawing/2010/main">
                <a:solidFill>
                  <a:srgbClr val="FFFFFF"/>
                </a:solidFill>
              </a14:hiddenFill>
            </a:ext>
          </a:extLst>
        </p:spPr>
      </p:pic>
      <p:pic>
        <p:nvPicPr>
          <p:cNvPr id="23553" name="图片 54" descr="08m58PICPRC"/>
          <p:cNvPicPr>
            <a:picLocks noChangeAspect="1" noChangeArrowheads="1"/>
          </p:cNvPicPr>
          <p:nvPr/>
        </p:nvPicPr>
        <p:blipFill>
          <a:blip r:embed="rId5">
            <a:extLst>
              <a:ext uri="{28A0092B-C50C-407E-A947-70E740481C1C}">
                <a14:useLocalDpi xmlns:a14="http://schemas.microsoft.com/office/drawing/2010/main" val="0"/>
              </a:ext>
            </a:extLst>
          </a:blip>
          <a:srcRect r="16809"/>
          <a:stretch>
            <a:fillRect/>
          </a:stretch>
        </p:blipFill>
        <p:spPr bwMode="auto">
          <a:xfrm>
            <a:off x="0" y="6315075"/>
            <a:ext cx="2390775" cy="18097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6"/>
          <p:cNvSpPr>
            <a:spLocks noChangeArrowheads="1"/>
          </p:cNvSpPr>
          <p:nvPr/>
        </p:nvSpPr>
        <p:spPr bwMode="auto">
          <a:xfrm>
            <a:off x="0" y="2257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8"/>
          <p:cNvSpPr>
            <a:spLocks noChangeArrowheads="1"/>
          </p:cNvSpPr>
          <p:nvPr/>
        </p:nvSpPr>
        <p:spPr bwMode="auto">
          <a:xfrm>
            <a:off x="0" y="63150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23561" name="图片 54" descr="08m58PICPRC"/>
          <p:cNvPicPr>
            <a:picLocks noChangeAspect="1" noChangeArrowheads="1"/>
          </p:cNvPicPr>
          <p:nvPr/>
        </p:nvPicPr>
        <p:blipFill>
          <a:blip r:embed="rId5">
            <a:extLst>
              <a:ext uri="{28A0092B-C50C-407E-A947-70E740481C1C}">
                <a14:useLocalDpi xmlns:a14="http://schemas.microsoft.com/office/drawing/2010/main" val="0"/>
              </a:ext>
            </a:extLst>
          </a:blip>
          <a:srcRect r="16809"/>
          <a:stretch>
            <a:fillRect/>
          </a:stretch>
        </p:blipFill>
        <p:spPr bwMode="auto">
          <a:xfrm>
            <a:off x="1066330" y="2626432"/>
            <a:ext cx="2647137" cy="199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57001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1347614"/>
            <a:ext cx="461665" cy="2756416"/>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b="1" dirty="0">
                <a:solidFill>
                  <a:schemeClr val="accent3">
                    <a:lumMod val="50000"/>
                  </a:schemeClr>
                </a:solidFill>
              </a:rPr>
              <a:t>界面设计中的造型原则</a:t>
            </a:r>
            <a:endParaRPr lang="zh-CN" altLang="zh-CN" dirty="0">
              <a:solidFill>
                <a:schemeClr val="accent3">
                  <a:lumMod val="50000"/>
                </a:schemeClr>
              </a:solidFill>
            </a:endParaRPr>
          </a:p>
        </p:txBody>
      </p:sp>
      <p:sp>
        <p:nvSpPr>
          <p:cNvPr id="3" name="矩形 2"/>
          <p:cNvSpPr/>
          <p:nvPr/>
        </p:nvSpPr>
        <p:spPr>
          <a:xfrm>
            <a:off x="8060830" y="4227934"/>
            <a:ext cx="684803" cy="523220"/>
          </a:xfrm>
          <a:prstGeom prst="rect">
            <a:avLst/>
          </a:prstGeom>
          <a:noFill/>
        </p:spPr>
        <p:txBody>
          <a:bodyPr wrap="none" lIns="91440" tIns="45720" rIns="91440" bIns="45720">
            <a:spAutoFit/>
          </a:bodyPr>
          <a:lstStyle/>
          <a:p>
            <a:pPr algn="ctr"/>
            <a:r>
              <a:rPr lang="en-US" altLang="zh-CN"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3.3</a:t>
            </a:r>
            <a:endParaRPr lang="zh-CN" alt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矩形 3"/>
          <p:cNvSpPr/>
          <p:nvPr/>
        </p:nvSpPr>
        <p:spPr>
          <a:xfrm>
            <a:off x="1187624" y="1347614"/>
            <a:ext cx="6336704" cy="2215991"/>
          </a:xfrm>
          <a:prstGeom prst="rect">
            <a:avLst/>
          </a:prstGeom>
        </p:spPr>
        <p:txBody>
          <a:bodyPr wrap="square">
            <a:spAutoFit/>
          </a:bodyPr>
          <a:lstStyle/>
          <a:p>
            <a:pPr>
              <a:lnSpc>
                <a:spcPct val="150000"/>
              </a:lnSpc>
            </a:pPr>
            <a:r>
              <a:rPr lang="zh-CN" altLang="zh-CN" sz="2000" dirty="0">
                <a:solidFill>
                  <a:schemeClr val="accent6">
                    <a:lumMod val="75000"/>
                  </a:schemeClr>
                </a:solidFill>
                <a:latin typeface="华文琥珀" pitchFamily="2" charset="-122"/>
                <a:ea typeface="华文琥珀" pitchFamily="2" charset="-122"/>
              </a:rPr>
              <a:t>四、比例与尺度</a:t>
            </a:r>
          </a:p>
          <a:p>
            <a:pPr>
              <a:lnSpc>
                <a:spcPct val="150000"/>
              </a:lnSpc>
            </a:pPr>
            <a:r>
              <a:rPr lang="zh-CN" altLang="zh-CN" dirty="0"/>
              <a:t>室内界面设计中对物体造型上主要考虑其自身的大小，而大小是通过比例与尺度来表达，在室内空间中大多数空间都非常规则，遵守规律，但是由于空间的长、宽、高比例的不同导致视觉感受各不相同，</a:t>
            </a:r>
            <a:endParaRPr lang="zh-CN" altLang="en-US" dirty="0"/>
          </a:p>
        </p:txBody>
      </p:sp>
    </p:spTree>
    <p:extLst>
      <p:ext uri="{BB962C8B-B14F-4D97-AF65-F5344CB8AC3E}">
        <p14:creationId xmlns:p14="http://schemas.microsoft.com/office/powerpoint/2010/main" val="25375330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1347614"/>
            <a:ext cx="461665" cy="2756416"/>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b="1" dirty="0">
                <a:solidFill>
                  <a:schemeClr val="accent3">
                    <a:lumMod val="50000"/>
                  </a:schemeClr>
                </a:solidFill>
              </a:rPr>
              <a:t>界面设计中的造型原则</a:t>
            </a:r>
            <a:endParaRPr lang="zh-CN" altLang="zh-CN" dirty="0">
              <a:solidFill>
                <a:schemeClr val="accent3">
                  <a:lumMod val="50000"/>
                </a:schemeClr>
              </a:solidFill>
            </a:endParaRPr>
          </a:p>
        </p:txBody>
      </p:sp>
      <p:sp>
        <p:nvSpPr>
          <p:cNvPr id="3" name="矩形 2"/>
          <p:cNvSpPr/>
          <p:nvPr/>
        </p:nvSpPr>
        <p:spPr>
          <a:xfrm>
            <a:off x="8060830" y="4227934"/>
            <a:ext cx="684803" cy="523220"/>
          </a:xfrm>
          <a:prstGeom prst="rect">
            <a:avLst/>
          </a:prstGeom>
          <a:noFill/>
        </p:spPr>
        <p:txBody>
          <a:bodyPr wrap="none" lIns="91440" tIns="45720" rIns="91440" bIns="45720">
            <a:spAutoFit/>
          </a:bodyPr>
          <a:lstStyle/>
          <a:p>
            <a:pPr algn="ctr"/>
            <a:r>
              <a:rPr lang="en-US" altLang="zh-CN"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3.3</a:t>
            </a:r>
            <a:endParaRPr lang="zh-CN" alt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矩形 3"/>
          <p:cNvSpPr/>
          <p:nvPr/>
        </p:nvSpPr>
        <p:spPr>
          <a:xfrm>
            <a:off x="1115616" y="1347614"/>
            <a:ext cx="6120680" cy="216982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nSpc>
                <a:spcPct val="150000"/>
              </a:lnSpc>
            </a:pPr>
            <a:r>
              <a:rPr lang="zh-CN" altLang="zh-CN" dirty="0"/>
              <a:t>不同的空间给人们的空间感不同。总之具体环境具体设计，采用不同的空间形式打造不一样的精神感受，并通过设计手段和艺术处理来完成一份设计，是需要设计者们费尽心血的。其本质就是要保证作品的功能合理，同时给居家人带来赏心悦目的</a:t>
            </a:r>
            <a:r>
              <a:rPr lang="zh-CN" altLang="zh-CN" dirty="0"/>
              <a:t>体验</a:t>
            </a:r>
            <a:r>
              <a:rPr lang="zh-CN" altLang="en-US" dirty="0"/>
              <a:t>。</a:t>
            </a:r>
            <a:endParaRPr lang="zh-CN" altLang="en-US" dirty="0"/>
          </a:p>
        </p:txBody>
      </p:sp>
    </p:spTree>
    <p:extLst>
      <p:ext uri="{BB962C8B-B14F-4D97-AF65-F5344CB8AC3E}">
        <p14:creationId xmlns:p14="http://schemas.microsoft.com/office/powerpoint/2010/main" val="26525845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1347614"/>
            <a:ext cx="461665" cy="2756416"/>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b="1" dirty="0">
                <a:solidFill>
                  <a:schemeClr val="accent3">
                    <a:lumMod val="50000"/>
                  </a:schemeClr>
                </a:solidFill>
              </a:rPr>
              <a:t>界面设计中的造型原则</a:t>
            </a:r>
            <a:endParaRPr lang="zh-CN" altLang="zh-CN" dirty="0">
              <a:solidFill>
                <a:schemeClr val="accent3">
                  <a:lumMod val="50000"/>
                </a:schemeClr>
              </a:solidFill>
            </a:endParaRPr>
          </a:p>
        </p:txBody>
      </p:sp>
      <p:sp>
        <p:nvSpPr>
          <p:cNvPr id="3" name="矩形 2"/>
          <p:cNvSpPr/>
          <p:nvPr/>
        </p:nvSpPr>
        <p:spPr>
          <a:xfrm>
            <a:off x="8060830" y="4227934"/>
            <a:ext cx="684803" cy="523220"/>
          </a:xfrm>
          <a:prstGeom prst="rect">
            <a:avLst/>
          </a:prstGeom>
          <a:noFill/>
        </p:spPr>
        <p:txBody>
          <a:bodyPr wrap="none" lIns="91440" tIns="45720" rIns="91440" bIns="45720">
            <a:spAutoFit/>
          </a:bodyPr>
          <a:lstStyle/>
          <a:p>
            <a:pPr algn="ctr"/>
            <a:r>
              <a:rPr lang="en-US" altLang="zh-CN"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3.3</a:t>
            </a:r>
            <a:endParaRPr lang="zh-CN" alt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 name="图片 55" descr="12909990554cf3150f55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065" y="2535490"/>
            <a:ext cx="3727549" cy="2448272"/>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56" descr="65320_0_0_560_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9614" y="272690"/>
            <a:ext cx="3267075" cy="2238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08758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915566"/>
            <a:ext cx="461665" cy="3188464"/>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dirty="0">
                <a:solidFill>
                  <a:schemeClr val="accent3">
                    <a:lumMod val="50000"/>
                  </a:schemeClr>
                </a:solidFill>
                <a:latin typeface="+mj-ea"/>
                <a:ea typeface="+mj-ea"/>
              </a:rPr>
              <a:t>界面设计中</a:t>
            </a:r>
            <a:r>
              <a:rPr lang="zh-CN" altLang="zh-CN" dirty="0" smtClean="0">
                <a:solidFill>
                  <a:schemeClr val="accent3">
                    <a:lumMod val="50000"/>
                  </a:schemeClr>
                </a:solidFill>
                <a:latin typeface="+mj-ea"/>
                <a:ea typeface="+mj-ea"/>
              </a:rPr>
              <a:t>的</a:t>
            </a:r>
            <a:r>
              <a:rPr lang="zh-CN" altLang="zh-CN" dirty="0">
                <a:solidFill>
                  <a:schemeClr val="accent3">
                    <a:lumMod val="50000"/>
                  </a:schemeClr>
                </a:solidFill>
                <a:latin typeface="+mj-ea"/>
                <a:ea typeface="+mj-ea"/>
              </a:rPr>
              <a:t>形式法则</a:t>
            </a:r>
          </a:p>
        </p:txBody>
      </p:sp>
      <p:sp>
        <p:nvSpPr>
          <p:cNvPr id="3" name="矩形 2"/>
          <p:cNvSpPr/>
          <p:nvPr/>
        </p:nvSpPr>
        <p:spPr>
          <a:xfrm>
            <a:off x="8096897" y="4227934"/>
            <a:ext cx="612668" cy="461665"/>
          </a:xfrm>
          <a:prstGeom prst="rect">
            <a:avLst/>
          </a:prstGeom>
          <a:noFill/>
        </p:spPr>
        <p:txBody>
          <a:bodyPr wrap="none" lIns="91440" tIns="45720" rIns="91440" bIns="45720">
            <a:spAutoFit/>
          </a:bodyPr>
          <a:lstStyle/>
          <a:p>
            <a:pPr algn="ctr"/>
            <a:r>
              <a:rPr lang="en-US" altLang="zh-CN"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3.4</a:t>
            </a:r>
            <a:endParaRPr lang="zh-CN" altLang="en-U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图示 4"/>
          <p:cNvGraphicFramePr/>
          <p:nvPr>
            <p:extLst>
              <p:ext uri="{D42A27DB-BD31-4B8C-83A1-F6EECF244321}">
                <p14:modId xmlns:p14="http://schemas.microsoft.com/office/powerpoint/2010/main" val="3629057001"/>
              </p:ext>
            </p:extLst>
          </p:nvPr>
        </p:nvGraphicFramePr>
        <p:xfrm>
          <a:off x="539552" y="915567"/>
          <a:ext cx="6552728" cy="3188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916518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915566"/>
            <a:ext cx="461665" cy="3188464"/>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dirty="0">
                <a:solidFill>
                  <a:schemeClr val="accent3">
                    <a:lumMod val="50000"/>
                  </a:schemeClr>
                </a:solidFill>
                <a:latin typeface="+mj-ea"/>
                <a:ea typeface="+mj-ea"/>
              </a:rPr>
              <a:t>界面设计中</a:t>
            </a:r>
            <a:r>
              <a:rPr lang="zh-CN" altLang="zh-CN" dirty="0" smtClean="0">
                <a:solidFill>
                  <a:schemeClr val="accent3">
                    <a:lumMod val="50000"/>
                  </a:schemeClr>
                </a:solidFill>
                <a:latin typeface="+mj-ea"/>
                <a:ea typeface="+mj-ea"/>
              </a:rPr>
              <a:t>的</a:t>
            </a:r>
            <a:r>
              <a:rPr lang="zh-CN" altLang="zh-CN" dirty="0">
                <a:solidFill>
                  <a:schemeClr val="accent3">
                    <a:lumMod val="50000"/>
                  </a:schemeClr>
                </a:solidFill>
                <a:latin typeface="+mj-ea"/>
                <a:ea typeface="+mj-ea"/>
              </a:rPr>
              <a:t>形式法则</a:t>
            </a:r>
          </a:p>
        </p:txBody>
      </p:sp>
      <p:sp>
        <p:nvSpPr>
          <p:cNvPr id="3" name="矩形 2"/>
          <p:cNvSpPr/>
          <p:nvPr/>
        </p:nvSpPr>
        <p:spPr>
          <a:xfrm>
            <a:off x="8096897" y="4227934"/>
            <a:ext cx="612668" cy="461665"/>
          </a:xfrm>
          <a:prstGeom prst="rect">
            <a:avLst/>
          </a:prstGeom>
          <a:noFill/>
        </p:spPr>
        <p:txBody>
          <a:bodyPr wrap="none" lIns="91440" tIns="45720" rIns="91440" bIns="45720">
            <a:spAutoFit/>
          </a:bodyPr>
          <a:lstStyle/>
          <a:p>
            <a:pPr algn="ctr"/>
            <a:r>
              <a:rPr lang="en-US" altLang="zh-CN"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3.4</a:t>
            </a:r>
            <a:endParaRPr lang="zh-CN" altLang="en-U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755576" y="1217136"/>
            <a:ext cx="6696744" cy="2585323"/>
          </a:xfrm>
          <a:prstGeom prst="rect">
            <a:avLst/>
          </a:prstGeom>
        </p:spPr>
        <p:txBody>
          <a:bodyPr wrap="square">
            <a:spAutoFit/>
          </a:bodyPr>
          <a:lstStyle/>
          <a:p>
            <a:pPr marL="285750" indent="-285750">
              <a:lnSpc>
                <a:spcPct val="150000"/>
              </a:lnSpc>
              <a:buFont typeface="Arial" pitchFamily="34" charset="0"/>
              <a:buChar char="•"/>
            </a:pPr>
            <a:r>
              <a:rPr lang="zh-CN" altLang="zh-CN" dirty="0"/>
              <a:t> </a:t>
            </a:r>
            <a:r>
              <a:rPr lang="zh-CN" altLang="zh-CN" dirty="0"/>
              <a:t>所谓均衡是指室内结构整体物件之间的联系，均衡也可以通过基本对称、完全对称和不对称的方式达到效果。</a:t>
            </a:r>
          </a:p>
          <a:p>
            <a:pPr marL="285750" indent="-285750">
              <a:lnSpc>
                <a:spcPct val="150000"/>
              </a:lnSpc>
              <a:buFont typeface="Arial" pitchFamily="34" charset="0"/>
              <a:buChar char="•"/>
            </a:pPr>
            <a:r>
              <a:rPr lang="zh-CN" altLang="zh-CN" dirty="0" smtClean="0"/>
              <a:t>对称</a:t>
            </a:r>
            <a:r>
              <a:rPr lang="zh-CN" altLang="zh-CN" dirty="0"/>
              <a:t>就是选取一个轴线，以轴线为轴两侧设计手法相同，这种对称极易达到，然而本身存在不足，随着功能慢慢改变，很难做到绝对的对称，</a:t>
            </a:r>
            <a:r>
              <a:rPr lang="en-US" altLang="zh-CN" dirty="0"/>
              <a:t> </a:t>
            </a:r>
            <a:r>
              <a:rPr lang="zh-CN" altLang="zh-CN" dirty="0"/>
              <a:t>所以，</a:t>
            </a:r>
            <a:r>
              <a:rPr lang="en-US" altLang="zh-CN" dirty="0"/>
              <a:t> </a:t>
            </a:r>
            <a:r>
              <a:rPr lang="zh-CN" altLang="zh-CN" dirty="0"/>
              <a:t>它受范围限制，所以有时只感受到轴线的存在，同时两侧又有相似与不同。</a:t>
            </a:r>
            <a:endParaRPr lang="zh-CN" altLang="en-US" dirty="0"/>
          </a:p>
        </p:txBody>
      </p:sp>
    </p:spTree>
    <p:extLst>
      <p:ext uri="{BB962C8B-B14F-4D97-AF65-F5344CB8AC3E}">
        <p14:creationId xmlns:p14="http://schemas.microsoft.com/office/powerpoint/2010/main" val="29221020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915566"/>
            <a:ext cx="461665" cy="3188464"/>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dirty="0">
                <a:solidFill>
                  <a:schemeClr val="accent3">
                    <a:lumMod val="50000"/>
                  </a:schemeClr>
                </a:solidFill>
                <a:latin typeface="+mj-ea"/>
                <a:ea typeface="+mj-ea"/>
              </a:rPr>
              <a:t>界面设计中</a:t>
            </a:r>
            <a:r>
              <a:rPr lang="zh-CN" altLang="zh-CN" dirty="0" smtClean="0">
                <a:solidFill>
                  <a:schemeClr val="accent3">
                    <a:lumMod val="50000"/>
                  </a:schemeClr>
                </a:solidFill>
                <a:latin typeface="+mj-ea"/>
                <a:ea typeface="+mj-ea"/>
              </a:rPr>
              <a:t>的</a:t>
            </a:r>
            <a:r>
              <a:rPr lang="zh-CN" altLang="zh-CN" dirty="0">
                <a:solidFill>
                  <a:schemeClr val="accent3">
                    <a:lumMod val="50000"/>
                  </a:schemeClr>
                </a:solidFill>
                <a:latin typeface="+mj-ea"/>
                <a:ea typeface="+mj-ea"/>
              </a:rPr>
              <a:t>形式法则</a:t>
            </a:r>
          </a:p>
        </p:txBody>
      </p:sp>
      <p:sp>
        <p:nvSpPr>
          <p:cNvPr id="3" name="矩形 2"/>
          <p:cNvSpPr/>
          <p:nvPr/>
        </p:nvSpPr>
        <p:spPr>
          <a:xfrm>
            <a:off x="8096897" y="4227934"/>
            <a:ext cx="612668" cy="461665"/>
          </a:xfrm>
          <a:prstGeom prst="rect">
            <a:avLst/>
          </a:prstGeom>
          <a:noFill/>
        </p:spPr>
        <p:txBody>
          <a:bodyPr wrap="none" lIns="91440" tIns="45720" rIns="91440" bIns="45720">
            <a:spAutoFit/>
          </a:bodyPr>
          <a:lstStyle/>
          <a:p>
            <a:pPr algn="ctr"/>
            <a:r>
              <a:rPr lang="en-US" altLang="zh-CN"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3.4</a:t>
            </a:r>
            <a:endParaRPr lang="zh-CN" altLang="en-U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52226" name="图片 58" descr="7e3e6709c93d70cfade4800af2dcd100baa12b9e"/>
          <p:cNvPicPr>
            <a:picLocks noChangeAspect="1" noChangeArrowheads="1"/>
          </p:cNvPicPr>
          <p:nvPr/>
        </p:nvPicPr>
        <p:blipFill>
          <a:blip r:embed="rId2" cstate="print">
            <a:extLst>
              <a:ext uri="{28A0092B-C50C-407E-A947-70E740481C1C}">
                <a14:useLocalDpi xmlns:a14="http://schemas.microsoft.com/office/drawing/2010/main" val="0"/>
              </a:ext>
            </a:extLst>
          </a:blip>
          <a:srcRect l="-735" t="-5386" r="735" b="5386"/>
          <a:stretch>
            <a:fillRect/>
          </a:stretch>
        </p:blipFill>
        <p:spPr bwMode="auto">
          <a:xfrm>
            <a:off x="323528" y="2509798"/>
            <a:ext cx="3766408" cy="2514599"/>
          </a:xfrm>
          <a:prstGeom prst="rect">
            <a:avLst/>
          </a:prstGeom>
          <a:noFill/>
          <a:extLst>
            <a:ext uri="{909E8E84-426E-40DD-AFC4-6F175D3DCCD1}">
              <a14:hiddenFill xmlns:a14="http://schemas.microsoft.com/office/drawing/2010/main">
                <a:solidFill>
                  <a:srgbClr val="FFFFFF"/>
                </a:solidFill>
              </a14:hiddenFill>
            </a:ext>
          </a:extLst>
        </p:spPr>
      </p:pic>
      <p:pic>
        <p:nvPicPr>
          <p:cNvPr id="52225" name="图片 59" descr="738b4710b912c8fca79d98ccf6039245d688214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1598" y="115988"/>
            <a:ext cx="3678561" cy="239381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154028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915566"/>
            <a:ext cx="461665" cy="3188464"/>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dirty="0">
                <a:solidFill>
                  <a:schemeClr val="accent3">
                    <a:lumMod val="50000"/>
                  </a:schemeClr>
                </a:solidFill>
                <a:latin typeface="+mj-ea"/>
                <a:ea typeface="+mj-ea"/>
              </a:rPr>
              <a:t>界面设计中</a:t>
            </a:r>
            <a:r>
              <a:rPr lang="zh-CN" altLang="zh-CN" dirty="0" smtClean="0">
                <a:solidFill>
                  <a:schemeClr val="accent3">
                    <a:lumMod val="50000"/>
                  </a:schemeClr>
                </a:solidFill>
                <a:latin typeface="+mj-ea"/>
                <a:ea typeface="+mj-ea"/>
              </a:rPr>
              <a:t>的</a:t>
            </a:r>
            <a:r>
              <a:rPr lang="zh-CN" altLang="zh-CN" dirty="0">
                <a:solidFill>
                  <a:schemeClr val="accent3">
                    <a:lumMod val="50000"/>
                  </a:schemeClr>
                </a:solidFill>
                <a:latin typeface="+mj-ea"/>
                <a:ea typeface="+mj-ea"/>
              </a:rPr>
              <a:t>形式法则</a:t>
            </a:r>
          </a:p>
        </p:txBody>
      </p:sp>
      <p:sp>
        <p:nvSpPr>
          <p:cNvPr id="3" name="矩形 2"/>
          <p:cNvSpPr/>
          <p:nvPr/>
        </p:nvSpPr>
        <p:spPr>
          <a:xfrm>
            <a:off x="8096897" y="4227934"/>
            <a:ext cx="612668" cy="461665"/>
          </a:xfrm>
          <a:prstGeom prst="rect">
            <a:avLst/>
          </a:prstGeom>
          <a:noFill/>
        </p:spPr>
        <p:txBody>
          <a:bodyPr wrap="none" lIns="91440" tIns="45720" rIns="91440" bIns="45720">
            <a:spAutoFit/>
          </a:bodyPr>
          <a:lstStyle/>
          <a:p>
            <a:pPr algn="ctr"/>
            <a:r>
              <a:rPr lang="en-US" altLang="zh-CN"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3.4</a:t>
            </a:r>
            <a:endParaRPr lang="zh-CN" altLang="en-U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矩形 3"/>
          <p:cNvSpPr/>
          <p:nvPr/>
        </p:nvSpPr>
        <p:spPr>
          <a:xfrm>
            <a:off x="755576" y="617285"/>
            <a:ext cx="6318448" cy="451855"/>
          </a:xfrm>
          <a:prstGeom prst="rect">
            <a:avLst/>
          </a:prstGeom>
        </p:spPr>
        <p:txBody>
          <a:bodyPr wrap="square">
            <a:spAutoFit/>
          </a:bodyPr>
          <a:lstStyle/>
          <a:p>
            <a:pPr>
              <a:lnSpc>
                <a:spcPct val="150000"/>
              </a:lnSpc>
            </a:pPr>
            <a:r>
              <a:rPr lang="en-US" altLang="zh-CN" dirty="0"/>
              <a:t> </a:t>
            </a:r>
            <a:r>
              <a:rPr lang="zh-CN" altLang="zh-CN" dirty="0"/>
              <a:t>自然界万物都有各自的生活轨迹与节奏，有规律的</a:t>
            </a:r>
            <a:r>
              <a:rPr lang="zh-CN" altLang="zh-CN" dirty="0"/>
              <a:t>从一而终</a:t>
            </a:r>
            <a:r>
              <a:rPr lang="zh-CN" altLang="en-US" dirty="0"/>
              <a:t>。</a:t>
            </a:r>
            <a:endParaRPr lang="zh-CN" altLang="en-US" dirty="0"/>
          </a:p>
        </p:txBody>
      </p:sp>
      <p:pic>
        <p:nvPicPr>
          <p:cNvPr id="51202" name="图片 60" descr="u=2174795146,272525185&amp;fm=27&amp;gp=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358" y="1750045"/>
            <a:ext cx="3706422" cy="2477889"/>
          </a:xfrm>
          <a:prstGeom prst="rect">
            <a:avLst/>
          </a:prstGeom>
          <a:noFill/>
          <a:extLst>
            <a:ext uri="{909E8E84-426E-40DD-AFC4-6F175D3DCCD1}">
              <a14:hiddenFill xmlns:a14="http://schemas.microsoft.com/office/drawing/2010/main">
                <a:solidFill>
                  <a:srgbClr val="FFFFFF"/>
                </a:solidFill>
              </a14:hiddenFill>
            </a:ext>
          </a:extLst>
        </p:spPr>
      </p:pic>
      <p:pic>
        <p:nvPicPr>
          <p:cNvPr id="51201" name="图片 61" descr="1a05bcf7a4c245358e7c56c0c9d25a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2911" y="1741963"/>
            <a:ext cx="3643954" cy="245706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39985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矩形 2"/>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
        <p:nvSpPr>
          <p:cNvPr id="4" name="矩形 3"/>
          <p:cNvSpPr/>
          <p:nvPr/>
        </p:nvSpPr>
        <p:spPr>
          <a:xfrm>
            <a:off x="1643401" y="987574"/>
            <a:ext cx="5825685" cy="2631490"/>
          </a:xfrm>
          <a:prstGeom prst="rect">
            <a:avLst/>
          </a:prstGeom>
        </p:spPr>
        <p:txBody>
          <a:bodyPr wrap="square">
            <a:spAutoFit/>
          </a:bodyPr>
          <a:lstStyle/>
          <a:p>
            <a:pPr algn="ctr">
              <a:lnSpc>
                <a:spcPct val="150000"/>
              </a:lnSpc>
            </a:pPr>
            <a:r>
              <a:rPr lang="zh-CN" altLang="zh-CN" sz="2000" b="1" dirty="0" smtClean="0">
                <a:solidFill>
                  <a:schemeClr val="accent6">
                    <a:lumMod val="75000"/>
                  </a:schemeClr>
                </a:solidFill>
              </a:rPr>
              <a:t>形</a:t>
            </a:r>
            <a:endParaRPr lang="zh-CN" altLang="zh-CN" sz="2000" b="1" dirty="0">
              <a:solidFill>
                <a:schemeClr val="accent6">
                  <a:lumMod val="75000"/>
                </a:schemeClr>
              </a:solidFill>
            </a:endParaRPr>
          </a:p>
          <a:p>
            <a:pPr>
              <a:lnSpc>
                <a:spcPct val="150000"/>
              </a:lnSpc>
            </a:pPr>
            <a:r>
              <a:rPr lang="zh-CN" altLang="zh-CN" dirty="0"/>
              <a:t>形是创造视觉冲击的媒介旨之一，“形”很直观，也是设计的第一要素，人们通常分为四种基本形式，即点、线、面、体，这四种形式也不是一成不变的，而是通过一定的角度观察和它们自身的比例与周围物体等比例关系来决定</a:t>
            </a:r>
            <a:r>
              <a:rPr lang="zh-CN" altLang="zh-CN" dirty="0" smtClean="0"/>
              <a:t>的</a:t>
            </a:r>
            <a:r>
              <a:rPr lang="zh-CN" altLang="en-US" dirty="0" smtClean="0"/>
              <a:t>。</a:t>
            </a:r>
            <a:endParaRPr lang="zh-CN" altLang="en-US" dirty="0"/>
          </a:p>
        </p:txBody>
      </p:sp>
    </p:spTree>
    <p:extLst>
      <p:ext uri="{BB962C8B-B14F-4D97-AF65-F5344CB8AC3E}">
        <p14:creationId xmlns:p14="http://schemas.microsoft.com/office/powerpoint/2010/main" val="25531049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2400" y="915566"/>
            <a:ext cx="461665" cy="3188464"/>
          </a:xfrm>
          <a:prstGeom prst="rect">
            <a:avLst/>
          </a:prstGeom>
        </p:spPr>
        <p:style>
          <a:lnRef idx="1">
            <a:schemeClr val="accent3"/>
          </a:lnRef>
          <a:fillRef idx="2">
            <a:schemeClr val="accent3"/>
          </a:fillRef>
          <a:effectRef idx="1">
            <a:schemeClr val="accent3"/>
          </a:effectRef>
          <a:fontRef idx="minor">
            <a:schemeClr val="dk1"/>
          </a:fontRef>
        </p:style>
        <p:txBody>
          <a:bodyPr vert="eaVert" wrap="square">
            <a:spAutoFit/>
          </a:bodyPr>
          <a:lstStyle/>
          <a:p>
            <a:pPr algn="ctr"/>
            <a:r>
              <a:rPr lang="zh-CN" altLang="zh-CN" b="1" dirty="0"/>
              <a:t> </a:t>
            </a:r>
            <a:r>
              <a:rPr lang="zh-CN" altLang="zh-CN" dirty="0">
                <a:solidFill>
                  <a:schemeClr val="accent3">
                    <a:lumMod val="50000"/>
                  </a:schemeClr>
                </a:solidFill>
                <a:latin typeface="+mj-ea"/>
                <a:ea typeface="+mj-ea"/>
              </a:rPr>
              <a:t>界面设计中</a:t>
            </a:r>
            <a:r>
              <a:rPr lang="zh-CN" altLang="zh-CN" dirty="0" smtClean="0">
                <a:solidFill>
                  <a:schemeClr val="accent3">
                    <a:lumMod val="50000"/>
                  </a:schemeClr>
                </a:solidFill>
                <a:latin typeface="+mj-ea"/>
                <a:ea typeface="+mj-ea"/>
              </a:rPr>
              <a:t>的</a:t>
            </a:r>
            <a:r>
              <a:rPr lang="zh-CN" altLang="zh-CN" dirty="0">
                <a:solidFill>
                  <a:schemeClr val="accent3">
                    <a:lumMod val="50000"/>
                  </a:schemeClr>
                </a:solidFill>
                <a:latin typeface="+mj-ea"/>
                <a:ea typeface="+mj-ea"/>
              </a:rPr>
              <a:t>形式法则</a:t>
            </a:r>
          </a:p>
        </p:txBody>
      </p:sp>
      <p:sp>
        <p:nvSpPr>
          <p:cNvPr id="3" name="矩形 2"/>
          <p:cNvSpPr/>
          <p:nvPr/>
        </p:nvSpPr>
        <p:spPr>
          <a:xfrm>
            <a:off x="8096897" y="4227934"/>
            <a:ext cx="612668" cy="461665"/>
          </a:xfrm>
          <a:prstGeom prst="rect">
            <a:avLst/>
          </a:prstGeom>
          <a:noFill/>
        </p:spPr>
        <p:txBody>
          <a:bodyPr wrap="none" lIns="91440" tIns="45720" rIns="91440" bIns="45720">
            <a:spAutoFit/>
          </a:bodyPr>
          <a:lstStyle/>
          <a:p>
            <a:pPr algn="ctr"/>
            <a:r>
              <a:rPr lang="en-US" altLang="zh-CN"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3.4</a:t>
            </a:r>
            <a:endParaRPr lang="zh-CN" altLang="en-US"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矩形 3"/>
          <p:cNvSpPr/>
          <p:nvPr/>
        </p:nvSpPr>
        <p:spPr>
          <a:xfrm>
            <a:off x="864634" y="299688"/>
            <a:ext cx="7015592" cy="923330"/>
          </a:xfrm>
          <a:prstGeom prst="rect">
            <a:avLst/>
          </a:prstGeom>
        </p:spPr>
        <p:txBody>
          <a:bodyPr wrap="square">
            <a:spAutoFit/>
          </a:bodyPr>
          <a:lstStyle/>
          <a:p>
            <a:pPr>
              <a:lnSpc>
                <a:spcPct val="150000"/>
              </a:lnSpc>
            </a:pPr>
            <a:r>
              <a:rPr lang="zh-CN" altLang="zh-CN" dirty="0"/>
              <a:t> </a:t>
            </a:r>
            <a:r>
              <a:rPr lang="zh-CN" altLang="zh-CN" dirty="0"/>
              <a:t>对比是指各要素存在很大的差异</a:t>
            </a:r>
            <a:r>
              <a:rPr lang="zh-CN" altLang="zh-CN" dirty="0"/>
              <a:t>见</a:t>
            </a:r>
            <a:r>
              <a:rPr lang="zh-CN" altLang="en-US" dirty="0"/>
              <a:t>左下</a:t>
            </a:r>
            <a:r>
              <a:rPr lang="zh-CN" altLang="zh-CN" dirty="0"/>
              <a:t>图，</a:t>
            </a:r>
            <a:r>
              <a:rPr lang="zh-CN" altLang="zh-CN" dirty="0"/>
              <a:t>而微差刚刚好相反，也就是彼此的差异</a:t>
            </a:r>
            <a:r>
              <a:rPr lang="zh-CN" altLang="zh-CN" dirty="0"/>
              <a:t>较小</a:t>
            </a:r>
            <a:r>
              <a:rPr lang="zh-CN" altLang="en-US" dirty="0"/>
              <a:t>，</a:t>
            </a:r>
            <a:r>
              <a:rPr lang="zh-CN" altLang="zh-CN" dirty="0"/>
              <a:t>见</a:t>
            </a:r>
            <a:r>
              <a:rPr lang="zh-CN" altLang="en-US" dirty="0"/>
              <a:t>右下图</a:t>
            </a:r>
            <a:r>
              <a:rPr lang="zh-CN" altLang="zh-CN" dirty="0"/>
              <a:t>。</a:t>
            </a:r>
            <a:endParaRPr lang="zh-CN" altLang="zh-CN" dirty="0"/>
          </a:p>
        </p:txBody>
      </p:sp>
      <p:pic>
        <p:nvPicPr>
          <p:cNvPr id="50178" name="图片 62" descr="u=2034252592,4078867371&amp;fm=27&amp;gp=0"/>
          <p:cNvPicPr>
            <a:picLocks noChangeAspect="1" noChangeArrowheads="1"/>
          </p:cNvPicPr>
          <p:nvPr/>
        </p:nvPicPr>
        <p:blipFill>
          <a:blip r:embed="rId2">
            <a:extLst>
              <a:ext uri="{28A0092B-C50C-407E-A947-70E740481C1C}">
                <a14:useLocalDpi xmlns:a14="http://schemas.microsoft.com/office/drawing/2010/main" val="0"/>
              </a:ext>
            </a:extLst>
          </a:blip>
          <a:srcRect r="11021" b="12469"/>
          <a:stretch>
            <a:fillRect/>
          </a:stretch>
        </p:blipFill>
        <p:spPr bwMode="auto">
          <a:xfrm>
            <a:off x="419064" y="1569757"/>
            <a:ext cx="3619500" cy="2686050"/>
          </a:xfrm>
          <a:prstGeom prst="rect">
            <a:avLst/>
          </a:prstGeom>
          <a:noFill/>
          <a:extLst>
            <a:ext uri="{909E8E84-426E-40DD-AFC4-6F175D3DCCD1}">
              <a14:hiddenFill xmlns:a14="http://schemas.microsoft.com/office/drawing/2010/main">
                <a:solidFill>
                  <a:srgbClr val="FFFFFF"/>
                </a:solidFill>
              </a14:hiddenFill>
            </a:ext>
          </a:extLst>
        </p:spPr>
      </p:pic>
      <p:pic>
        <p:nvPicPr>
          <p:cNvPr id="50177" name="图片 63" descr="tim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473816"/>
            <a:ext cx="3524250" cy="29908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771155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55976" y="1776757"/>
            <a:ext cx="4032448" cy="133882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nSpc>
                <a:spcPct val="150000"/>
              </a:lnSpc>
            </a:pPr>
            <a:r>
              <a:rPr lang="zh-CN" altLang="zh-CN" dirty="0"/>
              <a:t>室内设计中各元素之间也不能都是主要的，也会有轻重之别，主体与背景的关系也是重点与一般的</a:t>
            </a:r>
            <a:r>
              <a:rPr lang="zh-CN" altLang="zh-CN" dirty="0"/>
              <a:t>关系</a:t>
            </a:r>
            <a:r>
              <a:rPr lang="zh-CN" altLang="en-US" dirty="0"/>
              <a:t>。</a:t>
            </a:r>
            <a:endParaRPr lang="zh-CN" altLang="en-US" dirty="0"/>
          </a:p>
        </p:txBody>
      </p:sp>
      <p:pic>
        <p:nvPicPr>
          <p:cNvPr id="55298" name="图片 64" descr="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555526"/>
            <a:ext cx="2696536" cy="378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34074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919048"/>
            <a:ext cx="2376264" cy="3000821"/>
          </a:xfrm>
          <a:prstGeom prst="rect">
            <a:avLst/>
          </a:prstGeom>
        </p:spPr>
        <p:style>
          <a:lnRef idx="3">
            <a:schemeClr val="lt1"/>
          </a:lnRef>
          <a:fillRef idx="1">
            <a:schemeClr val="accent4"/>
          </a:fillRef>
          <a:effectRef idx="1">
            <a:schemeClr val="accent4"/>
          </a:effectRef>
          <a:fontRef idx="minor">
            <a:schemeClr val="lt1"/>
          </a:fontRef>
        </p:style>
        <p:txBody>
          <a:bodyPr wrap="square">
            <a:spAutoFit/>
          </a:bodyPr>
          <a:lstStyle/>
          <a:p>
            <a:pPr>
              <a:lnSpc>
                <a:spcPct val="150000"/>
              </a:lnSpc>
            </a:pPr>
            <a:r>
              <a:rPr lang="zh-CN" altLang="zh-CN" dirty="0"/>
              <a:t>界面形式的设计法则对于室内设计而言，不但能为设计师提供更好的准则，也优化并创造更广阔的空间，同时也给设计者提出</a:t>
            </a:r>
            <a:r>
              <a:rPr lang="zh-CN" altLang="zh-CN" dirty="0"/>
              <a:t>课题</a:t>
            </a:r>
            <a:r>
              <a:rPr lang="zh-CN" altLang="en-US" dirty="0"/>
              <a:t>。</a:t>
            </a:r>
            <a:endParaRPr lang="zh-CN" altLang="en-US" dirty="0"/>
          </a:p>
        </p:txBody>
      </p:sp>
      <p:pic>
        <p:nvPicPr>
          <p:cNvPr id="56322" name="图片 65" descr="timg"/>
          <p:cNvPicPr>
            <a:picLocks noChangeAspect="1" noChangeArrowheads="1"/>
          </p:cNvPicPr>
          <p:nvPr/>
        </p:nvPicPr>
        <p:blipFill>
          <a:blip r:embed="rId2">
            <a:extLst>
              <a:ext uri="{28A0092B-C50C-407E-A947-70E740481C1C}">
                <a14:useLocalDpi xmlns:a14="http://schemas.microsoft.com/office/drawing/2010/main" val="0"/>
              </a:ext>
            </a:extLst>
          </a:blip>
          <a:srcRect l="4465" t="-1344" r="5975" b="18111"/>
          <a:stretch>
            <a:fillRect/>
          </a:stretch>
        </p:blipFill>
        <p:spPr bwMode="auto">
          <a:xfrm>
            <a:off x="3707904" y="895533"/>
            <a:ext cx="4393310"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9771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矩形 2"/>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
        <p:nvSpPr>
          <p:cNvPr id="4" name="矩形 3"/>
          <p:cNvSpPr/>
          <p:nvPr/>
        </p:nvSpPr>
        <p:spPr>
          <a:xfrm>
            <a:off x="510545" y="483518"/>
            <a:ext cx="8212132" cy="3877985"/>
          </a:xfrm>
          <a:prstGeom prst="rect">
            <a:avLst/>
          </a:prstGeom>
        </p:spPr>
        <p:txBody>
          <a:bodyPr wrap="square">
            <a:spAutoFit/>
          </a:bodyPr>
          <a:lstStyle/>
          <a:p>
            <a:pPr algn="ctr">
              <a:lnSpc>
                <a:spcPct val="150000"/>
              </a:lnSpc>
            </a:pPr>
            <a:r>
              <a:rPr lang="zh-CN" altLang="zh-CN" sz="2000" b="1" dirty="0" smtClean="0">
                <a:solidFill>
                  <a:schemeClr val="accent6">
                    <a:lumMod val="75000"/>
                  </a:schemeClr>
                </a:solidFill>
              </a:rPr>
              <a:t>光</a:t>
            </a:r>
            <a:endParaRPr lang="en-US" altLang="zh-CN" dirty="0" smtClean="0"/>
          </a:p>
          <a:p>
            <a:pPr>
              <a:lnSpc>
                <a:spcPct val="150000"/>
              </a:lnSpc>
            </a:pPr>
            <a:endParaRPr lang="en-US" altLang="zh-CN" dirty="0" smtClean="0"/>
          </a:p>
          <a:p>
            <a:pPr marL="285750" indent="-285750">
              <a:lnSpc>
                <a:spcPct val="150000"/>
              </a:lnSpc>
              <a:buFont typeface="Arial" pitchFamily="34" charset="0"/>
              <a:buChar char="•"/>
            </a:pPr>
            <a:r>
              <a:rPr lang="zh-CN" altLang="zh-CN" dirty="0" smtClean="0"/>
              <a:t>室内</a:t>
            </a:r>
            <a:r>
              <a:rPr lang="zh-CN" altLang="zh-CN" dirty="0"/>
              <a:t>空间对光的艺术运用主要通过设计师的</a:t>
            </a:r>
            <a:r>
              <a:rPr lang="zh-CN" altLang="zh-CN" dirty="0" smtClean="0"/>
              <a:t>各种</a:t>
            </a:r>
            <a:endParaRPr lang="en-US" altLang="zh-CN" dirty="0" smtClean="0"/>
          </a:p>
          <a:p>
            <a:pPr>
              <a:lnSpc>
                <a:spcPct val="150000"/>
              </a:lnSpc>
            </a:pPr>
            <a:r>
              <a:rPr lang="zh-CN" altLang="zh-CN" dirty="0" smtClean="0"/>
              <a:t>手法</a:t>
            </a:r>
            <a:r>
              <a:rPr lang="zh-CN" altLang="zh-CN" dirty="0"/>
              <a:t>，并利用光线表现室内空间中的各种元素，</a:t>
            </a:r>
            <a:r>
              <a:rPr lang="zh-CN" altLang="zh-CN" dirty="0" smtClean="0"/>
              <a:t>我</a:t>
            </a:r>
            <a:endParaRPr lang="en-US" altLang="zh-CN" dirty="0" smtClean="0"/>
          </a:p>
          <a:p>
            <a:pPr>
              <a:lnSpc>
                <a:spcPct val="150000"/>
              </a:lnSpc>
            </a:pPr>
            <a:r>
              <a:rPr lang="zh-CN" altLang="zh-CN" dirty="0" smtClean="0"/>
              <a:t>们</a:t>
            </a:r>
            <a:r>
              <a:rPr lang="zh-CN" altLang="zh-CN" dirty="0"/>
              <a:t>经常接触的包括天然光和人工光，我们要学会正确运用他们，就要先了解它们</a:t>
            </a:r>
            <a:r>
              <a:rPr lang="zh-CN" altLang="zh-CN" dirty="0"/>
              <a:t>。</a:t>
            </a:r>
            <a:endParaRPr lang="en-US" altLang="zh-CN" dirty="0"/>
          </a:p>
          <a:p>
            <a:pPr marL="285750" indent="-285750">
              <a:lnSpc>
                <a:spcPct val="150000"/>
              </a:lnSpc>
              <a:buFont typeface="Arial" pitchFamily="34" charset="0"/>
              <a:buChar char="•"/>
            </a:pPr>
            <a:r>
              <a:rPr lang="zh-CN" altLang="zh-CN" dirty="0"/>
              <a:t>天然光与人工光结合就是照明设计未来的发展方向，也符合绿色照明的发展特点，通过这样的优化设计，我们可以选用高效的照明电器产品，也可以利用绿色光来提高并改善人们学习、工作、生活质量、从而创造更加优越舒适的居住环境</a:t>
            </a:r>
            <a:r>
              <a:rPr lang="zh-CN" altLang="zh-CN" dirty="0" smtClean="0"/>
              <a:t>。</a:t>
            </a:r>
            <a:endParaRPr lang="zh-CN" altLang="zh-CN" dirty="0"/>
          </a:p>
        </p:txBody>
      </p:sp>
      <p:pic>
        <p:nvPicPr>
          <p:cNvPr id="3074" name="Picture 2" descr="http://p0.so.qhimgs1.com/bdr/_240_/t017984af99891b72b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267494"/>
            <a:ext cx="2854533" cy="18821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2209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矩形 2"/>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sp>
        <p:nvSpPr>
          <p:cNvPr id="4" name="矩形 3"/>
          <p:cNvSpPr/>
          <p:nvPr/>
        </p:nvSpPr>
        <p:spPr>
          <a:xfrm>
            <a:off x="683568" y="915566"/>
            <a:ext cx="3312368" cy="2631490"/>
          </a:xfrm>
          <a:prstGeom prst="rect">
            <a:avLst/>
          </a:prstGeom>
        </p:spPr>
        <p:txBody>
          <a:bodyPr wrap="square">
            <a:spAutoFit/>
          </a:bodyPr>
          <a:lstStyle/>
          <a:p>
            <a:pPr algn="ctr">
              <a:lnSpc>
                <a:spcPct val="150000"/>
              </a:lnSpc>
            </a:pPr>
            <a:r>
              <a:rPr lang="zh-CN" altLang="zh-CN" sz="2000" b="1" dirty="0" smtClean="0">
                <a:solidFill>
                  <a:schemeClr val="accent6">
                    <a:lumMod val="75000"/>
                  </a:schemeClr>
                </a:solidFill>
              </a:rPr>
              <a:t>色</a:t>
            </a:r>
            <a:endParaRPr lang="zh-CN" altLang="zh-CN" sz="2000" b="1" dirty="0">
              <a:solidFill>
                <a:schemeClr val="accent6">
                  <a:lumMod val="75000"/>
                </a:schemeClr>
              </a:solidFill>
            </a:endParaRPr>
          </a:p>
          <a:p>
            <a:pPr>
              <a:lnSpc>
                <a:spcPct val="150000"/>
              </a:lnSpc>
            </a:pPr>
            <a:r>
              <a:rPr lang="zh-CN" altLang="zh-CN" dirty="0"/>
              <a:t>室内设计</a:t>
            </a:r>
            <a:r>
              <a:rPr lang="zh-CN" altLang="zh-CN" dirty="0"/>
              <a:t>中对色彩的应用主要为主体色彩</a:t>
            </a:r>
            <a:r>
              <a:rPr lang="en-US" altLang="zh-CN" dirty="0"/>
              <a:t>,</a:t>
            </a:r>
            <a:r>
              <a:rPr lang="zh-CN" altLang="zh-CN" dirty="0"/>
              <a:t>指那些可以移动家具和陈列物件的色彩；背景色彩是指背景墙、天花板、门窗、地板、墙面等大面积的</a:t>
            </a:r>
            <a:r>
              <a:rPr lang="zh-CN" altLang="zh-CN" dirty="0" smtClean="0"/>
              <a:t>色彩</a:t>
            </a:r>
            <a:r>
              <a:rPr lang="zh-CN" altLang="en-US" dirty="0" smtClean="0"/>
              <a:t>。</a:t>
            </a:r>
            <a:endParaRPr lang="zh-CN" altLang="en-US" dirty="0"/>
          </a:p>
        </p:txBody>
      </p:sp>
      <p:pic>
        <p:nvPicPr>
          <p:cNvPr id="2050" name="Picture 2" descr="http://p4.so.qhmsg.com/bdr/_240_/t01bb51a0017c5a36c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3" y="915566"/>
            <a:ext cx="3815916" cy="2551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4174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0392" y="4227934"/>
            <a:ext cx="622285" cy="461665"/>
          </a:xfrm>
          <a:prstGeom prst="rect">
            <a:avLst/>
          </a:prstGeom>
          <a:noFill/>
        </p:spPr>
        <p:txBody>
          <a:bodyPr wrap="none" lIns="91440" tIns="45720" rIns="91440" bIns="45720">
            <a:spAutoFit/>
          </a:bodyPr>
          <a:lstStyle/>
          <a:p>
            <a:pPr algn="ctr"/>
            <a:r>
              <a:rPr lang="en-US" altLang="zh-CN"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3.1</a:t>
            </a:r>
            <a:endParaRPr lang="zh-CN" altLang="en-US"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矩形 2"/>
          <p:cNvSpPr/>
          <p:nvPr/>
        </p:nvSpPr>
        <p:spPr>
          <a:xfrm>
            <a:off x="7487817" y="4731990"/>
            <a:ext cx="1656183" cy="369332"/>
          </a:xfrm>
          <a:prstGeom prst="rect">
            <a:avLst/>
          </a:prstGeom>
        </p:spPr>
        <p:style>
          <a:lnRef idx="3">
            <a:schemeClr val="lt1"/>
          </a:lnRef>
          <a:fillRef idx="1">
            <a:schemeClr val="accent1"/>
          </a:fillRef>
          <a:effectRef idx="1">
            <a:schemeClr val="accent1"/>
          </a:effectRef>
          <a:fontRef idx="minor">
            <a:schemeClr val="lt1"/>
          </a:fontRef>
        </p:style>
        <p:txBody>
          <a:bodyPr vert="horz" wrap="square">
            <a:spAutoFit/>
          </a:bodyPr>
          <a:lstStyle/>
          <a:p>
            <a:pPr algn="ctr"/>
            <a:r>
              <a:rPr lang="zh-CN" altLang="zh-CN" b="1" dirty="0"/>
              <a:t>室内空间组织</a:t>
            </a:r>
            <a:endParaRPr lang="zh-CN" altLang="en-US" dirty="0"/>
          </a:p>
        </p:txBody>
      </p:sp>
      <p:pic>
        <p:nvPicPr>
          <p:cNvPr id="1026" name="图片 12" descr="8676ecb6ge10a7c9eae3d&amp;690"/>
          <p:cNvPicPr>
            <a:picLocks noChangeAspect="1" noChangeArrowheads="1"/>
          </p:cNvPicPr>
          <p:nvPr/>
        </p:nvPicPr>
        <p:blipFill>
          <a:blip r:embed="rId2">
            <a:extLst>
              <a:ext uri="{28A0092B-C50C-407E-A947-70E740481C1C}">
                <a14:useLocalDpi xmlns:a14="http://schemas.microsoft.com/office/drawing/2010/main" val="0"/>
              </a:ext>
            </a:extLst>
          </a:blip>
          <a:srcRect l="4034" t="-801" r="3783" b="801"/>
          <a:stretch>
            <a:fillRect/>
          </a:stretch>
        </p:blipFill>
        <p:spPr bwMode="auto">
          <a:xfrm>
            <a:off x="753363" y="987574"/>
            <a:ext cx="7537730" cy="267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213070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166</TotalTime>
  <Words>3430</Words>
  <Application>Microsoft Office PowerPoint</Application>
  <PresentationFormat>全屏显示(16:9)</PresentationFormat>
  <Paragraphs>274</Paragraphs>
  <Slides>62</Slides>
  <Notes>1</Notes>
  <HiddenSlides>0</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凸显</vt:lpstr>
      <vt:lpstr>3 室内设计的空间组织和界面处理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室内设计的空间组织和界面处理</dc:title>
  <dc:creator>User</dc:creator>
  <cp:lastModifiedBy>User</cp:lastModifiedBy>
  <cp:revision>13</cp:revision>
  <dcterms:created xsi:type="dcterms:W3CDTF">2018-02-26T08:03:30Z</dcterms:created>
  <dcterms:modified xsi:type="dcterms:W3CDTF">2018-02-27T08:53:55Z</dcterms:modified>
</cp:coreProperties>
</file>