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0" r:id="rId2"/>
    <p:sldId id="298" r:id="rId3"/>
    <p:sldId id="256" r:id="rId4"/>
    <p:sldId id="299" r:id="rId5"/>
    <p:sldId id="258" r:id="rId6"/>
    <p:sldId id="296" r:id="rId7"/>
    <p:sldId id="289" r:id="rId8"/>
    <p:sldId id="262" r:id="rId9"/>
    <p:sldId id="288" r:id="rId10"/>
    <p:sldId id="259" r:id="rId11"/>
    <p:sldId id="295" r:id="rId12"/>
    <p:sldId id="290" r:id="rId13"/>
    <p:sldId id="291" r:id="rId14"/>
    <p:sldId id="261" r:id="rId15"/>
    <p:sldId id="292" r:id="rId16"/>
    <p:sldId id="300" r:id="rId17"/>
    <p:sldId id="266" r:id="rId18"/>
    <p:sldId id="293" r:id="rId19"/>
    <p:sldId id="267" r:id="rId20"/>
    <p:sldId id="263" r:id="rId21"/>
    <p:sldId id="269" r:id="rId22"/>
    <p:sldId id="294" r:id="rId23"/>
    <p:sldId id="268" r:id="rId24"/>
    <p:sldId id="274" r:id="rId25"/>
    <p:sldId id="278" r:id="rId26"/>
    <p:sldId id="279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0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9A96B2-ED78-4E56-BDDA-F549A7503C3E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zh-CN" altLang="en-US"/>
        </a:p>
      </dgm:t>
    </dgm:pt>
    <dgm:pt modelId="{F600914D-DA16-445C-87E3-1556E0E2A617}">
      <dgm:prSet/>
      <dgm:spPr/>
      <dgm:t>
        <a:bodyPr/>
        <a:lstStyle/>
        <a:p>
          <a:pPr rtl="0"/>
          <a:r>
            <a:rPr lang="zh-CN" smtClean="0"/>
            <a:t>点</a:t>
          </a:r>
          <a:endParaRPr lang="zh-CN"/>
        </a:p>
      </dgm:t>
    </dgm:pt>
    <dgm:pt modelId="{93CD21A0-46C3-4448-A122-91B472758E89}" type="parTrans" cxnId="{A8FE5D8B-7BE1-4AA4-9769-252FEEB2CBD0}">
      <dgm:prSet/>
      <dgm:spPr/>
      <dgm:t>
        <a:bodyPr/>
        <a:lstStyle/>
        <a:p>
          <a:endParaRPr lang="zh-CN" altLang="en-US"/>
        </a:p>
      </dgm:t>
    </dgm:pt>
    <dgm:pt modelId="{911FD3FE-E2EA-4CBB-8AFF-5F7B695507CD}" type="sibTrans" cxnId="{A8FE5D8B-7BE1-4AA4-9769-252FEEB2CBD0}">
      <dgm:prSet/>
      <dgm:spPr/>
      <dgm:t>
        <a:bodyPr/>
        <a:lstStyle/>
        <a:p>
          <a:endParaRPr lang="zh-CN" altLang="en-US"/>
        </a:p>
      </dgm:t>
    </dgm:pt>
    <dgm:pt modelId="{17770EA1-95C4-427E-AC96-4BE899B85260}">
      <dgm:prSet/>
      <dgm:spPr/>
      <dgm:t>
        <a:bodyPr/>
        <a:lstStyle/>
        <a:p>
          <a:pPr rtl="0"/>
          <a:r>
            <a:rPr lang="zh-CN" smtClean="0"/>
            <a:t>线</a:t>
          </a:r>
          <a:endParaRPr lang="zh-CN"/>
        </a:p>
      </dgm:t>
    </dgm:pt>
    <dgm:pt modelId="{9EBEED33-3404-4438-A913-071814A04991}" type="parTrans" cxnId="{DF7AB884-674F-4015-823E-BF949D2EA737}">
      <dgm:prSet/>
      <dgm:spPr/>
      <dgm:t>
        <a:bodyPr/>
        <a:lstStyle/>
        <a:p>
          <a:endParaRPr lang="zh-CN" altLang="en-US"/>
        </a:p>
      </dgm:t>
    </dgm:pt>
    <dgm:pt modelId="{543F9418-7BFC-456C-95C2-569CB1B2FA6B}" type="sibTrans" cxnId="{DF7AB884-674F-4015-823E-BF949D2EA737}">
      <dgm:prSet/>
      <dgm:spPr/>
      <dgm:t>
        <a:bodyPr/>
        <a:lstStyle/>
        <a:p>
          <a:endParaRPr lang="zh-CN" altLang="en-US"/>
        </a:p>
      </dgm:t>
    </dgm:pt>
    <dgm:pt modelId="{91AA260D-4120-408D-84F2-A234FC75CE12}">
      <dgm:prSet/>
      <dgm:spPr/>
      <dgm:t>
        <a:bodyPr/>
        <a:lstStyle/>
        <a:p>
          <a:pPr rtl="0"/>
          <a:r>
            <a:rPr lang="zh-CN" smtClean="0"/>
            <a:t>面</a:t>
          </a:r>
          <a:endParaRPr lang="zh-CN"/>
        </a:p>
      </dgm:t>
    </dgm:pt>
    <dgm:pt modelId="{7F995313-0A02-4F62-B74C-051244BD6D1B}" type="parTrans" cxnId="{E74AB9B5-92F7-4FD9-89ED-2B7908859006}">
      <dgm:prSet/>
      <dgm:spPr/>
      <dgm:t>
        <a:bodyPr/>
        <a:lstStyle/>
        <a:p>
          <a:endParaRPr lang="zh-CN" altLang="en-US"/>
        </a:p>
      </dgm:t>
    </dgm:pt>
    <dgm:pt modelId="{151135EE-94E6-4C65-9AB4-92E56F4B3D6E}" type="sibTrans" cxnId="{E74AB9B5-92F7-4FD9-89ED-2B7908859006}">
      <dgm:prSet/>
      <dgm:spPr/>
      <dgm:t>
        <a:bodyPr/>
        <a:lstStyle/>
        <a:p>
          <a:endParaRPr lang="zh-CN" altLang="en-US"/>
        </a:p>
      </dgm:t>
    </dgm:pt>
    <dgm:pt modelId="{C66BD068-FE1D-43D2-A87E-DC6A0B7BE549}" type="pres">
      <dgm:prSet presAssocID="{3B9A96B2-ED78-4E56-BDDA-F549A7503C3E}" presName="cycle" presStyleCnt="0">
        <dgm:presLayoutVars>
          <dgm:dir/>
          <dgm:resizeHandles val="exact"/>
        </dgm:presLayoutVars>
      </dgm:prSet>
      <dgm:spPr/>
    </dgm:pt>
    <dgm:pt modelId="{AC53655E-F846-427B-8F66-D6EE2881A809}" type="pres">
      <dgm:prSet presAssocID="{F600914D-DA16-445C-87E3-1556E0E2A617}" presName="node" presStyleLbl="node1" presStyleIdx="0" presStyleCnt="3">
        <dgm:presLayoutVars>
          <dgm:bulletEnabled val="1"/>
        </dgm:presLayoutVars>
      </dgm:prSet>
      <dgm:spPr/>
    </dgm:pt>
    <dgm:pt modelId="{A6D0C521-5DC5-4FB3-AD75-0F90E4E6149B}" type="pres">
      <dgm:prSet presAssocID="{911FD3FE-E2EA-4CBB-8AFF-5F7B695507CD}" presName="sibTrans" presStyleLbl="sibTrans2D1" presStyleIdx="0" presStyleCnt="3"/>
      <dgm:spPr/>
    </dgm:pt>
    <dgm:pt modelId="{C6BD8E60-D82F-4749-8956-6E6431CD294D}" type="pres">
      <dgm:prSet presAssocID="{911FD3FE-E2EA-4CBB-8AFF-5F7B695507CD}" presName="connectorText" presStyleLbl="sibTrans2D1" presStyleIdx="0" presStyleCnt="3"/>
      <dgm:spPr/>
    </dgm:pt>
    <dgm:pt modelId="{EE4B040E-64B2-4210-8DAA-DB89E638589A}" type="pres">
      <dgm:prSet presAssocID="{17770EA1-95C4-427E-AC96-4BE899B85260}" presName="node" presStyleLbl="node1" presStyleIdx="1" presStyleCnt="3">
        <dgm:presLayoutVars>
          <dgm:bulletEnabled val="1"/>
        </dgm:presLayoutVars>
      </dgm:prSet>
      <dgm:spPr/>
    </dgm:pt>
    <dgm:pt modelId="{F64AF408-D9BF-4CCD-97A5-50D4C8E6486B}" type="pres">
      <dgm:prSet presAssocID="{543F9418-7BFC-456C-95C2-569CB1B2FA6B}" presName="sibTrans" presStyleLbl="sibTrans2D1" presStyleIdx="1" presStyleCnt="3"/>
      <dgm:spPr/>
    </dgm:pt>
    <dgm:pt modelId="{8A663B52-2C8A-4878-9BA1-A8457789D647}" type="pres">
      <dgm:prSet presAssocID="{543F9418-7BFC-456C-95C2-569CB1B2FA6B}" presName="connectorText" presStyleLbl="sibTrans2D1" presStyleIdx="1" presStyleCnt="3"/>
      <dgm:spPr/>
    </dgm:pt>
    <dgm:pt modelId="{B8654F09-C91A-42FF-B34A-A051C7D53263}" type="pres">
      <dgm:prSet presAssocID="{91AA260D-4120-408D-84F2-A234FC75CE12}" presName="node" presStyleLbl="node1" presStyleIdx="2" presStyleCnt="3">
        <dgm:presLayoutVars>
          <dgm:bulletEnabled val="1"/>
        </dgm:presLayoutVars>
      </dgm:prSet>
      <dgm:spPr/>
    </dgm:pt>
    <dgm:pt modelId="{14D90833-8EE3-4C5C-B3CB-F4B38EEA07C2}" type="pres">
      <dgm:prSet presAssocID="{151135EE-94E6-4C65-9AB4-92E56F4B3D6E}" presName="sibTrans" presStyleLbl="sibTrans2D1" presStyleIdx="2" presStyleCnt="3"/>
      <dgm:spPr/>
    </dgm:pt>
    <dgm:pt modelId="{919A9F75-C573-4847-8003-A46DFE483DAC}" type="pres">
      <dgm:prSet presAssocID="{151135EE-94E6-4C65-9AB4-92E56F4B3D6E}" presName="connectorText" presStyleLbl="sibTrans2D1" presStyleIdx="2" presStyleCnt="3"/>
      <dgm:spPr/>
    </dgm:pt>
  </dgm:ptLst>
  <dgm:cxnLst>
    <dgm:cxn modelId="{9B57CBE5-2025-4DC0-8122-99EB096CB087}" type="presOf" srcId="{543F9418-7BFC-456C-95C2-569CB1B2FA6B}" destId="{8A663B52-2C8A-4878-9BA1-A8457789D647}" srcOrd="1" destOrd="0" presId="urn:microsoft.com/office/officeart/2005/8/layout/cycle2"/>
    <dgm:cxn modelId="{573FA17F-6850-4DAB-8CFF-8DEBD50D87A0}" type="presOf" srcId="{911FD3FE-E2EA-4CBB-8AFF-5F7B695507CD}" destId="{A6D0C521-5DC5-4FB3-AD75-0F90E4E6149B}" srcOrd="0" destOrd="0" presId="urn:microsoft.com/office/officeart/2005/8/layout/cycle2"/>
    <dgm:cxn modelId="{A8FE5D8B-7BE1-4AA4-9769-252FEEB2CBD0}" srcId="{3B9A96B2-ED78-4E56-BDDA-F549A7503C3E}" destId="{F600914D-DA16-445C-87E3-1556E0E2A617}" srcOrd="0" destOrd="0" parTransId="{93CD21A0-46C3-4448-A122-91B472758E89}" sibTransId="{911FD3FE-E2EA-4CBB-8AFF-5F7B695507CD}"/>
    <dgm:cxn modelId="{66AC642A-0C2C-499C-BE25-755C7FBEF4A3}" type="presOf" srcId="{17770EA1-95C4-427E-AC96-4BE899B85260}" destId="{EE4B040E-64B2-4210-8DAA-DB89E638589A}" srcOrd="0" destOrd="0" presId="urn:microsoft.com/office/officeart/2005/8/layout/cycle2"/>
    <dgm:cxn modelId="{DF7AB884-674F-4015-823E-BF949D2EA737}" srcId="{3B9A96B2-ED78-4E56-BDDA-F549A7503C3E}" destId="{17770EA1-95C4-427E-AC96-4BE899B85260}" srcOrd="1" destOrd="0" parTransId="{9EBEED33-3404-4438-A913-071814A04991}" sibTransId="{543F9418-7BFC-456C-95C2-569CB1B2FA6B}"/>
    <dgm:cxn modelId="{73185392-2A64-4678-BEB3-5FF5A85842B3}" type="presOf" srcId="{151135EE-94E6-4C65-9AB4-92E56F4B3D6E}" destId="{14D90833-8EE3-4C5C-B3CB-F4B38EEA07C2}" srcOrd="0" destOrd="0" presId="urn:microsoft.com/office/officeart/2005/8/layout/cycle2"/>
    <dgm:cxn modelId="{E74AB9B5-92F7-4FD9-89ED-2B7908859006}" srcId="{3B9A96B2-ED78-4E56-BDDA-F549A7503C3E}" destId="{91AA260D-4120-408D-84F2-A234FC75CE12}" srcOrd="2" destOrd="0" parTransId="{7F995313-0A02-4F62-B74C-051244BD6D1B}" sibTransId="{151135EE-94E6-4C65-9AB4-92E56F4B3D6E}"/>
    <dgm:cxn modelId="{8238F425-5B0A-4973-9B59-39D88688EF33}" type="presOf" srcId="{91AA260D-4120-408D-84F2-A234FC75CE12}" destId="{B8654F09-C91A-42FF-B34A-A051C7D53263}" srcOrd="0" destOrd="0" presId="urn:microsoft.com/office/officeart/2005/8/layout/cycle2"/>
    <dgm:cxn modelId="{5CEA1FE5-786A-44BB-BB77-78F2354226DA}" type="presOf" srcId="{911FD3FE-E2EA-4CBB-8AFF-5F7B695507CD}" destId="{C6BD8E60-D82F-4749-8956-6E6431CD294D}" srcOrd="1" destOrd="0" presId="urn:microsoft.com/office/officeart/2005/8/layout/cycle2"/>
    <dgm:cxn modelId="{BF290E5F-F168-49CC-8057-733E40F921E2}" type="presOf" srcId="{543F9418-7BFC-456C-95C2-569CB1B2FA6B}" destId="{F64AF408-D9BF-4CCD-97A5-50D4C8E6486B}" srcOrd="0" destOrd="0" presId="urn:microsoft.com/office/officeart/2005/8/layout/cycle2"/>
    <dgm:cxn modelId="{9EA3ED32-D677-4960-85AD-4191406A67E1}" type="presOf" srcId="{3B9A96B2-ED78-4E56-BDDA-F549A7503C3E}" destId="{C66BD068-FE1D-43D2-A87E-DC6A0B7BE549}" srcOrd="0" destOrd="0" presId="urn:microsoft.com/office/officeart/2005/8/layout/cycle2"/>
    <dgm:cxn modelId="{2D22D98C-A9E1-4672-9591-33D75F363F88}" type="presOf" srcId="{151135EE-94E6-4C65-9AB4-92E56F4B3D6E}" destId="{919A9F75-C573-4847-8003-A46DFE483DAC}" srcOrd="1" destOrd="0" presId="urn:microsoft.com/office/officeart/2005/8/layout/cycle2"/>
    <dgm:cxn modelId="{8F2C0EB2-9209-4EDB-9619-805D6EB20DA2}" type="presOf" srcId="{F600914D-DA16-445C-87E3-1556E0E2A617}" destId="{AC53655E-F846-427B-8F66-D6EE2881A809}" srcOrd="0" destOrd="0" presId="urn:microsoft.com/office/officeart/2005/8/layout/cycle2"/>
    <dgm:cxn modelId="{B505F3DE-AB57-49B9-BADC-2DDD111698F8}" type="presParOf" srcId="{C66BD068-FE1D-43D2-A87E-DC6A0B7BE549}" destId="{AC53655E-F846-427B-8F66-D6EE2881A809}" srcOrd="0" destOrd="0" presId="urn:microsoft.com/office/officeart/2005/8/layout/cycle2"/>
    <dgm:cxn modelId="{B25354FD-070B-4771-8D11-BD60BA94F9B9}" type="presParOf" srcId="{C66BD068-FE1D-43D2-A87E-DC6A0B7BE549}" destId="{A6D0C521-5DC5-4FB3-AD75-0F90E4E6149B}" srcOrd="1" destOrd="0" presId="urn:microsoft.com/office/officeart/2005/8/layout/cycle2"/>
    <dgm:cxn modelId="{4367FF11-A5E6-4604-8C56-7C7676341BB6}" type="presParOf" srcId="{A6D0C521-5DC5-4FB3-AD75-0F90E4E6149B}" destId="{C6BD8E60-D82F-4749-8956-6E6431CD294D}" srcOrd="0" destOrd="0" presId="urn:microsoft.com/office/officeart/2005/8/layout/cycle2"/>
    <dgm:cxn modelId="{E0CE760E-D4ED-44FE-8FEF-1EB7985C1E4F}" type="presParOf" srcId="{C66BD068-FE1D-43D2-A87E-DC6A0B7BE549}" destId="{EE4B040E-64B2-4210-8DAA-DB89E638589A}" srcOrd="2" destOrd="0" presId="urn:microsoft.com/office/officeart/2005/8/layout/cycle2"/>
    <dgm:cxn modelId="{F49DC000-0366-4767-A732-3E286B345092}" type="presParOf" srcId="{C66BD068-FE1D-43D2-A87E-DC6A0B7BE549}" destId="{F64AF408-D9BF-4CCD-97A5-50D4C8E6486B}" srcOrd="3" destOrd="0" presId="urn:microsoft.com/office/officeart/2005/8/layout/cycle2"/>
    <dgm:cxn modelId="{4CA2AEBA-68D8-4074-A0D8-3DF2F7C01CF7}" type="presParOf" srcId="{F64AF408-D9BF-4CCD-97A5-50D4C8E6486B}" destId="{8A663B52-2C8A-4878-9BA1-A8457789D647}" srcOrd="0" destOrd="0" presId="urn:microsoft.com/office/officeart/2005/8/layout/cycle2"/>
    <dgm:cxn modelId="{939012A6-F47B-478A-B327-B742234B8D98}" type="presParOf" srcId="{C66BD068-FE1D-43D2-A87E-DC6A0B7BE549}" destId="{B8654F09-C91A-42FF-B34A-A051C7D53263}" srcOrd="4" destOrd="0" presId="urn:microsoft.com/office/officeart/2005/8/layout/cycle2"/>
    <dgm:cxn modelId="{AFCD0A86-C897-4B9B-83D8-A562E219FF1F}" type="presParOf" srcId="{C66BD068-FE1D-43D2-A87E-DC6A0B7BE549}" destId="{14D90833-8EE3-4C5C-B3CB-F4B38EEA07C2}" srcOrd="5" destOrd="0" presId="urn:microsoft.com/office/officeart/2005/8/layout/cycle2"/>
    <dgm:cxn modelId="{EAC8DAA6-CB04-4486-9612-1D4A9D459197}" type="presParOf" srcId="{14D90833-8EE3-4C5C-B3CB-F4B38EEA07C2}" destId="{919A9F75-C573-4847-8003-A46DFE483DA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C972C8-4752-4507-B1EF-5BE4485F003D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3E880002-DF61-4EB9-827D-7AC230D0114F}">
      <dgm:prSet custT="1"/>
      <dgm:spPr/>
      <dgm:t>
        <a:bodyPr/>
        <a:lstStyle/>
        <a:p>
          <a:pPr algn="l" rtl="0"/>
          <a:r>
            <a:rPr lang="zh-CN" altLang="en-US" sz="2000" dirty="0" smtClean="0"/>
            <a:t>点、线、面的组合构成及文字、图形、色彩的综合运用是版式设计最重要的构成元素。</a:t>
          </a:r>
          <a:endParaRPr lang="zh-CN" altLang="en-US" sz="2000" dirty="0"/>
        </a:p>
      </dgm:t>
    </dgm:pt>
    <dgm:pt modelId="{AEDFC6D7-63B8-4196-925E-3651D222FEDE}" type="parTrans" cxnId="{D7B20289-FDB3-4AC1-AAB5-FD938490A443}">
      <dgm:prSet/>
      <dgm:spPr/>
      <dgm:t>
        <a:bodyPr/>
        <a:lstStyle/>
        <a:p>
          <a:endParaRPr lang="zh-CN" altLang="en-US"/>
        </a:p>
      </dgm:t>
    </dgm:pt>
    <dgm:pt modelId="{1E71154D-398C-47A4-96F6-4169D5E77512}" type="sibTrans" cxnId="{D7B20289-FDB3-4AC1-AAB5-FD938490A443}">
      <dgm:prSet/>
      <dgm:spPr/>
      <dgm:t>
        <a:bodyPr/>
        <a:lstStyle/>
        <a:p>
          <a:endParaRPr lang="zh-CN" altLang="en-US"/>
        </a:p>
      </dgm:t>
    </dgm:pt>
    <dgm:pt modelId="{9430964C-BFDE-483F-8D13-67ADA3FE8B4A}">
      <dgm:prSet custT="1"/>
      <dgm:spPr/>
      <dgm:t>
        <a:bodyPr/>
        <a:lstStyle/>
        <a:p>
          <a:pPr algn="l" rtl="0"/>
          <a:r>
            <a:rPr lang="zh-CN" altLang="en-US" sz="1800" dirty="0" smtClean="0"/>
            <a:t>点、线、面是一切造型的基础，构成了整个版面的视觉语言；视觉语言内容的设计，要通过文字、图形、色彩的搭配与合作才能完成。</a:t>
          </a:r>
          <a:endParaRPr lang="zh-CN" altLang="en-US" sz="1800" dirty="0"/>
        </a:p>
      </dgm:t>
    </dgm:pt>
    <dgm:pt modelId="{B3F41C33-CFDA-4253-8920-697C91C9D37B}" type="parTrans" cxnId="{B1BA5465-4E75-42A5-A0FA-2C653ED19A21}">
      <dgm:prSet/>
      <dgm:spPr/>
      <dgm:t>
        <a:bodyPr/>
        <a:lstStyle/>
        <a:p>
          <a:endParaRPr lang="zh-CN" altLang="en-US"/>
        </a:p>
      </dgm:t>
    </dgm:pt>
    <dgm:pt modelId="{5B806C67-576C-46E3-AA81-E940FD0CC228}" type="sibTrans" cxnId="{B1BA5465-4E75-42A5-A0FA-2C653ED19A21}">
      <dgm:prSet/>
      <dgm:spPr/>
      <dgm:t>
        <a:bodyPr/>
        <a:lstStyle/>
        <a:p>
          <a:endParaRPr lang="zh-CN" altLang="en-US"/>
        </a:p>
      </dgm:t>
    </dgm:pt>
    <dgm:pt modelId="{E4E66695-1DBF-4964-A1C4-72A61B28FD15}">
      <dgm:prSet custT="1"/>
      <dgm:spPr/>
      <dgm:t>
        <a:bodyPr/>
        <a:lstStyle/>
        <a:p>
          <a:pPr algn="l" rtl="0"/>
          <a:r>
            <a:rPr lang="zh-CN" altLang="en-US" sz="1800" dirty="0" smtClean="0"/>
            <a:t>深入透彻的理解点、线、面的表达方式和文字、图形、色彩的性格特征，可增加版面设计的魅力与精彩，准确地表达出思想主题，让欣赏者在审美愉悦中接受信息。 </a:t>
          </a:r>
          <a:endParaRPr lang="zh-CN" altLang="en-US" sz="1800" dirty="0"/>
        </a:p>
      </dgm:t>
    </dgm:pt>
    <dgm:pt modelId="{A9BF41C9-F2A9-4D7E-B991-4ED4EB8C1D11}" type="parTrans" cxnId="{A510345F-FBD3-43F5-9A03-20CBC7C53432}">
      <dgm:prSet/>
      <dgm:spPr/>
      <dgm:t>
        <a:bodyPr/>
        <a:lstStyle/>
        <a:p>
          <a:endParaRPr lang="zh-CN" altLang="en-US"/>
        </a:p>
      </dgm:t>
    </dgm:pt>
    <dgm:pt modelId="{84FFBE04-3F70-49EC-A0DD-F9C62A365433}" type="sibTrans" cxnId="{A510345F-FBD3-43F5-9A03-20CBC7C53432}">
      <dgm:prSet/>
      <dgm:spPr/>
      <dgm:t>
        <a:bodyPr/>
        <a:lstStyle/>
        <a:p>
          <a:endParaRPr lang="zh-CN" altLang="en-US"/>
        </a:p>
      </dgm:t>
    </dgm:pt>
    <dgm:pt modelId="{D212F37C-DA83-4DFE-BEC3-82CB704DA8C9}" type="pres">
      <dgm:prSet presAssocID="{45C972C8-4752-4507-B1EF-5BE4485F003D}" presName="Name0" presStyleCnt="0">
        <dgm:presLayoutVars>
          <dgm:dir/>
          <dgm:resizeHandles val="exact"/>
        </dgm:presLayoutVars>
      </dgm:prSet>
      <dgm:spPr/>
    </dgm:pt>
    <dgm:pt modelId="{5B1CA4CE-59CB-4C0C-A039-EA4B9FC3C0B6}" type="pres">
      <dgm:prSet presAssocID="{45C972C8-4752-4507-B1EF-5BE4485F003D}" presName="fgShape" presStyleLbl="fgShp" presStyleIdx="0" presStyleCnt="1" custScaleY="59594" custLinFactNeighborX="-395" custLinFactNeighborY="37710"/>
      <dgm:spPr/>
    </dgm:pt>
    <dgm:pt modelId="{DF197F3A-517C-4075-87BD-0AEEC120B08D}" type="pres">
      <dgm:prSet presAssocID="{45C972C8-4752-4507-B1EF-5BE4485F003D}" presName="linComp" presStyleCnt="0"/>
      <dgm:spPr/>
    </dgm:pt>
    <dgm:pt modelId="{B1CA429F-DEC8-4598-8A61-4C7DA730781A}" type="pres">
      <dgm:prSet presAssocID="{3E880002-DF61-4EB9-827D-7AC230D0114F}" presName="compNode" presStyleCnt="0"/>
      <dgm:spPr/>
    </dgm:pt>
    <dgm:pt modelId="{971C1B93-23ED-488A-BBA0-7B29B07D916F}" type="pres">
      <dgm:prSet presAssocID="{3E880002-DF61-4EB9-827D-7AC230D0114F}" presName="bkgdShape" presStyleLbl="node1" presStyleIdx="0" presStyleCnt="3" custLinFactNeighborX="-64" custLinFactNeighborY="-663"/>
      <dgm:spPr/>
    </dgm:pt>
    <dgm:pt modelId="{FA210480-88F0-4729-BF70-6343852C8756}" type="pres">
      <dgm:prSet presAssocID="{3E880002-DF61-4EB9-827D-7AC230D0114F}" presName="nodeTx" presStyleLbl="node1" presStyleIdx="0" presStyleCnt="3">
        <dgm:presLayoutVars>
          <dgm:bulletEnabled val="1"/>
        </dgm:presLayoutVars>
      </dgm:prSet>
      <dgm:spPr/>
    </dgm:pt>
    <dgm:pt modelId="{50FE7FB7-639C-4F13-B70C-B5DF1756FFEC}" type="pres">
      <dgm:prSet presAssocID="{3E880002-DF61-4EB9-827D-7AC230D0114F}" presName="invisiNode" presStyleLbl="node1" presStyleIdx="0" presStyleCnt="3"/>
      <dgm:spPr/>
    </dgm:pt>
    <dgm:pt modelId="{D40AE6F3-BA63-426C-848D-998FD45C08F1}" type="pres">
      <dgm:prSet presAssocID="{3E880002-DF61-4EB9-827D-7AC230D0114F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39BD8F1-4AEF-4709-8A07-3F4FABBAB563}" type="pres">
      <dgm:prSet presAssocID="{1E71154D-398C-47A4-96F6-4169D5E77512}" presName="sibTrans" presStyleLbl="sibTrans2D1" presStyleIdx="0" presStyleCnt="0"/>
      <dgm:spPr/>
    </dgm:pt>
    <dgm:pt modelId="{8E40BC7F-AA6E-4906-83B0-1ADD93CF5C20}" type="pres">
      <dgm:prSet presAssocID="{9430964C-BFDE-483F-8D13-67ADA3FE8B4A}" presName="compNode" presStyleCnt="0"/>
      <dgm:spPr/>
    </dgm:pt>
    <dgm:pt modelId="{4AEB6B96-08FD-4CCE-AA81-E9B9EBA13ED9}" type="pres">
      <dgm:prSet presAssocID="{9430964C-BFDE-483F-8D13-67ADA3FE8B4A}" presName="bkgdShape" presStyleLbl="node1" presStyleIdx="1" presStyleCnt="3"/>
      <dgm:spPr/>
    </dgm:pt>
    <dgm:pt modelId="{0FD4BD6F-1444-47F3-BDA2-0196056359B2}" type="pres">
      <dgm:prSet presAssocID="{9430964C-BFDE-483F-8D13-67ADA3FE8B4A}" presName="nodeTx" presStyleLbl="node1" presStyleIdx="1" presStyleCnt="3">
        <dgm:presLayoutVars>
          <dgm:bulletEnabled val="1"/>
        </dgm:presLayoutVars>
      </dgm:prSet>
      <dgm:spPr/>
    </dgm:pt>
    <dgm:pt modelId="{BC7C2564-39E6-4F5D-B9B8-2F1AE5F17320}" type="pres">
      <dgm:prSet presAssocID="{9430964C-BFDE-483F-8D13-67ADA3FE8B4A}" presName="invisiNode" presStyleLbl="node1" presStyleIdx="1" presStyleCnt="3"/>
      <dgm:spPr/>
    </dgm:pt>
    <dgm:pt modelId="{C5AECFDC-5C5F-492D-A247-C34C35149A48}" type="pres">
      <dgm:prSet presAssocID="{9430964C-BFDE-483F-8D13-67ADA3FE8B4A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69418F7-D19A-44CA-9CBF-E31C93D08EBB}" type="pres">
      <dgm:prSet presAssocID="{5B806C67-576C-46E3-AA81-E940FD0CC228}" presName="sibTrans" presStyleLbl="sibTrans2D1" presStyleIdx="0" presStyleCnt="0"/>
      <dgm:spPr/>
    </dgm:pt>
    <dgm:pt modelId="{8B35D493-F6BA-46BB-AE08-6A661CB5D79E}" type="pres">
      <dgm:prSet presAssocID="{E4E66695-1DBF-4964-A1C4-72A61B28FD15}" presName="compNode" presStyleCnt="0"/>
      <dgm:spPr/>
    </dgm:pt>
    <dgm:pt modelId="{6A93D10D-7D7B-4522-A74B-9447B787591C}" type="pres">
      <dgm:prSet presAssocID="{E4E66695-1DBF-4964-A1C4-72A61B28FD15}" presName="bkgdShape" presStyleLbl="node1" presStyleIdx="2" presStyleCnt="3"/>
      <dgm:spPr/>
      <dgm:t>
        <a:bodyPr/>
        <a:lstStyle/>
        <a:p>
          <a:endParaRPr lang="zh-CN" altLang="en-US"/>
        </a:p>
      </dgm:t>
    </dgm:pt>
    <dgm:pt modelId="{A3EFC60D-DE62-4F3B-A1B7-3350E7832C17}" type="pres">
      <dgm:prSet presAssocID="{E4E66695-1DBF-4964-A1C4-72A61B28FD15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43BA23-ABE3-4E44-B023-51120C162A38}" type="pres">
      <dgm:prSet presAssocID="{E4E66695-1DBF-4964-A1C4-72A61B28FD15}" presName="invisiNode" presStyleLbl="node1" presStyleIdx="2" presStyleCnt="3"/>
      <dgm:spPr/>
    </dgm:pt>
    <dgm:pt modelId="{B1990331-EEEC-4664-B6CA-5E64020EF545}" type="pres">
      <dgm:prSet presAssocID="{E4E66695-1DBF-4964-A1C4-72A61B28FD15}" presName="imagNode" presStyleLbl="fgImgPlace1" presStyleIdx="2" presStyleCnt="3" custLinFactNeighborX="3242" custLinFactNeighborY="-1073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8B0CE6EE-9E0E-438B-99BD-627E6AB9BA0E}" type="presOf" srcId="{45C972C8-4752-4507-B1EF-5BE4485F003D}" destId="{D212F37C-DA83-4DFE-BEC3-82CB704DA8C9}" srcOrd="0" destOrd="0" presId="urn:microsoft.com/office/officeart/2005/8/layout/hList7"/>
    <dgm:cxn modelId="{598ED260-A1C5-4BBA-AEF2-C607D1FD0731}" type="presOf" srcId="{9430964C-BFDE-483F-8D13-67ADA3FE8B4A}" destId="{4AEB6B96-08FD-4CCE-AA81-E9B9EBA13ED9}" srcOrd="0" destOrd="0" presId="urn:microsoft.com/office/officeart/2005/8/layout/hList7"/>
    <dgm:cxn modelId="{CCEAAA38-E953-46E6-ACD2-5753FA9E4DA3}" type="presOf" srcId="{9430964C-BFDE-483F-8D13-67ADA3FE8B4A}" destId="{0FD4BD6F-1444-47F3-BDA2-0196056359B2}" srcOrd="1" destOrd="0" presId="urn:microsoft.com/office/officeart/2005/8/layout/hList7"/>
    <dgm:cxn modelId="{BC56186B-2763-4AF0-9C01-F826B398E541}" type="presOf" srcId="{E4E66695-1DBF-4964-A1C4-72A61B28FD15}" destId="{6A93D10D-7D7B-4522-A74B-9447B787591C}" srcOrd="0" destOrd="0" presId="urn:microsoft.com/office/officeart/2005/8/layout/hList7"/>
    <dgm:cxn modelId="{A510345F-FBD3-43F5-9A03-20CBC7C53432}" srcId="{45C972C8-4752-4507-B1EF-5BE4485F003D}" destId="{E4E66695-1DBF-4964-A1C4-72A61B28FD15}" srcOrd="2" destOrd="0" parTransId="{A9BF41C9-F2A9-4D7E-B991-4ED4EB8C1D11}" sibTransId="{84FFBE04-3F70-49EC-A0DD-F9C62A365433}"/>
    <dgm:cxn modelId="{D7B20289-FDB3-4AC1-AAB5-FD938490A443}" srcId="{45C972C8-4752-4507-B1EF-5BE4485F003D}" destId="{3E880002-DF61-4EB9-827D-7AC230D0114F}" srcOrd="0" destOrd="0" parTransId="{AEDFC6D7-63B8-4196-925E-3651D222FEDE}" sibTransId="{1E71154D-398C-47A4-96F6-4169D5E77512}"/>
    <dgm:cxn modelId="{FA0BF59C-1BF2-45AD-B540-52030DBD7726}" type="presOf" srcId="{5B806C67-576C-46E3-AA81-E940FD0CC228}" destId="{A69418F7-D19A-44CA-9CBF-E31C93D08EBB}" srcOrd="0" destOrd="0" presId="urn:microsoft.com/office/officeart/2005/8/layout/hList7"/>
    <dgm:cxn modelId="{75DB3397-C2AE-48B7-9434-0F6DE32B8B20}" type="presOf" srcId="{E4E66695-1DBF-4964-A1C4-72A61B28FD15}" destId="{A3EFC60D-DE62-4F3B-A1B7-3350E7832C17}" srcOrd="1" destOrd="0" presId="urn:microsoft.com/office/officeart/2005/8/layout/hList7"/>
    <dgm:cxn modelId="{B1BA5465-4E75-42A5-A0FA-2C653ED19A21}" srcId="{45C972C8-4752-4507-B1EF-5BE4485F003D}" destId="{9430964C-BFDE-483F-8D13-67ADA3FE8B4A}" srcOrd="1" destOrd="0" parTransId="{B3F41C33-CFDA-4253-8920-697C91C9D37B}" sibTransId="{5B806C67-576C-46E3-AA81-E940FD0CC228}"/>
    <dgm:cxn modelId="{16DF4A9C-417E-4F38-B233-E2313DE67765}" type="presOf" srcId="{3E880002-DF61-4EB9-827D-7AC230D0114F}" destId="{971C1B93-23ED-488A-BBA0-7B29B07D916F}" srcOrd="0" destOrd="0" presId="urn:microsoft.com/office/officeart/2005/8/layout/hList7"/>
    <dgm:cxn modelId="{9BAE1BCE-8350-4634-A51B-E3A082B51DF5}" type="presOf" srcId="{3E880002-DF61-4EB9-827D-7AC230D0114F}" destId="{FA210480-88F0-4729-BF70-6343852C8756}" srcOrd="1" destOrd="0" presId="urn:microsoft.com/office/officeart/2005/8/layout/hList7"/>
    <dgm:cxn modelId="{26BA4E10-712A-492C-B64D-B9B006AAEF03}" type="presOf" srcId="{1E71154D-398C-47A4-96F6-4169D5E77512}" destId="{A39BD8F1-4AEF-4709-8A07-3F4FABBAB563}" srcOrd="0" destOrd="0" presId="urn:microsoft.com/office/officeart/2005/8/layout/hList7"/>
    <dgm:cxn modelId="{417761AB-7C09-4B07-B940-524D68F3E573}" type="presParOf" srcId="{D212F37C-DA83-4DFE-BEC3-82CB704DA8C9}" destId="{5B1CA4CE-59CB-4C0C-A039-EA4B9FC3C0B6}" srcOrd="0" destOrd="0" presId="urn:microsoft.com/office/officeart/2005/8/layout/hList7"/>
    <dgm:cxn modelId="{152438A9-4CED-4297-B41C-3A57A069B1CE}" type="presParOf" srcId="{D212F37C-DA83-4DFE-BEC3-82CB704DA8C9}" destId="{DF197F3A-517C-4075-87BD-0AEEC120B08D}" srcOrd="1" destOrd="0" presId="urn:microsoft.com/office/officeart/2005/8/layout/hList7"/>
    <dgm:cxn modelId="{5A94EDF1-6316-40A5-949F-3C6854E613E3}" type="presParOf" srcId="{DF197F3A-517C-4075-87BD-0AEEC120B08D}" destId="{B1CA429F-DEC8-4598-8A61-4C7DA730781A}" srcOrd="0" destOrd="0" presId="urn:microsoft.com/office/officeart/2005/8/layout/hList7"/>
    <dgm:cxn modelId="{74EE7C45-8129-4900-9F7D-49DCB817A9A5}" type="presParOf" srcId="{B1CA429F-DEC8-4598-8A61-4C7DA730781A}" destId="{971C1B93-23ED-488A-BBA0-7B29B07D916F}" srcOrd="0" destOrd="0" presId="urn:microsoft.com/office/officeart/2005/8/layout/hList7"/>
    <dgm:cxn modelId="{4C624911-2858-4FE0-AAD0-85B272419798}" type="presParOf" srcId="{B1CA429F-DEC8-4598-8A61-4C7DA730781A}" destId="{FA210480-88F0-4729-BF70-6343852C8756}" srcOrd="1" destOrd="0" presId="urn:microsoft.com/office/officeart/2005/8/layout/hList7"/>
    <dgm:cxn modelId="{ADE48DD8-814D-4FC0-9EC0-9F0680890C75}" type="presParOf" srcId="{B1CA429F-DEC8-4598-8A61-4C7DA730781A}" destId="{50FE7FB7-639C-4F13-B70C-B5DF1756FFEC}" srcOrd="2" destOrd="0" presId="urn:microsoft.com/office/officeart/2005/8/layout/hList7"/>
    <dgm:cxn modelId="{ECDC9E5C-77A6-4B72-8EA6-CAA728E018E1}" type="presParOf" srcId="{B1CA429F-DEC8-4598-8A61-4C7DA730781A}" destId="{D40AE6F3-BA63-426C-848D-998FD45C08F1}" srcOrd="3" destOrd="0" presId="urn:microsoft.com/office/officeart/2005/8/layout/hList7"/>
    <dgm:cxn modelId="{13C203C8-661A-4282-94D7-70B562A2776B}" type="presParOf" srcId="{DF197F3A-517C-4075-87BD-0AEEC120B08D}" destId="{A39BD8F1-4AEF-4709-8A07-3F4FABBAB563}" srcOrd="1" destOrd="0" presId="urn:microsoft.com/office/officeart/2005/8/layout/hList7"/>
    <dgm:cxn modelId="{C6F53359-B2C1-4CF2-B5FE-32A8F1C1D7DA}" type="presParOf" srcId="{DF197F3A-517C-4075-87BD-0AEEC120B08D}" destId="{8E40BC7F-AA6E-4906-83B0-1ADD93CF5C20}" srcOrd="2" destOrd="0" presId="urn:microsoft.com/office/officeart/2005/8/layout/hList7"/>
    <dgm:cxn modelId="{60A2D5D5-86F2-4481-B330-B67C2358019B}" type="presParOf" srcId="{8E40BC7F-AA6E-4906-83B0-1ADD93CF5C20}" destId="{4AEB6B96-08FD-4CCE-AA81-E9B9EBA13ED9}" srcOrd="0" destOrd="0" presId="urn:microsoft.com/office/officeart/2005/8/layout/hList7"/>
    <dgm:cxn modelId="{951EAC9F-4F56-430B-96F3-2D9EAB5A20C6}" type="presParOf" srcId="{8E40BC7F-AA6E-4906-83B0-1ADD93CF5C20}" destId="{0FD4BD6F-1444-47F3-BDA2-0196056359B2}" srcOrd="1" destOrd="0" presId="urn:microsoft.com/office/officeart/2005/8/layout/hList7"/>
    <dgm:cxn modelId="{0D0D82A8-A62D-44B8-94E7-ED4CCF92C517}" type="presParOf" srcId="{8E40BC7F-AA6E-4906-83B0-1ADD93CF5C20}" destId="{BC7C2564-39E6-4F5D-B9B8-2F1AE5F17320}" srcOrd="2" destOrd="0" presId="urn:microsoft.com/office/officeart/2005/8/layout/hList7"/>
    <dgm:cxn modelId="{652A9AC5-70D9-4704-9757-58F09A937BB0}" type="presParOf" srcId="{8E40BC7F-AA6E-4906-83B0-1ADD93CF5C20}" destId="{C5AECFDC-5C5F-492D-A247-C34C35149A48}" srcOrd="3" destOrd="0" presId="urn:microsoft.com/office/officeart/2005/8/layout/hList7"/>
    <dgm:cxn modelId="{57F9B4F8-958B-4BCE-BDE0-6FBB230F789A}" type="presParOf" srcId="{DF197F3A-517C-4075-87BD-0AEEC120B08D}" destId="{A69418F7-D19A-44CA-9CBF-E31C93D08EBB}" srcOrd="3" destOrd="0" presId="urn:microsoft.com/office/officeart/2005/8/layout/hList7"/>
    <dgm:cxn modelId="{ECB357BA-6FDA-44E2-AC0B-CF4CD23F2E4E}" type="presParOf" srcId="{DF197F3A-517C-4075-87BD-0AEEC120B08D}" destId="{8B35D493-F6BA-46BB-AE08-6A661CB5D79E}" srcOrd="4" destOrd="0" presId="urn:microsoft.com/office/officeart/2005/8/layout/hList7"/>
    <dgm:cxn modelId="{E81E809E-4B86-4C6C-9BDB-1B25379F05DE}" type="presParOf" srcId="{8B35D493-F6BA-46BB-AE08-6A661CB5D79E}" destId="{6A93D10D-7D7B-4522-A74B-9447B787591C}" srcOrd="0" destOrd="0" presId="urn:microsoft.com/office/officeart/2005/8/layout/hList7"/>
    <dgm:cxn modelId="{EE7C4012-DD00-4607-8156-3EC666BE09C8}" type="presParOf" srcId="{8B35D493-F6BA-46BB-AE08-6A661CB5D79E}" destId="{A3EFC60D-DE62-4F3B-A1B7-3350E7832C17}" srcOrd="1" destOrd="0" presId="urn:microsoft.com/office/officeart/2005/8/layout/hList7"/>
    <dgm:cxn modelId="{BAC541D2-352E-4119-BB53-C5537A5C16B3}" type="presParOf" srcId="{8B35D493-F6BA-46BB-AE08-6A661CB5D79E}" destId="{3943BA23-ABE3-4E44-B023-51120C162A38}" srcOrd="2" destOrd="0" presId="urn:microsoft.com/office/officeart/2005/8/layout/hList7"/>
    <dgm:cxn modelId="{87EB9585-8FB0-4055-825E-E64159B15D27}" type="presParOf" srcId="{8B35D493-F6BA-46BB-AE08-6A661CB5D79E}" destId="{B1990331-EEEC-4664-B6CA-5E64020EF54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255616-6B0F-4328-827E-8CC1E86B6BED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A182D3D9-EC98-4BDC-A7E8-D0D5A8452434}">
      <dgm:prSet custT="1"/>
      <dgm:spPr/>
      <dgm:t>
        <a:bodyPr/>
        <a:lstStyle/>
        <a:p>
          <a:pPr rtl="0"/>
          <a:r>
            <a:rPr lang="zh-CN" altLang="en-US" sz="2400" dirty="0" smtClean="0"/>
            <a:t>点、线、面是构成视觉的空间的基本元素，也是排版设计上的主要语言。</a:t>
          </a:r>
          <a:endParaRPr lang="zh-CN" altLang="en-US" sz="2400" dirty="0"/>
        </a:p>
      </dgm:t>
    </dgm:pt>
    <dgm:pt modelId="{C1D0DFB5-1B1D-4BA1-985F-8339161D44D1}" type="parTrans" cxnId="{CB7BD94C-AD6B-450A-A111-C35532F07352}">
      <dgm:prSet/>
      <dgm:spPr/>
      <dgm:t>
        <a:bodyPr/>
        <a:lstStyle/>
        <a:p>
          <a:endParaRPr lang="zh-CN" altLang="en-US"/>
        </a:p>
      </dgm:t>
    </dgm:pt>
    <dgm:pt modelId="{E61BFDA0-0B1F-42FA-8B7A-30D7B260E17C}" type="sibTrans" cxnId="{CB7BD94C-AD6B-450A-A111-C35532F07352}">
      <dgm:prSet/>
      <dgm:spPr/>
      <dgm:t>
        <a:bodyPr/>
        <a:lstStyle/>
        <a:p>
          <a:endParaRPr lang="zh-CN" altLang="en-US"/>
        </a:p>
      </dgm:t>
    </dgm:pt>
    <dgm:pt modelId="{BCAAB817-C254-4770-A3E9-1587FAA8F341}">
      <dgm:prSet custT="1"/>
      <dgm:spPr/>
      <dgm:t>
        <a:bodyPr/>
        <a:lstStyle/>
        <a:p>
          <a:pPr rtl="0"/>
          <a:r>
            <a:rPr lang="zh-CN" altLang="en-US" sz="2400" dirty="0" smtClean="0"/>
            <a:t>排版设计实际上就是如何经营好点、线、面。</a:t>
          </a:r>
          <a:endParaRPr lang="zh-CN" altLang="en-US" sz="2400" dirty="0"/>
        </a:p>
      </dgm:t>
    </dgm:pt>
    <dgm:pt modelId="{BE06BE52-70E1-48E8-A2F8-D7BEFF25B6D8}" type="parTrans" cxnId="{81479B43-99BC-4E2A-9A8C-5A640B6F6F9A}">
      <dgm:prSet/>
      <dgm:spPr/>
      <dgm:t>
        <a:bodyPr/>
        <a:lstStyle/>
        <a:p>
          <a:endParaRPr lang="zh-CN" altLang="en-US"/>
        </a:p>
      </dgm:t>
    </dgm:pt>
    <dgm:pt modelId="{177CAD19-BC6D-48E1-AD82-83479DA20E6C}" type="sibTrans" cxnId="{81479B43-99BC-4E2A-9A8C-5A640B6F6F9A}">
      <dgm:prSet/>
      <dgm:spPr/>
      <dgm:t>
        <a:bodyPr/>
        <a:lstStyle/>
        <a:p>
          <a:endParaRPr lang="zh-CN" altLang="en-US"/>
        </a:p>
      </dgm:t>
    </dgm:pt>
    <dgm:pt modelId="{94555CF2-6DAC-4450-9367-CB418073D7C7}">
      <dgm:prSet custT="1"/>
      <dgm:spPr/>
      <dgm:t>
        <a:bodyPr/>
        <a:lstStyle/>
        <a:p>
          <a:pPr rtl="0"/>
          <a:r>
            <a:rPr lang="zh-CN" altLang="en-US" sz="2400" dirty="0" smtClean="0"/>
            <a:t>不管版面的内容与形式如何复杂但最终可以简化到点、线、面上来。</a:t>
          </a:r>
          <a:endParaRPr lang="en-US" altLang="zh-CN" sz="2400" dirty="0" smtClean="0"/>
        </a:p>
      </dgm:t>
    </dgm:pt>
    <dgm:pt modelId="{F76BAD20-214C-4E94-B737-2953DA775BCE}" type="parTrans" cxnId="{A06971DA-809B-4001-8427-4C525F4836E9}">
      <dgm:prSet/>
      <dgm:spPr/>
      <dgm:t>
        <a:bodyPr/>
        <a:lstStyle/>
        <a:p>
          <a:endParaRPr lang="zh-CN" altLang="en-US"/>
        </a:p>
      </dgm:t>
    </dgm:pt>
    <dgm:pt modelId="{A9A761F0-8A8C-4FAD-9BED-8E9CBCDBB6AB}" type="sibTrans" cxnId="{A06971DA-809B-4001-8427-4C525F4836E9}">
      <dgm:prSet/>
      <dgm:spPr/>
      <dgm:t>
        <a:bodyPr/>
        <a:lstStyle/>
        <a:p>
          <a:endParaRPr lang="zh-CN" altLang="en-US"/>
        </a:p>
      </dgm:t>
    </dgm:pt>
    <dgm:pt modelId="{B2F222A2-72F4-49C3-84AD-BA355D41A4DD}">
      <dgm:prSet custT="1"/>
      <dgm:spPr/>
      <dgm:t>
        <a:bodyPr/>
        <a:lstStyle/>
        <a:p>
          <a:pPr rtl="0"/>
          <a:r>
            <a:rPr lang="zh-CN" altLang="en-US" sz="2400" smtClean="0"/>
            <a:t>在</a:t>
          </a:r>
          <a:r>
            <a:rPr lang="zh-CN" altLang="en-US" sz="2400" dirty="0" smtClean="0"/>
            <a:t>平面设计家眼里，世上万物都可归纳为点、线、面。</a:t>
          </a:r>
          <a:endParaRPr lang="zh-CN" altLang="en-US" sz="2400" dirty="0"/>
        </a:p>
      </dgm:t>
    </dgm:pt>
    <dgm:pt modelId="{0A823F53-8660-4B91-9269-2D19331EB195}" type="parTrans" cxnId="{FF0CEE5E-A67D-4247-90A4-A8DC3D85D8C7}">
      <dgm:prSet/>
      <dgm:spPr/>
      <dgm:t>
        <a:bodyPr/>
        <a:lstStyle/>
        <a:p>
          <a:endParaRPr lang="zh-CN" altLang="en-US"/>
        </a:p>
      </dgm:t>
    </dgm:pt>
    <dgm:pt modelId="{23E5CC61-9F7B-42A6-AAD8-E573B43A981A}" type="sibTrans" cxnId="{FF0CEE5E-A67D-4247-90A4-A8DC3D85D8C7}">
      <dgm:prSet/>
      <dgm:spPr/>
      <dgm:t>
        <a:bodyPr/>
        <a:lstStyle/>
        <a:p>
          <a:endParaRPr lang="zh-CN" altLang="en-US"/>
        </a:p>
      </dgm:t>
    </dgm:pt>
    <dgm:pt modelId="{AAEC5215-117E-4D5E-9987-FA5B11823F55}" type="pres">
      <dgm:prSet presAssocID="{24255616-6B0F-4328-827E-8CC1E86B6BED}" presName="Name0" presStyleCnt="0">
        <dgm:presLayoutVars>
          <dgm:chMax/>
          <dgm:chPref/>
          <dgm:dir/>
        </dgm:presLayoutVars>
      </dgm:prSet>
      <dgm:spPr/>
    </dgm:pt>
    <dgm:pt modelId="{784EC4F1-F741-4B3D-8D59-A07CED2126BB}" type="pres">
      <dgm:prSet presAssocID="{A182D3D9-EC98-4BDC-A7E8-D0D5A8452434}" presName="parenttextcomposite" presStyleCnt="0"/>
      <dgm:spPr/>
    </dgm:pt>
    <dgm:pt modelId="{750CE187-D721-4B1C-82A2-0810FB95BDCE}" type="pres">
      <dgm:prSet presAssocID="{A182D3D9-EC98-4BDC-A7E8-D0D5A8452434}" presName="parenttext" presStyleLbl="revTx" presStyleIdx="0" presStyleCnt="4" custLinFactNeighborY="-77471">
        <dgm:presLayoutVars>
          <dgm:chMax/>
          <dgm:chPref val="2"/>
          <dgm:bulletEnabled val="1"/>
        </dgm:presLayoutVars>
      </dgm:prSet>
      <dgm:spPr/>
    </dgm:pt>
    <dgm:pt modelId="{A5271163-5CAE-4E97-BC96-8F63AE9B52B8}" type="pres">
      <dgm:prSet presAssocID="{A182D3D9-EC98-4BDC-A7E8-D0D5A8452434}" presName="parallelogramComposite" presStyleCnt="0"/>
      <dgm:spPr/>
    </dgm:pt>
    <dgm:pt modelId="{3F521164-91A6-49BF-8505-1EB145109DE3}" type="pres">
      <dgm:prSet presAssocID="{A182D3D9-EC98-4BDC-A7E8-D0D5A8452434}" presName="parallelogram1" presStyleLbl="alignNode1" presStyleIdx="0" presStyleCnt="28" custLinFactY="-100000" custLinFactNeighborY="-179066"/>
      <dgm:spPr/>
    </dgm:pt>
    <dgm:pt modelId="{F976FD45-DDED-4910-9A04-97F6364EECDF}" type="pres">
      <dgm:prSet presAssocID="{A182D3D9-EC98-4BDC-A7E8-D0D5A8452434}" presName="parallelogram2" presStyleLbl="alignNode1" presStyleIdx="1" presStyleCnt="28" custLinFactY="-100000" custLinFactNeighborY="-179066"/>
      <dgm:spPr/>
    </dgm:pt>
    <dgm:pt modelId="{79F3925A-A1B9-4A98-B91F-60CF73C21254}" type="pres">
      <dgm:prSet presAssocID="{A182D3D9-EC98-4BDC-A7E8-D0D5A8452434}" presName="parallelogram3" presStyleLbl="alignNode1" presStyleIdx="2" presStyleCnt="28" custLinFactY="-100000" custLinFactNeighborY="-179066"/>
      <dgm:spPr/>
    </dgm:pt>
    <dgm:pt modelId="{8E314981-9974-40CB-8BC4-C8542BA9F45A}" type="pres">
      <dgm:prSet presAssocID="{A182D3D9-EC98-4BDC-A7E8-D0D5A8452434}" presName="parallelogram4" presStyleLbl="alignNode1" presStyleIdx="3" presStyleCnt="28" custLinFactY="-100000" custLinFactNeighborY="-179066"/>
      <dgm:spPr/>
    </dgm:pt>
    <dgm:pt modelId="{7894BD74-1EF7-4532-83F1-09367DD0FCE4}" type="pres">
      <dgm:prSet presAssocID="{A182D3D9-EC98-4BDC-A7E8-D0D5A8452434}" presName="parallelogram5" presStyleLbl="alignNode1" presStyleIdx="4" presStyleCnt="28" custLinFactY="-100000" custLinFactNeighborY="-179066"/>
      <dgm:spPr/>
    </dgm:pt>
    <dgm:pt modelId="{111D40AC-2154-4E76-A264-E9313918819A}" type="pres">
      <dgm:prSet presAssocID="{A182D3D9-EC98-4BDC-A7E8-D0D5A8452434}" presName="parallelogram6" presStyleLbl="alignNode1" presStyleIdx="5" presStyleCnt="28" custLinFactY="-100000" custLinFactNeighborY="-179066"/>
      <dgm:spPr/>
    </dgm:pt>
    <dgm:pt modelId="{7967E030-E811-4B3A-9E26-A069B8A005B2}" type="pres">
      <dgm:prSet presAssocID="{A182D3D9-EC98-4BDC-A7E8-D0D5A8452434}" presName="parallelogram7" presStyleLbl="alignNode1" presStyleIdx="6" presStyleCnt="28" custLinFactY="-100000" custLinFactNeighborY="-179066"/>
      <dgm:spPr/>
    </dgm:pt>
    <dgm:pt modelId="{4FFD5C30-41AE-4DB9-8CE3-C65918F003F8}" type="pres">
      <dgm:prSet presAssocID="{E61BFDA0-0B1F-42FA-8B7A-30D7B260E17C}" presName="sibTrans" presStyleCnt="0"/>
      <dgm:spPr/>
    </dgm:pt>
    <dgm:pt modelId="{F66E6016-C461-4324-9510-77762F95EC9E}" type="pres">
      <dgm:prSet presAssocID="{BCAAB817-C254-4770-A3E9-1587FAA8F341}" presName="parenttextcomposite" presStyleCnt="0"/>
      <dgm:spPr/>
    </dgm:pt>
    <dgm:pt modelId="{FEDA48AF-11C4-47FC-BD44-D42492031525}" type="pres">
      <dgm:prSet presAssocID="{BCAAB817-C254-4770-A3E9-1587FAA8F341}" presName="parenttext" presStyleLbl="revTx" presStyleIdx="1" presStyleCnt="4" custLinFactNeighborY="-65299">
        <dgm:presLayoutVars>
          <dgm:chMax/>
          <dgm:chPref val="2"/>
          <dgm:bulletEnabled val="1"/>
        </dgm:presLayoutVars>
      </dgm:prSet>
      <dgm:spPr/>
    </dgm:pt>
    <dgm:pt modelId="{3B56A65F-6E91-40A1-878A-AD1258836638}" type="pres">
      <dgm:prSet presAssocID="{BCAAB817-C254-4770-A3E9-1587FAA8F341}" presName="parallelogramComposite" presStyleCnt="0"/>
      <dgm:spPr/>
    </dgm:pt>
    <dgm:pt modelId="{A677F080-6541-4D35-B772-32753A9FA70C}" type="pres">
      <dgm:prSet presAssocID="{BCAAB817-C254-4770-A3E9-1587FAA8F341}" presName="parallelogram1" presStyleLbl="alignNode1" presStyleIdx="7" presStyleCnt="28" custLinFactY="-100000" custLinFactNeighborY="-148006"/>
      <dgm:spPr/>
    </dgm:pt>
    <dgm:pt modelId="{14D8A64E-7E70-443E-8DC4-1F044876B054}" type="pres">
      <dgm:prSet presAssocID="{BCAAB817-C254-4770-A3E9-1587FAA8F341}" presName="parallelogram2" presStyleLbl="alignNode1" presStyleIdx="8" presStyleCnt="28" custLinFactY="-100000" custLinFactNeighborY="-148006"/>
      <dgm:spPr/>
    </dgm:pt>
    <dgm:pt modelId="{F7D14615-9165-4BEE-91F3-C530D011C8A1}" type="pres">
      <dgm:prSet presAssocID="{BCAAB817-C254-4770-A3E9-1587FAA8F341}" presName="parallelogram3" presStyleLbl="alignNode1" presStyleIdx="9" presStyleCnt="28" custLinFactY="-100000" custLinFactNeighborY="-148006"/>
      <dgm:spPr/>
    </dgm:pt>
    <dgm:pt modelId="{1E9B15C4-0571-4706-A1A7-D30C37AB8EEB}" type="pres">
      <dgm:prSet presAssocID="{BCAAB817-C254-4770-A3E9-1587FAA8F341}" presName="parallelogram4" presStyleLbl="alignNode1" presStyleIdx="10" presStyleCnt="28" custLinFactY="-100000" custLinFactNeighborY="-148006"/>
      <dgm:spPr/>
    </dgm:pt>
    <dgm:pt modelId="{C0E490FA-8151-4C56-8CE9-27AE4F6D990B}" type="pres">
      <dgm:prSet presAssocID="{BCAAB817-C254-4770-A3E9-1587FAA8F341}" presName="parallelogram5" presStyleLbl="alignNode1" presStyleIdx="11" presStyleCnt="28" custLinFactY="-100000" custLinFactNeighborY="-148006"/>
      <dgm:spPr/>
    </dgm:pt>
    <dgm:pt modelId="{23813C2B-6D41-4300-9969-8C890014D603}" type="pres">
      <dgm:prSet presAssocID="{BCAAB817-C254-4770-A3E9-1587FAA8F341}" presName="parallelogram6" presStyleLbl="alignNode1" presStyleIdx="12" presStyleCnt="28" custLinFactY="-100000" custLinFactNeighborY="-148006"/>
      <dgm:spPr/>
    </dgm:pt>
    <dgm:pt modelId="{961225E5-B59B-4727-A814-3BFE1E7F3D41}" type="pres">
      <dgm:prSet presAssocID="{BCAAB817-C254-4770-A3E9-1587FAA8F341}" presName="parallelogram7" presStyleLbl="alignNode1" presStyleIdx="13" presStyleCnt="28" custLinFactY="-100000" custLinFactNeighborY="-148006"/>
      <dgm:spPr/>
    </dgm:pt>
    <dgm:pt modelId="{0860F2D6-4EC1-4C75-BC1F-30F2BF38BD65}" type="pres">
      <dgm:prSet presAssocID="{177CAD19-BC6D-48E1-AD82-83479DA20E6C}" presName="sibTrans" presStyleCnt="0"/>
      <dgm:spPr/>
    </dgm:pt>
    <dgm:pt modelId="{46EA449E-4645-44E3-A187-B80277E02E5D}" type="pres">
      <dgm:prSet presAssocID="{94555CF2-6DAC-4450-9367-CB418073D7C7}" presName="parenttextcomposite" presStyleCnt="0"/>
      <dgm:spPr/>
    </dgm:pt>
    <dgm:pt modelId="{8FB4936F-F91A-4ADE-BF43-756C34302440}" type="pres">
      <dgm:prSet presAssocID="{94555CF2-6DAC-4450-9367-CB418073D7C7}" presName="parenttext" presStyleLbl="revTx" presStyleIdx="2" presStyleCnt="4" custLinFactNeighborX="482" custLinFactNeighborY="-24450">
        <dgm:presLayoutVars>
          <dgm:chMax/>
          <dgm:chPref val="2"/>
          <dgm:bulletEnabled val="1"/>
        </dgm:presLayoutVars>
      </dgm:prSet>
      <dgm:spPr/>
    </dgm:pt>
    <dgm:pt modelId="{133913B2-F561-4F10-9C05-B3F97CB8BFF1}" type="pres">
      <dgm:prSet presAssocID="{94555CF2-6DAC-4450-9367-CB418073D7C7}" presName="parallelogramComposite" presStyleCnt="0"/>
      <dgm:spPr/>
    </dgm:pt>
    <dgm:pt modelId="{917547D3-557A-4920-80EF-CB0FD7969F4C}" type="pres">
      <dgm:prSet presAssocID="{94555CF2-6DAC-4450-9367-CB418073D7C7}" presName="parallelogram1" presStyleLbl="alignNode1" presStyleIdx="14" presStyleCnt="28"/>
      <dgm:spPr/>
    </dgm:pt>
    <dgm:pt modelId="{AF374249-C067-4C04-BFA6-FBE4E5AA169B}" type="pres">
      <dgm:prSet presAssocID="{94555CF2-6DAC-4450-9367-CB418073D7C7}" presName="parallelogram2" presStyleLbl="alignNode1" presStyleIdx="15" presStyleCnt="28"/>
      <dgm:spPr/>
    </dgm:pt>
    <dgm:pt modelId="{085BC5BD-E693-463B-BA50-8F9B577F5998}" type="pres">
      <dgm:prSet presAssocID="{94555CF2-6DAC-4450-9367-CB418073D7C7}" presName="parallelogram3" presStyleLbl="alignNode1" presStyleIdx="16" presStyleCnt="28"/>
      <dgm:spPr/>
    </dgm:pt>
    <dgm:pt modelId="{2432F114-7B78-4EAD-AA86-E92933161EAE}" type="pres">
      <dgm:prSet presAssocID="{94555CF2-6DAC-4450-9367-CB418073D7C7}" presName="parallelogram4" presStyleLbl="alignNode1" presStyleIdx="17" presStyleCnt="28"/>
      <dgm:spPr/>
    </dgm:pt>
    <dgm:pt modelId="{0DAA305E-4A36-4D1A-B60F-2570F9CE8F2A}" type="pres">
      <dgm:prSet presAssocID="{94555CF2-6DAC-4450-9367-CB418073D7C7}" presName="parallelogram5" presStyleLbl="alignNode1" presStyleIdx="18" presStyleCnt="28"/>
      <dgm:spPr/>
    </dgm:pt>
    <dgm:pt modelId="{2A3F2DB9-2AD3-409F-AFF5-EDE770619762}" type="pres">
      <dgm:prSet presAssocID="{94555CF2-6DAC-4450-9367-CB418073D7C7}" presName="parallelogram6" presStyleLbl="alignNode1" presStyleIdx="19" presStyleCnt="28"/>
      <dgm:spPr/>
    </dgm:pt>
    <dgm:pt modelId="{0F3D7811-10E6-4244-8140-E46EDB0F1435}" type="pres">
      <dgm:prSet presAssocID="{94555CF2-6DAC-4450-9367-CB418073D7C7}" presName="parallelogram7" presStyleLbl="alignNode1" presStyleIdx="20" presStyleCnt="28"/>
      <dgm:spPr/>
    </dgm:pt>
    <dgm:pt modelId="{7B9560F0-5B59-4D09-861B-CF6B96255FD3}" type="pres">
      <dgm:prSet presAssocID="{A9A761F0-8A8C-4FAD-9BED-8E9CBCDBB6AB}" presName="sibTrans" presStyleCnt="0"/>
      <dgm:spPr/>
    </dgm:pt>
    <dgm:pt modelId="{9E7DE821-6249-45E9-B83A-E11AF44B5ACB}" type="pres">
      <dgm:prSet presAssocID="{B2F222A2-72F4-49C3-84AD-BA355D41A4DD}" presName="parenttextcomposite" presStyleCnt="0"/>
      <dgm:spPr/>
    </dgm:pt>
    <dgm:pt modelId="{00B9C5FB-98B8-4AA1-A5EA-49D200793EBD}" type="pres">
      <dgm:prSet presAssocID="{B2F222A2-72F4-49C3-84AD-BA355D41A4DD}" presName="parenttext" presStyleLbl="revTx" presStyleIdx="3" presStyleCnt="4">
        <dgm:presLayoutVars>
          <dgm:chMax/>
          <dgm:chPref val="2"/>
          <dgm:bulletEnabled val="1"/>
        </dgm:presLayoutVars>
      </dgm:prSet>
      <dgm:spPr/>
    </dgm:pt>
    <dgm:pt modelId="{00409BA3-AD3F-4C39-BCD2-3B30D14B491A}" type="pres">
      <dgm:prSet presAssocID="{B2F222A2-72F4-49C3-84AD-BA355D41A4DD}" presName="parallelogramComposite" presStyleCnt="0"/>
      <dgm:spPr/>
    </dgm:pt>
    <dgm:pt modelId="{11A9C4F7-C543-4639-BF98-E345B443877E}" type="pres">
      <dgm:prSet presAssocID="{B2F222A2-72F4-49C3-84AD-BA355D41A4DD}" presName="parallelogram1" presStyleLbl="alignNode1" presStyleIdx="21" presStyleCnt="28"/>
      <dgm:spPr/>
    </dgm:pt>
    <dgm:pt modelId="{27DAA41E-0F7B-4C04-AC03-E6D067D66AE6}" type="pres">
      <dgm:prSet presAssocID="{B2F222A2-72F4-49C3-84AD-BA355D41A4DD}" presName="parallelogram2" presStyleLbl="alignNode1" presStyleIdx="22" presStyleCnt="28"/>
      <dgm:spPr/>
    </dgm:pt>
    <dgm:pt modelId="{470D1B9A-6DAB-47A4-AA31-77A121F172EB}" type="pres">
      <dgm:prSet presAssocID="{B2F222A2-72F4-49C3-84AD-BA355D41A4DD}" presName="parallelogram3" presStyleLbl="alignNode1" presStyleIdx="23" presStyleCnt="28"/>
      <dgm:spPr/>
    </dgm:pt>
    <dgm:pt modelId="{189E658F-203A-4B29-87AE-EF4EF31E9FF6}" type="pres">
      <dgm:prSet presAssocID="{B2F222A2-72F4-49C3-84AD-BA355D41A4DD}" presName="parallelogram4" presStyleLbl="alignNode1" presStyleIdx="24" presStyleCnt="28"/>
      <dgm:spPr/>
    </dgm:pt>
    <dgm:pt modelId="{E4597470-720D-447D-AEDF-29757F92935E}" type="pres">
      <dgm:prSet presAssocID="{B2F222A2-72F4-49C3-84AD-BA355D41A4DD}" presName="parallelogram5" presStyleLbl="alignNode1" presStyleIdx="25" presStyleCnt="28"/>
      <dgm:spPr/>
    </dgm:pt>
    <dgm:pt modelId="{F2D7DC77-159B-4D5D-8B5D-C6E58A111358}" type="pres">
      <dgm:prSet presAssocID="{B2F222A2-72F4-49C3-84AD-BA355D41A4DD}" presName="parallelogram6" presStyleLbl="alignNode1" presStyleIdx="26" presStyleCnt="28"/>
      <dgm:spPr/>
    </dgm:pt>
    <dgm:pt modelId="{A0068DEC-70E2-4257-BD30-5D514298DAF4}" type="pres">
      <dgm:prSet presAssocID="{B2F222A2-72F4-49C3-84AD-BA355D41A4DD}" presName="parallelogram7" presStyleLbl="alignNode1" presStyleIdx="27" presStyleCnt="28"/>
      <dgm:spPr/>
    </dgm:pt>
  </dgm:ptLst>
  <dgm:cxnLst>
    <dgm:cxn modelId="{9B20F10E-1B34-4513-ADAC-C2CA41B8AF88}" type="presOf" srcId="{94555CF2-6DAC-4450-9367-CB418073D7C7}" destId="{8FB4936F-F91A-4ADE-BF43-756C34302440}" srcOrd="0" destOrd="0" presId="urn:microsoft.com/office/officeart/2008/layout/VerticalAccentList"/>
    <dgm:cxn modelId="{D12CE34F-74A7-403B-8DE4-9082881D44CC}" type="presOf" srcId="{B2F222A2-72F4-49C3-84AD-BA355D41A4DD}" destId="{00B9C5FB-98B8-4AA1-A5EA-49D200793EBD}" srcOrd="0" destOrd="0" presId="urn:microsoft.com/office/officeart/2008/layout/VerticalAccentList"/>
    <dgm:cxn modelId="{81479B43-99BC-4E2A-9A8C-5A640B6F6F9A}" srcId="{24255616-6B0F-4328-827E-8CC1E86B6BED}" destId="{BCAAB817-C254-4770-A3E9-1587FAA8F341}" srcOrd="1" destOrd="0" parTransId="{BE06BE52-70E1-48E8-A2F8-D7BEFF25B6D8}" sibTransId="{177CAD19-BC6D-48E1-AD82-83479DA20E6C}"/>
    <dgm:cxn modelId="{FF0CEE5E-A67D-4247-90A4-A8DC3D85D8C7}" srcId="{24255616-6B0F-4328-827E-8CC1E86B6BED}" destId="{B2F222A2-72F4-49C3-84AD-BA355D41A4DD}" srcOrd="3" destOrd="0" parTransId="{0A823F53-8660-4B91-9269-2D19331EB195}" sibTransId="{23E5CC61-9F7B-42A6-AAD8-E573B43A981A}"/>
    <dgm:cxn modelId="{1D2421E4-45E1-4E6D-A750-C60AD65169DB}" type="presOf" srcId="{BCAAB817-C254-4770-A3E9-1587FAA8F341}" destId="{FEDA48AF-11C4-47FC-BD44-D42492031525}" srcOrd="0" destOrd="0" presId="urn:microsoft.com/office/officeart/2008/layout/VerticalAccentList"/>
    <dgm:cxn modelId="{CB7BD94C-AD6B-450A-A111-C35532F07352}" srcId="{24255616-6B0F-4328-827E-8CC1E86B6BED}" destId="{A182D3D9-EC98-4BDC-A7E8-D0D5A8452434}" srcOrd="0" destOrd="0" parTransId="{C1D0DFB5-1B1D-4BA1-985F-8339161D44D1}" sibTransId="{E61BFDA0-0B1F-42FA-8B7A-30D7B260E17C}"/>
    <dgm:cxn modelId="{A06971DA-809B-4001-8427-4C525F4836E9}" srcId="{24255616-6B0F-4328-827E-8CC1E86B6BED}" destId="{94555CF2-6DAC-4450-9367-CB418073D7C7}" srcOrd="2" destOrd="0" parTransId="{F76BAD20-214C-4E94-B737-2953DA775BCE}" sibTransId="{A9A761F0-8A8C-4FAD-9BED-8E9CBCDBB6AB}"/>
    <dgm:cxn modelId="{CB53CBF3-FCD5-4733-AF3F-085733CCCD1C}" type="presOf" srcId="{A182D3D9-EC98-4BDC-A7E8-D0D5A8452434}" destId="{750CE187-D721-4B1C-82A2-0810FB95BDCE}" srcOrd="0" destOrd="0" presId="urn:microsoft.com/office/officeart/2008/layout/VerticalAccentList"/>
    <dgm:cxn modelId="{901AF8D6-A2B3-4D8B-91F3-D81178EE804C}" type="presOf" srcId="{24255616-6B0F-4328-827E-8CC1E86B6BED}" destId="{AAEC5215-117E-4D5E-9987-FA5B11823F55}" srcOrd="0" destOrd="0" presId="urn:microsoft.com/office/officeart/2008/layout/VerticalAccentList"/>
    <dgm:cxn modelId="{BAE21A39-9E07-406D-910A-0612691F1DA6}" type="presParOf" srcId="{AAEC5215-117E-4D5E-9987-FA5B11823F55}" destId="{784EC4F1-F741-4B3D-8D59-A07CED2126BB}" srcOrd="0" destOrd="0" presId="urn:microsoft.com/office/officeart/2008/layout/VerticalAccentList"/>
    <dgm:cxn modelId="{792F7C39-FABD-444E-8604-9C93F1FB3C60}" type="presParOf" srcId="{784EC4F1-F741-4B3D-8D59-A07CED2126BB}" destId="{750CE187-D721-4B1C-82A2-0810FB95BDCE}" srcOrd="0" destOrd="0" presId="urn:microsoft.com/office/officeart/2008/layout/VerticalAccentList"/>
    <dgm:cxn modelId="{B4D87A0D-A95E-41E9-BB78-94654CCF5385}" type="presParOf" srcId="{AAEC5215-117E-4D5E-9987-FA5B11823F55}" destId="{A5271163-5CAE-4E97-BC96-8F63AE9B52B8}" srcOrd="1" destOrd="0" presId="urn:microsoft.com/office/officeart/2008/layout/VerticalAccentList"/>
    <dgm:cxn modelId="{DF2C5040-8E66-4E05-9A6A-F934E5526886}" type="presParOf" srcId="{A5271163-5CAE-4E97-BC96-8F63AE9B52B8}" destId="{3F521164-91A6-49BF-8505-1EB145109DE3}" srcOrd="0" destOrd="0" presId="urn:microsoft.com/office/officeart/2008/layout/VerticalAccentList"/>
    <dgm:cxn modelId="{9B2D1B6D-A501-42D1-8C43-4EB7E08E9E0E}" type="presParOf" srcId="{A5271163-5CAE-4E97-BC96-8F63AE9B52B8}" destId="{F976FD45-DDED-4910-9A04-97F6364EECDF}" srcOrd="1" destOrd="0" presId="urn:microsoft.com/office/officeart/2008/layout/VerticalAccentList"/>
    <dgm:cxn modelId="{72A34949-18CC-498E-BD88-86346C5F0724}" type="presParOf" srcId="{A5271163-5CAE-4E97-BC96-8F63AE9B52B8}" destId="{79F3925A-A1B9-4A98-B91F-60CF73C21254}" srcOrd="2" destOrd="0" presId="urn:microsoft.com/office/officeart/2008/layout/VerticalAccentList"/>
    <dgm:cxn modelId="{A92586CE-513C-4F4C-AC29-21DFF24D10EF}" type="presParOf" srcId="{A5271163-5CAE-4E97-BC96-8F63AE9B52B8}" destId="{8E314981-9974-40CB-8BC4-C8542BA9F45A}" srcOrd="3" destOrd="0" presId="urn:microsoft.com/office/officeart/2008/layout/VerticalAccentList"/>
    <dgm:cxn modelId="{978A2B57-0E27-44B2-BF1D-BF8D1398276B}" type="presParOf" srcId="{A5271163-5CAE-4E97-BC96-8F63AE9B52B8}" destId="{7894BD74-1EF7-4532-83F1-09367DD0FCE4}" srcOrd="4" destOrd="0" presId="urn:microsoft.com/office/officeart/2008/layout/VerticalAccentList"/>
    <dgm:cxn modelId="{16135756-BF87-494A-BCC4-5E3884DBEF10}" type="presParOf" srcId="{A5271163-5CAE-4E97-BC96-8F63AE9B52B8}" destId="{111D40AC-2154-4E76-A264-E9313918819A}" srcOrd="5" destOrd="0" presId="urn:microsoft.com/office/officeart/2008/layout/VerticalAccentList"/>
    <dgm:cxn modelId="{FE882136-BB55-40E0-916A-2C139EA0E61F}" type="presParOf" srcId="{A5271163-5CAE-4E97-BC96-8F63AE9B52B8}" destId="{7967E030-E811-4B3A-9E26-A069B8A005B2}" srcOrd="6" destOrd="0" presId="urn:microsoft.com/office/officeart/2008/layout/VerticalAccentList"/>
    <dgm:cxn modelId="{920F6CBE-7556-4A1F-BA3B-E7851A491B35}" type="presParOf" srcId="{AAEC5215-117E-4D5E-9987-FA5B11823F55}" destId="{4FFD5C30-41AE-4DB9-8CE3-C65918F003F8}" srcOrd="2" destOrd="0" presId="urn:microsoft.com/office/officeart/2008/layout/VerticalAccentList"/>
    <dgm:cxn modelId="{A7B4973B-9F1B-4490-B7A1-85F7D14E23B6}" type="presParOf" srcId="{AAEC5215-117E-4D5E-9987-FA5B11823F55}" destId="{F66E6016-C461-4324-9510-77762F95EC9E}" srcOrd="3" destOrd="0" presId="urn:microsoft.com/office/officeart/2008/layout/VerticalAccentList"/>
    <dgm:cxn modelId="{E5A5ABA2-FD48-4243-AAD5-19CE3B00DE29}" type="presParOf" srcId="{F66E6016-C461-4324-9510-77762F95EC9E}" destId="{FEDA48AF-11C4-47FC-BD44-D42492031525}" srcOrd="0" destOrd="0" presId="urn:microsoft.com/office/officeart/2008/layout/VerticalAccentList"/>
    <dgm:cxn modelId="{67430963-2BEB-47A1-BAC1-2014C02ACCA4}" type="presParOf" srcId="{AAEC5215-117E-4D5E-9987-FA5B11823F55}" destId="{3B56A65F-6E91-40A1-878A-AD1258836638}" srcOrd="4" destOrd="0" presId="urn:microsoft.com/office/officeart/2008/layout/VerticalAccentList"/>
    <dgm:cxn modelId="{0EDD99AB-FD15-4A88-A029-D0ADCA83B047}" type="presParOf" srcId="{3B56A65F-6E91-40A1-878A-AD1258836638}" destId="{A677F080-6541-4D35-B772-32753A9FA70C}" srcOrd="0" destOrd="0" presId="urn:microsoft.com/office/officeart/2008/layout/VerticalAccentList"/>
    <dgm:cxn modelId="{474DAFB9-9ADF-42C7-8AD1-20D8CAE4976D}" type="presParOf" srcId="{3B56A65F-6E91-40A1-878A-AD1258836638}" destId="{14D8A64E-7E70-443E-8DC4-1F044876B054}" srcOrd="1" destOrd="0" presId="urn:microsoft.com/office/officeart/2008/layout/VerticalAccentList"/>
    <dgm:cxn modelId="{F5709179-CF43-4B75-AAEF-AB2E9E8E90AB}" type="presParOf" srcId="{3B56A65F-6E91-40A1-878A-AD1258836638}" destId="{F7D14615-9165-4BEE-91F3-C530D011C8A1}" srcOrd="2" destOrd="0" presId="urn:microsoft.com/office/officeart/2008/layout/VerticalAccentList"/>
    <dgm:cxn modelId="{10086397-DAE1-481F-8CF1-461F84B255FF}" type="presParOf" srcId="{3B56A65F-6E91-40A1-878A-AD1258836638}" destId="{1E9B15C4-0571-4706-A1A7-D30C37AB8EEB}" srcOrd="3" destOrd="0" presId="urn:microsoft.com/office/officeart/2008/layout/VerticalAccentList"/>
    <dgm:cxn modelId="{83FB7C3A-4472-4DC6-B9EB-1FB173B3A9A1}" type="presParOf" srcId="{3B56A65F-6E91-40A1-878A-AD1258836638}" destId="{C0E490FA-8151-4C56-8CE9-27AE4F6D990B}" srcOrd="4" destOrd="0" presId="urn:microsoft.com/office/officeart/2008/layout/VerticalAccentList"/>
    <dgm:cxn modelId="{2B10AEC2-751C-48C8-81F6-565DA17E80D0}" type="presParOf" srcId="{3B56A65F-6E91-40A1-878A-AD1258836638}" destId="{23813C2B-6D41-4300-9969-8C890014D603}" srcOrd="5" destOrd="0" presId="urn:microsoft.com/office/officeart/2008/layout/VerticalAccentList"/>
    <dgm:cxn modelId="{02F855ED-EA42-4C37-8EE6-CB5498772E37}" type="presParOf" srcId="{3B56A65F-6E91-40A1-878A-AD1258836638}" destId="{961225E5-B59B-4727-A814-3BFE1E7F3D41}" srcOrd="6" destOrd="0" presId="urn:microsoft.com/office/officeart/2008/layout/VerticalAccentList"/>
    <dgm:cxn modelId="{88253108-745E-4894-B112-E8376D588A46}" type="presParOf" srcId="{AAEC5215-117E-4D5E-9987-FA5B11823F55}" destId="{0860F2D6-4EC1-4C75-BC1F-30F2BF38BD65}" srcOrd="5" destOrd="0" presId="urn:microsoft.com/office/officeart/2008/layout/VerticalAccentList"/>
    <dgm:cxn modelId="{BA870ABB-D3AA-48D2-B3CD-D48861BFF676}" type="presParOf" srcId="{AAEC5215-117E-4D5E-9987-FA5B11823F55}" destId="{46EA449E-4645-44E3-A187-B80277E02E5D}" srcOrd="6" destOrd="0" presId="urn:microsoft.com/office/officeart/2008/layout/VerticalAccentList"/>
    <dgm:cxn modelId="{6C3D95C6-C689-443E-B6CF-DA6F1B1508DC}" type="presParOf" srcId="{46EA449E-4645-44E3-A187-B80277E02E5D}" destId="{8FB4936F-F91A-4ADE-BF43-756C34302440}" srcOrd="0" destOrd="0" presId="urn:microsoft.com/office/officeart/2008/layout/VerticalAccentList"/>
    <dgm:cxn modelId="{1725DF50-A801-4703-9B58-F6F293E85C51}" type="presParOf" srcId="{AAEC5215-117E-4D5E-9987-FA5B11823F55}" destId="{133913B2-F561-4F10-9C05-B3F97CB8BFF1}" srcOrd="7" destOrd="0" presId="urn:microsoft.com/office/officeart/2008/layout/VerticalAccentList"/>
    <dgm:cxn modelId="{F24C6949-CE41-44AF-A041-32B84EEAA4E3}" type="presParOf" srcId="{133913B2-F561-4F10-9C05-B3F97CB8BFF1}" destId="{917547D3-557A-4920-80EF-CB0FD7969F4C}" srcOrd="0" destOrd="0" presId="urn:microsoft.com/office/officeart/2008/layout/VerticalAccentList"/>
    <dgm:cxn modelId="{3FC008B4-DEB5-4A1E-8128-9D430BFA1254}" type="presParOf" srcId="{133913B2-F561-4F10-9C05-B3F97CB8BFF1}" destId="{AF374249-C067-4C04-BFA6-FBE4E5AA169B}" srcOrd="1" destOrd="0" presId="urn:microsoft.com/office/officeart/2008/layout/VerticalAccentList"/>
    <dgm:cxn modelId="{0338D295-ECAE-4777-83D0-72FC2E45CA1B}" type="presParOf" srcId="{133913B2-F561-4F10-9C05-B3F97CB8BFF1}" destId="{085BC5BD-E693-463B-BA50-8F9B577F5998}" srcOrd="2" destOrd="0" presId="urn:microsoft.com/office/officeart/2008/layout/VerticalAccentList"/>
    <dgm:cxn modelId="{B688FB5E-02A5-4DDC-A2C8-92A8AE0DCD63}" type="presParOf" srcId="{133913B2-F561-4F10-9C05-B3F97CB8BFF1}" destId="{2432F114-7B78-4EAD-AA86-E92933161EAE}" srcOrd="3" destOrd="0" presId="urn:microsoft.com/office/officeart/2008/layout/VerticalAccentList"/>
    <dgm:cxn modelId="{56B31A2C-798C-4D44-A4AE-5A34DF9BF5AD}" type="presParOf" srcId="{133913B2-F561-4F10-9C05-B3F97CB8BFF1}" destId="{0DAA305E-4A36-4D1A-B60F-2570F9CE8F2A}" srcOrd="4" destOrd="0" presId="urn:microsoft.com/office/officeart/2008/layout/VerticalAccentList"/>
    <dgm:cxn modelId="{C62F5F04-B807-43D5-AFB2-B80AF24BE9E3}" type="presParOf" srcId="{133913B2-F561-4F10-9C05-B3F97CB8BFF1}" destId="{2A3F2DB9-2AD3-409F-AFF5-EDE770619762}" srcOrd="5" destOrd="0" presId="urn:microsoft.com/office/officeart/2008/layout/VerticalAccentList"/>
    <dgm:cxn modelId="{8923AAD2-162C-464B-BF19-CA7A3D8A7F6D}" type="presParOf" srcId="{133913B2-F561-4F10-9C05-B3F97CB8BFF1}" destId="{0F3D7811-10E6-4244-8140-E46EDB0F1435}" srcOrd="6" destOrd="0" presId="urn:microsoft.com/office/officeart/2008/layout/VerticalAccentList"/>
    <dgm:cxn modelId="{C3BC1B08-3F28-4453-9A58-8BE5239B81F1}" type="presParOf" srcId="{AAEC5215-117E-4D5E-9987-FA5B11823F55}" destId="{7B9560F0-5B59-4D09-861B-CF6B96255FD3}" srcOrd="8" destOrd="0" presId="urn:microsoft.com/office/officeart/2008/layout/VerticalAccentList"/>
    <dgm:cxn modelId="{8E4BEBF5-1299-4035-B14E-0D7955CF04E2}" type="presParOf" srcId="{AAEC5215-117E-4D5E-9987-FA5B11823F55}" destId="{9E7DE821-6249-45E9-B83A-E11AF44B5ACB}" srcOrd="9" destOrd="0" presId="urn:microsoft.com/office/officeart/2008/layout/VerticalAccentList"/>
    <dgm:cxn modelId="{C61CC5DF-7D5A-45BF-91B9-60FCAB2024CB}" type="presParOf" srcId="{9E7DE821-6249-45E9-B83A-E11AF44B5ACB}" destId="{00B9C5FB-98B8-4AA1-A5EA-49D200793EBD}" srcOrd="0" destOrd="0" presId="urn:microsoft.com/office/officeart/2008/layout/VerticalAccentList"/>
    <dgm:cxn modelId="{97FD3291-3DBC-46A7-937D-A84597124894}" type="presParOf" srcId="{AAEC5215-117E-4D5E-9987-FA5B11823F55}" destId="{00409BA3-AD3F-4C39-BCD2-3B30D14B491A}" srcOrd="10" destOrd="0" presId="urn:microsoft.com/office/officeart/2008/layout/VerticalAccentList"/>
    <dgm:cxn modelId="{6F13BAC8-1B5D-459F-85EE-1756AA1358C5}" type="presParOf" srcId="{00409BA3-AD3F-4C39-BCD2-3B30D14B491A}" destId="{11A9C4F7-C543-4639-BF98-E345B443877E}" srcOrd="0" destOrd="0" presId="urn:microsoft.com/office/officeart/2008/layout/VerticalAccentList"/>
    <dgm:cxn modelId="{430DCA07-7625-4D88-8AD1-E673EA6DF973}" type="presParOf" srcId="{00409BA3-AD3F-4C39-BCD2-3B30D14B491A}" destId="{27DAA41E-0F7B-4C04-AC03-E6D067D66AE6}" srcOrd="1" destOrd="0" presId="urn:microsoft.com/office/officeart/2008/layout/VerticalAccentList"/>
    <dgm:cxn modelId="{FA317CAB-EF92-4A1B-BB67-71C90941F038}" type="presParOf" srcId="{00409BA3-AD3F-4C39-BCD2-3B30D14B491A}" destId="{470D1B9A-6DAB-47A4-AA31-77A121F172EB}" srcOrd="2" destOrd="0" presId="urn:microsoft.com/office/officeart/2008/layout/VerticalAccentList"/>
    <dgm:cxn modelId="{22E070FF-B158-4E09-A5E4-112295DE4163}" type="presParOf" srcId="{00409BA3-AD3F-4C39-BCD2-3B30D14B491A}" destId="{189E658F-203A-4B29-87AE-EF4EF31E9FF6}" srcOrd="3" destOrd="0" presId="urn:microsoft.com/office/officeart/2008/layout/VerticalAccentList"/>
    <dgm:cxn modelId="{C0AB1DD5-481A-4DAA-B810-0D7233AEAA4F}" type="presParOf" srcId="{00409BA3-AD3F-4C39-BCD2-3B30D14B491A}" destId="{E4597470-720D-447D-AEDF-29757F92935E}" srcOrd="4" destOrd="0" presId="urn:microsoft.com/office/officeart/2008/layout/VerticalAccentList"/>
    <dgm:cxn modelId="{A57A2320-F385-4141-9E47-15C0A5B47979}" type="presParOf" srcId="{00409BA3-AD3F-4C39-BCD2-3B30D14B491A}" destId="{F2D7DC77-159B-4D5D-8B5D-C6E58A111358}" srcOrd="5" destOrd="0" presId="urn:microsoft.com/office/officeart/2008/layout/VerticalAccentList"/>
    <dgm:cxn modelId="{30FB0686-3A20-4276-BC00-A8368FDFC7BE}" type="presParOf" srcId="{00409BA3-AD3F-4C39-BCD2-3B30D14B491A}" destId="{A0068DEC-70E2-4257-BD30-5D514298DAF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8780AB-3625-44B7-BED5-AE7DCB5049C1}" type="doc">
      <dgm:prSet loTypeId="urn:microsoft.com/office/officeart/2009/layout/ReverseList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570CE35F-1D00-4F91-84AB-B87D42FF834D}">
      <dgm:prSet/>
      <dgm:spPr/>
      <dgm:t>
        <a:bodyPr/>
        <a:lstStyle/>
        <a:p>
          <a:pPr rtl="0"/>
          <a:r>
            <a:rPr lang="zh-CN" dirty="0" smtClean="0"/>
            <a:t>相互依存</a:t>
          </a:r>
          <a:endParaRPr lang="zh-CN" dirty="0"/>
        </a:p>
      </dgm:t>
    </dgm:pt>
    <dgm:pt modelId="{BD8015DE-1485-46CF-B6E0-A8CFE86CE153}" type="parTrans" cxnId="{E6398516-D12C-46E9-9950-BC1142C38D65}">
      <dgm:prSet/>
      <dgm:spPr/>
      <dgm:t>
        <a:bodyPr/>
        <a:lstStyle/>
        <a:p>
          <a:endParaRPr lang="zh-CN" altLang="en-US"/>
        </a:p>
      </dgm:t>
    </dgm:pt>
    <dgm:pt modelId="{7499FBCA-98C8-421E-B27C-8A8E04B9837C}" type="sibTrans" cxnId="{E6398516-D12C-46E9-9950-BC1142C38D65}">
      <dgm:prSet/>
      <dgm:spPr/>
      <dgm:t>
        <a:bodyPr/>
        <a:lstStyle/>
        <a:p>
          <a:endParaRPr lang="zh-CN" altLang="en-US"/>
        </a:p>
      </dgm:t>
    </dgm:pt>
    <dgm:pt modelId="{95FC8B27-557C-4954-A52A-77C6D01896AB}">
      <dgm:prSet/>
      <dgm:spPr/>
    </dgm:pt>
    <dgm:pt modelId="{CCB597A5-1BC1-4BF9-B1D6-1608CF800CBB}" type="parTrans" cxnId="{AA385757-9418-4D46-BAEC-FB17325BC1B5}">
      <dgm:prSet/>
      <dgm:spPr/>
      <dgm:t>
        <a:bodyPr/>
        <a:lstStyle/>
        <a:p>
          <a:endParaRPr lang="zh-CN" altLang="en-US"/>
        </a:p>
      </dgm:t>
    </dgm:pt>
    <dgm:pt modelId="{65710ADE-2127-4DEE-9879-A265E5947F1B}" type="sibTrans" cxnId="{AA385757-9418-4D46-BAEC-FB17325BC1B5}">
      <dgm:prSet/>
      <dgm:spPr/>
      <dgm:t>
        <a:bodyPr/>
        <a:lstStyle/>
        <a:p>
          <a:endParaRPr lang="zh-CN" altLang="en-US"/>
        </a:p>
      </dgm:t>
    </dgm:pt>
    <dgm:pt modelId="{241C268B-45A2-489B-AA12-D59ACF0F05C5}">
      <dgm:prSet/>
      <dgm:spPr/>
      <dgm:t>
        <a:bodyPr/>
        <a:lstStyle/>
        <a:p>
          <a:pPr rtl="0"/>
          <a:r>
            <a:rPr lang="zh-CN" altLang="zh-CN" dirty="0" smtClean="0"/>
            <a:t>相互衬托</a:t>
          </a:r>
          <a:endParaRPr lang="zh-CN" dirty="0"/>
        </a:p>
      </dgm:t>
    </dgm:pt>
    <dgm:pt modelId="{B5757E98-F642-4D4C-A578-9C698B0B6023}" type="parTrans" cxnId="{9281CA3B-D3A8-4F0C-9B3D-3CD5D2935C8C}">
      <dgm:prSet/>
      <dgm:spPr/>
      <dgm:t>
        <a:bodyPr/>
        <a:lstStyle/>
        <a:p>
          <a:endParaRPr lang="zh-CN" altLang="en-US"/>
        </a:p>
      </dgm:t>
    </dgm:pt>
    <dgm:pt modelId="{EA11560A-B3BB-4816-A8BF-DB0E0B228E7E}" type="sibTrans" cxnId="{9281CA3B-D3A8-4F0C-9B3D-3CD5D2935C8C}">
      <dgm:prSet/>
      <dgm:spPr/>
      <dgm:t>
        <a:bodyPr/>
        <a:lstStyle/>
        <a:p>
          <a:endParaRPr lang="zh-CN" altLang="en-US"/>
        </a:p>
      </dgm:t>
    </dgm:pt>
    <dgm:pt modelId="{2D65DAC7-961F-42D9-9704-9547A9A9D979}">
      <dgm:prSet/>
      <dgm:spPr/>
    </dgm:pt>
    <dgm:pt modelId="{547F46AE-3548-4D67-BF86-AF0D34F94C62}" type="parTrans" cxnId="{4F0B3B8A-9D67-409B-8092-8B6B87416A44}">
      <dgm:prSet/>
      <dgm:spPr/>
      <dgm:t>
        <a:bodyPr/>
        <a:lstStyle/>
        <a:p>
          <a:endParaRPr lang="zh-CN" altLang="en-US"/>
        </a:p>
      </dgm:t>
    </dgm:pt>
    <dgm:pt modelId="{5ECC1EDA-6949-4769-836E-D5D3E3475A50}" type="sibTrans" cxnId="{4F0B3B8A-9D67-409B-8092-8B6B87416A44}">
      <dgm:prSet/>
      <dgm:spPr/>
      <dgm:t>
        <a:bodyPr/>
        <a:lstStyle/>
        <a:p>
          <a:endParaRPr lang="zh-CN" altLang="en-US"/>
        </a:p>
      </dgm:t>
    </dgm:pt>
    <dgm:pt modelId="{E0F94DA4-8C4C-48DD-B97B-76B4CA8BCDF8}">
      <dgm:prSet/>
      <dgm:spPr/>
    </dgm:pt>
    <dgm:pt modelId="{296CC2AF-D311-4B60-9106-C32164F2A951}" type="parTrans" cxnId="{F474A365-6BE6-4B8F-9822-C47ED3D982ED}">
      <dgm:prSet/>
      <dgm:spPr/>
      <dgm:t>
        <a:bodyPr/>
        <a:lstStyle/>
        <a:p>
          <a:endParaRPr lang="zh-CN" altLang="en-US"/>
        </a:p>
      </dgm:t>
    </dgm:pt>
    <dgm:pt modelId="{F428E216-36CF-4C5D-9E2B-E7DFEEA70093}" type="sibTrans" cxnId="{F474A365-6BE6-4B8F-9822-C47ED3D982ED}">
      <dgm:prSet/>
      <dgm:spPr/>
      <dgm:t>
        <a:bodyPr/>
        <a:lstStyle/>
        <a:p>
          <a:endParaRPr lang="zh-CN" altLang="en-US"/>
        </a:p>
      </dgm:t>
    </dgm:pt>
    <dgm:pt modelId="{5CAB8BAA-1296-4456-8B3D-707D516C9FFD}">
      <dgm:prSet/>
      <dgm:spPr/>
    </dgm:pt>
    <dgm:pt modelId="{F478733D-C5D4-4741-8C88-BBAFB00969E2}" type="parTrans" cxnId="{009216AC-008E-48B8-8B25-D6604991804D}">
      <dgm:prSet/>
      <dgm:spPr/>
      <dgm:t>
        <a:bodyPr/>
        <a:lstStyle/>
        <a:p>
          <a:endParaRPr lang="zh-CN" altLang="en-US"/>
        </a:p>
      </dgm:t>
    </dgm:pt>
    <dgm:pt modelId="{B50C339D-338C-45A1-A0AB-DFFA71370558}" type="sibTrans" cxnId="{009216AC-008E-48B8-8B25-D6604991804D}">
      <dgm:prSet/>
      <dgm:spPr/>
      <dgm:t>
        <a:bodyPr/>
        <a:lstStyle/>
        <a:p>
          <a:endParaRPr lang="zh-CN" altLang="en-US"/>
        </a:p>
      </dgm:t>
    </dgm:pt>
    <dgm:pt modelId="{81633228-23F6-4CBB-B92D-2A89E38D1FE5}" type="pres">
      <dgm:prSet presAssocID="{5C8780AB-3625-44B7-BED5-AE7DCB5049C1}" presName="Name0" presStyleCnt="0">
        <dgm:presLayoutVars>
          <dgm:chMax val="2"/>
          <dgm:chPref val="2"/>
          <dgm:animLvl val="lvl"/>
        </dgm:presLayoutVars>
      </dgm:prSet>
      <dgm:spPr/>
    </dgm:pt>
    <dgm:pt modelId="{CD7B8DA7-7F5D-4454-A1D0-93EE2D902903}" type="pres">
      <dgm:prSet presAssocID="{5C8780AB-3625-44B7-BED5-AE7DCB5049C1}" presName="LeftText" presStyleLbl="revTx" presStyleIdx="0" presStyleCnt="0">
        <dgm:presLayoutVars>
          <dgm:bulletEnabled val="1"/>
        </dgm:presLayoutVars>
      </dgm:prSet>
      <dgm:spPr/>
    </dgm:pt>
    <dgm:pt modelId="{6D3DF018-0FE8-4F84-AA91-2EA9D387D8B8}" type="pres">
      <dgm:prSet presAssocID="{5C8780AB-3625-44B7-BED5-AE7DCB5049C1}" presName="LeftNode" presStyleLbl="bgImgPlace1" presStyleIdx="0" presStyleCnt="2">
        <dgm:presLayoutVars>
          <dgm:chMax val="2"/>
          <dgm:chPref val="2"/>
        </dgm:presLayoutVars>
      </dgm:prSet>
      <dgm:spPr/>
    </dgm:pt>
    <dgm:pt modelId="{44B6EF32-B925-474F-BC61-5CC4F2D9C7A7}" type="pres">
      <dgm:prSet presAssocID="{5C8780AB-3625-44B7-BED5-AE7DCB5049C1}" presName="RightText" presStyleLbl="revTx" presStyleIdx="0" presStyleCnt="0">
        <dgm:presLayoutVars>
          <dgm:bulletEnabled val="1"/>
        </dgm:presLayoutVars>
      </dgm:prSet>
      <dgm:spPr/>
    </dgm:pt>
    <dgm:pt modelId="{33C6AAD4-8693-4DED-B722-53C687CDE6DE}" type="pres">
      <dgm:prSet presAssocID="{5C8780AB-3625-44B7-BED5-AE7DCB5049C1}" presName="RightNode" presStyleLbl="bgImgPlace1" presStyleIdx="1" presStyleCnt="2">
        <dgm:presLayoutVars>
          <dgm:chMax val="0"/>
          <dgm:chPref val="0"/>
        </dgm:presLayoutVars>
      </dgm:prSet>
      <dgm:spPr/>
    </dgm:pt>
    <dgm:pt modelId="{C9547A60-99B5-439D-870F-8626E33974EE}" type="pres">
      <dgm:prSet presAssocID="{5C8780AB-3625-44B7-BED5-AE7DCB5049C1}" presName="TopArrow" presStyleLbl="node1" presStyleIdx="0" presStyleCnt="2"/>
      <dgm:spPr/>
    </dgm:pt>
    <dgm:pt modelId="{8E29FE16-A770-4875-BE69-DF6A5B84558B}" type="pres">
      <dgm:prSet presAssocID="{5C8780AB-3625-44B7-BED5-AE7DCB5049C1}" presName="BottomArrow" presStyleLbl="node1" presStyleIdx="1" presStyleCnt="2"/>
      <dgm:spPr/>
    </dgm:pt>
  </dgm:ptLst>
  <dgm:cxnLst>
    <dgm:cxn modelId="{009216AC-008E-48B8-8B25-D6604991804D}" srcId="{5C8780AB-3625-44B7-BED5-AE7DCB5049C1}" destId="{5CAB8BAA-1296-4456-8B3D-707D516C9FFD}" srcOrd="5" destOrd="0" parTransId="{F478733D-C5D4-4741-8C88-BBAFB00969E2}" sibTransId="{B50C339D-338C-45A1-A0AB-DFFA71370558}"/>
    <dgm:cxn modelId="{9281CA3B-D3A8-4F0C-9B3D-3CD5D2935C8C}" srcId="{5C8780AB-3625-44B7-BED5-AE7DCB5049C1}" destId="{241C268B-45A2-489B-AA12-D59ACF0F05C5}" srcOrd="1" destOrd="0" parTransId="{B5757E98-F642-4D4C-A578-9C698B0B6023}" sibTransId="{EA11560A-B3BB-4816-A8BF-DB0E0B228E7E}"/>
    <dgm:cxn modelId="{355ABCC0-2640-488C-BF91-BEC1883EBAED}" type="presOf" srcId="{241C268B-45A2-489B-AA12-D59ACF0F05C5}" destId="{44B6EF32-B925-474F-BC61-5CC4F2D9C7A7}" srcOrd="0" destOrd="0" presId="urn:microsoft.com/office/officeart/2009/layout/ReverseList"/>
    <dgm:cxn modelId="{51187267-17DD-409B-8CE4-3F176F0A7F5D}" type="presOf" srcId="{241C268B-45A2-489B-AA12-D59ACF0F05C5}" destId="{33C6AAD4-8693-4DED-B722-53C687CDE6DE}" srcOrd="1" destOrd="0" presId="urn:microsoft.com/office/officeart/2009/layout/ReverseList"/>
    <dgm:cxn modelId="{AA385757-9418-4D46-BAEC-FB17325BC1B5}" srcId="{5C8780AB-3625-44B7-BED5-AE7DCB5049C1}" destId="{95FC8B27-557C-4954-A52A-77C6D01896AB}" srcOrd="2" destOrd="0" parTransId="{CCB597A5-1BC1-4BF9-B1D6-1608CF800CBB}" sibTransId="{65710ADE-2127-4DEE-9879-A265E5947F1B}"/>
    <dgm:cxn modelId="{4F0B3B8A-9D67-409B-8092-8B6B87416A44}" srcId="{5C8780AB-3625-44B7-BED5-AE7DCB5049C1}" destId="{2D65DAC7-961F-42D9-9704-9547A9A9D979}" srcOrd="3" destOrd="0" parTransId="{547F46AE-3548-4D67-BF86-AF0D34F94C62}" sibTransId="{5ECC1EDA-6949-4769-836E-D5D3E3475A50}"/>
    <dgm:cxn modelId="{E6398516-D12C-46E9-9950-BC1142C38D65}" srcId="{5C8780AB-3625-44B7-BED5-AE7DCB5049C1}" destId="{570CE35F-1D00-4F91-84AB-B87D42FF834D}" srcOrd="0" destOrd="0" parTransId="{BD8015DE-1485-46CF-B6E0-A8CFE86CE153}" sibTransId="{7499FBCA-98C8-421E-B27C-8A8E04B9837C}"/>
    <dgm:cxn modelId="{F474A365-6BE6-4B8F-9822-C47ED3D982ED}" srcId="{5C8780AB-3625-44B7-BED5-AE7DCB5049C1}" destId="{E0F94DA4-8C4C-48DD-B97B-76B4CA8BCDF8}" srcOrd="4" destOrd="0" parTransId="{296CC2AF-D311-4B60-9106-C32164F2A951}" sibTransId="{F428E216-36CF-4C5D-9E2B-E7DFEEA70093}"/>
    <dgm:cxn modelId="{6C43ECB2-FDB8-422E-965F-6F969156193A}" type="presOf" srcId="{5C8780AB-3625-44B7-BED5-AE7DCB5049C1}" destId="{81633228-23F6-4CBB-B92D-2A89E38D1FE5}" srcOrd="0" destOrd="0" presId="urn:microsoft.com/office/officeart/2009/layout/ReverseList"/>
    <dgm:cxn modelId="{A5448F72-F0EC-425E-B415-1359CFE480B1}" type="presOf" srcId="{570CE35F-1D00-4F91-84AB-B87D42FF834D}" destId="{CD7B8DA7-7F5D-4454-A1D0-93EE2D902903}" srcOrd="0" destOrd="0" presId="urn:microsoft.com/office/officeart/2009/layout/ReverseList"/>
    <dgm:cxn modelId="{52A804D2-FEF7-46E7-BCB8-D27535EE32D5}" type="presOf" srcId="{570CE35F-1D00-4F91-84AB-B87D42FF834D}" destId="{6D3DF018-0FE8-4F84-AA91-2EA9D387D8B8}" srcOrd="1" destOrd="0" presId="urn:microsoft.com/office/officeart/2009/layout/ReverseList"/>
    <dgm:cxn modelId="{226E0ECD-C38F-46F9-A62E-8E779B64FEA8}" type="presParOf" srcId="{81633228-23F6-4CBB-B92D-2A89E38D1FE5}" destId="{CD7B8DA7-7F5D-4454-A1D0-93EE2D902903}" srcOrd="0" destOrd="0" presId="urn:microsoft.com/office/officeart/2009/layout/ReverseList"/>
    <dgm:cxn modelId="{B88A7170-F783-45BF-9C28-60BEB9D22E20}" type="presParOf" srcId="{81633228-23F6-4CBB-B92D-2A89E38D1FE5}" destId="{6D3DF018-0FE8-4F84-AA91-2EA9D387D8B8}" srcOrd="1" destOrd="0" presId="urn:microsoft.com/office/officeart/2009/layout/ReverseList"/>
    <dgm:cxn modelId="{6A8D4456-F9DD-4A68-AD8C-14AC832A250B}" type="presParOf" srcId="{81633228-23F6-4CBB-B92D-2A89E38D1FE5}" destId="{44B6EF32-B925-474F-BC61-5CC4F2D9C7A7}" srcOrd="2" destOrd="0" presId="urn:microsoft.com/office/officeart/2009/layout/ReverseList"/>
    <dgm:cxn modelId="{9772F0B1-9436-46AE-8B72-E326702CDBDF}" type="presParOf" srcId="{81633228-23F6-4CBB-B92D-2A89E38D1FE5}" destId="{33C6AAD4-8693-4DED-B722-53C687CDE6DE}" srcOrd="3" destOrd="0" presId="urn:microsoft.com/office/officeart/2009/layout/ReverseList"/>
    <dgm:cxn modelId="{79E9D58B-0840-423D-84FF-73201A97686B}" type="presParOf" srcId="{81633228-23F6-4CBB-B92D-2A89E38D1FE5}" destId="{C9547A60-99B5-439D-870F-8626E33974EE}" srcOrd="4" destOrd="0" presId="urn:microsoft.com/office/officeart/2009/layout/ReverseList"/>
    <dgm:cxn modelId="{90273459-8ACF-40D5-B59D-90017C8AFBBD}" type="presParOf" srcId="{81633228-23F6-4CBB-B92D-2A89E38D1FE5}" destId="{8E29FE16-A770-4875-BE69-DF6A5B84558B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D7DB3D1-62CD-4D9B-9C3F-ED22CEB8931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zh-CN" altLang="en-US"/>
        </a:p>
      </dgm:t>
    </dgm:pt>
    <dgm:pt modelId="{9C69639C-4E21-4B87-A81E-D4146AAB72BF}">
      <dgm:prSet/>
      <dgm:spPr/>
      <dgm:t>
        <a:bodyPr/>
        <a:lstStyle/>
        <a:p>
          <a:pPr rtl="0"/>
          <a:r>
            <a:rPr lang="zh-CN" smtClean="0"/>
            <a:t>平衡画面轻重，填补一定的空间，点缀和活跃画面气氛的作用。</a:t>
          </a:r>
          <a:endParaRPr lang="zh-CN"/>
        </a:p>
      </dgm:t>
    </dgm:pt>
    <dgm:pt modelId="{04F37C49-D6B7-43AE-9FA9-27FEF4B0B837}" type="parTrans" cxnId="{29C0B3F6-E4AB-4403-B2BF-D724FA29CF08}">
      <dgm:prSet/>
      <dgm:spPr/>
      <dgm:t>
        <a:bodyPr/>
        <a:lstStyle/>
        <a:p>
          <a:endParaRPr lang="zh-CN" altLang="en-US"/>
        </a:p>
      </dgm:t>
    </dgm:pt>
    <dgm:pt modelId="{CE21EA40-BCDD-4069-96EF-9B20A5273AEC}" type="sibTrans" cxnId="{29C0B3F6-E4AB-4403-B2BF-D724FA29CF08}">
      <dgm:prSet/>
      <dgm:spPr/>
      <dgm:t>
        <a:bodyPr/>
        <a:lstStyle/>
        <a:p>
          <a:endParaRPr lang="zh-CN" altLang="en-US"/>
        </a:p>
      </dgm:t>
    </dgm:pt>
    <dgm:pt modelId="{99B7B71F-7DA6-4B1E-99AA-6FAF6D1EFC4F}">
      <dgm:prSet/>
      <dgm:spPr/>
      <dgm:t>
        <a:bodyPr/>
        <a:lstStyle/>
        <a:p>
          <a:pPr rtl="0"/>
          <a:r>
            <a:rPr lang="zh-CN" smtClean="0"/>
            <a:t>可以组合起来成为一种肌理或其他要素，衬托画面主体。</a:t>
          </a:r>
          <a:endParaRPr lang="zh-CN"/>
        </a:p>
      </dgm:t>
    </dgm:pt>
    <dgm:pt modelId="{A5D5A19E-061D-43B2-9106-684D85D802D8}" type="parTrans" cxnId="{4FAE12E5-5A57-4F3F-896A-1F5E4B059C61}">
      <dgm:prSet/>
      <dgm:spPr/>
      <dgm:t>
        <a:bodyPr/>
        <a:lstStyle/>
        <a:p>
          <a:endParaRPr lang="zh-CN" altLang="en-US"/>
        </a:p>
      </dgm:t>
    </dgm:pt>
    <dgm:pt modelId="{3D0922F5-0642-4771-8638-E31A9B3D16F7}" type="sibTrans" cxnId="{4FAE12E5-5A57-4F3F-896A-1F5E4B059C61}">
      <dgm:prSet/>
      <dgm:spPr/>
      <dgm:t>
        <a:bodyPr/>
        <a:lstStyle/>
        <a:p>
          <a:endParaRPr lang="zh-CN" altLang="en-US"/>
        </a:p>
      </dgm:t>
    </dgm:pt>
    <dgm:pt modelId="{2A354E11-30BE-4127-8314-DE18C10C217E}" type="pres">
      <dgm:prSet presAssocID="{0D7DB3D1-62CD-4D9B-9C3F-ED22CEB8931D}" presName="linear" presStyleCnt="0">
        <dgm:presLayoutVars>
          <dgm:animLvl val="lvl"/>
          <dgm:resizeHandles val="exact"/>
        </dgm:presLayoutVars>
      </dgm:prSet>
      <dgm:spPr/>
    </dgm:pt>
    <dgm:pt modelId="{C70711EA-D2F4-4DED-9AD1-115BD1176F8D}" type="pres">
      <dgm:prSet presAssocID="{9C69639C-4E21-4B87-A81E-D4146AAB72B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B436E1C-7276-4088-BEAB-9CBB90BD21A5}" type="pres">
      <dgm:prSet presAssocID="{CE21EA40-BCDD-4069-96EF-9B20A5273AEC}" presName="spacer" presStyleCnt="0"/>
      <dgm:spPr/>
    </dgm:pt>
    <dgm:pt modelId="{BA08AAE9-9EB8-4E0B-9488-47AB4B81C7E5}" type="pres">
      <dgm:prSet presAssocID="{99B7B71F-7DA6-4B1E-99AA-6FAF6D1EFC4F}" presName="parentText" presStyleLbl="node1" presStyleIdx="1" presStyleCnt="2" custLinFactY="37762" custLinFactNeighborY="100000">
        <dgm:presLayoutVars>
          <dgm:chMax val="0"/>
          <dgm:bulletEnabled val="1"/>
        </dgm:presLayoutVars>
      </dgm:prSet>
      <dgm:spPr/>
    </dgm:pt>
  </dgm:ptLst>
  <dgm:cxnLst>
    <dgm:cxn modelId="{4FAE12E5-5A57-4F3F-896A-1F5E4B059C61}" srcId="{0D7DB3D1-62CD-4D9B-9C3F-ED22CEB8931D}" destId="{99B7B71F-7DA6-4B1E-99AA-6FAF6D1EFC4F}" srcOrd="1" destOrd="0" parTransId="{A5D5A19E-061D-43B2-9106-684D85D802D8}" sibTransId="{3D0922F5-0642-4771-8638-E31A9B3D16F7}"/>
    <dgm:cxn modelId="{29C0B3F6-E4AB-4403-B2BF-D724FA29CF08}" srcId="{0D7DB3D1-62CD-4D9B-9C3F-ED22CEB8931D}" destId="{9C69639C-4E21-4B87-A81E-D4146AAB72BF}" srcOrd="0" destOrd="0" parTransId="{04F37C49-D6B7-43AE-9FA9-27FEF4B0B837}" sibTransId="{CE21EA40-BCDD-4069-96EF-9B20A5273AEC}"/>
    <dgm:cxn modelId="{C0E35AF1-EDA7-4919-8E21-FD42EBAB461A}" type="presOf" srcId="{9C69639C-4E21-4B87-A81E-D4146AAB72BF}" destId="{C70711EA-D2F4-4DED-9AD1-115BD1176F8D}" srcOrd="0" destOrd="0" presId="urn:microsoft.com/office/officeart/2005/8/layout/vList2"/>
    <dgm:cxn modelId="{E5A54363-3713-4286-AFDE-4AEABC8C1D4B}" type="presOf" srcId="{99B7B71F-7DA6-4B1E-99AA-6FAF6D1EFC4F}" destId="{BA08AAE9-9EB8-4E0B-9488-47AB4B81C7E5}" srcOrd="0" destOrd="0" presId="urn:microsoft.com/office/officeart/2005/8/layout/vList2"/>
    <dgm:cxn modelId="{44D43F7E-9334-4458-B1D1-4B9E88781178}" type="presOf" srcId="{0D7DB3D1-62CD-4D9B-9C3F-ED22CEB8931D}" destId="{2A354E11-30BE-4127-8314-DE18C10C217E}" srcOrd="0" destOrd="0" presId="urn:microsoft.com/office/officeart/2005/8/layout/vList2"/>
    <dgm:cxn modelId="{D46621F9-C362-48C5-B5BE-8C4A24F3C095}" type="presParOf" srcId="{2A354E11-30BE-4127-8314-DE18C10C217E}" destId="{C70711EA-D2F4-4DED-9AD1-115BD1176F8D}" srcOrd="0" destOrd="0" presId="urn:microsoft.com/office/officeart/2005/8/layout/vList2"/>
    <dgm:cxn modelId="{DDACDFF8-5FC1-4399-8A4D-3E6ED450CF7B}" type="presParOf" srcId="{2A354E11-30BE-4127-8314-DE18C10C217E}" destId="{6B436E1C-7276-4088-BEAB-9CBB90BD21A5}" srcOrd="1" destOrd="0" presId="urn:microsoft.com/office/officeart/2005/8/layout/vList2"/>
    <dgm:cxn modelId="{7B1074D6-5C99-4AC4-8076-2E6CA94E8E33}" type="presParOf" srcId="{2A354E11-30BE-4127-8314-DE18C10C217E}" destId="{BA08AAE9-9EB8-4E0B-9488-47AB4B81C7E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E1AA003-8E48-4061-A014-25214D0D084D}" type="doc">
      <dgm:prSet loTypeId="urn:microsoft.com/office/officeart/2005/8/layout/hList9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C39A505C-AA88-45B4-B33D-B2067D427ABC}">
      <dgm:prSet custT="1"/>
      <dgm:spPr/>
      <dgm:t>
        <a:bodyPr/>
        <a:lstStyle/>
        <a:p>
          <a:pPr rtl="0"/>
          <a:r>
            <a:rPr lang="zh-CN" altLang="en-US" sz="1600" dirty="0" smtClean="0"/>
            <a:t>以不同的大小、方向位置在版面上形成多样的视觉效果，带给人不同的心理感受；</a:t>
          </a:r>
          <a:endParaRPr lang="zh-CN" altLang="en-US" sz="1600" dirty="0"/>
        </a:p>
      </dgm:t>
    </dgm:pt>
    <dgm:pt modelId="{9C54219A-2792-4E64-8E25-31053C07AC07}" type="parTrans" cxnId="{B981EEFC-4C56-4E65-8011-7A2A2B12A75F}">
      <dgm:prSet/>
      <dgm:spPr/>
      <dgm:t>
        <a:bodyPr/>
        <a:lstStyle/>
        <a:p>
          <a:endParaRPr lang="zh-CN" altLang="en-US"/>
        </a:p>
      </dgm:t>
    </dgm:pt>
    <dgm:pt modelId="{8D9518DC-13C6-4C3E-97A7-812BB71CE353}" type="sibTrans" cxnId="{B981EEFC-4C56-4E65-8011-7A2A2B12A75F}">
      <dgm:prSet/>
      <dgm:spPr/>
      <dgm:t>
        <a:bodyPr/>
        <a:lstStyle/>
        <a:p>
          <a:endParaRPr lang="zh-CN" altLang="en-US"/>
        </a:p>
      </dgm:t>
    </dgm:pt>
    <dgm:pt modelId="{BE2BE847-0390-43A3-9B9A-FABE219191BF}">
      <dgm:prSet custT="1"/>
      <dgm:spPr/>
      <dgm:t>
        <a:bodyPr/>
        <a:lstStyle/>
        <a:p>
          <a:pPr rtl="0"/>
          <a:r>
            <a:rPr lang="en-US" altLang="zh-CN" sz="1600" dirty="0" smtClean="0"/>
            <a:t>     </a:t>
          </a:r>
          <a:r>
            <a:rPr lang="zh-CN" sz="1600" dirty="0" smtClean="0"/>
            <a:t>在版面中心点会给人静止稳重的感觉；</a:t>
          </a:r>
          <a:endParaRPr lang="zh-CN" sz="1600" dirty="0"/>
        </a:p>
      </dgm:t>
    </dgm:pt>
    <dgm:pt modelId="{2C59F43F-94CA-4A53-8613-5A9283B14B35}" type="parTrans" cxnId="{F254EDB6-291A-4A7A-9738-BF4CA168DBFE}">
      <dgm:prSet/>
      <dgm:spPr/>
      <dgm:t>
        <a:bodyPr/>
        <a:lstStyle/>
        <a:p>
          <a:endParaRPr lang="zh-CN" altLang="en-US"/>
        </a:p>
      </dgm:t>
    </dgm:pt>
    <dgm:pt modelId="{10C5FE46-B86F-442E-8253-EF85D0222818}" type="sibTrans" cxnId="{F254EDB6-291A-4A7A-9738-BF4CA168DBFE}">
      <dgm:prSet/>
      <dgm:spPr/>
      <dgm:t>
        <a:bodyPr/>
        <a:lstStyle/>
        <a:p>
          <a:endParaRPr lang="zh-CN" altLang="en-US"/>
        </a:p>
      </dgm:t>
    </dgm:pt>
    <dgm:pt modelId="{46F51C3A-ED9A-478F-8BC0-89F274AD719D}">
      <dgm:prSet custT="1"/>
      <dgm:spPr/>
      <dgm:t>
        <a:bodyPr/>
        <a:lstStyle/>
        <a:p>
          <a:pPr rtl="0"/>
          <a:r>
            <a:rPr lang="en-US" altLang="zh-CN" sz="1600" dirty="0" smtClean="0"/>
            <a:t>     </a:t>
          </a:r>
          <a:r>
            <a:rPr lang="zh-CN" sz="1600" dirty="0" smtClean="0"/>
            <a:t>在版面左右方会产生向中心运动的趋势，在版面上下方则会给人上升或下降的趋势。</a:t>
          </a:r>
          <a:endParaRPr lang="zh-CN" sz="1600" dirty="0"/>
        </a:p>
      </dgm:t>
    </dgm:pt>
    <dgm:pt modelId="{90B68F86-4D21-4808-B536-ED32193536C7}" type="parTrans" cxnId="{53745F5F-8A34-4B34-B300-68F6EDC686E3}">
      <dgm:prSet/>
      <dgm:spPr/>
      <dgm:t>
        <a:bodyPr/>
        <a:lstStyle/>
        <a:p>
          <a:endParaRPr lang="zh-CN" altLang="en-US"/>
        </a:p>
      </dgm:t>
    </dgm:pt>
    <dgm:pt modelId="{0D023CC6-8FA8-4680-8B86-F3E0AE71C027}" type="sibTrans" cxnId="{53745F5F-8A34-4B34-B300-68F6EDC686E3}">
      <dgm:prSet/>
      <dgm:spPr/>
      <dgm:t>
        <a:bodyPr/>
        <a:lstStyle/>
        <a:p>
          <a:endParaRPr lang="zh-CN" altLang="en-US"/>
        </a:p>
      </dgm:t>
    </dgm:pt>
    <dgm:pt modelId="{7FC796E6-C8C8-4133-A45D-1D91FFDE336B}" type="pres">
      <dgm:prSet presAssocID="{CE1AA003-8E48-4061-A014-25214D0D084D}" presName="list" presStyleCnt="0">
        <dgm:presLayoutVars>
          <dgm:dir/>
          <dgm:animLvl val="lvl"/>
        </dgm:presLayoutVars>
      </dgm:prSet>
      <dgm:spPr/>
    </dgm:pt>
    <dgm:pt modelId="{43AD961B-0E98-4C11-B304-B0F6DACA2099}" type="pres">
      <dgm:prSet presAssocID="{C39A505C-AA88-45B4-B33D-B2067D427ABC}" presName="posSpace" presStyleCnt="0"/>
      <dgm:spPr/>
    </dgm:pt>
    <dgm:pt modelId="{F1E8784F-E9C8-4DA2-B31C-71B90DCF447C}" type="pres">
      <dgm:prSet presAssocID="{C39A505C-AA88-45B4-B33D-B2067D427ABC}" presName="vertFlow" presStyleCnt="0"/>
      <dgm:spPr/>
    </dgm:pt>
    <dgm:pt modelId="{FED7F806-37EC-4A55-AF08-0EB5DF16373A}" type="pres">
      <dgm:prSet presAssocID="{C39A505C-AA88-45B4-B33D-B2067D427ABC}" presName="topSpace" presStyleCnt="0"/>
      <dgm:spPr/>
    </dgm:pt>
    <dgm:pt modelId="{3CCA4F1A-DD38-4D33-974D-967A107FF8C5}" type="pres">
      <dgm:prSet presAssocID="{C39A505C-AA88-45B4-B33D-B2067D427ABC}" presName="firstComp" presStyleCnt="0"/>
      <dgm:spPr/>
    </dgm:pt>
    <dgm:pt modelId="{14EDD601-5735-475C-885A-8BE6C88D443E}" type="pres">
      <dgm:prSet presAssocID="{C39A505C-AA88-45B4-B33D-B2067D427ABC}" presName="firstChild" presStyleLbl="bgAccFollowNode1" presStyleIdx="0" presStyleCnt="3"/>
      <dgm:spPr/>
    </dgm:pt>
    <dgm:pt modelId="{E80A9733-E0A3-4A7D-8C53-F716ABE10720}" type="pres">
      <dgm:prSet presAssocID="{C39A505C-AA88-45B4-B33D-B2067D427ABC}" presName="firstChildTx" presStyleLbl="bgAccFollowNode1" presStyleIdx="0" presStyleCnt="3">
        <dgm:presLayoutVars>
          <dgm:bulletEnabled val="1"/>
        </dgm:presLayoutVars>
      </dgm:prSet>
      <dgm:spPr/>
    </dgm:pt>
    <dgm:pt modelId="{B890157B-3A74-4367-9473-B313E8D7C744}" type="pres">
      <dgm:prSet presAssocID="{C39A505C-AA88-45B4-B33D-B2067D427ABC}" presName="negSpace" presStyleCnt="0"/>
      <dgm:spPr/>
    </dgm:pt>
    <dgm:pt modelId="{C8F1E6E7-0CF6-4CBB-8BF5-97E48513739F}" type="pres">
      <dgm:prSet presAssocID="{C39A505C-AA88-45B4-B33D-B2067D427ABC}" presName="circle" presStyleLbl="node1" presStyleIdx="0" presStyleCnt="3" custScaleX="279685" custScaleY="250061" custLinFactNeighborX="20289"/>
      <dgm:spPr/>
    </dgm:pt>
    <dgm:pt modelId="{E8A02115-E312-4EC9-9F26-2E6E708D257B}" type="pres">
      <dgm:prSet presAssocID="{8D9518DC-13C6-4C3E-97A7-812BB71CE353}" presName="transSpace" presStyleCnt="0"/>
      <dgm:spPr/>
    </dgm:pt>
    <dgm:pt modelId="{A6CB0EBD-787B-4215-8B17-580F994C2F54}" type="pres">
      <dgm:prSet presAssocID="{BE2BE847-0390-43A3-9B9A-FABE219191BF}" presName="posSpace" presStyleCnt="0"/>
      <dgm:spPr/>
    </dgm:pt>
    <dgm:pt modelId="{7503D680-C44C-4279-97DB-AE37FCDEFC90}" type="pres">
      <dgm:prSet presAssocID="{BE2BE847-0390-43A3-9B9A-FABE219191BF}" presName="vertFlow" presStyleCnt="0"/>
      <dgm:spPr/>
    </dgm:pt>
    <dgm:pt modelId="{299DA586-0428-434B-B6F4-340F69904C90}" type="pres">
      <dgm:prSet presAssocID="{BE2BE847-0390-43A3-9B9A-FABE219191BF}" presName="topSpace" presStyleCnt="0"/>
      <dgm:spPr/>
    </dgm:pt>
    <dgm:pt modelId="{94EF0148-2A16-44C8-8C00-4B41DF4C0901}" type="pres">
      <dgm:prSet presAssocID="{BE2BE847-0390-43A3-9B9A-FABE219191BF}" presName="firstComp" presStyleCnt="0"/>
      <dgm:spPr/>
    </dgm:pt>
    <dgm:pt modelId="{602B7EDB-BDE5-45B9-AEEF-A505A207DFCF}" type="pres">
      <dgm:prSet presAssocID="{BE2BE847-0390-43A3-9B9A-FABE219191BF}" presName="firstChild" presStyleLbl="bgAccFollowNode1" presStyleIdx="1" presStyleCnt="3"/>
      <dgm:spPr/>
    </dgm:pt>
    <dgm:pt modelId="{F0B6B66E-4603-436D-A37A-93795E638A4C}" type="pres">
      <dgm:prSet presAssocID="{BE2BE847-0390-43A3-9B9A-FABE219191BF}" presName="firstChildTx" presStyleLbl="bgAccFollowNode1" presStyleIdx="1" presStyleCnt="3">
        <dgm:presLayoutVars>
          <dgm:bulletEnabled val="1"/>
        </dgm:presLayoutVars>
      </dgm:prSet>
      <dgm:spPr/>
    </dgm:pt>
    <dgm:pt modelId="{8336B5C5-36E7-4B83-B3B9-1212D12B39AE}" type="pres">
      <dgm:prSet presAssocID="{BE2BE847-0390-43A3-9B9A-FABE219191BF}" presName="negSpace" presStyleCnt="0"/>
      <dgm:spPr/>
    </dgm:pt>
    <dgm:pt modelId="{E5C87898-852D-4216-A456-67C8B35B6E82}" type="pres">
      <dgm:prSet presAssocID="{BE2BE847-0390-43A3-9B9A-FABE219191BF}" presName="circle" presStyleLbl="node1" presStyleIdx="1" presStyleCnt="3" custScaleX="231530" custScaleY="215505"/>
      <dgm:spPr/>
    </dgm:pt>
    <dgm:pt modelId="{3FAE9A3E-7992-437A-BC4F-92678745CAD6}" type="pres">
      <dgm:prSet presAssocID="{10C5FE46-B86F-442E-8253-EF85D0222818}" presName="transSpace" presStyleCnt="0"/>
      <dgm:spPr/>
    </dgm:pt>
    <dgm:pt modelId="{466D19EB-8A00-47FC-AEAD-91E465432232}" type="pres">
      <dgm:prSet presAssocID="{46F51C3A-ED9A-478F-8BC0-89F274AD719D}" presName="posSpace" presStyleCnt="0"/>
      <dgm:spPr/>
    </dgm:pt>
    <dgm:pt modelId="{2A755A4A-79EE-4976-A987-FC6D999DCBB3}" type="pres">
      <dgm:prSet presAssocID="{46F51C3A-ED9A-478F-8BC0-89F274AD719D}" presName="vertFlow" presStyleCnt="0"/>
      <dgm:spPr/>
    </dgm:pt>
    <dgm:pt modelId="{B7D0A1B4-0BF8-4A9A-997F-8080EC108902}" type="pres">
      <dgm:prSet presAssocID="{46F51C3A-ED9A-478F-8BC0-89F274AD719D}" presName="topSpace" presStyleCnt="0"/>
      <dgm:spPr/>
    </dgm:pt>
    <dgm:pt modelId="{4A9C83A1-AFC3-4A6F-B97A-C90759B2840F}" type="pres">
      <dgm:prSet presAssocID="{46F51C3A-ED9A-478F-8BC0-89F274AD719D}" presName="firstComp" presStyleCnt="0"/>
      <dgm:spPr/>
    </dgm:pt>
    <dgm:pt modelId="{5E001FF2-F406-4D19-A3D1-70D9C0163A74}" type="pres">
      <dgm:prSet presAssocID="{46F51C3A-ED9A-478F-8BC0-89F274AD719D}" presName="firstChild" presStyleLbl="bgAccFollowNode1" presStyleIdx="2" presStyleCnt="3"/>
      <dgm:spPr/>
    </dgm:pt>
    <dgm:pt modelId="{EA7846C3-6146-4345-8671-E67A006C14DB}" type="pres">
      <dgm:prSet presAssocID="{46F51C3A-ED9A-478F-8BC0-89F274AD719D}" presName="firstChildTx" presStyleLbl="bgAccFollowNode1" presStyleIdx="2" presStyleCnt="3">
        <dgm:presLayoutVars>
          <dgm:bulletEnabled val="1"/>
        </dgm:presLayoutVars>
      </dgm:prSet>
      <dgm:spPr/>
    </dgm:pt>
    <dgm:pt modelId="{62F80E54-EB28-4EF6-89CB-E6AD82F336B9}" type="pres">
      <dgm:prSet presAssocID="{46F51C3A-ED9A-478F-8BC0-89F274AD719D}" presName="negSpace" presStyleCnt="0"/>
      <dgm:spPr/>
    </dgm:pt>
    <dgm:pt modelId="{C97EC9FB-D8B2-4078-AF72-68E6BF687D01}" type="pres">
      <dgm:prSet presAssocID="{46F51C3A-ED9A-478F-8BC0-89F274AD719D}" presName="circle" presStyleLbl="node1" presStyleIdx="2" presStyleCnt="3" custScaleX="320705" custScaleY="245251" custLinFactNeighborX="-20420"/>
      <dgm:spPr/>
    </dgm:pt>
  </dgm:ptLst>
  <dgm:cxnLst>
    <dgm:cxn modelId="{B981EEFC-4C56-4E65-8011-7A2A2B12A75F}" srcId="{CE1AA003-8E48-4061-A014-25214D0D084D}" destId="{C39A505C-AA88-45B4-B33D-B2067D427ABC}" srcOrd="0" destOrd="0" parTransId="{9C54219A-2792-4E64-8E25-31053C07AC07}" sibTransId="{8D9518DC-13C6-4C3E-97A7-812BB71CE353}"/>
    <dgm:cxn modelId="{0C7B9617-392D-4224-A387-BB08F9F26ECA}" type="presOf" srcId="{CE1AA003-8E48-4061-A014-25214D0D084D}" destId="{7FC796E6-C8C8-4133-A45D-1D91FFDE336B}" srcOrd="0" destOrd="0" presId="urn:microsoft.com/office/officeart/2005/8/layout/hList9"/>
    <dgm:cxn modelId="{F254EDB6-291A-4A7A-9738-BF4CA168DBFE}" srcId="{CE1AA003-8E48-4061-A014-25214D0D084D}" destId="{BE2BE847-0390-43A3-9B9A-FABE219191BF}" srcOrd="1" destOrd="0" parTransId="{2C59F43F-94CA-4A53-8613-5A9283B14B35}" sibTransId="{10C5FE46-B86F-442E-8253-EF85D0222818}"/>
    <dgm:cxn modelId="{53745F5F-8A34-4B34-B300-68F6EDC686E3}" srcId="{CE1AA003-8E48-4061-A014-25214D0D084D}" destId="{46F51C3A-ED9A-478F-8BC0-89F274AD719D}" srcOrd="2" destOrd="0" parTransId="{90B68F86-4D21-4808-B536-ED32193536C7}" sibTransId="{0D023CC6-8FA8-4680-8B86-F3E0AE71C027}"/>
    <dgm:cxn modelId="{F2D89754-D525-4336-8F81-133F88402923}" type="presOf" srcId="{46F51C3A-ED9A-478F-8BC0-89F274AD719D}" destId="{C97EC9FB-D8B2-4078-AF72-68E6BF687D01}" srcOrd="0" destOrd="0" presId="urn:microsoft.com/office/officeart/2005/8/layout/hList9"/>
    <dgm:cxn modelId="{111321E0-E280-46C3-8586-CC79C2FA9092}" type="presOf" srcId="{C39A505C-AA88-45B4-B33D-B2067D427ABC}" destId="{C8F1E6E7-0CF6-4CBB-8BF5-97E48513739F}" srcOrd="0" destOrd="0" presId="urn:microsoft.com/office/officeart/2005/8/layout/hList9"/>
    <dgm:cxn modelId="{CD64B989-FE80-483D-A287-CAA07DB6E182}" type="presOf" srcId="{BE2BE847-0390-43A3-9B9A-FABE219191BF}" destId="{E5C87898-852D-4216-A456-67C8B35B6E82}" srcOrd="0" destOrd="0" presId="urn:microsoft.com/office/officeart/2005/8/layout/hList9"/>
    <dgm:cxn modelId="{D4B7B988-6780-4378-8BC0-A7EE2902D5D8}" type="presParOf" srcId="{7FC796E6-C8C8-4133-A45D-1D91FFDE336B}" destId="{43AD961B-0E98-4C11-B304-B0F6DACA2099}" srcOrd="0" destOrd="0" presId="urn:microsoft.com/office/officeart/2005/8/layout/hList9"/>
    <dgm:cxn modelId="{7A4DCA17-EBB3-4D3B-BC85-7B0BC1FDC006}" type="presParOf" srcId="{7FC796E6-C8C8-4133-A45D-1D91FFDE336B}" destId="{F1E8784F-E9C8-4DA2-B31C-71B90DCF447C}" srcOrd="1" destOrd="0" presId="urn:microsoft.com/office/officeart/2005/8/layout/hList9"/>
    <dgm:cxn modelId="{7C45A243-D875-4654-B124-6C79B436AE3B}" type="presParOf" srcId="{F1E8784F-E9C8-4DA2-B31C-71B90DCF447C}" destId="{FED7F806-37EC-4A55-AF08-0EB5DF16373A}" srcOrd="0" destOrd="0" presId="urn:microsoft.com/office/officeart/2005/8/layout/hList9"/>
    <dgm:cxn modelId="{5F916967-EA5D-4445-922C-90F70857A027}" type="presParOf" srcId="{F1E8784F-E9C8-4DA2-B31C-71B90DCF447C}" destId="{3CCA4F1A-DD38-4D33-974D-967A107FF8C5}" srcOrd="1" destOrd="0" presId="urn:microsoft.com/office/officeart/2005/8/layout/hList9"/>
    <dgm:cxn modelId="{9A87FA30-6B5B-4AC1-8798-FE54ED5139E9}" type="presParOf" srcId="{3CCA4F1A-DD38-4D33-974D-967A107FF8C5}" destId="{14EDD601-5735-475C-885A-8BE6C88D443E}" srcOrd="0" destOrd="0" presId="urn:microsoft.com/office/officeart/2005/8/layout/hList9"/>
    <dgm:cxn modelId="{A7B45723-D75C-499C-86EF-7005BBB730D5}" type="presParOf" srcId="{3CCA4F1A-DD38-4D33-974D-967A107FF8C5}" destId="{E80A9733-E0A3-4A7D-8C53-F716ABE10720}" srcOrd="1" destOrd="0" presId="urn:microsoft.com/office/officeart/2005/8/layout/hList9"/>
    <dgm:cxn modelId="{9BAF0032-9A92-4559-9CDA-8ED3FB8E4926}" type="presParOf" srcId="{7FC796E6-C8C8-4133-A45D-1D91FFDE336B}" destId="{B890157B-3A74-4367-9473-B313E8D7C744}" srcOrd="2" destOrd="0" presId="urn:microsoft.com/office/officeart/2005/8/layout/hList9"/>
    <dgm:cxn modelId="{36CF5C31-3685-4867-891C-8A605474FF7B}" type="presParOf" srcId="{7FC796E6-C8C8-4133-A45D-1D91FFDE336B}" destId="{C8F1E6E7-0CF6-4CBB-8BF5-97E48513739F}" srcOrd="3" destOrd="0" presId="urn:microsoft.com/office/officeart/2005/8/layout/hList9"/>
    <dgm:cxn modelId="{3E7AAB1B-97C9-436C-8B16-597A770969CE}" type="presParOf" srcId="{7FC796E6-C8C8-4133-A45D-1D91FFDE336B}" destId="{E8A02115-E312-4EC9-9F26-2E6E708D257B}" srcOrd="4" destOrd="0" presId="urn:microsoft.com/office/officeart/2005/8/layout/hList9"/>
    <dgm:cxn modelId="{A8256AC7-F43B-44E2-B056-0D2C12A49EC1}" type="presParOf" srcId="{7FC796E6-C8C8-4133-A45D-1D91FFDE336B}" destId="{A6CB0EBD-787B-4215-8B17-580F994C2F54}" srcOrd="5" destOrd="0" presId="urn:microsoft.com/office/officeart/2005/8/layout/hList9"/>
    <dgm:cxn modelId="{B4C46937-20E1-480B-BDD5-913D713B482B}" type="presParOf" srcId="{7FC796E6-C8C8-4133-A45D-1D91FFDE336B}" destId="{7503D680-C44C-4279-97DB-AE37FCDEFC90}" srcOrd="6" destOrd="0" presId="urn:microsoft.com/office/officeart/2005/8/layout/hList9"/>
    <dgm:cxn modelId="{79AA2370-60D1-4A48-869C-D8D06A5B3649}" type="presParOf" srcId="{7503D680-C44C-4279-97DB-AE37FCDEFC90}" destId="{299DA586-0428-434B-B6F4-340F69904C90}" srcOrd="0" destOrd="0" presId="urn:microsoft.com/office/officeart/2005/8/layout/hList9"/>
    <dgm:cxn modelId="{B4822638-5962-4EBC-90D4-68E90097633E}" type="presParOf" srcId="{7503D680-C44C-4279-97DB-AE37FCDEFC90}" destId="{94EF0148-2A16-44C8-8C00-4B41DF4C0901}" srcOrd="1" destOrd="0" presId="urn:microsoft.com/office/officeart/2005/8/layout/hList9"/>
    <dgm:cxn modelId="{E906E9E2-7D3B-4CA2-BFF8-99072D27E7FF}" type="presParOf" srcId="{94EF0148-2A16-44C8-8C00-4B41DF4C0901}" destId="{602B7EDB-BDE5-45B9-AEEF-A505A207DFCF}" srcOrd="0" destOrd="0" presId="urn:microsoft.com/office/officeart/2005/8/layout/hList9"/>
    <dgm:cxn modelId="{CC67D182-EB5E-4283-9A31-482D00305613}" type="presParOf" srcId="{94EF0148-2A16-44C8-8C00-4B41DF4C0901}" destId="{F0B6B66E-4603-436D-A37A-93795E638A4C}" srcOrd="1" destOrd="0" presId="urn:microsoft.com/office/officeart/2005/8/layout/hList9"/>
    <dgm:cxn modelId="{88A32F9A-49D8-456F-9BAA-25EB6531CB48}" type="presParOf" srcId="{7FC796E6-C8C8-4133-A45D-1D91FFDE336B}" destId="{8336B5C5-36E7-4B83-B3B9-1212D12B39AE}" srcOrd="7" destOrd="0" presId="urn:microsoft.com/office/officeart/2005/8/layout/hList9"/>
    <dgm:cxn modelId="{C820A573-C0A5-4734-B145-4B63D5D60BB3}" type="presParOf" srcId="{7FC796E6-C8C8-4133-A45D-1D91FFDE336B}" destId="{E5C87898-852D-4216-A456-67C8B35B6E82}" srcOrd="8" destOrd="0" presId="urn:microsoft.com/office/officeart/2005/8/layout/hList9"/>
    <dgm:cxn modelId="{E34BEE37-D39A-43A1-8856-6DA40F36BFE2}" type="presParOf" srcId="{7FC796E6-C8C8-4133-A45D-1D91FFDE336B}" destId="{3FAE9A3E-7992-437A-BC4F-92678745CAD6}" srcOrd="9" destOrd="0" presId="urn:microsoft.com/office/officeart/2005/8/layout/hList9"/>
    <dgm:cxn modelId="{038F65FD-9D44-4D30-BA68-B74E5801A4FE}" type="presParOf" srcId="{7FC796E6-C8C8-4133-A45D-1D91FFDE336B}" destId="{466D19EB-8A00-47FC-AEAD-91E465432232}" srcOrd="10" destOrd="0" presId="urn:microsoft.com/office/officeart/2005/8/layout/hList9"/>
    <dgm:cxn modelId="{BB86A7FF-203F-4673-A27E-6942F69746F6}" type="presParOf" srcId="{7FC796E6-C8C8-4133-A45D-1D91FFDE336B}" destId="{2A755A4A-79EE-4976-A987-FC6D999DCBB3}" srcOrd="11" destOrd="0" presId="urn:microsoft.com/office/officeart/2005/8/layout/hList9"/>
    <dgm:cxn modelId="{7FE9B5D5-8CDE-4E72-B528-26FFFC1D0431}" type="presParOf" srcId="{2A755A4A-79EE-4976-A987-FC6D999DCBB3}" destId="{B7D0A1B4-0BF8-4A9A-997F-8080EC108902}" srcOrd="0" destOrd="0" presId="urn:microsoft.com/office/officeart/2005/8/layout/hList9"/>
    <dgm:cxn modelId="{72DA3B87-F239-4F09-B7D6-FF6EA71D5FCC}" type="presParOf" srcId="{2A755A4A-79EE-4976-A987-FC6D999DCBB3}" destId="{4A9C83A1-AFC3-4A6F-B97A-C90759B2840F}" srcOrd="1" destOrd="0" presId="urn:microsoft.com/office/officeart/2005/8/layout/hList9"/>
    <dgm:cxn modelId="{B6A1A2FF-9651-4AD4-8F0C-68131FFE4DB8}" type="presParOf" srcId="{4A9C83A1-AFC3-4A6F-B97A-C90759B2840F}" destId="{5E001FF2-F406-4D19-A3D1-70D9C0163A74}" srcOrd="0" destOrd="0" presId="urn:microsoft.com/office/officeart/2005/8/layout/hList9"/>
    <dgm:cxn modelId="{DFFC9F5A-6F50-402E-AFB9-F8B1E3472FE3}" type="presParOf" srcId="{4A9C83A1-AFC3-4A6F-B97A-C90759B2840F}" destId="{EA7846C3-6146-4345-8671-E67A006C14DB}" srcOrd="1" destOrd="0" presId="urn:microsoft.com/office/officeart/2005/8/layout/hList9"/>
    <dgm:cxn modelId="{873F6CF6-DFAE-4DFA-9344-330B59A1DB26}" type="presParOf" srcId="{7FC796E6-C8C8-4133-A45D-1D91FFDE336B}" destId="{62F80E54-EB28-4EF6-89CB-E6AD82F336B9}" srcOrd="12" destOrd="0" presId="urn:microsoft.com/office/officeart/2005/8/layout/hList9"/>
    <dgm:cxn modelId="{0AF4C47C-5C5E-403C-811C-2EB258489D9D}" type="presParOf" srcId="{7FC796E6-C8C8-4133-A45D-1D91FFDE336B}" destId="{C97EC9FB-D8B2-4078-AF72-68E6BF687D01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0086C1E-6F70-40C8-A788-EDD5BE298E75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2682E75-791A-4C9A-9C7F-41C1FCF7AC4B}">
      <dgm:prSet/>
      <dgm:spPr/>
      <dgm:t>
        <a:bodyPr/>
        <a:lstStyle/>
        <a:p>
          <a:pPr algn="ctr" rtl="0"/>
          <a:r>
            <a:rPr lang="zh-CN" dirty="0" smtClean="0"/>
            <a:t>线游离于点与形之间，具有位置、长度、宽度、方向、形状和性格。</a:t>
          </a:r>
          <a:endParaRPr lang="zh-CN" dirty="0"/>
        </a:p>
      </dgm:t>
    </dgm:pt>
    <dgm:pt modelId="{57255D4B-5C80-4CA1-B718-FC80CC99DE85}" type="parTrans" cxnId="{74CE3136-7517-4CC7-87E9-02D74738342B}">
      <dgm:prSet/>
      <dgm:spPr/>
      <dgm:t>
        <a:bodyPr/>
        <a:lstStyle/>
        <a:p>
          <a:endParaRPr lang="zh-CN" altLang="en-US"/>
        </a:p>
      </dgm:t>
    </dgm:pt>
    <dgm:pt modelId="{8EFFC1AB-7378-49B3-960E-D5A6C527059C}" type="sibTrans" cxnId="{74CE3136-7517-4CC7-87E9-02D74738342B}">
      <dgm:prSet/>
      <dgm:spPr/>
      <dgm:t>
        <a:bodyPr/>
        <a:lstStyle/>
        <a:p>
          <a:endParaRPr lang="zh-CN" altLang="en-US"/>
        </a:p>
      </dgm:t>
    </dgm:pt>
    <dgm:pt modelId="{7DBC5064-69AB-4FC9-ADCC-277E9101FCFB}">
      <dgm:prSet/>
      <dgm:spPr/>
      <dgm:t>
        <a:bodyPr/>
        <a:lstStyle/>
        <a:p>
          <a:pPr algn="ctr" rtl="0"/>
          <a:r>
            <a:rPr lang="zh-CN" smtClean="0"/>
            <a:t>直线和曲线是决定版面形象的基本要素。</a:t>
          </a:r>
          <a:endParaRPr lang="zh-CN"/>
        </a:p>
      </dgm:t>
    </dgm:pt>
    <dgm:pt modelId="{76DA1D13-2F1C-432E-AE85-8D17C4AB3EB2}" type="parTrans" cxnId="{8CF39A05-1CDC-4132-B59D-50EDA3E4DD1C}">
      <dgm:prSet/>
      <dgm:spPr/>
      <dgm:t>
        <a:bodyPr/>
        <a:lstStyle/>
        <a:p>
          <a:endParaRPr lang="zh-CN" altLang="en-US"/>
        </a:p>
      </dgm:t>
    </dgm:pt>
    <dgm:pt modelId="{B88CC2AD-59C8-4AF7-89FA-AA58548B6DEF}" type="sibTrans" cxnId="{8CF39A05-1CDC-4132-B59D-50EDA3E4DD1C}">
      <dgm:prSet/>
      <dgm:spPr/>
      <dgm:t>
        <a:bodyPr/>
        <a:lstStyle/>
        <a:p>
          <a:endParaRPr lang="zh-CN" altLang="en-US"/>
        </a:p>
      </dgm:t>
    </dgm:pt>
    <dgm:pt modelId="{5B7BF0CF-8787-4A0C-8162-697EDD6598BB}">
      <dgm:prSet/>
      <dgm:spPr/>
      <dgm:t>
        <a:bodyPr/>
        <a:lstStyle/>
        <a:p>
          <a:pPr algn="ctr" rtl="0"/>
          <a:r>
            <a:rPr lang="zh-CN" smtClean="0"/>
            <a:t>每一种线都有它自己独特的个性与情感存在着。</a:t>
          </a:r>
          <a:endParaRPr lang="zh-CN"/>
        </a:p>
      </dgm:t>
    </dgm:pt>
    <dgm:pt modelId="{63C6B371-09A6-47C2-9DB1-61B10CCE2E9B}" type="parTrans" cxnId="{A1F79BE1-30BA-4995-B3F0-2C0F61A0E734}">
      <dgm:prSet/>
      <dgm:spPr/>
      <dgm:t>
        <a:bodyPr/>
        <a:lstStyle/>
        <a:p>
          <a:endParaRPr lang="zh-CN" altLang="en-US"/>
        </a:p>
      </dgm:t>
    </dgm:pt>
    <dgm:pt modelId="{43842324-976F-4912-8AB2-C9DF52CAC222}" type="sibTrans" cxnId="{A1F79BE1-30BA-4995-B3F0-2C0F61A0E734}">
      <dgm:prSet/>
      <dgm:spPr/>
      <dgm:t>
        <a:bodyPr/>
        <a:lstStyle/>
        <a:p>
          <a:endParaRPr lang="zh-CN" altLang="en-US"/>
        </a:p>
      </dgm:t>
    </dgm:pt>
    <dgm:pt modelId="{23FBEEF3-D79D-455A-8FF8-E33F0D35083B}">
      <dgm:prSet/>
      <dgm:spPr/>
      <dgm:t>
        <a:bodyPr/>
        <a:lstStyle/>
        <a:p>
          <a:pPr algn="ctr" rtl="0"/>
          <a:r>
            <a:rPr lang="zh-CN" smtClean="0"/>
            <a:t>将各种不同的线运用到版面设计中去就会获得各种不同的效果。所以说，设计者能善于运用它，就等于拥有一个最得力的工具。</a:t>
          </a:r>
          <a:endParaRPr lang="zh-CN"/>
        </a:p>
      </dgm:t>
    </dgm:pt>
    <dgm:pt modelId="{C9C1F372-2D99-4901-A46B-75F8E7633857}" type="parTrans" cxnId="{0407A7B7-E0D0-4A4B-9E9D-3F03AA372975}">
      <dgm:prSet/>
      <dgm:spPr/>
      <dgm:t>
        <a:bodyPr/>
        <a:lstStyle/>
        <a:p>
          <a:endParaRPr lang="zh-CN" altLang="en-US"/>
        </a:p>
      </dgm:t>
    </dgm:pt>
    <dgm:pt modelId="{0EC2EFE2-2924-43AF-AB31-F4D37A071CEE}" type="sibTrans" cxnId="{0407A7B7-E0D0-4A4B-9E9D-3F03AA372975}">
      <dgm:prSet/>
      <dgm:spPr/>
      <dgm:t>
        <a:bodyPr/>
        <a:lstStyle/>
        <a:p>
          <a:endParaRPr lang="zh-CN" altLang="en-US"/>
        </a:p>
      </dgm:t>
    </dgm:pt>
    <dgm:pt modelId="{1687EC10-602F-46D9-8049-F286363B0499}" type="pres">
      <dgm:prSet presAssocID="{70086C1E-6F70-40C8-A788-EDD5BE298E7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B406AB4-FD75-46C7-A239-DAFE2DDA3F6A}" type="pres">
      <dgm:prSet presAssocID="{22682E75-791A-4C9A-9C7F-41C1FCF7AC4B}" presName="horFlow" presStyleCnt="0"/>
      <dgm:spPr/>
    </dgm:pt>
    <dgm:pt modelId="{B13967A6-7B92-4547-8BF3-DC763E82CC2F}" type="pres">
      <dgm:prSet presAssocID="{22682E75-791A-4C9A-9C7F-41C1FCF7AC4B}" presName="bigChev" presStyleLbl="node1" presStyleIdx="0" presStyleCnt="4" custScaleX="339635"/>
      <dgm:spPr/>
    </dgm:pt>
    <dgm:pt modelId="{B3225B36-75BE-4F1F-AE7F-171274031F0D}" type="pres">
      <dgm:prSet presAssocID="{22682E75-791A-4C9A-9C7F-41C1FCF7AC4B}" presName="vSp" presStyleCnt="0"/>
      <dgm:spPr/>
    </dgm:pt>
    <dgm:pt modelId="{9D9BD2D3-F5F5-4D45-BF54-01D8F83F15D5}" type="pres">
      <dgm:prSet presAssocID="{7DBC5064-69AB-4FC9-ADCC-277E9101FCFB}" presName="horFlow" presStyleCnt="0"/>
      <dgm:spPr/>
    </dgm:pt>
    <dgm:pt modelId="{2D1E9805-6D17-4EA1-A1D4-F976B550BB15}" type="pres">
      <dgm:prSet presAssocID="{7DBC5064-69AB-4FC9-ADCC-277E9101FCFB}" presName="bigChev" presStyleLbl="node1" presStyleIdx="1" presStyleCnt="4" custScaleX="314320"/>
      <dgm:spPr/>
    </dgm:pt>
    <dgm:pt modelId="{B887A169-03FD-47D7-BE8F-E8270F8CD2EF}" type="pres">
      <dgm:prSet presAssocID="{7DBC5064-69AB-4FC9-ADCC-277E9101FCFB}" presName="vSp" presStyleCnt="0"/>
      <dgm:spPr/>
    </dgm:pt>
    <dgm:pt modelId="{AE277981-258D-4BB3-A41B-59566CBABF1B}" type="pres">
      <dgm:prSet presAssocID="{5B7BF0CF-8787-4A0C-8162-697EDD6598BB}" presName="horFlow" presStyleCnt="0"/>
      <dgm:spPr/>
    </dgm:pt>
    <dgm:pt modelId="{B7BE1D55-B8C6-49B4-BF7D-0C3DB67D73F0}" type="pres">
      <dgm:prSet presAssocID="{5B7BF0CF-8787-4A0C-8162-697EDD6598BB}" presName="bigChev" presStyleLbl="node1" presStyleIdx="2" presStyleCnt="4" custScaleX="314320"/>
      <dgm:spPr/>
    </dgm:pt>
    <dgm:pt modelId="{6608F9AA-40B1-427F-8409-FBDBF08C6AA0}" type="pres">
      <dgm:prSet presAssocID="{5B7BF0CF-8787-4A0C-8162-697EDD6598BB}" presName="vSp" presStyleCnt="0"/>
      <dgm:spPr/>
    </dgm:pt>
    <dgm:pt modelId="{F08DF53F-9E0B-45C2-AFF2-E4E1F6A5725B}" type="pres">
      <dgm:prSet presAssocID="{23FBEEF3-D79D-455A-8FF8-E33F0D35083B}" presName="horFlow" presStyleCnt="0"/>
      <dgm:spPr/>
    </dgm:pt>
    <dgm:pt modelId="{DCFA3268-37F5-4783-90E4-A040C5B29CE3}" type="pres">
      <dgm:prSet presAssocID="{23FBEEF3-D79D-455A-8FF8-E33F0D35083B}" presName="bigChev" presStyleLbl="node1" presStyleIdx="3" presStyleCnt="4" custScaleX="314320"/>
      <dgm:spPr/>
    </dgm:pt>
  </dgm:ptLst>
  <dgm:cxnLst>
    <dgm:cxn modelId="{74CE3136-7517-4CC7-87E9-02D74738342B}" srcId="{70086C1E-6F70-40C8-A788-EDD5BE298E75}" destId="{22682E75-791A-4C9A-9C7F-41C1FCF7AC4B}" srcOrd="0" destOrd="0" parTransId="{57255D4B-5C80-4CA1-B718-FC80CC99DE85}" sibTransId="{8EFFC1AB-7378-49B3-960E-D5A6C527059C}"/>
    <dgm:cxn modelId="{A1F79BE1-30BA-4995-B3F0-2C0F61A0E734}" srcId="{70086C1E-6F70-40C8-A788-EDD5BE298E75}" destId="{5B7BF0CF-8787-4A0C-8162-697EDD6598BB}" srcOrd="2" destOrd="0" parTransId="{63C6B371-09A6-47C2-9DB1-61B10CCE2E9B}" sibTransId="{43842324-976F-4912-8AB2-C9DF52CAC222}"/>
    <dgm:cxn modelId="{465C0AD1-121C-4C0E-A484-3B796E361927}" type="presOf" srcId="{7DBC5064-69AB-4FC9-ADCC-277E9101FCFB}" destId="{2D1E9805-6D17-4EA1-A1D4-F976B550BB15}" srcOrd="0" destOrd="0" presId="urn:microsoft.com/office/officeart/2005/8/layout/lProcess3"/>
    <dgm:cxn modelId="{82FED0A0-588B-48E6-A896-4236F00BBF33}" type="presOf" srcId="{5B7BF0CF-8787-4A0C-8162-697EDD6598BB}" destId="{B7BE1D55-B8C6-49B4-BF7D-0C3DB67D73F0}" srcOrd="0" destOrd="0" presId="urn:microsoft.com/office/officeart/2005/8/layout/lProcess3"/>
    <dgm:cxn modelId="{0407A7B7-E0D0-4A4B-9E9D-3F03AA372975}" srcId="{70086C1E-6F70-40C8-A788-EDD5BE298E75}" destId="{23FBEEF3-D79D-455A-8FF8-E33F0D35083B}" srcOrd="3" destOrd="0" parTransId="{C9C1F372-2D99-4901-A46B-75F8E7633857}" sibTransId="{0EC2EFE2-2924-43AF-AB31-F4D37A071CEE}"/>
    <dgm:cxn modelId="{31565522-1B17-4675-B531-C0081AA00BBE}" type="presOf" srcId="{23FBEEF3-D79D-455A-8FF8-E33F0D35083B}" destId="{DCFA3268-37F5-4783-90E4-A040C5B29CE3}" srcOrd="0" destOrd="0" presId="urn:microsoft.com/office/officeart/2005/8/layout/lProcess3"/>
    <dgm:cxn modelId="{93676ED3-0D81-4875-8D77-D2885EF10922}" type="presOf" srcId="{22682E75-791A-4C9A-9C7F-41C1FCF7AC4B}" destId="{B13967A6-7B92-4547-8BF3-DC763E82CC2F}" srcOrd="0" destOrd="0" presId="urn:microsoft.com/office/officeart/2005/8/layout/lProcess3"/>
    <dgm:cxn modelId="{C85FAD4B-F46E-415E-B6C7-D6EFBB47D0CA}" type="presOf" srcId="{70086C1E-6F70-40C8-A788-EDD5BE298E75}" destId="{1687EC10-602F-46D9-8049-F286363B0499}" srcOrd="0" destOrd="0" presId="urn:microsoft.com/office/officeart/2005/8/layout/lProcess3"/>
    <dgm:cxn modelId="{8CF39A05-1CDC-4132-B59D-50EDA3E4DD1C}" srcId="{70086C1E-6F70-40C8-A788-EDD5BE298E75}" destId="{7DBC5064-69AB-4FC9-ADCC-277E9101FCFB}" srcOrd="1" destOrd="0" parTransId="{76DA1D13-2F1C-432E-AE85-8D17C4AB3EB2}" sibTransId="{B88CC2AD-59C8-4AF7-89FA-AA58548B6DEF}"/>
    <dgm:cxn modelId="{3B0EA930-71BF-45E9-B236-A8167E492008}" type="presParOf" srcId="{1687EC10-602F-46D9-8049-F286363B0499}" destId="{7B406AB4-FD75-46C7-A239-DAFE2DDA3F6A}" srcOrd="0" destOrd="0" presId="urn:microsoft.com/office/officeart/2005/8/layout/lProcess3"/>
    <dgm:cxn modelId="{E4365A10-5032-4782-851E-6AA1FC2F937F}" type="presParOf" srcId="{7B406AB4-FD75-46C7-A239-DAFE2DDA3F6A}" destId="{B13967A6-7B92-4547-8BF3-DC763E82CC2F}" srcOrd="0" destOrd="0" presId="urn:microsoft.com/office/officeart/2005/8/layout/lProcess3"/>
    <dgm:cxn modelId="{F6B76221-E25B-4BE6-9D7F-F777FC3544FC}" type="presParOf" srcId="{1687EC10-602F-46D9-8049-F286363B0499}" destId="{B3225B36-75BE-4F1F-AE7F-171274031F0D}" srcOrd="1" destOrd="0" presId="urn:microsoft.com/office/officeart/2005/8/layout/lProcess3"/>
    <dgm:cxn modelId="{CBE5EFD3-8654-4ED8-89B2-2BF11F98FBD0}" type="presParOf" srcId="{1687EC10-602F-46D9-8049-F286363B0499}" destId="{9D9BD2D3-F5F5-4D45-BF54-01D8F83F15D5}" srcOrd="2" destOrd="0" presId="urn:microsoft.com/office/officeart/2005/8/layout/lProcess3"/>
    <dgm:cxn modelId="{4B1273A8-FB14-4464-80B4-3CDCF8880F51}" type="presParOf" srcId="{9D9BD2D3-F5F5-4D45-BF54-01D8F83F15D5}" destId="{2D1E9805-6D17-4EA1-A1D4-F976B550BB15}" srcOrd="0" destOrd="0" presId="urn:microsoft.com/office/officeart/2005/8/layout/lProcess3"/>
    <dgm:cxn modelId="{B9AFBA46-D986-47B4-B9E4-ED6517280DDA}" type="presParOf" srcId="{1687EC10-602F-46D9-8049-F286363B0499}" destId="{B887A169-03FD-47D7-BE8F-E8270F8CD2EF}" srcOrd="3" destOrd="0" presId="urn:microsoft.com/office/officeart/2005/8/layout/lProcess3"/>
    <dgm:cxn modelId="{B8A9ADF9-0947-4255-B2BE-C415BC66234C}" type="presParOf" srcId="{1687EC10-602F-46D9-8049-F286363B0499}" destId="{AE277981-258D-4BB3-A41B-59566CBABF1B}" srcOrd="4" destOrd="0" presId="urn:microsoft.com/office/officeart/2005/8/layout/lProcess3"/>
    <dgm:cxn modelId="{D0096005-A7B7-42CE-8EEC-69F63EAF65EF}" type="presParOf" srcId="{AE277981-258D-4BB3-A41B-59566CBABF1B}" destId="{B7BE1D55-B8C6-49B4-BF7D-0C3DB67D73F0}" srcOrd="0" destOrd="0" presId="urn:microsoft.com/office/officeart/2005/8/layout/lProcess3"/>
    <dgm:cxn modelId="{9EA69F4B-2AEB-4FB6-A617-09E30A2274E3}" type="presParOf" srcId="{1687EC10-602F-46D9-8049-F286363B0499}" destId="{6608F9AA-40B1-427F-8409-FBDBF08C6AA0}" srcOrd="5" destOrd="0" presId="urn:microsoft.com/office/officeart/2005/8/layout/lProcess3"/>
    <dgm:cxn modelId="{2B3B0DAB-4891-4FED-A911-714771CDD955}" type="presParOf" srcId="{1687EC10-602F-46D9-8049-F286363B0499}" destId="{F08DF53F-9E0B-45C2-AFF2-E4E1F6A5725B}" srcOrd="6" destOrd="0" presId="urn:microsoft.com/office/officeart/2005/8/layout/lProcess3"/>
    <dgm:cxn modelId="{BE08BBD8-7231-4D3F-8CA4-D84A8B9A083D}" type="presParOf" srcId="{F08DF53F-9E0B-45C2-AFF2-E4E1F6A5725B}" destId="{DCFA3268-37F5-4783-90E4-A040C5B29CE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A6043F8-EC45-4768-8A03-607746C832E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5794085D-3A36-4476-B399-ED7D770A2185}">
      <dgm:prSet/>
      <dgm:spPr/>
      <dgm:t>
        <a:bodyPr/>
        <a:lstStyle/>
        <a:p>
          <a:pPr rtl="0"/>
          <a:r>
            <a:rPr lang="zh-CN" dirty="0" smtClean="0"/>
            <a:t>直线简洁理性</a:t>
          </a:r>
          <a:endParaRPr lang="zh-CN" dirty="0"/>
        </a:p>
      </dgm:t>
    </dgm:pt>
    <dgm:pt modelId="{4141599F-C40C-4659-A8BA-8624AA4AC3E2}" type="parTrans" cxnId="{6D86E0F3-850D-4BB1-B2A5-BCA511AD4E6B}">
      <dgm:prSet/>
      <dgm:spPr/>
      <dgm:t>
        <a:bodyPr/>
        <a:lstStyle/>
        <a:p>
          <a:endParaRPr lang="zh-CN" altLang="en-US"/>
        </a:p>
      </dgm:t>
    </dgm:pt>
    <dgm:pt modelId="{D4038009-FB35-4745-9C06-C3EABC9A3262}" type="sibTrans" cxnId="{6D86E0F3-850D-4BB1-B2A5-BCA511AD4E6B}">
      <dgm:prSet/>
      <dgm:spPr/>
      <dgm:t>
        <a:bodyPr/>
        <a:lstStyle/>
        <a:p>
          <a:endParaRPr lang="zh-CN" altLang="en-US"/>
        </a:p>
      </dgm:t>
    </dgm:pt>
    <dgm:pt modelId="{A52F5008-02C0-49D1-B536-8B6E0505C6AF}">
      <dgm:prSet/>
      <dgm:spPr/>
      <dgm:t>
        <a:bodyPr/>
        <a:lstStyle/>
        <a:p>
          <a:pPr rtl="0"/>
          <a:r>
            <a:rPr lang="zh-CN" dirty="0" smtClean="0"/>
            <a:t>曲线优雅抒情</a:t>
          </a:r>
          <a:endParaRPr lang="zh-CN" dirty="0"/>
        </a:p>
      </dgm:t>
    </dgm:pt>
    <dgm:pt modelId="{91F47518-CE0A-4A01-9CC1-AEA12A9ADEF8}" type="parTrans" cxnId="{003A7757-0FF0-4DAB-A513-46AF30E334C9}">
      <dgm:prSet/>
      <dgm:spPr/>
      <dgm:t>
        <a:bodyPr/>
        <a:lstStyle/>
        <a:p>
          <a:endParaRPr lang="zh-CN" altLang="en-US"/>
        </a:p>
      </dgm:t>
    </dgm:pt>
    <dgm:pt modelId="{AD25AF6A-F46C-4A33-AAA2-2AF1CAE34F3B}" type="sibTrans" cxnId="{003A7757-0FF0-4DAB-A513-46AF30E334C9}">
      <dgm:prSet/>
      <dgm:spPr/>
      <dgm:t>
        <a:bodyPr/>
        <a:lstStyle/>
        <a:p>
          <a:endParaRPr lang="zh-CN" altLang="en-US"/>
        </a:p>
      </dgm:t>
    </dgm:pt>
    <dgm:pt modelId="{8C26B1BC-4C4F-4FFB-8618-21321CD3ED70}">
      <dgm:prSet/>
      <dgm:spPr/>
      <dgm:t>
        <a:bodyPr/>
        <a:lstStyle/>
        <a:p>
          <a:pPr rtl="0"/>
          <a:r>
            <a:rPr lang="zh-CN" smtClean="0"/>
            <a:t>水平线平和安宁</a:t>
          </a:r>
          <a:endParaRPr lang="zh-CN"/>
        </a:p>
      </dgm:t>
    </dgm:pt>
    <dgm:pt modelId="{9242FC1E-0579-4B57-9FC3-16B97788C376}" type="parTrans" cxnId="{F9AACF08-7582-4B28-8360-493796665023}">
      <dgm:prSet/>
      <dgm:spPr/>
      <dgm:t>
        <a:bodyPr/>
        <a:lstStyle/>
        <a:p>
          <a:endParaRPr lang="zh-CN" altLang="en-US"/>
        </a:p>
      </dgm:t>
    </dgm:pt>
    <dgm:pt modelId="{C839BE30-6E7E-467B-907A-DF2A13DCFA53}" type="sibTrans" cxnId="{F9AACF08-7582-4B28-8360-493796665023}">
      <dgm:prSet/>
      <dgm:spPr/>
      <dgm:t>
        <a:bodyPr/>
        <a:lstStyle/>
        <a:p>
          <a:endParaRPr lang="zh-CN" altLang="en-US"/>
        </a:p>
      </dgm:t>
    </dgm:pt>
    <dgm:pt modelId="{5FC2D920-4230-4566-A610-F5073DBF5ACE}">
      <dgm:prSet/>
      <dgm:spPr/>
      <dgm:t>
        <a:bodyPr/>
        <a:lstStyle/>
        <a:p>
          <a:pPr rtl="0"/>
          <a:r>
            <a:rPr lang="zh-CN" smtClean="0"/>
            <a:t>垂直线庄重稳定</a:t>
          </a:r>
          <a:endParaRPr lang="zh-CN"/>
        </a:p>
      </dgm:t>
    </dgm:pt>
    <dgm:pt modelId="{777F1B97-7AE9-4D0A-958F-E2DECCC2CF38}" type="parTrans" cxnId="{E5311402-9ECE-4A7E-A49D-6C0710C4EA65}">
      <dgm:prSet/>
      <dgm:spPr/>
      <dgm:t>
        <a:bodyPr/>
        <a:lstStyle/>
        <a:p>
          <a:endParaRPr lang="zh-CN" altLang="en-US"/>
        </a:p>
      </dgm:t>
    </dgm:pt>
    <dgm:pt modelId="{E3899FF5-4A26-47EA-AC8A-14386C7EC8EE}" type="sibTrans" cxnId="{E5311402-9ECE-4A7E-A49D-6C0710C4EA65}">
      <dgm:prSet/>
      <dgm:spPr/>
      <dgm:t>
        <a:bodyPr/>
        <a:lstStyle/>
        <a:p>
          <a:endParaRPr lang="zh-CN" altLang="en-US"/>
        </a:p>
      </dgm:t>
    </dgm:pt>
    <dgm:pt modelId="{41FEE4CB-12C0-44C6-A312-84EB238477AF}" type="pres">
      <dgm:prSet presAssocID="{9A6043F8-EC45-4768-8A03-607746C832EE}" presName="Name0" presStyleCnt="0">
        <dgm:presLayoutVars>
          <dgm:chMax val="7"/>
          <dgm:chPref val="7"/>
          <dgm:dir/>
        </dgm:presLayoutVars>
      </dgm:prSet>
      <dgm:spPr/>
    </dgm:pt>
    <dgm:pt modelId="{2A7536A5-6E53-4ADE-AB60-07C50F7F11F0}" type="pres">
      <dgm:prSet presAssocID="{9A6043F8-EC45-4768-8A03-607746C832EE}" presName="Name1" presStyleCnt="0"/>
      <dgm:spPr/>
    </dgm:pt>
    <dgm:pt modelId="{C0F2EC6C-0851-405E-B173-4EA65F37B246}" type="pres">
      <dgm:prSet presAssocID="{9A6043F8-EC45-4768-8A03-607746C832EE}" presName="cycle" presStyleCnt="0"/>
      <dgm:spPr/>
    </dgm:pt>
    <dgm:pt modelId="{C621B503-DF48-47B3-93AB-17256F28CB34}" type="pres">
      <dgm:prSet presAssocID="{9A6043F8-EC45-4768-8A03-607746C832EE}" presName="srcNode" presStyleLbl="node1" presStyleIdx="0" presStyleCnt="4"/>
      <dgm:spPr/>
    </dgm:pt>
    <dgm:pt modelId="{83984837-0CA0-4982-918A-5FA4E8D42DC3}" type="pres">
      <dgm:prSet presAssocID="{9A6043F8-EC45-4768-8A03-607746C832EE}" presName="conn" presStyleLbl="parChTrans1D2" presStyleIdx="0" presStyleCnt="1"/>
      <dgm:spPr/>
    </dgm:pt>
    <dgm:pt modelId="{2B45698A-1F63-4423-8595-90B41A2613F9}" type="pres">
      <dgm:prSet presAssocID="{9A6043F8-EC45-4768-8A03-607746C832EE}" presName="extraNode" presStyleLbl="node1" presStyleIdx="0" presStyleCnt="4"/>
      <dgm:spPr/>
    </dgm:pt>
    <dgm:pt modelId="{1E6E96B6-3294-478C-A819-58B964EDCB1A}" type="pres">
      <dgm:prSet presAssocID="{9A6043F8-EC45-4768-8A03-607746C832EE}" presName="dstNode" presStyleLbl="node1" presStyleIdx="0" presStyleCnt="4"/>
      <dgm:spPr/>
    </dgm:pt>
    <dgm:pt modelId="{8B7A8DEA-DC81-49BD-8019-A6F1F19DF8EC}" type="pres">
      <dgm:prSet presAssocID="{5794085D-3A36-4476-B399-ED7D770A2185}" presName="text_1" presStyleLbl="node1" presStyleIdx="0" presStyleCnt="4">
        <dgm:presLayoutVars>
          <dgm:bulletEnabled val="1"/>
        </dgm:presLayoutVars>
      </dgm:prSet>
      <dgm:spPr/>
    </dgm:pt>
    <dgm:pt modelId="{4875E29E-8534-49D5-BA1A-DC606CF83D89}" type="pres">
      <dgm:prSet presAssocID="{5794085D-3A36-4476-B399-ED7D770A2185}" presName="accent_1" presStyleCnt="0"/>
      <dgm:spPr/>
    </dgm:pt>
    <dgm:pt modelId="{34215412-A2DB-4EFB-AB49-9E19A8F25D2F}" type="pres">
      <dgm:prSet presAssocID="{5794085D-3A36-4476-B399-ED7D770A2185}" presName="accentRepeatNode" presStyleLbl="solidFgAcc1" presStyleIdx="0" presStyleCnt="4"/>
      <dgm:spPr/>
    </dgm:pt>
    <dgm:pt modelId="{07ED8218-13D2-4B26-BA5F-64D8489E1D70}" type="pres">
      <dgm:prSet presAssocID="{A52F5008-02C0-49D1-B536-8B6E0505C6AF}" presName="text_2" presStyleLbl="node1" presStyleIdx="1" presStyleCnt="4">
        <dgm:presLayoutVars>
          <dgm:bulletEnabled val="1"/>
        </dgm:presLayoutVars>
      </dgm:prSet>
      <dgm:spPr/>
    </dgm:pt>
    <dgm:pt modelId="{940C0872-BBE1-46A3-B1D5-BBE02E47EC4F}" type="pres">
      <dgm:prSet presAssocID="{A52F5008-02C0-49D1-B536-8B6E0505C6AF}" presName="accent_2" presStyleCnt="0"/>
      <dgm:spPr/>
    </dgm:pt>
    <dgm:pt modelId="{8288C62C-0BFE-4359-8C3C-928FCE35F693}" type="pres">
      <dgm:prSet presAssocID="{A52F5008-02C0-49D1-B536-8B6E0505C6AF}" presName="accentRepeatNode" presStyleLbl="solidFgAcc1" presStyleIdx="1" presStyleCnt="4"/>
      <dgm:spPr/>
    </dgm:pt>
    <dgm:pt modelId="{1CC7B317-7631-426E-B668-53352CE2F2F6}" type="pres">
      <dgm:prSet presAssocID="{8C26B1BC-4C4F-4FFB-8618-21321CD3ED70}" presName="text_3" presStyleLbl="node1" presStyleIdx="2" presStyleCnt="4">
        <dgm:presLayoutVars>
          <dgm:bulletEnabled val="1"/>
        </dgm:presLayoutVars>
      </dgm:prSet>
      <dgm:spPr/>
    </dgm:pt>
    <dgm:pt modelId="{C4715B83-DEBD-4BDC-8830-BBCCFDD9B599}" type="pres">
      <dgm:prSet presAssocID="{8C26B1BC-4C4F-4FFB-8618-21321CD3ED70}" presName="accent_3" presStyleCnt="0"/>
      <dgm:spPr/>
    </dgm:pt>
    <dgm:pt modelId="{B9A939AF-3CD6-428E-B187-99E3D6D45318}" type="pres">
      <dgm:prSet presAssocID="{8C26B1BC-4C4F-4FFB-8618-21321CD3ED70}" presName="accentRepeatNode" presStyleLbl="solidFgAcc1" presStyleIdx="2" presStyleCnt="4"/>
      <dgm:spPr/>
    </dgm:pt>
    <dgm:pt modelId="{D4B9EDE6-790B-497B-B213-6948E50729C9}" type="pres">
      <dgm:prSet presAssocID="{5FC2D920-4230-4566-A610-F5073DBF5ACE}" presName="text_4" presStyleLbl="node1" presStyleIdx="3" presStyleCnt="4">
        <dgm:presLayoutVars>
          <dgm:bulletEnabled val="1"/>
        </dgm:presLayoutVars>
      </dgm:prSet>
      <dgm:spPr/>
    </dgm:pt>
    <dgm:pt modelId="{8756F674-3EBA-445E-B50D-7C9566CAE103}" type="pres">
      <dgm:prSet presAssocID="{5FC2D920-4230-4566-A610-F5073DBF5ACE}" presName="accent_4" presStyleCnt="0"/>
      <dgm:spPr/>
    </dgm:pt>
    <dgm:pt modelId="{3CC31A32-5EF2-4F15-BF44-2D15CDE08056}" type="pres">
      <dgm:prSet presAssocID="{5FC2D920-4230-4566-A610-F5073DBF5ACE}" presName="accentRepeatNode" presStyleLbl="solidFgAcc1" presStyleIdx="3" presStyleCnt="4"/>
      <dgm:spPr/>
    </dgm:pt>
  </dgm:ptLst>
  <dgm:cxnLst>
    <dgm:cxn modelId="{81D71297-9DE9-4AD8-9CF2-35399E7BEAF9}" type="presOf" srcId="{D4038009-FB35-4745-9C06-C3EABC9A3262}" destId="{83984837-0CA0-4982-918A-5FA4E8D42DC3}" srcOrd="0" destOrd="0" presId="urn:microsoft.com/office/officeart/2008/layout/VerticalCurvedList"/>
    <dgm:cxn modelId="{6D86E0F3-850D-4BB1-B2A5-BCA511AD4E6B}" srcId="{9A6043F8-EC45-4768-8A03-607746C832EE}" destId="{5794085D-3A36-4476-B399-ED7D770A2185}" srcOrd="0" destOrd="0" parTransId="{4141599F-C40C-4659-A8BA-8624AA4AC3E2}" sibTransId="{D4038009-FB35-4745-9C06-C3EABC9A3262}"/>
    <dgm:cxn modelId="{003A7757-0FF0-4DAB-A513-46AF30E334C9}" srcId="{9A6043F8-EC45-4768-8A03-607746C832EE}" destId="{A52F5008-02C0-49D1-B536-8B6E0505C6AF}" srcOrd="1" destOrd="0" parTransId="{91F47518-CE0A-4A01-9CC1-AEA12A9ADEF8}" sibTransId="{AD25AF6A-F46C-4A33-AAA2-2AF1CAE34F3B}"/>
    <dgm:cxn modelId="{70FDCF3F-9A19-4B26-8369-94C20261E48C}" type="presOf" srcId="{8C26B1BC-4C4F-4FFB-8618-21321CD3ED70}" destId="{1CC7B317-7631-426E-B668-53352CE2F2F6}" srcOrd="0" destOrd="0" presId="urn:microsoft.com/office/officeart/2008/layout/VerticalCurvedList"/>
    <dgm:cxn modelId="{EC1D176C-478A-4EEA-9432-9C432C6E201E}" type="presOf" srcId="{A52F5008-02C0-49D1-B536-8B6E0505C6AF}" destId="{07ED8218-13D2-4B26-BA5F-64D8489E1D70}" srcOrd="0" destOrd="0" presId="urn:microsoft.com/office/officeart/2008/layout/VerticalCurvedList"/>
    <dgm:cxn modelId="{D3F52020-4E58-40D5-90F4-94A590761C35}" type="presOf" srcId="{5FC2D920-4230-4566-A610-F5073DBF5ACE}" destId="{D4B9EDE6-790B-497B-B213-6948E50729C9}" srcOrd="0" destOrd="0" presId="urn:microsoft.com/office/officeart/2008/layout/VerticalCurvedList"/>
    <dgm:cxn modelId="{E5311402-9ECE-4A7E-A49D-6C0710C4EA65}" srcId="{9A6043F8-EC45-4768-8A03-607746C832EE}" destId="{5FC2D920-4230-4566-A610-F5073DBF5ACE}" srcOrd="3" destOrd="0" parTransId="{777F1B97-7AE9-4D0A-958F-E2DECCC2CF38}" sibTransId="{E3899FF5-4A26-47EA-AC8A-14386C7EC8EE}"/>
    <dgm:cxn modelId="{F9AACF08-7582-4B28-8360-493796665023}" srcId="{9A6043F8-EC45-4768-8A03-607746C832EE}" destId="{8C26B1BC-4C4F-4FFB-8618-21321CD3ED70}" srcOrd="2" destOrd="0" parTransId="{9242FC1E-0579-4B57-9FC3-16B97788C376}" sibTransId="{C839BE30-6E7E-467B-907A-DF2A13DCFA53}"/>
    <dgm:cxn modelId="{A24EE602-AE44-4A72-BDA3-39FF8DA2CB81}" type="presOf" srcId="{5794085D-3A36-4476-B399-ED7D770A2185}" destId="{8B7A8DEA-DC81-49BD-8019-A6F1F19DF8EC}" srcOrd="0" destOrd="0" presId="urn:microsoft.com/office/officeart/2008/layout/VerticalCurvedList"/>
    <dgm:cxn modelId="{35559475-87A7-4575-A262-1846BD82E23C}" type="presOf" srcId="{9A6043F8-EC45-4768-8A03-607746C832EE}" destId="{41FEE4CB-12C0-44C6-A312-84EB238477AF}" srcOrd="0" destOrd="0" presId="urn:microsoft.com/office/officeart/2008/layout/VerticalCurvedList"/>
    <dgm:cxn modelId="{CF5463B4-5947-40D6-A348-01E5712E4D76}" type="presParOf" srcId="{41FEE4CB-12C0-44C6-A312-84EB238477AF}" destId="{2A7536A5-6E53-4ADE-AB60-07C50F7F11F0}" srcOrd="0" destOrd="0" presId="urn:microsoft.com/office/officeart/2008/layout/VerticalCurvedList"/>
    <dgm:cxn modelId="{113C7BC0-B958-478B-AF30-D06C6B87550D}" type="presParOf" srcId="{2A7536A5-6E53-4ADE-AB60-07C50F7F11F0}" destId="{C0F2EC6C-0851-405E-B173-4EA65F37B246}" srcOrd="0" destOrd="0" presId="urn:microsoft.com/office/officeart/2008/layout/VerticalCurvedList"/>
    <dgm:cxn modelId="{A1A3D8BB-9ED0-437B-84C7-CB13C49D685B}" type="presParOf" srcId="{C0F2EC6C-0851-405E-B173-4EA65F37B246}" destId="{C621B503-DF48-47B3-93AB-17256F28CB34}" srcOrd="0" destOrd="0" presId="urn:microsoft.com/office/officeart/2008/layout/VerticalCurvedList"/>
    <dgm:cxn modelId="{1D021EA4-B9B6-4A76-8AF5-AB3D77CDC36F}" type="presParOf" srcId="{C0F2EC6C-0851-405E-B173-4EA65F37B246}" destId="{83984837-0CA0-4982-918A-5FA4E8D42DC3}" srcOrd="1" destOrd="0" presId="urn:microsoft.com/office/officeart/2008/layout/VerticalCurvedList"/>
    <dgm:cxn modelId="{38EBC120-2F77-4C3D-852D-ADE994038073}" type="presParOf" srcId="{C0F2EC6C-0851-405E-B173-4EA65F37B246}" destId="{2B45698A-1F63-4423-8595-90B41A2613F9}" srcOrd="2" destOrd="0" presId="urn:microsoft.com/office/officeart/2008/layout/VerticalCurvedList"/>
    <dgm:cxn modelId="{4C16EEC9-5A9C-4FDF-B22B-3CA2C919A09F}" type="presParOf" srcId="{C0F2EC6C-0851-405E-B173-4EA65F37B246}" destId="{1E6E96B6-3294-478C-A819-58B964EDCB1A}" srcOrd="3" destOrd="0" presId="urn:microsoft.com/office/officeart/2008/layout/VerticalCurvedList"/>
    <dgm:cxn modelId="{174DD305-133B-4657-854F-A4C99D632101}" type="presParOf" srcId="{2A7536A5-6E53-4ADE-AB60-07C50F7F11F0}" destId="{8B7A8DEA-DC81-49BD-8019-A6F1F19DF8EC}" srcOrd="1" destOrd="0" presId="urn:microsoft.com/office/officeart/2008/layout/VerticalCurvedList"/>
    <dgm:cxn modelId="{AFED444C-44AF-4D16-950F-8C218CA4C633}" type="presParOf" srcId="{2A7536A5-6E53-4ADE-AB60-07C50F7F11F0}" destId="{4875E29E-8534-49D5-BA1A-DC606CF83D89}" srcOrd="2" destOrd="0" presId="urn:microsoft.com/office/officeart/2008/layout/VerticalCurvedList"/>
    <dgm:cxn modelId="{7EEDC46F-B578-4CC3-8D5E-40F7992D3808}" type="presParOf" srcId="{4875E29E-8534-49D5-BA1A-DC606CF83D89}" destId="{34215412-A2DB-4EFB-AB49-9E19A8F25D2F}" srcOrd="0" destOrd="0" presId="urn:microsoft.com/office/officeart/2008/layout/VerticalCurvedList"/>
    <dgm:cxn modelId="{357DBC48-EC3D-497F-BFCB-DB60938ADA58}" type="presParOf" srcId="{2A7536A5-6E53-4ADE-AB60-07C50F7F11F0}" destId="{07ED8218-13D2-4B26-BA5F-64D8489E1D70}" srcOrd="3" destOrd="0" presId="urn:microsoft.com/office/officeart/2008/layout/VerticalCurvedList"/>
    <dgm:cxn modelId="{34D14E31-7A98-4FE2-B947-FE498E3BCD73}" type="presParOf" srcId="{2A7536A5-6E53-4ADE-AB60-07C50F7F11F0}" destId="{940C0872-BBE1-46A3-B1D5-BBE02E47EC4F}" srcOrd="4" destOrd="0" presId="urn:microsoft.com/office/officeart/2008/layout/VerticalCurvedList"/>
    <dgm:cxn modelId="{AE41F9BC-C3F1-4EC1-A81A-6ED3CB31A1EA}" type="presParOf" srcId="{940C0872-BBE1-46A3-B1D5-BBE02E47EC4F}" destId="{8288C62C-0BFE-4359-8C3C-928FCE35F693}" srcOrd="0" destOrd="0" presId="urn:microsoft.com/office/officeart/2008/layout/VerticalCurvedList"/>
    <dgm:cxn modelId="{FA2A65DD-5C6C-4F97-9496-0CE1CCEA32A7}" type="presParOf" srcId="{2A7536A5-6E53-4ADE-AB60-07C50F7F11F0}" destId="{1CC7B317-7631-426E-B668-53352CE2F2F6}" srcOrd="5" destOrd="0" presId="urn:microsoft.com/office/officeart/2008/layout/VerticalCurvedList"/>
    <dgm:cxn modelId="{3C2BB4B3-64F8-4D71-A1A9-103CD55D1959}" type="presParOf" srcId="{2A7536A5-6E53-4ADE-AB60-07C50F7F11F0}" destId="{C4715B83-DEBD-4BDC-8830-BBCCFDD9B599}" srcOrd="6" destOrd="0" presId="urn:microsoft.com/office/officeart/2008/layout/VerticalCurvedList"/>
    <dgm:cxn modelId="{2D14E3E1-C128-4A30-8936-3CCF8959EB6D}" type="presParOf" srcId="{C4715B83-DEBD-4BDC-8830-BBCCFDD9B599}" destId="{B9A939AF-3CD6-428E-B187-99E3D6D45318}" srcOrd="0" destOrd="0" presId="urn:microsoft.com/office/officeart/2008/layout/VerticalCurvedList"/>
    <dgm:cxn modelId="{B19D3D36-A82A-462C-BD47-DF2C0AF314A7}" type="presParOf" srcId="{2A7536A5-6E53-4ADE-AB60-07C50F7F11F0}" destId="{D4B9EDE6-790B-497B-B213-6948E50729C9}" srcOrd="7" destOrd="0" presId="urn:microsoft.com/office/officeart/2008/layout/VerticalCurvedList"/>
    <dgm:cxn modelId="{EC4BD19E-25CF-4B68-BCFA-50D589ADB81A}" type="presParOf" srcId="{2A7536A5-6E53-4ADE-AB60-07C50F7F11F0}" destId="{8756F674-3EBA-445E-B50D-7C9566CAE103}" srcOrd="8" destOrd="0" presId="urn:microsoft.com/office/officeart/2008/layout/VerticalCurvedList"/>
    <dgm:cxn modelId="{A8ECE4C5-FE06-4A4B-BB17-BA6C93076B73}" type="presParOf" srcId="{8756F674-3EBA-445E-B50D-7C9566CAE103}" destId="{3CC31A32-5EF2-4F15-BF44-2D15CDE0805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07BD6F4-06BB-483C-9B82-5DD732CEAF49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AD01BE22-820F-4814-9BA4-E5CA88BE5C7F}">
      <dgm:prSet/>
      <dgm:spPr/>
      <dgm:t>
        <a:bodyPr/>
        <a:lstStyle/>
        <a:p>
          <a:pPr rtl="0"/>
          <a:r>
            <a:rPr lang="zh-CN" dirty="0" smtClean="0">
              <a:solidFill>
                <a:schemeClr val="accent4">
                  <a:lumMod val="75000"/>
                </a:schemeClr>
              </a:solidFill>
            </a:rPr>
            <a:t>几何形面</a:t>
          </a:r>
          <a:endParaRPr lang="zh-CN" dirty="0">
            <a:solidFill>
              <a:schemeClr val="accent4">
                <a:lumMod val="75000"/>
              </a:schemeClr>
            </a:solidFill>
          </a:endParaRPr>
        </a:p>
      </dgm:t>
    </dgm:pt>
    <dgm:pt modelId="{88A51D96-91F9-427C-A17A-36E5397B498A}" type="parTrans" cxnId="{525149C2-611C-4F76-82D5-7EE719C915FC}">
      <dgm:prSet/>
      <dgm:spPr/>
      <dgm:t>
        <a:bodyPr/>
        <a:lstStyle/>
        <a:p>
          <a:endParaRPr lang="zh-CN" altLang="en-US"/>
        </a:p>
      </dgm:t>
    </dgm:pt>
    <dgm:pt modelId="{3BE3705B-FBAE-4F9D-AA89-877891A716B3}" type="sibTrans" cxnId="{525149C2-611C-4F76-82D5-7EE719C915FC}">
      <dgm:prSet/>
      <dgm:spPr/>
      <dgm:t>
        <a:bodyPr/>
        <a:lstStyle/>
        <a:p>
          <a:endParaRPr lang="zh-CN" altLang="en-US"/>
        </a:p>
      </dgm:t>
    </dgm:pt>
    <dgm:pt modelId="{27CC61C2-1BB7-43F7-BE82-E225D8DB33F9}">
      <dgm:prSet/>
      <dgm:spPr/>
      <dgm:t>
        <a:bodyPr/>
        <a:lstStyle/>
        <a:p>
          <a:pPr rtl="0"/>
          <a:r>
            <a:rPr lang="zh-CN" dirty="0" smtClean="0">
              <a:solidFill>
                <a:schemeClr val="accent4">
                  <a:lumMod val="75000"/>
                </a:schemeClr>
              </a:solidFill>
            </a:rPr>
            <a:t>自由形面</a:t>
          </a:r>
          <a:endParaRPr lang="zh-CN" dirty="0">
            <a:solidFill>
              <a:schemeClr val="accent4">
                <a:lumMod val="75000"/>
              </a:schemeClr>
            </a:solidFill>
          </a:endParaRPr>
        </a:p>
      </dgm:t>
    </dgm:pt>
    <dgm:pt modelId="{8A3F3B7E-DA22-4036-8E85-994CE31967A6}" type="parTrans" cxnId="{F16A9C4B-8942-45AF-82AE-72F8D2AD30E9}">
      <dgm:prSet/>
      <dgm:spPr/>
      <dgm:t>
        <a:bodyPr/>
        <a:lstStyle/>
        <a:p>
          <a:endParaRPr lang="zh-CN" altLang="en-US"/>
        </a:p>
      </dgm:t>
    </dgm:pt>
    <dgm:pt modelId="{2D80C14F-DEAE-4E87-B51C-01E2F6C7E1D5}" type="sibTrans" cxnId="{F16A9C4B-8942-45AF-82AE-72F8D2AD30E9}">
      <dgm:prSet/>
      <dgm:spPr/>
      <dgm:t>
        <a:bodyPr/>
        <a:lstStyle/>
        <a:p>
          <a:endParaRPr lang="zh-CN" altLang="en-US"/>
        </a:p>
      </dgm:t>
    </dgm:pt>
    <dgm:pt modelId="{AD2B3CB0-203B-49BC-8957-9D00EB7CDBBD}" type="pres">
      <dgm:prSet presAssocID="{C07BD6F4-06BB-483C-9B82-5DD732CEAF49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AE53196-9615-4036-9BA7-E5D7B58D699F}" type="pres">
      <dgm:prSet presAssocID="{AD01BE22-820F-4814-9BA4-E5CA88BE5C7F}" presName="hierRoot1" presStyleCnt="0">
        <dgm:presLayoutVars>
          <dgm:hierBranch val="init"/>
        </dgm:presLayoutVars>
      </dgm:prSet>
      <dgm:spPr/>
    </dgm:pt>
    <dgm:pt modelId="{8B1B75E1-C968-4542-85DD-900211D92953}" type="pres">
      <dgm:prSet presAssocID="{AD01BE22-820F-4814-9BA4-E5CA88BE5C7F}" presName="rootComposite1" presStyleCnt="0"/>
      <dgm:spPr/>
    </dgm:pt>
    <dgm:pt modelId="{45702322-3EB0-4912-897B-8DEE2B649167}" type="pres">
      <dgm:prSet presAssocID="{AD01BE22-820F-4814-9BA4-E5CA88BE5C7F}" presName="rootText1" presStyleLbl="alignAcc1" presStyleIdx="0" presStyleCnt="0">
        <dgm:presLayoutVars>
          <dgm:chPref val="3"/>
        </dgm:presLayoutVars>
      </dgm:prSet>
      <dgm:spPr/>
    </dgm:pt>
    <dgm:pt modelId="{DAA330D5-D11C-465C-9B35-EF7D4575B90E}" type="pres">
      <dgm:prSet presAssocID="{AD01BE22-820F-4814-9BA4-E5CA88BE5C7F}" presName="topArc1" presStyleLbl="parChTrans1D1" presStyleIdx="0" presStyleCnt="4"/>
      <dgm:spPr/>
    </dgm:pt>
    <dgm:pt modelId="{806FCF52-86AE-460C-98E3-9B4438C0D10E}" type="pres">
      <dgm:prSet presAssocID="{AD01BE22-820F-4814-9BA4-E5CA88BE5C7F}" presName="bottomArc1" presStyleLbl="parChTrans1D1" presStyleIdx="1" presStyleCnt="4"/>
      <dgm:spPr/>
    </dgm:pt>
    <dgm:pt modelId="{6E5D8419-B2F3-4D73-93AF-ED33D424CAB9}" type="pres">
      <dgm:prSet presAssocID="{AD01BE22-820F-4814-9BA4-E5CA88BE5C7F}" presName="topConnNode1" presStyleLbl="node1" presStyleIdx="0" presStyleCnt="0"/>
      <dgm:spPr/>
    </dgm:pt>
    <dgm:pt modelId="{5EE4A1E6-0345-4278-B3F4-AB5687A61B1F}" type="pres">
      <dgm:prSet presAssocID="{AD01BE22-820F-4814-9BA4-E5CA88BE5C7F}" presName="hierChild2" presStyleCnt="0"/>
      <dgm:spPr/>
    </dgm:pt>
    <dgm:pt modelId="{3607B21C-4274-4F3D-8C41-49F745FDB867}" type="pres">
      <dgm:prSet presAssocID="{AD01BE22-820F-4814-9BA4-E5CA88BE5C7F}" presName="hierChild3" presStyleCnt="0"/>
      <dgm:spPr/>
    </dgm:pt>
    <dgm:pt modelId="{7204E597-25CE-4C54-956C-42FE97A34576}" type="pres">
      <dgm:prSet presAssocID="{27CC61C2-1BB7-43F7-BE82-E225D8DB33F9}" presName="hierRoot1" presStyleCnt="0">
        <dgm:presLayoutVars>
          <dgm:hierBranch val="init"/>
        </dgm:presLayoutVars>
      </dgm:prSet>
      <dgm:spPr/>
    </dgm:pt>
    <dgm:pt modelId="{CAD2D056-D0BB-40EC-AD4E-F94EC01D651B}" type="pres">
      <dgm:prSet presAssocID="{27CC61C2-1BB7-43F7-BE82-E225D8DB33F9}" presName="rootComposite1" presStyleCnt="0"/>
      <dgm:spPr/>
    </dgm:pt>
    <dgm:pt modelId="{BDA1D1AF-28DE-43D7-A016-D0E5D929D8A8}" type="pres">
      <dgm:prSet presAssocID="{27CC61C2-1BB7-43F7-BE82-E225D8DB33F9}" presName="rootText1" presStyleLbl="alignAcc1" presStyleIdx="0" presStyleCnt="0">
        <dgm:presLayoutVars>
          <dgm:chPref val="3"/>
        </dgm:presLayoutVars>
      </dgm:prSet>
      <dgm:spPr/>
    </dgm:pt>
    <dgm:pt modelId="{47CF8A75-3E42-416A-95C7-F8D5B62EEF25}" type="pres">
      <dgm:prSet presAssocID="{27CC61C2-1BB7-43F7-BE82-E225D8DB33F9}" presName="topArc1" presStyleLbl="parChTrans1D1" presStyleIdx="2" presStyleCnt="4"/>
      <dgm:spPr/>
    </dgm:pt>
    <dgm:pt modelId="{3E5ABAE8-E334-406E-BCE1-41785F88B81F}" type="pres">
      <dgm:prSet presAssocID="{27CC61C2-1BB7-43F7-BE82-E225D8DB33F9}" presName="bottomArc1" presStyleLbl="parChTrans1D1" presStyleIdx="3" presStyleCnt="4"/>
      <dgm:spPr/>
    </dgm:pt>
    <dgm:pt modelId="{5D782673-05C4-4705-9A97-31649436D96B}" type="pres">
      <dgm:prSet presAssocID="{27CC61C2-1BB7-43F7-BE82-E225D8DB33F9}" presName="topConnNode1" presStyleLbl="node1" presStyleIdx="0" presStyleCnt="0"/>
      <dgm:spPr/>
    </dgm:pt>
    <dgm:pt modelId="{2D90D442-254A-4137-90E7-14A9F12F3A93}" type="pres">
      <dgm:prSet presAssocID="{27CC61C2-1BB7-43F7-BE82-E225D8DB33F9}" presName="hierChild2" presStyleCnt="0"/>
      <dgm:spPr/>
    </dgm:pt>
    <dgm:pt modelId="{C07800E0-8D22-442E-BD59-512535CED40F}" type="pres">
      <dgm:prSet presAssocID="{27CC61C2-1BB7-43F7-BE82-E225D8DB33F9}" presName="hierChild3" presStyleCnt="0"/>
      <dgm:spPr/>
    </dgm:pt>
  </dgm:ptLst>
  <dgm:cxnLst>
    <dgm:cxn modelId="{BB89C0AB-6334-4E78-A4C9-B12125A21731}" type="presOf" srcId="{AD01BE22-820F-4814-9BA4-E5CA88BE5C7F}" destId="{6E5D8419-B2F3-4D73-93AF-ED33D424CAB9}" srcOrd="1" destOrd="0" presId="urn:microsoft.com/office/officeart/2008/layout/HalfCircleOrganizationChart"/>
    <dgm:cxn modelId="{27EAF1F8-EE46-4530-950E-799609A1C956}" type="presOf" srcId="{AD01BE22-820F-4814-9BA4-E5CA88BE5C7F}" destId="{45702322-3EB0-4912-897B-8DEE2B649167}" srcOrd="0" destOrd="0" presId="urn:microsoft.com/office/officeart/2008/layout/HalfCircleOrganizationChart"/>
    <dgm:cxn modelId="{448282A4-EF5A-4AB3-92D8-10A247278EAC}" type="presOf" srcId="{27CC61C2-1BB7-43F7-BE82-E225D8DB33F9}" destId="{BDA1D1AF-28DE-43D7-A016-D0E5D929D8A8}" srcOrd="0" destOrd="0" presId="urn:microsoft.com/office/officeart/2008/layout/HalfCircleOrganizationChart"/>
    <dgm:cxn modelId="{525149C2-611C-4F76-82D5-7EE719C915FC}" srcId="{C07BD6F4-06BB-483C-9B82-5DD732CEAF49}" destId="{AD01BE22-820F-4814-9BA4-E5CA88BE5C7F}" srcOrd="0" destOrd="0" parTransId="{88A51D96-91F9-427C-A17A-36E5397B498A}" sibTransId="{3BE3705B-FBAE-4F9D-AA89-877891A716B3}"/>
    <dgm:cxn modelId="{F16A9C4B-8942-45AF-82AE-72F8D2AD30E9}" srcId="{C07BD6F4-06BB-483C-9B82-5DD732CEAF49}" destId="{27CC61C2-1BB7-43F7-BE82-E225D8DB33F9}" srcOrd="1" destOrd="0" parTransId="{8A3F3B7E-DA22-4036-8E85-994CE31967A6}" sibTransId="{2D80C14F-DEAE-4E87-B51C-01E2F6C7E1D5}"/>
    <dgm:cxn modelId="{25E1A5E0-C6FC-4C55-8607-CFD308EA206D}" type="presOf" srcId="{27CC61C2-1BB7-43F7-BE82-E225D8DB33F9}" destId="{5D782673-05C4-4705-9A97-31649436D96B}" srcOrd="1" destOrd="0" presId="urn:microsoft.com/office/officeart/2008/layout/HalfCircleOrganizationChart"/>
    <dgm:cxn modelId="{EDE03EF9-B143-45F8-8D97-5A39E106345C}" type="presOf" srcId="{C07BD6F4-06BB-483C-9B82-5DD732CEAF49}" destId="{AD2B3CB0-203B-49BC-8957-9D00EB7CDBBD}" srcOrd="0" destOrd="0" presId="urn:microsoft.com/office/officeart/2008/layout/HalfCircleOrganizationChart"/>
    <dgm:cxn modelId="{77829800-6302-4BE8-8AE7-E2F10DA5552A}" type="presParOf" srcId="{AD2B3CB0-203B-49BC-8957-9D00EB7CDBBD}" destId="{FAE53196-9615-4036-9BA7-E5D7B58D699F}" srcOrd="0" destOrd="0" presId="urn:microsoft.com/office/officeart/2008/layout/HalfCircleOrganizationChart"/>
    <dgm:cxn modelId="{A6178DE2-5763-4976-8AA2-6576E0E48DAC}" type="presParOf" srcId="{FAE53196-9615-4036-9BA7-E5D7B58D699F}" destId="{8B1B75E1-C968-4542-85DD-900211D92953}" srcOrd="0" destOrd="0" presId="urn:microsoft.com/office/officeart/2008/layout/HalfCircleOrganizationChart"/>
    <dgm:cxn modelId="{CE4D8011-1A29-4B42-B41D-5DCDA873DC77}" type="presParOf" srcId="{8B1B75E1-C968-4542-85DD-900211D92953}" destId="{45702322-3EB0-4912-897B-8DEE2B649167}" srcOrd="0" destOrd="0" presId="urn:microsoft.com/office/officeart/2008/layout/HalfCircleOrganizationChart"/>
    <dgm:cxn modelId="{305DC33F-C4A6-43A4-BACA-4A75A91AA569}" type="presParOf" srcId="{8B1B75E1-C968-4542-85DD-900211D92953}" destId="{DAA330D5-D11C-465C-9B35-EF7D4575B90E}" srcOrd="1" destOrd="0" presId="urn:microsoft.com/office/officeart/2008/layout/HalfCircleOrganizationChart"/>
    <dgm:cxn modelId="{28B631FA-B981-4C3D-A3A9-7FAEA03D4B56}" type="presParOf" srcId="{8B1B75E1-C968-4542-85DD-900211D92953}" destId="{806FCF52-86AE-460C-98E3-9B4438C0D10E}" srcOrd="2" destOrd="0" presId="urn:microsoft.com/office/officeart/2008/layout/HalfCircleOrganizationChart"/>
    <dgm:cxn modelId="{DD0706A6-10E0-4497-83A1-E5AB5A5D689A}" type="presParOf" srcId="{8B1B75E1-C968-4542-85DD-900211D92953}" destId="{6E5D8419-B2F3-4D73-93AF-ED33D424CAB9}" srcOrd="3" destOrd="0" presId="urn:microsoft.com/office/officeart/2008/layout/HalfCircleOrganizationChart"/>
    <dgm:cxn modelId="{EC2BF802-D535-4C81-9A0C-95044A66A193}" type="presParOf" srcId="{FAE53196-9615-4036-9BA7-E5D7B58D699F}" destId="{5EE4A1E6-0345-4278-B3F4-AB5687A61B1F}" srcOrd="1" destOrd="0" presId="urn:microsoft.com/office/officeart/2008/layout/HalfCircleOrganizationChart"/>
    <dgm:cxn modelId="{962F0155-C71F-4184-98CA-598F8ED06221}" type="presParOf" srcId="{FAE53196-9615-4036-9BA7-E5D7B58D699F}" destId="{3607B21C-4274-4F3D-8C41-49F745FDB867}" srcOrd="2" destOrd="0" presId="urn:microsoft.com/office/officeart/2008/layout/HalfCircleOrganizationChart"/>
    <dgm:cxn modelId="{E309507B-2673-4DF9-929D-E8A579FEFE4A}" type="presParOf" srcId="{AD2B3CB0-203B-49BC-8957-9D00EB7CDBBD}" destId="{7204E597-25CE-4C54-956C-42FE97A34576}" srcOrd="1" destOrd="0" presId="urn:microsoft.com/office/officeart/2008/layout/HalfCircleOrganizationChart"/>
    <dgm:cxn modelId="{D586C9CC-5A50-4ED7-8DA7-0FC02C9B6FF8}" type="presParOf" srcId="{7204E597-25CE-4C54-956C-42FE97A34576}" destId="{CAD2D056-D0BB-40EC-AD4E-F94EC01D651B}" srcOrd="0" destOrd="0" presId="urn:microsoft.com/office/officeart/2008/layout/HalfCircleOrganizationChart"/>
    <dgm:cxn modelId="{E2AB6651-8DB6-43EE-8258-7F7054997EBB}" type="presParOf" srcId="{CAD2D056-D0BB-40EC-AD4E-F94EC01D651B}" destId="{BDA1D1AF-28DE-43D7-A016-D0E5D929D8A8}" srcOrd="0" destOrd="0" presId="urn:microsoft.com/office/officeart/2008/layout/HalfCircleOrganizationChart"/>
    <dgm:cxn modelId="{7B85C593-CE63-42F8-834B-DB54FC636B74}" type="presParOf" srcId="{CAD2D056-D0BB-40EC-AD4E-F94EC01D651B}" destId="{47CF8A75-3E42-416A-95C7-F8D5B62EEF25}" srcOrd="1" destOrd="0" presId="urn:microsoft.com/office/officeart/2008/layout/HalfCircleOrganizationChart"/>
    <dgm:cxn modelId="{4E17B9C0-42CE-4A02-B87D-AFFA27B73C50}" type="presParOf" srcId="{CAD2D056-D0BB-40EC-AD4E-F94EC01D651B}" destId="{3E5ABAE8-E334-406E-BCE1-41785F88B81F}" srcOrd="2" destOrd="0" presId="urn:microsoft.com/office/officeart/2008/layout/HalfCircleOrganizationChart"/>
    <dgm:cxn modelId="{D244BF8F-6F5C-4C1C-92E8-28F3CDE84092}" type="presParOf" srcId="{CAD2D056-D0BB-40EC-AD4E-F94EC01D651B}" destId="{5D782673-05C4-4705-9A97-31649436D96B}" srcOrd="3" destOrd="0" presId="urn:microsoft.com/office/officeart/2008/layout/HalfCircleOrganizationChart"/>
    <dgm:cxn modelId="{C0D09031-5F06-420D-A526-33E8946360AF}" type="presParOf" srcId="{7204E597-25CE-4C54-956C-42FE97A34576}" destId="{2D90D442-254A-4137-90E7-14A9F12F3A93}" srcOrd="1" destOrd="0" presId="urn:microsoft.com/office/officeart/2008/layout/HalfCircleOrganizationChart"/>
    <dgm:cxn modelId="{9295A31C-32DA-42D0-9D4A-348DEA113593}" type="presParOf" srcId="{7204E597-25CE-4C54-956C-42FE97A34576}" destId="{C07800E0-8D22-442E-BD59-512535CED40F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3655E-F846-427B-8F66-D6EE2881A809}">
      <dsp:nvSpPr>
        <dsp:cNvPr id="0" name=""/>
        <dsp:cNvSpPr/>
      </dsp:nvSpPr>
      <dsp:spPr>
        <a:xfrm>
          <a:off x="1542651" y="74"/>
          <a:ext cx="1595216" cy="159521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5700" kern="1200" smtClean="0"/>
            <a:t>点</a:t>
          </a:r>
          <a:endParaRPr lang="zh-CN" sz="5700" kern="1200"/>
        </a:p>
      </dsp:txBody>
      <dsp:txXfrm>
        <a:off x="1776265" y="233688"/>
        <a:ext cx="1127988" cy="1127988"/>
      </dsp:txXfrm>
    </dsp:sp>
    <dsp:sp modelId="{A6D0C521-5DC5-4FB3-AD75-0F90E4E6149B}">
      <dsp:nvSpPr>
        <dsp:cNvPr id="0" name=""/>
        <dsp:cNvSpPr/>
      </dsp:nvSpPr>
      <dsp:spPr>
        <a:xfrm rot="3600000">
          <a:off x="2720993" y="1556578"/>
          <a:ext cx="425667" cy="5383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2752918" y="1608959"/>
        <a:ext cx="297967" cy="323031"/>
      </dsp:txXfrm>
    </dsp:sp>
    <dsp:sp modelId="{EE4B040E-64B2-4210-8DAA-DB89E638589A}">
      <dsp:nvSpPr>
        <dsp:cNvPr id="0" name=""/>
        <dsp:cNvSpPr/>
      </dsp:nvSpPr>
      <dsp:spPr>
        <a:xfrm>
          <a:off x="2741833" y="2077117"/>
          <a:ext cx="1595216" cy="1595216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5700" kern="1200" smtClean="0"/>
            <a:t>线</a:t>
          </a:r>
          <a:endParaRPr lang="zh-CN" sz="5700" kern="1200"/>
        </a:p>
      </dsp:txBody>
      <dsp:txXfrm>
        <a:off x="2975447" y="2310731"/>
        <a:ext cx="1127988" cy="1127988"/>
      </dsp:txXfrm>
    </dsp:sp>
    <dsp:sp modelId="{F64AF408-D9BF-4CCD-97A5-50D4C8E6486B}">
      <dsp:nvSpPr>
        <dsp:cNvPr id="0" name=""/>
        <dsp:cNvSpPr/>
      </dsp:nvSpPr>
      <dsp:spPr>
        <a:xfrm rot="10800000">
          <a:off x="2139473" y="2605532"/>
          <a:ext cx="425667" cy="5383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0800000">
        <a:off x="2267173" y="2713209"/>
        <a:ext cx="297967" cy="323031"/>
      </dsp:txXfrm>
    </dsp:sp>
    <dsp:sp modelId="{B8654F09-C91A-42FF-B34A-A051C7D53263}">
      <dsp:nvSpPr>
        <dsp:cNvPr id="0" name=""/>
        <dsp:cNvSpPr/>
      </dsp:nvSpPr>
      <dsp:spPr>
        <a:xfrm>
          <a:off x="343470" y="2077117"/>
          <a:ext cx="1595216" cy="1595216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5700" kern="1200" smtClean="0"/>
            <a:t>面</a:t>
          </a:r>
          <a:endParaRPr lang="zh-CN" sz="5700" kern="1200"/>
        </a:p>
      </dsp:txBody>
      <dsp:txXfrm>
        <a:off x="577084" y="2310731"/>
        <a:ext cx="1127988" cy="1127988"/>
      </dsp:txXfrm>
    </dsp:sp>
    <dsp:sp modelId="{14D90833-8EE3-4C5C-B3CB-F4B38EEA07C2}">
      <dsp:nvSpPr>
        <dsp:cNvPr id="0" name=""/>
        <dsp:cNvSpPr/>
      </dsp:nvSpPr>
      <dsp:spPr>
        <a:xfrm rot="18000000">
          <a:off x="1521812" y="1577444"/>
          <a:ext cx="425667" cy="5383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1553737" y="1740417"/>
        <a:ext cx="297967" cy="3230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1C1B93-23ED-488A-BBA0-7B29B07D916F}">
      <dsp:nvSpPr>
        <dsp:cNvPr id="0" name=""/>
        <dsp:cNvSpPr/>
      </dsp:nvSpPr>
      <dsp:spPr>
        <a:xfrm>
          <a:off x="7" y="0"/>
          <a:ext cx="2587435" cy="50920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点、线、面的组合构成及文字、图形、色彩的综合运用是版式设计最重要的构成元素。</a:t>
          </a:r>
          <a:endParaRPr lang="zh-CN" altLang="en-US" sz="2000" kern="1200" dirty="0"/>
        </a:p>
      </dsp:txBody>
      <dsp:txXfrm>
        <a:off x="7" y="2036812"/>
        <a:ext cx="2587435" cy="2036812"/>
      </dsp:txXfrm>
    </dsp:sp>
    <dsp:sp modelId="{D40AE6F3-BA63-426C-848D-998FD45C08F1}">
      <dsp:nvSpPr>
        <dsp:cNvPr id="0" name=""/>
        <dsp:cNvSpPr/>
      </dsp:nvSpPr>
      <dsp:spPr>
        <a:xfrm>
          <a:off x="447558" y="305521"/>
          <a:ext cx="1695645" cy="169564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EB6B96-08FD-4CCE-AA81-E9B9EBA13ED9}">
      <dsp:nvSpPr>
        <dsp:cNvPr id="0" name=""/>
        <dsp:cNvSpPr/>
      </dsp:nvSpPr>
      <dsp:spPr>
        <a:xfrm>
          <a:off x="2666722" y="0"/>
          <a:ext cx="2587435" cy="509203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点、线、面是一切造型的基础，构成了整个版面的视觉语言；视觉语言内容的设计，要通过文字、图形、色彩的搭配与合作才能完成。</a:t>
          </a:r>
          <a:endParaRPr lang="zh-CN" altLang="en-US" sz="1800" kern="1200" dirty="0"/>
        </a:p>
      </dsp:txBody>
      <dsp:txXfrm>
        <a:off x="2666722" y="2036812"/>
        <a:ext cx="2587435" cy="2036812"/>
      </dsp:txXfrm>
    </dsp:sp>
    <dsp:sp modelId="{C5AECFDC-5C5F-492D-A247-C34C35149A48}">
      <dsp:nvSpPr>
        <dsp:cNvPr id="0" name=""/>
        <dsp:cNvSpPr/>
      </dsp:nvSpPr>
      <dsp:spPr>
        <a:xfrm>
          <a:off x="3112617" y="305521"/>
          <a:ext cx="1695645" cy="169564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93D10D-7D7B-4522-A74B-9447B787591C}">
      <dsp:nvSpPr>
        <dsp:cNvPr id="0" name=""/>
        <dsp:cNvSpPr/>
      </dsp:nvSpPr>
      <dsp:spPr>
        <a:xfrm>
          <a:off x="5331781" y="0"/>
          <a:ext cx="2587435" cy="50920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深入透彻的理解点、线、面的表达方式和文字、图形、色彩的性格特征，可增加版面设计的魅力与精彩，准确地表达出思想主题，让欣赏者在审美愉悦中接受信息。 </a:t>
          </a:r>
          <a:endParaRPr lang="zh-CN" altLang="en-US" sz="1800" kern="1200" dirty="0"/>
        </a:p>
      </dsp:txBody>
      <dsp:txXfrm>
        <a:off x="5331781" y="2036812"/>
        <a:ext cx="2587435" cy="2036812"/>
      </dsp:txXfrm>
    </dsp:sp>
    <dsp:sp modelId="{B1990331-EEEC-4664-B6CA-5E64020EF545}">
      <dsp:nvSpPr>
        <dsp:cNvPr id="0" name=""/>
        <dsp:cNvSpPr/>
      </dsp:nvSpPr>
      <dsp:spPr>
        <a:xfrm>
          <a:off x="5832648" y="123477"/>
          <a:ext cx="1695645" cy="169564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1CA4CE-59CB-4C0C-A039-EA4B9FC3C0B6}">
      <dsp:nvSpPr>
        <dsp:cNvPr id="0" name=""/>
        <dsp:cNvSpPr/>
      </dsp:nvSpPr>
      <dsp:spPr>
        <a:xfrm>
          <a:off x="288050" y="4515966"/>
          <a:ext cx="7287209" cy="455181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CE187-D721-4B1C-82A2-0810FB95BDCE}">
      <dsp:nvSpPr>
        <dsp:cNvPr id="0" name=""/>
        <dsp:cNvSpPr/>
      </dsp:nvSpPr>
      <dsp:spPr>
        <a:xfrm>
          <a:off x="431292" y="20526"/>
          <a:ext cx="7688111" cy="698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点、线、面是构成视觉的空间的基本元素，也是排版设计上的主要语言。</a:t>
          </a:r>
          <a:endParaRPr lang="zh-CN" altLang="en-US" sz="2400" kern="1200" dirty="0"/>
        </a:p>
      </dsp:txBody>
      <dsp:txXfrm>
        <a:off x="431292" y="20526"/>
        <a:ext cx="7688111" cy="698919"/>
      </dsp:txXfrm>
    </dsp:sp>
    <dsp:sp modelId="{3F521164-91A6-49BF-8505-1EB145109DE3}">
      <dsp:nvSpPr>
        <dsp:cNvPr id="0" name=""/>
        <dsp:cNvSpPr/>
      </dsp:nvSpPr>
      <dsp:spPr>
        <a:xfrm>
          <a:off x="431292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76FD45-DDED-4910-9A04-97F6364EECDF}">
      <dsp:nvSpPr>
        <dsp:cNvPr id="0" name=""/>
        <dsp:cNvSpPr/>
      </dsp:nvSpPr>
      <dsp:spPr>
        <a:xfrm>
          <a:off x="1516170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F3925A-A1B9-4A98-B91F-60CF73C21254}">
      <dsp:nvSpPr>
        <dsp:cNvPr id="0" name=""/>
        <dsp:cNvSpPr/>
      </dsp:nvSpPr>
      <dsp:spPr>
        <a:xfrm>
          <a:off x="2601048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314981-9974-40CB-8BC4-C8542BA9F45A}">
      <dsp:nvSpPr>
        <dsp:cNvPr id="0" name=""/>
        <dsp:cNvSpPr/>
      </dsp:nvSpPr>
      <dsp:spPr>
        <a:xfrm>
          <a:off x="3685926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94BD74-1EF7-4532-83F1-09367DD0FCE4}">
      <dsp:nvSpPr>
        <dsp:cNvPr id="0" name=""/>
        <dsp:cNvSpPr/>
      </dsp:nvSpPr>
      <dsp:spPr>
        <a:xfrm>
          <a:off x="4770804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1D40AC-2154-4E76-A264-E9313918819A}">
      <dsp:nvSpPr>
        <dsp:cNvPr id="0" name=""/>
        <dsp:cNvSpPr/>
      </dsp:nvSpPr>
      <dsp:spPr>
        <a:xfrm>
          <a:off x="5855681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67E030-E811-4B3A-9E26-A069B8A005B2}">
      <dsp:nvSpPr>
        <dsp:cNvPr id="0" name=""/>
        <dsp:cNvSpPr/>
      </dsp:nvSpPr>
      <dsp:spPr>
        <a:xfrm>
          <a:off x="6940559" y="784129"/>
          <a:ext cx="1025081" cy="170846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DA48AF-11C4-47FC-BD44-D42492031525}">
      <dsp:nvSpPr>
        <dsp:cNvPr id="0" name=""/>
        <dsp:cNvSpPr/>
      </dsp:nvSpPr>
      <dsp:spPr>
        <a:xfrm>
          <a:off x="431292" y="1073200"/>
          <a:ext cx="7688111" cy="698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排版设计实际上就是如何经营好点、线、面。</a:t>
          </a:r>
          <a:endParaRPr lang="zh-CN" altLang="en-US" sz="2400" kern="1200" dirty="0"/>
        </a:p>
      </dsp:txBody>
      <dsp:txXfrm>
        <a:off x="431292" y="1073200"/>
        <a:ext cx="7688111" cy="698919"/>
      </dsp:txXfrm>
    </dsp:sp>
    <dsp:sp modelId="{A677F080-6541-4D35-B772-32753A9FA70C}">
      <dsp:nvSpPr>
        <dsp:cNvPr id="0" name=""/>
        <dsp:cNvSpPr/>
      </dsp:nvSpPr>
      <dsp:spPr>
        <a:xfrm>
          <a:off x="431292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8A64E-7E70-443E-8DC4-1F044876B054}">
      <dsp:nvSpPr>
        <dsp:cNvPr id="0" name=""/>
        <dsp:cNvSpPr/>
      </dsp:nvSpPr>
      <dsp:spPr>
        <a:xfrm>
          <a:off x="1516170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D14615-9165-4BEE-91F3-C530D011C8A1}">
      <dsp:nvSpPr>
        <dsp:cNvPr id="0" name=""/>
        <dsp:cNvSpPr/>
      </dsp:nvSpPr>
      <dsp:spPr>
        <a:xfrm>
          <a:off x="2601048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9B15C4-0571-4706-A1A7-D30C37AB8EEB}">
      <dsp:nvSpPr>
        <dsp:cNvPr id="0" name=""/>
        <dsp:cNvSpPr/>
      </dsp:nvSpPr>
      <dsp:spPr>
        <a:xfrm>
          <a:off x="3685926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E490FA-8151-4C56-8CE9-27AE4F6D990B}">
      <dsp:nvSpPr>
        <dsp:cNvPr id="0" name=""/>
        <dsp:cNvSpPr/>
      </dsp:nvSpPr>
      <dsp:spPr>
        <a:xfrm>
          <a:off x="4770804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13C2B-6D41-4300-9969-8C890014D603}">
      <dsp:nvSpPr>
        <dsp:cNvPr id="0" name=""/>
        <dsp:cNvSpPr/>
      </dsp:nvSpPr>
      <dsp:spPr>
        <a:xfrm>
          <a:off x="5855681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1225E5-B59B-4727-A814-3BFE1E7F3D41}">
      <dsp:nvSpPr>
        <dsp:cNvPr id="0" name=""/>
        <dsp:cNvSpPr/>
      </dsp:nvSpPr>
      <dsp:spPr>
        <a:xfrm>
          <a:off x="6940559" y="1804796"/>
          <a:ext cx="1025081" cy="170846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B4936F-F91A-4ADE-BF43-756C34302440}">
      <dsp:nvSpPr>
        <dsp:cNvPr id="0" name=""/>
        <dsp:cNvSpPr/>
      </dsp:nvSpPr>
      <dsp:spPr>
        <a:xfrm>
          <a:off x="468349" y="2326303"/>
          <a:ext cx="7688111" cy="698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不管版面的内容与形式如何复杂但最终可以简化到点、线、面上来。</a:t>
          </a:r>
          <a:endParaRPr lang="en-US" altLang="zh-CN" sz="2400" kern="1200" dirty="0" smtClean="0"/>
        </a:p>
      </dsp:txBody>
      <dsp:txXfrm>
        <a:off x="468349" y="2326303"/>
        <a:ext cx="7688111" cy="698919"/>
      </dsp:txXfrm>
    </dsp:sp>
    <dsp:sp modelId="{917547D3-557A-4920-80EF-CB0FD7969F4C}">
      <dsp:nvSpPr>
        <dsp:cNvPr id="0" name=""/>
        <dsp:cNvSpPr/>
      </dsp:nvSpPr>
      <dsp:spPr>
        <a:xfrm>
          <a:off x="431292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374249-C067-4C04-BFA6-FBE4E5AA169B}">
      <dsp:nvSpPr>
        <dsp:cNvPr id="0" name=""/>
        <dsp:cNvSpPr/>
      </dsp:nvSpPr>
      <dsp:spPr>
        <a:xfrm>
          <a:off x="1516170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5BC5BD-E693-463B-BA50-8F9B577F5998}">
      <dsp:nvSpPr>
        <dsp:cNvPr id="0" name=""/>
        <dsp:cNvSpPr/>
      </dsp:nvSpPr>
      <dsp:spPr>
        <a:xfrm>
          <a:off x="2601048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32F114-7B78-4EAD-AA86-E92933161EAE}">
      <dsp:nvSpPr>
        <dsp:cNvPr id="0" name=""/>
        <dsp:cNvSpPr/>
      </dsp:nvSpPr>
      <dsp:spPr>
        <a:xfrm>
          <a:off x="3685926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AA305E-4A36-4D1A-B60F-2570F9CE8F2A}">
      <dsp:nvSpPr>
        <dsp:cNvPr id="0" name=""/>
        <dsp:cNvSpPr/>
      </dsp:nvSpPr>
      <dsp:spPr>
        <a:xfrm>
          <a:off x="4770804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3F2DB9-2AD3-409F-AFF5-EDE770619762}">
      <dsp:nvSpPr>
        <dsp:cNvPr id="0" name=""/>
        <dsp:cNvSpPr/>
      </dsp:nvSpPr>
      <dsp:spPr>
        <a:xfrm>
          <a:off x="5855681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3D7811-10E6-4244-8140-E46EDB0F1435}">
      <dsp:nvSpPr>
        <dsp:cNvPr id="0" name=""/>
        <dsp:cNvSpPr/>
      </dsp:nvSpPr>
      <dsp:spPr>
        <a:xfrm>
          <a:off x="6940559" y="3196108"/>
          <a:ext cx="1025081" cy="17084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B9C5FB-98B8-4AA1-A5EA-49D200793EBD}">
      <dsp:nvSpPr>
        <dsp:cNvPr id="0" name=""/>
        <dsp:cNvSpPr/>
      </dsp:nvSpPr>
      <dsp:spPr>
        <a:xfrm>
          <a:off x="431292" y="3464790"/>
          <a:ext cx="7688111" cy="698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smtClean="0"/>
            <a:t>在</a:t>
          </a:r>
          <a:r>
            <a:rPr lang="zh-CN" altLang="en-US" sz="2400" kern="1200" dirty="0" smtClean="0"/>
            <a:t>平面设计家眼里，世上万物都可归纳为点、线、面。</a:t>
          </a:r>
          <a:endParaRPr lang="zh-CN" altLang="en-US" sz="2400" kern="1200" dirty="0"/>
        </a:p>
      </dsp:txBody>
      <dsp:txXfrm>
        <a:off x="431292" y="3464790"/>
        <a:ext cx="7688111" cy="698919"/>
      </dsp:txXfrm>
    </dsp:sp>
    <dsp:sp modelId="{11A9C4F7-C543-4639-BF98-E345B443877E}">
      <dsp:nvSpPr>
        <dsp:cNvPr id="0" name=""/>
        <dsp:cNvSpPr/>
      </dsp:nvSpPr>
      <dsp:spPr>
        <a:xfrm>
          <a:off x="431292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DAA41E-0F7B-4C04-AC03-E6D067D66AE6}">
      <dsp:nvSpPr>
        <dsp:cNvPr id="0" name=""/>
        <dsp:cNvSpPr/>
      </dsp:nvSpPr>
      <dsp:spPr>
        <a:xfrm>
          <a:off x="1516170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D1B9A-6DAB-47A4-AA31-77A121F172EB}">
      <dsp:nvSpPr>
        <dsp:cNvPr id="0" name=""/>
        <dsp:cNvSpPr/>
      </dsp:nvSpPr>
      <dsp:spPr>
        <a:xfrm>
          <a:off x="2601048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E658F-203A-4B29-87AE-EF4EF31E9FF6}">
      <dsp:nvSpPr>
        <dsp:cNvPr id="0" name=""/>
        <dsp:cNvSpPr/>
      </dsp:nvSpPr>
      <dsp:spPr>
        <a:xfrm>
          <a:off x="3685926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597470-720D-447D-AEDF-29757F92935E}">
      <dsp:nvSpPr>
        <dsp:cNvPr id="0" name=""/>
        <dsp:cNvSpPr/>
      </dsp:nvSpPr>
      <dsp:spPr>
        <a:xfrm>
          <a:off x="4770804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7DC77-159B-4D5D-8B5D-C6E58A111358}">
      <dsp:nvSpPr>
        <dsp:cNvPr id="0" name=""/>
        <dsp:cNvSpPr/>
      </dsp:nvSpPr>
      <dsp:spPr>
        <a:xfrm>
          <a:off x="5855681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068DEC-70E2-4257-BD30-5D514298DAF4}">
      <dsp:nvSpPr>
        <dsp:cNvPr id="0" name=""/>
        <dsp:cNvSpPr/>
      </dsp:nvSpPr>
      <dsp:spPr>
        <a:xfrm>
          <a:off x="6940559" y="4163709"/>
          <a:ext cx="1025081" cy="170846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3DF018-0FE8-4F84-AA91-2EA9D387D8B8}">
      <dsp:nvSpPr>
        <dsp:cNvPr id="0" name=""/>
        <dsp:cNvSpPr/>
      </dsp:nvSpPr>
      <dsp:spPr>
        <a:xfrm rot="16200000">
          <a:off x="352717" y="668212"/>
          <a:ext cx="1414952" cy="86468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146050" rIns="131445" bIns="14605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相互依存</a:t>
          </a:r>
          <a:endParaRPr lang="zh-CN" sz="2300" kern="1200" dirty="0"/>
        </a:p>
      </dsp:txBody>
      <dsp:txXfrm rot="5400000">
        <a:off x="670068" y="435297"/>
        <a:ext cx="822467" cy="1330516"/>
      </dsp:txXfrm>
    </dsp:sp>
    <dsp:sp modelId="{33C6AAD4-8693-4DED-B722-53C687CDE6DE}">
      <dsp:nvSpPr>
        <dsp:cNvPr id="0" name=""/>
        <dsp:cNvSpPr/>
      </dsp:nvSpPr>
      <dsp:spPr>
        <a:xfrm rot="5400000">
          <a:off x="1256666" y="668212"/>
          <a:ext cx="1414952" cy="86468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-13089511"/>
            <a:satOff val="-703"/>
            <a:lumOff val="1136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445" tIns="146050" rIns="87630" bIns="14605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300" kern="1200" dirty="0" smtClean="0"/>
            <a:t>相互衬托</a:t>
          </a:r>
          <a:endParaRPr lang="zh-CN" sz="2300" kern="1200" dirty="0"/>
        </a:p>
      </dsp:txBody>
      <dsp:txXfrm rot="-5400000">
        <a:off x="1531799" y="435297"/>
        <a:ext cx="822467" cy="1330516"/>
      </dsp:txXfrm>
    </dsp:sp>
    <dsp:sp modelId="{C9547A60-99B5-439D-870F-8626E33974EE}">
      <dsp:nvSpPr>
        <dsp:cNvPr id="0" name=""/>
        <dsp:cNvSpPr/>
      </dsp:nvSpPr>
      <dsp:spPr>
        <a:xfrm>
          <a:off x="1060104" y="0"/>
          <a:ext cx="903949" cy="90390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29FE16-A770-4875-BE69-DF6A5B84558B}">
      <dsp:nvSpPr>
        <dsp:cNvPr id="0" name=""/>
        <dsp:cNvSpPr/>
      </dsp:nvSpPr>
      <dsp:spPr>
        <a:xfrm rot="10800000">
          <a:off x="1060104" y="1296984"/>
          <a:ext cx="903949" cy="90390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711EA-D2F4-4DED-9AD1-115BD1176F8D}">
      <dsp:nvSpPr>
        <dsp:cNvPr id="0" name=""/>
        <dsp:cNvSpPr/>
      </dsp:nvSpPr>
      <dsp:spPr>
        <a:xfrm>
          <a:off x="0" y="437919"/>
          <a:ext cx="7969413" cy="6105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smtClean="0"/>
            <a:t>平衡画面轻重，填补一定的空间，点缀和活跃画面气氛的作用。</a:t>
          </a:r>
          <a:endParaRPr lang="zh-CN" sz="2200" kern="1200"/>
        </a:p>
      </dsp:txBody>
      <dsp:txXfrm>
        <a:off x="29803" y="467722"/>
        <a:ext cx="7909807" cy="550914"/>
      </dsp:txXfrm>
    </dsp:sp>
    <dsp:sp modelId="{BA08AAE9-9EB8-4E0B-9488-47AB4B81C7E5}">
      <dsp:nvSpPr>
        <dsp:cNvPr id="0" name=""/>
        <dsp:cNvSpPr/>
      </dsp:nvSpPr>
      <dsp:spPr>
        <a:xfrm>
          <a:off x="0" y="1405704"/>
          <a:ext cx="7969413" cy="61052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smtClean="0"/>
            <a:t>可以组合起来成为一种肌理或其他要素，衬托画面主体。</a:t>
          </a:r>
          <a:endParaRPr lang="zh-CN" sz="2200" kern="1200"/>
        </a:p>
      </dsp:txBody>
      <dsp:txXfrm>
        <a:off x="29803" y="1435507"/>
        <a:ext cx="7909807" cy="5509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DD601-5735-475C-885A-8BE6C88D443E}">
      <dsp:nvSpPr>
        <dsp:cNvPr id="0" name=""/>
        <dsp:cNvSpPr/>
      </dsp:nvSpPr>
      <dsp:spPr>
        <a:xfrm>
          <a:off x="599072" y="1077938"/>
          <a:ext cx="1115337" cy="74392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F1E6E7-0CF6-4CBB-8BF5-97E48513739F}">
      <dsp:nvSpPr>
        <dsp:cNvPr id="0" name=""/>
        <dsp:cNvSpPr/>
      </dsp:nvSpPr>
      <dsp:spPr>
        <a:xfrm>
          <a:off x="230516" y="780515"/>
          <a:ext cx="2079620" cy="185934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以不同的大小、方向位置在版面上形成多样的视觉效果，带给人不同的心理感受；</a:t>
          </a:r>
          <a:endParaRPr lang="zh-CN" altLang="en-US" sz="1600" kern="1200" dirty="0"/>
        </a:p>
      </dsp:txBody>
      <dsp:txXfrm>
        <a:off x="535069" y="1052810"/>
        <a:ext cx="1470514" cy="1314759"/>
      </dsp:txXfrm>
    </dsp:sp>
    <dsp:sp modelId="{602B7EDB-BDE5-45B9-AEEF-A505A207DFCF}">
      <dsp:nvSpPr>
        <dsp:cNvPr id="0" name=""/>
        <dsp:cNvSpPr/>
      </dsp:nvSpPr>
      <dsp:spPr>
        <a:xfrm>
          <a:off x="3794030" y="1077938"/>
          <a:ext cx="1115337" cy="743929"/>
        </a:xfrm>
        <a:prstGeom prst="rect">
          <a:avLst/>
        </a:prstGeom>
        <a:solidFill>
          <a:schemeClr val="accent4">
            <a:tint val="40000"/>
            <a:alpha val="90000"/>
            <a:hueOff val="-1972855"/>
            <a:satOff val="11079"/>
            <a:lumOff val="704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1972855"/>
              <a:satOff val="11079"/>
              <a:lumOff val="7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C87898-852D-4216-A456-67C8B35B6E82}">
      <dsp:nvSpPr>
        <dsp:cNvPr id="0" name=""/>
        <dsp:cNvSpPr/>
      </dsp:nvSpPr>
      <dsp:spPr>
        <a:xfrm>
          <a:off x="3199184" y="780515"/>
          <a:ext cx="1721560" cy="1602405"/>
        </a:xfrm>
        <a:prstGeom prst="ellips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     </a:t>
          </a:r>
          <a:r>
            <a:rPr lang="zh-CN" sz="1600" kern="1200" dirty="0" smtClean="0"/>
            <a:t>在版面中心点会给人静止稳重的感觉；</a:t>
          </a:r>
          <a:endParaRPr lang="zh-CN" sz="1600" kern="1200" dirty="0"/>
        </a:p>
      </dsp:txBody>
      <dsp:txXfrm>
        <a:off x="3451301" y="1015182"/>
        <a:ext cx="1217326" cy="1133071"/>
      </dsp:txXfrm>
    </dsp:sp>
    <dsp:sp modelId="{5E001FF2-F406-4D19-A3D1-70D9C0163A74}">
      <dsp:nvSpPr>
        <dsp:cNvPr id="0" name=""/>
        <dsp:cNvSpPr/>
      </dsp:nvSpPr>
      <dsp:spPr>
        <a:xfrm>
          <a:off x="6630928" y="1077938"/>
          <a:ext cx="1115337" cy="743929"/>
        </a:xfrm>
        <a:prstGeom prst="rect">
          <a:avLst/>
        </a:prstGeom>
        <a:solidFill>
          <a:schemeClr val="accent4">
            <a:tint val="40000"/>
            <a:alpha val="90000"/>
            <a:hueOff val="-3945710"/>
            <a:satOff val="22157"/>
            <a:lumOff val="1408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EC9FB-D8B2-4078-AF72-68E6BF687D01}">
      <dsp:nvSpPr>
        <dsp:cNvPr id="0" name=""/>
        <dsp:cNvSpPr/>
      </dsp:nvSpPr>
      <dsp:spPr>
        <a:xfrm>
          <a:off x="5686862" y="780515"/>
          <a:ext cx="2384628" cy="1823583"/>
        </a:xfrm>
        <a:prstGeom prst="ellips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     </a:t>
          </a:r>
          <a:r>
            <a:rPr lang="zh-CN" sz="1600" kern="1200" dirty="0" smtClean="0"/>
            <a:t>在版面左右方会产生向中心运动的趋势，在版面上下方则会给人上升或下降的趋势。</a:t>
          </a:r>
          <a:endParaRPr lang="zh-CN" sz="1600" kern="1200" dirty="0"/>
        </a:p>
      </dsp:txBody>
      <dsp:txXfrm>
        <a:off x="6036083" y="1047573"/>
        <a:ext cx="1686186" cy="12894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3967A6-7B92-4547-8BF3-DC763E82CC2F}">
      <dsp:nvSpPr>
        <dsp:cNvPr id="0" name=""/>
        <dsp:cNvSpPr/>
      </dsp:nvSpPr>
      <dsp:spPr>
        <a:xfrm>
          <a:off x="1" y="729"/>
          <a:ext cx="8257441" cy="97250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线游离于点与形之间，具有位置、长度、宽度、方向、形状和性格。</a:t>
          </a:r>
          <a:endParaRPr lang="zh-CN" sz="1900" kern="1200" dirty="0"/>
        </a:p>
      </dsp:txBody>
      <dsp:txXfrm>
        <a:off x="486255" y="729"/>
        <a:ext cx="7284934" cy="972507"/>
      </dsp:txXfrm>
    </dsp:sp>
    <dsp:sp modelId="{2D1E9805-6D17-4EA1-A1D4-F976B550BB15}">
      <dsp:nvSpPr>
        <dsp:cNvPr id="0" name=""/>
        <dsp:cNvSpPr/>
      </dsp:nvSpPr>
      <dsp:spPr>
        <a:xfrm>
          <a:off x="1" y="1109387"/>
          <a:ext cx="7641965" cy="97250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smtClean="0"/>
            <a:t>直线和曲线是决定版面形象的基本要素。</a:t>
          </a:r>
          <a:endParaRPr lang="zh-CN" sz="1900" kern="1200"/>
        </a:p>
      </dsp:txBody>
      <dsp:txXfrm>
        <a:off x="486255" y="1109387"/>
        <a:ext cx="6669458" cy="972507"/>
      </dsp:txXfrm>
    </dsp:sp>
    <dsp:sp modelId="{B7BE1D55-B8C6-49B4-BF7D-0C3DB67D73F0}">
      <dsp:nvSpPr>
        <dsp:cNvPr id="0" name=""/>
        <dsp:cNvSpPr/>
      </dsp:nvSpPr>
      <dsp:spPr>
        <a:xfrm>
          <a:off x="1" y="2218046"/>
          <a:ext cx="7641965" cy="97250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smtClean="0"/>
            <a:t>每一种线都有它自己独特的个性与情感存在着。</a:t>
          </a:r>
          <a:endParaRPr lang="zh-CN" sz="1900" kern="1200"/>
        </a:p>
      </dsp:txBody>
      <dsp:txXfrm>
        <a:off x="486255" y="2218046"/>
        <a:ext cx="6669458" cy="972507"/>
      </dsp:txXfrm>
    </dsp:sp>
    <dsp:sp modelId="{DCFA3268-37F5-4783-90E4-A040C5B29CE3}">
      <dsp:nvSpPr>
        <dsp:cNvPr id="0" name=""/>
        <dsp:cNvSpPr/>
      </dsp:nvSpPr>
      <dsp:spPr>
        <a:xfrm>
          <a:off x="1" y="3326705"/>
          <a:ext cx="7641965" cy="97250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smtClean="0"/>
            <a:t>将各种不同的线运用到版面设计中去就会获得各种不同的效果。所以说，设计者能善于运用它，就等于拥有一个最得力的工具。</a:t>
          </a:r>
          <a:endParaRPr lang="zh-CN" sz="1900" kern="1200"/>
        </a:p>
      </dsp:txBody>
      <dsp:txXfrm>
        <a:off x="486255" y="3326705"/>
        <a:ext cx="6669458" cy="97250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84837-0CA0-4982-918A-5FA4E8D42DC3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7A8DEA-DC81-49BD-8019-A6F1F19DF8EC}">
      <dsp:nvSpPr>
        <dsp:cNvPr id="0" name=""/>
        <dsp:cNvSpPr/>
      </dsp:nvSpPr>
      <dsp:spPr>
        <a:xfrm>
          <a:off x="504586" y="343230"/>
          <a:ext cx="4978517" cy="68681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162" tIns="76200" rIns="76200" bIns="762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kern="1200" dirty="0" smtClean="0"/>
            <a:t>直线简洁理性</a:t>
          </a:r>
          <a:endParaRPr lang="zh-CN" sz="3000" kern="1200" dirty="0"/>
        </a:p>
      </dsp:txBody>
      <dsp:txXfrm>
        <a:off x="504586" y="343230"/>
        <a:ext cx="4978517" cy="686818"/>
      </dsp:txXfrm>
    </dsp:sp>
    <dsp:sp modelId="{34215412-A2DB-4EFB-AB49-9E19A8F25D2F}">
      <dsp:nvSpPr>
        <dsp:cNvPr id="0" name=""/>
        <dsp:cNvSpPr/>
      </dsp:nvSpPr>
      <dsp:spPr>
        <a:xfrm>
          <a:off x="75324" y="257378"/>
          <a:ext cx="858522" cy="8585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D8218-13D2-4B26-BA5F-64D8489E1D70}">
      <dsp:nvSpPr>
        <dsp:cNvPr id="0" name=""/>
        <dsp:cNvSpPr/>
      </dsp:nvSpPr>
      <dsp:spPr>
        <a:xfrm>
          <a:off x="898354" y="1373636"/>
          <a:ext cx="4584749" cy="686818"/>
        </a:xfrm>
        <a:prstGeom prst="rect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162" tIns="76200" rIns="76200" bIns="762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kern="1200" dirty="0" smtClean="0"/>
            <a:t>曲线优雅抒情</a:t>
          </a:r>
          <a:endParaRPr lang="zh-CN" sz="3000" kern="1200" dirty="0"/>
        </a:p>
      </dsp:txBody>
      <dsp:txXfrm>
        <a:off x="898354" y="1373636"/>
        <a:ext cx="4584749" cy="686818"/>
      </dsp:txXfrm>
    </dsp:sp>
    <dsp:sp modelId="{8288C62C-0BFE-4359-8C3C-928FCE35F693}">
      <dsp:nvSpPr>
        <dsp:cNvPr id="0" name=""/>
        <dsp:cNvSpPr/>
      </dsp:nvSpPr>
      <dsp:spPr>
        <a:xfrm>
          <a:off x="469093" y="1287783"/>
          <a:ext cx="858522" cy="8585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7B317-7631-426E-B668-53352CE2F2F6}">
      <dsp:nvSpPr>
        <dsp:cNvPr id="0" name=""/>
        <dsp:cNvSpPr/>
      </dsp:nvSpPr>
      <dsp:spPr>
        <a:xfrm>
          <a:off x="898354" y="2404041"/>
          <a:ext cx="4584749" cy="686818"/>
        </a:xfrm>
        <a:prstGeom prst="rect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162" tIns="76200" rIns="76200" bIns="762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kern="1200" smtClean="0"/>
            <a:t>水平线平和安宁</a:t>
          </a:r>
          <a:endParaRPr lang="zh-CN" sz="3000" kern="1200"/>
        </a:p>
      </dsp:txBody>
      <dsp:txXfrm>
        <a:off x="898354" y="2404041"/>
        <a:ext cx="4584749" cy="686818"/>
      </dsp:txXfrm>
    </dsp:sp>
    <dsp:sp modelId="{B9A939AF-3CD6-428E-B187-99E3D6D45318}">
      <dsp:nvSpPr>
        <dsp:cNvPr id="0" name=""/>
        <dsp:cNvSpPr/>
      </dsp:nvSpPr>
      <dsp:spPr>
        <a:xfrm>
          <a:off x="469093" y="2318189"/>
          <a:ext cx="858522" cy="8585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B9EDE6-790B-497B-B213-6948E50729C9}">
      <dsp:nvSpPr>
        <dsp:cNvPr id="0" name=""/>
        <dsp:cNvSpPr/>
      </dsp:nvSpPr>
      <dsp:spPr>
        <a:xfrm>
          <a:off x="504586" y="3434447"/>
          <a:ext cx="4978517" cy="686818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162" tIns="76200" rIns="76200" bIns="762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kern="1200" smtClean="0"/>
            <a:t>垂直线庄重稳定</a:t>
          </a:r>
          <a:endParaRPr lang="zh-CN" sz="3000" kern="1200"/>
        </a:p>
      </dsp:txBody>
      <dsp:txXfrm>
        <a:off x="504586" y="3434447"/>
        <a:ext cx="4978517" cy="686818"/>
      </dsp:txXfrm>
    </dsp:sp>
    <dsp:sp modelId="{3CC31A32-5EF2-4F15-BF44-2D15CDE08056}">
      <dsp:nvSpPr>
        <dsp:cNvPr id="0" name=""/>
        <dsp:cNvSpPr/>
      </dsp:nvSpPr>
      <dsp:spPr>
        <a:xfrm>
          <a:off x="75324" y="3348595"/>
          <a:ext cx="858522" cy="8585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A330D5-D11C-465C-9B35-EF7D4575B90E}">
      <dsp:nvSpPr>
        <dsp:cNvPr id="0" name=""/>
        <dsp:cNvSpPr/>
      </dsp:nvSpPr>
      <dsp:spPr>
        <a:xfrm>
          <a:off x="416115" y="624343"/>
          <a:ext cx="830460" cy="830460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6FCF52-86AE-460C-98E3-9B4438C0D10E}">
      <dsp:nvSpPr>
        <dsp:cNvPr id="0" name=""/>
        <dsp:cNvSpPr/>
      </dsp:nvSpPr>
      <dsp:spPr>
        <a:xfrm>
          <a:off x="416115" y="624343"/>
          <a:ext cx="830460" cy="830460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702322-3EB0-4912-897B-8DEE2B649167}">
      <dsp:nvSpPr>
        <dsp:cNvPr id="0" name=""/>
        <dsp:cNvSpPr/>
      </dsp:nvSpPr>
      <dsp:spPr>
        <a:xfrm>
          <a:off x="885" y="773826"/>
          <a:ext cx="1660921" cy="5314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 dirty="0" smtClean="0">
              <a:solidFill>
                <a:schemeClr val="accent4">
                  <a:lumMod val="75000"/>
                </a:schemeClr>
              </a:solidFill>
            </a:rPr>
            <a:t>几何形面</a:t>
          </a:r>
          <a:endParaRPr lang="zh-CN" sz="28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885" y="773826"/>
        <a:ext cx="1660921" cy="531494"/>
      </dsp:txXfrm>
    </dsp:sp>
    <dsp:sp modelId="{47CF8A75-3E42-416A-95C7-F8D5B62EEF25}">
      <dsp:nvSpPr>
        <dsp:cNvPr id="0" name=""/>
        <dsp:cNvSpPr/>
      </dsp:nvSpPr>
      <dsp:spPr>
        <a:xfrm>
          <a:off x="2425831" y="624343"/>
          <a:ext cx="830460" cy="830460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ABAE8-E334-406E-BCE1-41785F88B81F}">
      <dsp:nvSpPr>
        <dsp:cNvPr id="0" name=""/>
        <dsp:cNvSpPr/>
      </dsp:nvSpPr>
      <dsp:spPr>
        <a:xfrm>
          <a:off x="2425831" y="624343"/>
          <a:ext cx="830460" cy="830460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A1D1AF-28DE-43D7-A016-D0E5D929D8A8}">
      <dsp:nvSpPr>
        <dsp:cNvPr id="0" name=""/>
        <dsp:cNvSpPr/>
      </dsp:nvSpPr>
      <dsp:spPr>
        <a:xfrm>
          <a:off x="2010600" y="773826"/>
          <a:ext cx="1660921" cy="5314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 dirty="0" smtClean="0">
              <a:solidFill>
                <a:schemeClr val="accent4">
                  <a:lumMod val="75000"/>
                </a:schemeClr>
              </a:solidFill>
            </a:rPr>
            <a:t>自由形面</a:t>
          </a:r>
          <a:endParaRPr lang="zh-CN" sz="28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2010600" y="773826"/>
        <a:ext cx="1660921" cy="531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78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35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249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0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5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28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20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806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38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08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1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010AB-7CC5-43F2-91D2-AC40AF6B3907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24145-0F66-4FC7-9550-05AF4792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3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807919757"/>
              </p:ext>
            </p:extLst>
          </p:nvPr>
        </p:nvGraphicFramePr>
        <p:xfrm>
          <a:off x="2483768" y="843558"/>
          <a:ext cx="468052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107504" y="63178"/>
            <a:ext cx="38988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2400" b="1" cap="none" spc="0" dirty="0">
                <a:ln/>
                <a:solidFill>
                  <a:schemeClr val="accent4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zh-CN" sz="2400" b="1" cap="none" spc="0" dirty="0">
                <a:ln/>
                <a:solidFill>
                  <a:schemeClr val="accent4"/>
                </a:solidFill>
                <a:effectLst/>
                <a:latin typeface="+mj-ea"/>
                <a:ea typeface="+mj-ea"/>
              </a:rPr>
              <a:t>、点、线、面的版面编排 </a:t>
            </a:r>
            <a:endParaRPr lang="zh-CN" altLang="en-US" sz="2400" b="1" cap="none" spc="0" dirty="0">
              <a:ln/>
              <a:solidFill>
                <a:schemeClr val="accent4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04525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627534"/>
            <a:ext cx="7200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点</a:t>
            </a:r>
            <a:r>
              <a:rPr lang="zh-CN" altLang="zh-CN" sz="2000" dirty="0"/>
              <a:t>的感觉是相对的，它是由形状，方向、大小、位置等形式构成的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这种</a:t>
            </a:r>
            <a:r>
              <a:rPr lang="zh-CN" altLang="zh-CN" sz="2000" dirty="0"/>
              <a:t>聚散的排列与组合带给人们不同的心理感应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点</a:t>
            </a:r>
            <a:r>
              <a:rPr lang="zh-CN" altLang="zh-CN" sz="2000" dirty="0"/>
              <a:t>可以成为画龙点睛之</a:t>
            </a:r>
            <a:r>
              <a:rPr lang="zh-CN" altLang="zh-CN" sz="2000" dirty="0" smtClean="0"/>
              <a:t>“点”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和</a:t>
            </a:r>
            <a:r>
              <a:rPr lang="zh-CN" altLang="zh-CN" sz="2000" dirty="0"/>
              <a:t>其他视觉设计要素相比，形成画面的中心，也可以和其他形态</a:t>
            </a:r>
            <a:r>
              <a:rPr lang="zh-CN" altLang="zh-CN" sz="2000" dirty="0" smtClean="0"/>
              <a:t>组合</a:t>
            </a:r>
            <a:r>
              <a:rPr lang="zh-CN" altLang="en-US" sz="2000" dirty="0" smtClean="0"/>
              <a:t>。</a:t>
            </a:r>
            <a:endParaRPr lang="zh-CN" altLang="zh-CN" sz="2000" dirty="0"/>
          </a:p>
        </p:txBody>
      </p:sp>
      <p:sp>
        <p:nvSpPr>
          <p:cNvPr id="4" name="矩形 3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点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23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solidFill>
                <a:prstClr val="white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97362"/>
            <a:ext cx="3043179" cy="4302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07" y="397362"/>
            <a:ext cx="4298624" cy="429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58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87495079"/>
              </p:ext>
            </p:extLst>
          </p:nvPr>
        </p:nvGraphicFramePr>
        <p:xfrm>
          <a:off x="707043" y="1203598"/>
          <a:ext cx="7969413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点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35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746459857"/>
              </p:ext>
            </p:extLst>
          </p:nvPr>
        </p:nvGraphicFramePr>
        <p:xfrm>
          <a:off x="611560" y="951570"/>
          <a:ext cx="8424936" cy="3420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点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9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044861079"/>
              </p:ext>
            </p:extLst>
          </p:nvPr>
        </p:nvGraphicFramePr>
        <p:xfrm>
          <a:off x="921073" y="843558"/>
          <a:ext cx="8257445" cy="4299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线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786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5864" y="1203598"/>
            <a:ext cx="712577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线</a:t>
            </a:r>
            <a:r>
              <a:rPr lang="zh-CN" altLang="zh-CN" sz="2000" dirty="0"/>
              <a:t>是点的发展和延伸，线在编排设计中是多样性的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在</a:t>
            </a:r>
            <a:r>
              <a:rPr lang="zh-CN" altLang="zh-CN" sz="2000" dirty="0"/>
              <a:t>许多应用性的设计中，文字构成的</a:t>
            </a:r>
            <a:r>
              <a:rPr lang="zh-CN" altLang="zh-CN" sz="2000" dirty="0" smtClean="0"/>
              <a:t>线往往</a:t>
            </a:r>
            <a:r>
              <a:rPr lang="zh-CN" altLang="zh-CN" sz="2000" dirty="0"/>
              <a:t>占据着画面的主要位置，成为设计者处理的主要对象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线</a:t>
            </a:r>
            <a:r>
              <a:rPr lang="zh-CN" altLang="zh-CN" sz="2000" dirty="0"/>
              <a:t>也可以构成各种装饰要素，以及各种形态的外轮廓，线在版面上起着连接、分割和平衡的</a:t>
            </a:r>
            <a:r>
              <a:rPr lang="zh-CN" altLang="zh-CN" sz="2000" dirty="0" smtClean="0"/>
              <a:t>作用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</p:txBody>
      </p:sp>
      <p:sp>
        <p:nvSpPr>
          <p:cNvPr id="5" name="矩形 4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线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422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37394"/>
            <a:ext cx="3093941" cy="4500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277"/>
            <a:ext cx="3208825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71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391483112"/>
              </p:ext>
            </p:extLst>
          </p:nvPr>
        </p:nvGraphicFramePr>
        <p:xfrm>
          <a:off x="1979712" y="339502"/>
          <a:ext cx="554461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839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8904" y="1348246"/>
            <a:ext cx="7619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000" dirty="0" smtClean="0"/>
              <a:t>作为</a:t>
            </a:r>
            <a:r>
              <a:rPr lang="zh-CN" altLang="zh-CN" sz="2000" dirty="0"/>
              <a:t>设计构成元素，线在设计中的影响力大于点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000" dirty="0" smtClean="0"/>
              <a:t>线</a:t>
            </a:r>
            <a:r>
              <a:rPr lang="zh-CN" altLang="zh-CN" sz="2000" dirty="0"/>
              <a:t>要求在视觉上占有更大的</a:t>
            </a:r>
            <a:r>
              <a:rPr lang="zh-CN" altLang="zh-CN" sz="2000" dirty="0" smtClean="0"/>
              <a:t>空间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它们</a:t>
            </a:r>
            <a:r>
              <a:rPr lang="zh-CN" altLang="zh-CN" sz="2000" dirty="0"/>
              <a:t>的延伸带来了一种动势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000" dirty="0" smtClean="0"/>
              <a:t>线</a:t>
            </a:r>
            <a:r>
              <a:rPr lang="zh-CN" altLang="zh-CN" sz="2000" dirty="0"/>
              <a:t>可以串联各种视觉要素，可以分割画面和图像文字，可以使画面充满动感，也可以在最大程度上稳定画面。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线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89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640" y="967043"/>
            <a:ext cx="2471309" cy="35054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601" y="967043"/>
            <a:ext cx="4673871" cy="35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1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555526"/>
            <a:ext cx="6300700" cy="42718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255793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3994" y="1031498"/>
            <a:ext cx="72964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面</a:t>
            </a:r>
            <a:r>
              <a:rPr lang="zh-CN" altLang="zh-CN" sz="2000" dirty="0"/>
              <a:t>在空间上占有的面积最多，因而在视觉上要比点、线来得强烈、实在，具有鲜明的个性特征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面</a:t>
            </a:r>
            <a:r>
              <a:rPr lang="zh-CN" altLang="zh-CN" sz="2000" dirty="0"/>
              <a:t>在版面主要分为几何形面和自由形面两大类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</p:txBody>
      </p:sp>
      <p:sp>
        <p:nvSpPr>
          <p:cNvPr id="5" name="矩形 4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面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053213771"/>
              </p:ext>
            </p:extLst>
          </p:nvPr>
        </p:nvGraphicFramePr>
        <p:xfrm>
          <a:off x="2195736" y="2508826"/>
          <a:ext cx="3672408" cy="2079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0995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952500"/>
            <a:ext cx="4762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27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9632" y="1203598"/>
            <a:ext cx="72964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在</a:t>
            </a:r>
            <a:r>
              <a:rPr lang="zh-CN" altLang="zh-CN" sz="2000" dirty="0"/>
              <a:t>排版设计时要把握相互间整体的和谐，才能产生具有美感的视觉形式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在</a:t>
            </a:r>
            <a:r>
              <a:rPr lang="zh-CN" altLang="zh-CN" sz="2000" dirty="0"/>
              <a:t>现实的排版设计中，面的表现也包容了各种色彩、肌理等方面的，同时面的形状和边缘对面的性质也有着很大的影响，在不同的情况下会使面的形象产生极多的变化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在</a:t>
            </a:r>
            <a:r>
              <a:rPr lang="zh-CN" altLang="zh-CN" sz="2000" dirty="0"/>
              <a:t>整个基本视觉元素中，面的视觉影响力最大，它们在画面上往往是举足轻重的。</a:t>
            </a:r>
          </a:p>
        </p:txBody>
      </p:sp>
      <p:sp>
        <p:nvSpPr>
          <p:cNvPr id="5" name="矩形 4"/>
          <p:cNvSpPr/>
          <p:nvPr/>
        </p:nvSpPr>
        <p:spPr>
          <a:xfrm>
            <a:off x="892124" y="185904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n/>
                <a:solidFill>
                  <a:schemeClr val="accent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面</a:t>
            </a:r>
            <a:endParaRPr lang="zh-CN" altLang="en-US" sz="2800" b="1" dirty="0">
              <a:ln/>
              <a:solidFill>
                <a:schemeClr val="accent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2394" y="267494"/>
            <a:ext cx="235466" cy="360040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33464" y="309223"/>
            <a:ext cx="173579" cy="288032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23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39502"/>
            <a:ext cx="2880320" cy="4265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9501"/>
            <a:ext cx="4269204" cy="426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58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71550"/>
            <a:ext cx="531122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81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-23175"/>
            <a:ext cx="393192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498" y="-23175"/>
            <a:ext cx="15586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20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585" y="-23175"/>
            <a:ext cx="3311568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11"/>
            <a:ext cx="351092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84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771545527"/>
              </p:ext>
            </p:extLst>
          </p:nvPr>
        </p:nvGraphicFramePr>
        <p:xfrm>
          <a:off x="971600" y="0"/>
          <a:ext cx="7920880" cy="5092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616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5486"/>
            <a:ext cx="6385430" cy="432932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84585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439985986"/>
              </p:ext>
            </p:extLst>
          </p:nvPr>
        </p:nvGraphicFramePr>
        <p:xfrm>
          <a:off x="755576" y="627534"/>
          <a:ext cx="8550696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8721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solidFill>
                <a:prstClr val="white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83518"/>
            <a:ext cx="6552728" cy="4412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81467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/>
          <p:cNvSpPr/>
          <p:nvPr/>
        </p:nvSpPr>
        <p:spPr>
          <a:xfrm>
            <a:off x="2056916" y="3719304"/>
            <a:ext cx="5166320" cy="1419622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5322" y="690912"/>
            <a:ext cx="77895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版面</a:t>
            </a:r>
            <a:r>
              <a:rPr lang="zh-CN" altLang="zh-CN" sz="2000" dirty="0"/>
              <a:t>指在书刊、报纸的页面中图文部分和空白部分的总和，包括版芯和版芯周围的空白</a:t>
            </a:r>
            <a:r>
              <a:rPr lang="zh-CN" altLang="zh-CN" sz="2000" dirty="0" smtClean="0"/>
              <a:t>部分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书刊</a:t>
            </a:r>
            <a:r>
              <a:rPr lang="zh-CN" altLang="zh-CN" sz="2000" dirty="0"/>
              <a:t>一页纸的幅面，通过版面可以看到版式的全部设计，任何设计形式，在视觉空间上都是由点、线、面三种元素组成的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在</a:t>
            </a:r>
            <a:r>
              <a:rPr lang="zh-CN" altLang="zh-CN" sz="2000" dirty="0"/>
              <a:t>版面中，点通常用一个字母或一个色块表示，线往往是一行文字或一条空白，数行文字的组合或一张图片可看成是面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</p:txBody>
      </p:sp>
      <p:sp>
        <p:nvSpPr>
          <p:cNvPr id="3" name="矩形 2"/>
          <p:cNvSpPr/>
          <p:nvPr/>
        </p:nvSpPr>
        <p:spPr>
          <a:xfrm>
            <a:off x="107504" y="63178"/>
            <a:ext cx="38988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2400" b="1" cap="none" spc="0" dirty="0">
                <a:ln/>
                <a:solidFill>
                  <a:schemeClr val="accent4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zh-CN" sz="2400" b="1" cap="none" spc="0" dirty="0">
                <a:ln/>
                <a:solidFill>
                  <a:schemeClr val="accent4"/>
                </a:solidFill>
                <a:effectLst/>
                <a:latin typeface="+mj-ea"/>
                <a:ea typeface="+mj-ea"/>
              </a:rPr>
              <a:t>、点、线、面的版面编排 </a:t>
            </a:r>
            <a:endParaRPr lang="zh-CN" altLang="en-US" sz="2400" b="1" cap="none" spc="0" dirty="0">
              <a:ln/>
              <a:solidFill>
                <a:schemeClr val="accent4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4032" y="391433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</a:rPr>
              <a:t>点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</a:rPr>
              <a:t>线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</a:rPr>
              <a:t>面是相互依存、相互衬托的，不同的组合组成不同的版面形式。 </a:t>
            </a:r>
            <a:endParaRPr lang="zh-CN" altLang="zh-CN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669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54740" y="195486"/>
            <a:ext cx="57606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一</a:t>
            </a:r>
            <a:r>
              <a:rPr lang="zh-CN" altLang="zh-CN" sz="2000" dirty="0"/>
              <a:t>个字母、一个页码数、可以理解为一个</a:t>
            </a:r>
            <a:r>
              <a:rPr lang="zh-CN" altLang="zh-CN" sz="2000" dirty="0" smtClean="0"/>
              <a:t>点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一行</a:t>
            </a:r>
            <a:r>
              <a:rPr lang="zh-CN" altLang="zh-CN" sz="2000" dirty="0"/>
              <a:t>文字、一行空白均可理解为一条</a:t>
            </a:r>
            <a:r>
              <a:rPr lang="zh-CN" altLang="zh-CN" sz="2000" dirty="0" smtClean="0"/>
              <a:t>线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/>
              <a:t>数</a:t>
            </a:r>
            <a:r>
              <a:rPr lang="zh-CN" altLang="zh-CN" sz="2000" dirty="0"/>
              <a:t>行文字与一片</a:t>
            </a:r>
            <a:r>
              <a:rPr lang="zh-CN" altLang="zh-CN" sz="2000" dirty="0" smtClean="0"/>
              <a:t>空白则</a:t>
            </a:r>
            <a:r>
              <a:rPr lang="zh-CN" altLang="zh-CN" sz="2000" dirty="0"/>
              <a:t>可理解为面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79734"/>
            <a:ext cx="4538106" cy="327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31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0"/>
            <a:ext cx="971600" cy="514350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 smtClean="0">
                <a:latin typeface="华文中宋" pitchFamily="2" charset="-122"/>
                <a:ea typeface="华文中宋" pitchFamily="2" charset="-122"/>
              </a:rPr>
              <a:t>版式设计的构成元素</a:t>
            </a: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-10749" y="1972511"/>
            <a:ext cx="406286" cy="5760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Gungsuh" pitchFamily="18" charset="-127"/>
                <a:ea typeface="Gungsuh" pitchFamily="18" charset="-127"/>
              </a:rPr>
              <a:t>2</a:t>
            </a:r>
            <a:endParaRPr lang="zh-CN" altLang="en-US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8956" y="699542"/>
            <a:ext cx="77895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</a:t>
            </a:r>
            <a:r>
              <a:rPr lang="zh-CN" altLang="zh-CN" sz="2000" dirty="0"/>
              <a:t>组合出各种各样的</a:t>
            </a:r>
            <a:r>
              <a:rPr lang="zh-CN" altLang="zh-CN" sz="2000" dirty="0" smtClean="0"/>
              <a:t>形态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构建</a:t>
            </a:r>
            <a:r>
              <a:rPr lang="zh-CN" altLang="zh-CN" sz="2000" dirty="0"/>
              <a:t>成一个个千变万化的全新版面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3" name="矩形 2"/>
          <p:cNvSpPr/>
          <p:nvPr/>
        </p:nvSpPr>
        <p:spPr>
          <a:xfrm>
            <a:off x="107504" y="63178"/>
            <a:ext cx="38988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2400" b="1" cap="none" spc="0" dirty="0">
                <a:ln/>
                <a:solidFill>
                  <a:schemeClr val="accent4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zh-CN" sz="2400" b="1" cap="none" spc="0" dirty="0">
                <a:ln/>
                <a:solidFill>
                  <a:schemeClr val="accent4"/>
                </a:solidFill>
                <a:effectLst/>
                <a:latin typeface="+mj-ea"/>
                <a:ea typeface="+mj-ea"/>
              </a:rPr>
              <a:t>、点、线、面的版面编排 </a:t>
            </a:r>
            <a:endParaRPr lang="zh-CN" altLang="en-US" sz="2400" b="1" cap="none" spc="0" dirty="0">
              <a:ln/>
              <a:solidFill>
                <a:schemeClr val="accent4"/>
              </a:solidFill>
              <a:effectLst/>
              <a:latin typeface="+mj-ea"/>
              <a:ea typeface="+mj-ea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261337751"/>
              </p:ext>
            </p:extLst>
          </p:nvPr>
        </p:nvGraphicFramePr>
        <p:xfrm>
          <a:off x="1115616" y="1471305"/>
          <a:ext cx="3024336" cy="220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2498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隶书"/>
        <a:cs typeface=""/>
      </a:majorFont>
      <a:minorFont>
        <a:latin typeface="Arial Rounded MT Bold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1095</Words>
  <Application>Microsoft Office PowerPoint</Application>
  <PresentationFormat>全屏显示(16:9)</PresentationFormat>
  <Paragraphs>112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Gungsuh</vt:lpstr>
      <vt:lpstr>华文琥珀</vt:lpstr>
      <vt:lpstr>华文楷体</vt:lpstr>
      <vt:lpstr>华文中宋</vt:lpstr>
      <vt:lpstr>隶书</vt:lpstr>
      <vt:lpstr>Arial</vt:lpstr>
      <vt:lpstr>Arial Rounded MT Bold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BSY-zwy</cp:lastModifiedBy>
  <cp:revision>8</cp:revision>
  <dcterms:created xsi:type="dcterms:W3CDTF">2017-08-21T11:46:14Z</dcterms:created>
  <dcterms:modified xsi:type="dcterms:W3CDTF">2017-08-21T23:43:16Z</dcterms:modified>
</cp:coreProperties>
</file>