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1"/>
  </p:notesMasterIdLst>
  <p:sldIdLst>
    <p:sldId id="256" r:id="rId2"/>
    <p:sldId id="287" r:id="rId3"/>
    <p:sldId id="284" r:id="rId4"/>
    <p:sldId id="258" r:id="rId5"/>
    <p:sldId id="257" r:id="rId6"/>
    <p:sldId id="259" r:id="rId7"/>
    <p:sldId id="285" r:id="rId8"/>
    <p:sldId id="260" r:id="rId9"/>
    <p:sldId id="261" r:id="rId10"/>
    <p:sldId id="262" r:id="rId11"/>
    <p:sldId id="286" r:id="rId12"/>
    <p:sldId id="263" r:id="rId13"/>
    <p:sldId id="265" r:id="rId14"/>
    <p:sldId id="264" r:id="rId15"/>
    <p:sldId id="288" r:id="rId16"/>
    <p:sldId id="266" r:id="rId17"/>
    <p:sldId id="289" r:id="rId18"/>
    <p:sldId id="267" r:id="rId19"/>
    <p:sldId id="283" r:id="rId20"/>
    <p:sldId id="268" r:id="rId21"/>
    <p:sldId id="269" r:id="rId22"/>
    <p:sldId id="290" r:id="rId23"/>
    <p:sldId id="282" r:id="rId24"/>
    <p:sldId id="271" r:id="rId25"/>
    <p:sldId id="270" r:id="rId26"/>
    <p:sldId id="272" r:id="rId27"/>
    <p:sldId id="291" r:id="rId28"/>
    <p:sldId id="281" r:id="rId29"/>
    <p:sldId id="274" r:id="rId30"/>
    <p:sldId id="275" r:id="rId31"/>
    <p:sldId id="276" r:id="rId32"/>
    <p:sldId id="280" r:id="rId33"/>
    <p:sldId id="277" r:id="rId34"/>
    <p:sldId id="273" r:id="rId35"/>
    <p:sldId id="278" r:id="rId36"/>
    <p:sldId id="279" r:id="rId37"/>
    <p:sldId id="293" r:id="rId38"/>
    <p:sldId id="292" r:id="rId39"/>
    <p:sldId id="294" r:id="rId4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93" d="100"/>
          <a:sy n="93" d="100"/>
        </p:scale>
        <p:origin x="714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image" Target="../media/image21.tiff"/><Relationship Id="rId6" Type="http://schemas.openxmlformats.org/officeDocument/2006/relationships/image" Target="../media/image26.jpeg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image" Target="../media/image21.tiff"/><Relationship Id="rId6" Type="http://schemas.openxmlformats.org/officeDocument/2006/relationships/image" Target="../media/image26.jpeg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4B59D2-AC4B-4D3A-BEA6-77B1F8D6ABFF}" type="doc">
      <dgm:prSet loTypeId="urn:microsoft.com/office/officeart/2009/layout/CircleArrowProcess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80931B6-8323-4EA5-9558-4CEAE2EE949D}">
      <dgm:prSet custT="1"/>
      <dgm:spPr/>
      <dgm:t>
        <a:bodyPr/>
        <a:lstStyle/>
        <a:p>
          <a:pPr rtl="0"/>
          <a:r>
            <a:rPr lang="zh-CN" altLang="en-US" sz="1800" dirty="0" smtClean="0"/>
            <a:t>图形主要具有以下特征：</a:t>
          </a:r>
          <a:endParaRPr lang="zh-CN" altLang="en-US" sz="1800" dirty="0"/>
        </a:p>
      </dgm:t>
    </dgm:pt>
    <dgm:pt modelId="{B8E1EB37-8F03-4D82-8681-1CABD6954E54}" type="parTrans" cxnId="{585C8DAF-DBDB-4017-8F8E-0075B09C5CBE}">
      <dgm:prSet/>
      <dgm:spPr/>
      <dgm:t>
        <a:bodyPr/>
        <a:lstStyle/>
        <a:p>
          <a:endParaRPr lang="zh-CN" altLang="en-US"/>
        </a:p>
      </dgm:t>
    </dgm:pt>
    <dgm:pt modelId="{3F1B9995-4566-49AD-BA90-A2225C13C340}" type="sibTrans" cxnId="{585C8DAF-DBDB-4017-8F8E-0075B09C5CBE}">
      <dgm:prSet/>
      <dgm:spPr/>
      <dgm:t>
        <a:bodyPr/>
        <a:lstStyle/>
        <a:p>
          <a:endParaRPr lang="zh-CN" altLang="en-US"/>
        </a:p>
      </dgm:t>
    </dgm:pt>
    <dgm:pt modelId="{087883B8-62F7-4883-AD3E-791375EAF3AD}">
      <dgm:prSet custT="1"/>
      <dgm:spPr/>
      <dgm:t>
        <a:bodyPr/>
        <a:lstStyle/>
        <a:p>
          <a:pPr rtl="0"/>
          <a:r>
            <a:rPr lang="zh-CN" altLang="en-US" sz="1800" dirty="0" smtClean="0"/>
            <a:t>简洁性</a:t>
          </a:r>
          <a:endParaRPr lang="zh-CN" altLang="en-US" sz="1800" dirty="0"/>
        </a:p>
      </dgm:t>
    </dgm:pt>
    <dgm:pt modelId="{91CF68A1-BCEE-44F7-845F-2A26F8756C06}" type="parTrans" cxnId="{3D270B69-5963-4B57-8537-1DCEBBE497D8}">
      <dgm:prSet/>
      <dgm:spPr/>
      <dgm:t>
        <a:bodyPr/>
        <a:lstStyle/>
        <a:p>
          <a:endParaRPr lang="zh-CN" altLang="en-US"/>
        </a:p>
      </dgm:t>
    </dgm:pt>
    <dgm:pt modelId="{90DCD786-76F2-49EC-A774-06DC299109E8}" type="sibTrans" cxnId="{3D270B69-5963-4B57-8537-1DCEBBE497D8}">
      <dgm:prSet/>
      <dgm:spPr/>
      <dgm:t>
        <a:bodyPr/>
        <a:lstStyle/>
        <a:p>
          <a:endParaRPr lang="zh-CN" altLang="en-US"/>
        </a:p>
      </dgm:t>
    </dgm:pt>
    <dgm:pt modelId="{51398294-E1F3-44D4-9713-ACDAAAF552CD}">
      <dgm:prSet custT="1"/>
      <dgm:spPr/>
      <dgm:t>
        <a:bodyPr/>
        <a:lstStyle/>
        <a:p>
          <a:pPr rtl="0"/>
          <a:r>
            <a:rPr lang="zh-CN" altLang="en-US" sz="1800" dirty="0" smtClean="0"/>
            <a:t>夸张性</a:t>
          </a:r>
          <a:endParaRPr lang="zh-CN" altLang="en-US" sz="1800" dirty="0"/>
        </a:p>
      </dgm:t>
    </dgm:pt>
    <dgm:pt modelId="{791675A3-C7EC-4D13-9F32-B1430E4754FE}" type="parTrans" cxnId="{4942F7CA-6C25-4CBE-867E-6EA75F161D9B}">
      <dgm:prSet/>
      <dgm:spPr/>
      <dgm:t>
        <a:bodyPr/>
        <a:lstStyle/>
        <a:p>
          <a:endParaRPr lang="zh-CN" altLang="en-US"/>
        </a:p>
      </dgm:t>
    </dgm:pt>
    <dgm:pt modelId="{6046F83D-EABE-4E3F-969C-216F3CECBDA4}" type="sibTrans" cxnId="{4942F7CA-6C25-4CBE-867E-6EA75F161D9B}">
      <dgm:prSet/>
      <dgm:spPr/>
      <dgm:t>
        <a:bodyPr/>
        <a:lstStyle/>
        <a:p>
          <a:endParaRPr lang="zh-CN" altLang="en-US"/>
        </a:p>
      </dgm:t>
    </dgm:pt>
    <dgm:pt modelId="{B68E771B-CF42-487B-9A15-69C738B2E06F}">
      <dgm:prSet custT="1"/>
      <dgm:spPr/>
      <dgm:t>
        <a:bodyPr/>
        <a:lstStyle/>
        <a:p>
          <a:pPr rtl="0"/>
          <a:r>
            <a:rPr lang="zh-CN" altLang="en-US" sz="1800" smtClean="0"/>
            <a:t>具象性</a:t>
          </a:r>
          <a:endParaRPr lang="zh-CN" altLang="en-US" sz="1800"/>
        </a:p>
      </dgm:t>
    </dgm:pt>
    <dgm:pt modelId="{574D18D4-3A14-4FB5-973E-4D09A9AB1043}" type="parTrans" cxnId="{9F5433AB-9C71-4E84-A1DA-9E498BE3655E}">
      <dgm:prSet/>
      <dgm:spPr/>
      <dgm:t>
        <a:bodyPr/>
        <a:lstStyle/>
        <a:p>
          <a:endParaRPr lang="zh-CN" altLang="en-US"/>
        </a:p>
      </dgm:t>
    </dgm:pt>
    <dgm:pt modelId="{0828CDAF-0484-44F4-8111-03DCE2FAD19E}" type="sibTrans" cxnId="{9F5433AB-9C71-4E84-A1DA-9E498BE3655E}">
      <dgm:prSet/>
      <dgm:spPr/>
      <dgm:t>
        <a:bodyPr/>
        <a:lstStyle/>
        <a:p>
          <a:endParaRPr lang="zh-CN" altLang="en-US"/>
        </a:p>
      </dgm:t>
    </dgm:pt>
    <dgm:pt modelId="{7EB838AC-C7D8-4BE1-BE21-2E09BE9A48B9}">
      <dgm:prSet custT="1"/>
      <dgm:spPr/>
      <dgm:t>
        <a:bodyPr/>
        <a:lstStyle/>
        <a:p>
          <a:pPr rtl="0"/>
          <a:r>
            <a:rPr lang="zh-CN" altLang="en-US" sz="1800" smtClean="0"/>
            <a:t>抽象性</a:t>
          </a:r>
          <a:endParaRPr lang="zh-CN" altLang="en-US" sz="1800"/>
        </a:p>
      </dgm:t>
    </dgm:pt>
    <dgm:pt modelId="{AD5246FA-6572-4DBC-960C-C479D512B67B}" type="parTrans" cxnId="{FA38B9D5-BCC2-44B0-82B3-EA83CD904441}">
      <dgm:prSet/>
      <dgm:spPr/>
      <dgm:t>
        <a:bodyPr/>
        <a:lstStyle/>
        <a:p>
          <a:endParaRPr lang="zh-CN" altLang="en-US"/>
        </a:p>
      </dgm:t>
    </dgm:pt>
    <dgm:pt modelId="{0DFADC4A-F69A-4E5A-BBD4-FC2F9C4E13CF}" type="sibTrans" cxnId="{FA38B9D5-BCC2-44B0-82B3-EA83CD904441}">
      <dgm:prSet/>
      <dgm:spPr/>
      <dgm:t>
        <a:bodyPr/>
        <a:lstStyle/>
        <a:p>
          <a:endParaRPr lang="zh-CN" altLang="en-US"/>
        </a:p>
      </dgm:t>
    </dgm:pt>
    <dgm:pt modelId="{F1A76AE3-04BE-48D1-BA14-ACE2377A4986}">
      <dgm:prSet custT="1"/>
      <dgm:spPr/>
      <dgm:t>
        <a:bodyPr/>
        <a:lstStyle/>
        <a:p>
          <a:pPr rtl="0"/>
          <a:r>
            <a:rPr lang="zh-CN" altLang="en-US" sz="1800" smtClean="0"/>
            <a:t>符号性</a:t>
          </a:r>
          <a:endParaRPr lang="zh-CN" altLang="en-US" sz="1800"/>
        </a:p>
      </dgm:t>
    </dgm:pt>
    <dgm:pt modelId="{4960DE2B-58DD-48E7-BB71-7E97C3983E2C}" type="parTrans" cxnId="{02C277B3-2323-4A28-8B05-0DA08A020E2A}">
      <dgm:prSet/>
      <dgm:spPr/>
      <dgm:t>
        <a:bodyPr/>
        <a:lstStyle/>
        <a:p>
          <a:endParaRPr lang="zh-CN" altLang="en-US"/>
        </a:p>
      </dgm:t>
    </dgm:pt>
    <dgm:pt modelId="{27BE03E5-A752-4C41-81B6-C90E4EF0FB98}" type="sibTrans" cxnId="{02C277B3-2323-4A28-8B05-0DA08A020E2A}">
      <dgm:prSet/>
      <dgm:spPr/>
      <dgm:t>
        <a:bodyPr/>
        <a:lstStyle/>
        <a:p>
          <a:endParaRPr lang="zh-CN" altLang="en-US"/>
        </a:p>
      </dgm:t>
    </dgm:pt>
    <dgm:pt modelId="{0911AEE6-E056-4C62-A47E-59C2EEE598EF}">
      <dgm:prSet custT="1"/>
      <dgm:spPr/>
      <dgm:t>
        <a:bodyPr/>
        <a:lstStyle/>
        <a:p>
          <a:pPr rtl="0"/>
          <a:r>
            <a:rPr lang="zh-CN" altLang="en-US" sz="1800" smtClean="0"/>
            <a:t>文字性 </a:t>
          </a:r>
          <a:endParaRPr lang="zh-CN" altLang="en-US" sz="1800"/>
        </a:p>
      </dgm:t>
    </dgm:pt>
    <dgm:pt modelId="{721FF71A-B900-46C7-A4D2-31CD31767FB0}" type="parTrans" cxnId="{9149B742-C448-47DB-9543-8A7DB5E8E96E}">
      <dgm:prSet/>
      <dgm:spPr/>
      <dgm:t>
        <a:bodyPr/>
        <a:lstStyle/>
        <a:p>
          <a:endParaRPr lang="zh-CN" altLang="en-US"/>
        </a:p>
      </dgm:t>
    </dgm:pt>
    <dgm:pt modelId="{53830791-3F18-4D4B-9D46-D02229A045D3}" type="sibTrans" cxnId="{9149B742-C448-47DB-9543-8A7DB5E8E96E}">
      <dgm:prSet/>
      <dgm:spPr/>
      <dgm:t>
        <a:bodyPr/>
        <a:lstStyle/>
        <a:p>
          <a:endParaRPr lang="zh-CN" altLang="en-US"/>
        </a:p>
      </dgm:t>
    </dgm:pt>
    <dgm:pt modelId="{4726D119-6770-4C7E-8D6B-A93B00233CAC}" type="pres">
      <dgm:prSet presAssocID="{5F4B59D2-AC4B-4D3A-BEA6-77B1F8D6ABFF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6703CFD2-82E0-4F41-A4B5-4915D2D73256}" type="pres">
      <dgm:prSet presAssocID="{E80931B6-8323-4EA5-9558-4CEAE2EE949D}" presName="Accent1" presStyleCnt="0"/>
      <dgm:spPr/>
    </dgm:pt>
    <dgm:pt modelId="{5A4039AF-ECE3-4991-9AEA-271CAEA983CA}" type="pres">
      <dgm:prSet presAssocID="{E80931B6-8323-4EA5-9558-4CEAE2EE949D}" presName="Accent" presStyleLbl="node1" presStyleIdx="0" presStyleCnt="7" custAng="496920" custScaleX="180020"/>
      <dgm:spPr/>
    </dgm:pt>
    <dgm:pt modelId="{C56B03AC-1E9D-4E8F-861C-90F2DF9E68D6}" type="pres">
      <dgm:prSet presAssocID="{E80931B6-8323-4EA5-9558-4CEAE2EE949D}" presName="Parent1" presStyleLbl="revTx" presStyleIdx="0" presStyleCnt="7" custScaleX="555068" custLinFactX="-21429" custLinFactNeighborX="-100000">
        <dgm:presLayoutVars>
          <dgm:chMax val="1"/>
          <dgm:chPref val="1"/>
          <dgm:bulletEnabled val="1"/>
        </dgm:presLayoutVars>
      </dgm:prSet>
      <dgm:spPr/>
    </dgm:pt>
    <dgm:pt modelId="{FC189554-98ED-4F09-8102-952C8863FC60}" type="pres">
      <dgm:prSet presAssocID="{087883B8-62F7-4883-AD3E-791375EAF3AD}" presName="Accent2" presStyleCnt="0"/>
      <dgm:spPr/>
    </dgm:pt>
    <dgm:pt modelId="{AEF256C2-D9A0-49DE-A84F-9BE67009C31D}" type="pres">
      <dgm:prSet presAssocID="{087883B8-62F7-4883-AD3E-791375EAF3AD}" presName="Accent" presStyleLbl="node1" presStyleIdx="1" presStyleCnt="7" custScaleX="180020"/>
      <dgm:spPr/>
    </dgm:pt>
    <dgm:pt modelId="{EA781EF2-AE5D-47B3-8C82-F44B14CE0B7C}" type="pres">
      <dgm:prSet presAssocID="{087883B8-62F7-4883-AD3E-791375EAF3AD}" presName="Parent2" presStyleLbl="revTx" presStyleIdx="1" presStyleCnt="7" custScaleX="180020">
        <dgm:presLayoutVars>
          <dgm:chMax val="1"/>
          <dgm:chPref val="1"/>
          <dgm:bulletEnabled val="1"/>
        </dgm:presLayoutVars>
      </dgm:prSet>
      <dgm:spPr/>
    </dgm:pt>
    <dgm:pt modelId="{1A9D98A2-7F3A-437D-BAFB-F58849FEB99F}" type="pres">
      <dgm:prSet presAssocID="{51398294-E1F3-44D4-9713-ACDAAAF552CD}" presName="Accent3" presStyleCnt="0"/>
      <dgm:spPr/>
    </dgm:pt>
    <dgm:pt modelId="{C9DA8FB2-E3AE-410E-BE5E-3EA3A356D9D5}" type="pres">
      <dgm:prSet presAssocID="{51398294-E1F3-44D4-9713-ACDAAAF552CD}" presName="Accent" presStyleLbl="node1" presStyleIdx="2" presStyleCnt="7" custScaleX="180020"/>
      <dgm:spPr/>
    </dgm:pt>
    <dgm:pt modelId="{11DBACF6-D2A6-4E51-BBD0-4DAA949B1B27}" type="pres">
      <dgm:prSet presAssocID="{51398294-E1F3-44D4-9713-ACDAAAF552CD}" presName="Parent3" presStyleLbl="revTx" presStyleIdx="2" presStyleCnt="7" custScaleX="180020">
        <dgm:presLayoutVars>
          <dgm:chMax val="1"/>
          <dgm:chPref val="1"/>
          <dgm:bulletEnabled val="1"/>
        </dgm:presLayoutVars>
      </dgm:prSet>
      <dgm:spPr/>
    </dgm:pt>
    <dgm:pt modelId="{04C3179F-813F-4727-A279-1098C8844806}" type="pres">
      <dgm:prSet presAssocID="{B68E771B-CF42-487B-9A15-69C738B2E06F}" presName="Accent4" presStyleCnt="0"/>
      <dgm:spPr/>
    </dgm:pt>
    <dgm:pt modelId="{242976A4-D907-4CD8-AE66-90F0188B3F75}" type="pres">
      <dgm:prSet presAssocID="{B68E771B-CF42-487B-9A15-69C738B2E06F}" presName="Accent" presStyleLbl="node1" presStyleIdx="3" presStyleCnt="7" custScaleX="180020"/>
      <dgm:spPr/>
    </dgm:pt>
    <dgm:pt modelId="{0B2ADD8D-3876-4274-B312-16C98BA6F081}" type="pres">
      <dgm:prSet presAssocID="{B68E771B-CF42-487B-9A15-69C738B2E06F}" presName="Parent4" presStyleLbl="revTx" presStyleIdx="3" presStyleCnt="7" custScaleX="180020">
        <dgm:presLayoutVars>
          <dgm:chMax val="1"/>
          <dgm:chPref val="1"/>
          <dgm:bulletEnabled val="1"/>
        </dgm:presLayoutVars>
      </dgm:prSet>
      <dgm:spPr/>
    </dgm:pt>
    <dgm:pt modelId="{E8473798-9240-492B-9CA1-487C3FB38240}" type="pres">
      <dgm:prSet presAssocID="{7EB838AC-C7D8-4BE1-BE21-2E09BE9A48B9}" presName="Accent5" presStyleCnt="0"/>
      <dgm:spPr/>
    </dgm:pt>
    <dgm:pt modelId="{77954CFD-DB16-495F-8379-1C161BA1B86F}" type="pres">
      <dgm:prSet presAssocID="{7EB838AC-C7D8-4BE1-BE21-2E09BE9A48B9}" presName="Accent" presStyleLbl="node1" presStyleIdx="4" presStyleCnt="7" custScaleX="180020"/>
      <dgm:spPr/>
    </dgm:pt>
    <dgm:pt modelId="{51B02F6C-5860-49C7-A7C2-F9FFBD46F244}" type="pres">
      <dgm:prSet presAssocID="{7EB838AC-C7D8-4BE1-BE21-2E09BE9A48B9}" presName="Parent5" presStyleLbl="revTx" presStyleIdx="4" presStyleCnt="7" custScaleX="180020">
        <dgm:presLayoutVars>
          <dgm:chMax val="1"/>
          <dgm:chPref val="1"/>
          <dgm:bulletEnabled val="1"/>
        </dgm:presLayoutVars>
      </dgm:prSet>
      <dgm:spPr/>
    </dgm:pt>
    <dgm:pt modelId="{007A3999-4BC0-486E-9AF2-7156A9443B84}" type="pres">
      <dgm:prSet presAssocID="{F1A76AE3-04BE-48D1-BA14-ACE2377A4986}" presName="Accent6" presStyleCnt="0"/>
      <dgm:spPr/>
    </dgm:pt>
    <dgm:pt modelId="{876689F6-63CD-4A8E-9FA5-7A5E48A14583}" type="pres">
      <dgm:prSet presAssocID="{F1A76AE3-04BE-48D1-BA14-ACE2377A4986}" presName="Accent" presStyleLbl="node1" presStyleIdx="5" presStyleCnt="7" custScaleX="180020"/>
      <dgm:spPr/>
    </dgm:pt>
    <dgm:pt modelId="{9E784785-B954-4C83-B445-0BF80AECC569}" type="pres">
      <dgm:prSet presAssocID="{F1A76AE3-04BE-48D1-BA14-ACE2377A4986}" presName="Parent6" presStyleLbl="revTx" presStyleIdx="5" presStyleCnt="7" custScaleX="180020">
        <dgm:presLayoutVars>
          <dgm:chMax val="1"/>
          <dgm:chPref val="1"/>
          <dgm:bulletEnabled val="1"/>
        </dgm:presLayoutVars>
      </dgm:prSet>
      <dgm:spPr/>
    </dgm:pt>
    <dgm:pt modelId="{17CF2565-FA97-4A79-A545-02305A875B74}" type="pres">
      <dgm:prSet presAssocID="{0911AEE6-E056-4C62-A47E-59C2EEE598EF}" presName="Accent7" presStyleCnt="0"/>
      <dgm:spPr/>
    </dgm:pt>
    <dgm:pt modelId="{D83F5840-CC26-4180-82A3-183FCFC8F94F}" type="pres">
      <dgm:prSet presAssocID="{0911AEE6-E056-4C62-A47E-59C2EEE598EF}" presName="Accent" presStyleLbl="node1" presStyleIdx="6" presStyleCnt="7" custScaleX="180020"/>
      <dgm:spPr/>
    </dgm:pt>
    <dgm:pt modelId="{D8104CA5-C7A2-46C8-8200-728A3D43066C}" type="pres">
      <dgm:prSet presAssocID="{0911AEE6-E056-4C62-A47E-59C2EEE598EF}" presName="Parent7" presStyleLbl="revTx" presStyleIdx="6" presStyleCnt="7" custScaleX="180020">
        <dgm:presLayoutVars>
          <dgm:chMax val="1"/>
          <dgm:chPref val="1"/>
          <dgm:bulletEnabled val="1"/>
        </dgm:presLayoutVars>
      </dgm:prSet>
      <dgm:spPr/>
    </dgm:pt>
  </dgm:ptLst>
  <dgm:cxnLst>
    <dgm:cxn modelId="{9149B742-C448-47DB-9543-8A7DB5E8E96E}" srcId="{5F4B59D2-AC4B-4D3A-BEA6-77B1F8D6ABFF}" destId="{0911AEE6-E056-4C62-A47E-59C2EEE598EF}" srcOrd="6" destOrd="0" parTransId="{721FF71A-B900-46C7-A4D2-31CD31767FB0}" sibTransId="{53830791-3F18-4D4B-9D46-D02229A045D3}"/>
    <dgm:cxn modelId="{167A4682-24A2-4B9D-8132-3D663810E645}" type="presOf" srcId="{087883B8-62F7-4883-AD3E-791375EAF3AD}" destId="{EA781EF2-AE5D-47B3-8C82-F44B14CE0B7C}" srcOrd="0" destOrd="0" presId="urn:microsoft.com/office/officeart/2009/layout/CircleArrowProcess"/>
    <dgm:cxn modelId="{02C277B3-2323-4A28-8B05-0DA08A020E2A}" srcId="{5F4B59D2-AC4B-4D3A-BEA6-77B1F8D6ABFF}" destId="{F1A76AE3-04BE-48D1-BA14-ACE2377A4986}" srcOrd="5" destOrd="0" parTransId="{4960DE2B-58DD-48E7-BB71-7E97C3983E2C}" sibTransId="{27BE03E5-A752-4C41-81B6-C90E4EF0FB98}"/>
    <dgm:cxn modelId="{E4192841-693B-401D-83A2-C423CE1D8904}" type="presOf" srcId="{B68E771B-CF42-487B-9A15-69C738B2E06F}" destId="{0B2ADD8D-3876-4274-B312-16C98BA6F081}" srcOrd="0" destOrd="0" presId="urn:microsoft.com/office/officeart/2009/layout/CircleArrowProcess"/>
    <dgm:cxn modelId="{3D270B69-5963-4B57-8537-1DCEBBE497D8}" srcId="{5F4B59D2-AC4B-4D3A-BEA6-77B1F8D6ABFF}" destId="{087883B8-62F7-4883-AD3E-791375EAF3AD}" srcOrd="1" destOrd="0" parTransId="{91CF68A1-BCEE-44F7-845F-2A26F8756C06}" sibTransId="{90DCD786-76F2-49EC-A774-06DC299109E8}"/>
    <dgm:cxn modelId="{FA38B9D5-BCC2-44B0-82B3-EA83CD904441}" srcId="{5F4B59D2-AC4B-4D3A-BEA6-77B1F8D6ABFF}" destId="{7EB838AC-C7D8-4BE1-BE21-2E09BE9A48B9}" srcOrd="4" destOrd="0" parTransId="{AD5246FA-6572-4DBC-960C-C479D512B67B}" sibTransId="{0DFADC4A-F69A-4E5A-BBD4-FC2F9C4E13CF}"/>
    <dgm:cxn modelId="{585C8DAF-DBDB-4017-8F8E-0075B09C5CBE}" srcId="{5F4B59D2-AC4B-4D3A-BEA6-77B1F8D6ABFF}" destId="{E80931B6-8323-4EA5-9558-4CEAE2EE949D}" srcOrd="0" destOrd="0" parTransId="{B8E1EB37-8F03-4D82-8681-1CABD6954E54}" sibTransId="{3F1B9995-4566-49AD-BA90-A2225C13C340}"/>
    <dgm:cxn modelId="{84C83C91-BB3D-4A86-864F-19A45255A361}" type="presOf" srcId="{0911AEE6-E056-4C62-A47E-59C2EEE598EF}" destId="{D8104CA5-C7A2-46C8-8200-728A3D43066C}" srcOrd="0" destOrd="0" presId="urn:microsoft.com/office/officeart/2009/layout/CircleArrowProcess"/>
    <dgm:cxn modelId="{9F5433AB-9C71-4E84-A1DA-9E498BE3655E}" srcId="{5F4B59D2-AC4B-4D3A-BEA6-77B1F8D6ABFF}" destId="{B68E771B-CF42-487B-9A15-69C738B2E06F}" srcOrd="3" destOrd="0" parTransId="{574D18D4-3A14-4FB5-973E-4D09A9AB1043}" sibTransId="{0828CDAF-0484-44F4-8111-03DCE2FAD19E}"/>
    <dgm:cxn modelId="{DC4F2487-28C5-44D1-A3E5-C30668501FC8}" type="presOf" srcId="{51398294-E1F3-44D4-9713-ACDAAAF552CD}" destId="{11DBACF6-D2A6-4E51-BBD0-4DAA949B1B27}" srcOrd="0" destOrd="0" presId="urn:microsoft.com/office/officeart/2009/layout/CircleArrowProcess"/>
    <dgm:cxn modelId="{3A4681A4-1D9D-4294-95F3-79DF0279C75B}" type="presOf" srcId="{7EB838AC-C7D8-4BE1-BE21-2E09BE9A48B9}" destId="{51B02F6C-5860-49C7-A7C2-F9FFBD46F244}" srcOrd="0" destOrd="0" presId="urn:microsoft.com/office/officeart/2009/layout/CircleArrowProcess"/>
    <dgm:cxn modelId="{1EEEC161-7BB3-4C1E-B948-B6C421DC361B}" type="presOf" srcId="{E80931B6-8323-4EA5-9558-4CEAE2EE949D}" destId="{C56B03AC-1E9D-4E8F-861C-90F2DF9E68D6}" srcOrd="0" destOrd="0" presId="urn:microsoft.com/office/officeart/2009/layout/CircleArrowProcess"/>
    <dgm:cxn modelId="{909565C3-752E-410F-B99A-998D8F17045A}" type="presOf" srcId="{F1A76AE3-04BE-48D1-BA14-ACE2377A4986}" destId="{9E784785-B954-4C83-B445-0BF80AECC569}" srcOrd="0" destOrd="0" presId="urn:microsoft.com/office/officeart/2009/layout/CircleArrowProcess"/>
    <dgm:cxn modelId="{4942F7CA-6C25-4CBE-867E-6EA75F161D9B}" srcId="{5F4B59D2-AC4B-4D3A-BEA6-77B1F8D6ABFF}" destId="{51398294-E1F3-44D4-9713-ACDAAAF552CD}" srcOrd="2" destOrd="0" parTransId="{791675A3-C7EC-4D13-9F32-B1430E4754FE}" sibTransId="{6046F83D-EABE-4E3F-969C-216F3CECBDA4}"/>
    <dgm:cxn modelId="{9E6F42A0-9835-4801-9B5D-1ECEBA6B0C25}" type="presOf" srcId="{5F4B59D2-AC4B-4D3A-BEA6-77B1F8D6ABFF}" destId="{4726D119-6770-4C7E-8D6B-A93B00233CAC}" srcOrd="0" destOrd="0" presId="urn:microsoft.com/office/officeart/2009/layout/CircleArrowProcess"/>
    <dgm:cxn modelId="{54F48630-925A-4522-8E97-30FCEECA2219}" type="presParOf" srcId="{4726D119-6770-4C7E-8D6B-A93B00233CAC}" destId="{6703CFD2-82E0-4F41-A4B5-4915D2D73256}" srcOrd="0" destOrd="0" presId="urn:microsoft.com/office/officeart/2009/layout/CircleArrowProcess"/>
    <dgm:cxn modelId="{FE00E3B3-3C0E-4363-9634-EEB522A57905}" type="presParOf" srcId="{6703CFD2-82E0-4F41-A4B5-4915D2D73256}" destId="{5A4039AF-ECE3-4991-9AEA-271CAEA983CA}" srcOrd="0" destOrd="0" presId="urn:microsoft.com/office/officeart/2009/layout/CircleArrowProcess"/>
    <dgm:cxn modelId="{B0953448-9286-4B6E-BD83-543EADE48E41}" type="presParOf" srcId="{4726D119-6770-4C7E-8D6B-A93B00233CAC}" destId="{C56B03AC-1E9D-4E8F-861C-90F2DF9E68D6}" srcOrd="1" destOrd="0" presId="urn:microsoft.com/office/officeart/2009/layout/CircleArrowProcess"/>
    <dgm:cxn modelId="{02F6F4A4-9923-46DE-9360-2355161BFCEC}" type="presParOf" srcId="{4726D119-6770-4C7E-8D6B-A93B00233CAC}" destId="{FC189554-98ED-4F09-8102-952C8863FC60}" srcOrd="2" destOrd="0" presId="urn:microsoft.com/office/officeart/2009/layout/CircleArrowProcess"/>
    <dgm:cxn modelId="{714FB8C3-569C-40A3-8550-FB01948C6663}" type="presParOf" srcId="{FC189554-98ED-4F09-8102-952C8863FC60}" destId="{AEF256C2-D9A0-49DE-A84F-9BE67009C31D}" srcOrd="0" destOrd="0" presId="urn:microsoft.com/office/officeart/2009/layout/CircleArrowProcess"/>
    <dgm:cxn modelId="{01D48B90-FFBB-4C3A-805A-F68ADEB0D197}" type="presParOf" srcId="{4726D119-6770-4C7E-8D6B-A93B00233CAC}" destId="{EA781EF2-AE5D-47B3-8C82-F44B14CE0B7C}" srcOrd="3" destOrd="0" presId="urn:microsoft.com/office/officeart/2009/layout/CircleArrowProcess"/>
    <dgm:cxn modelId="{448F7F2E-78AC-45B2-804C-A202379E9AE2}" type="presParOf" srcId="{4726D119-6770-4C7E-8D6B-A93B00233CAC}" destId="{1A9D98A2-7F3A-437D-BAFB-F58849FEB99F}" srcOrd="4" destOrd="0" presId="urn:microsoft.com/office/officeart/2009/layout/CircleArrowProcess"/>
    <dgm:cxn modelId="{4E2EA3DE-8D36-4FAD-9844-B25541916137}" type="presParOf" srcId="{1A9D98A2-7F3A-437D-BAFB-F58849FEB99F}" destId="{C9DA8FB2-E3AE-410E-BE5E-3EA3A356D9D5}" srcOrd="0" destOrd="0" presId="urn:microsoft.com/office/officeart/2009/layout/CircleArrowProcess"/>
    <dgm:cxn modelId="{57D1858E-5BDD-4825-8725-7411090C5D98}" type="presParOf" srcId="{4726D119-6770-4C7E-8D6B-A93B00233CAC}" destId="{11DBACF6-D2A6-4E51-BBD0-4DAA949B1B27}" srcOrd="5" destOrd="0" presId="urn:microsoft.com/office/officeart/2009/layout/CircleArrowProcess"/>
    <dgm:cxn modelId="{E6B380CC-48EB-4549-882A-CBA9FAF2E48D}" type="presParOf" srcId="{4726D119-6770-4C7E-8D6B-A93B00233CAC}" destId="{04C3179F-813F-4727-A279-1098C8844806}" srcOrd="6" destOrd="0" presId="urn:microsoft.com/office/officeart/2009/layout/CircleArrowProcess"/>
    <dgm:cxn modelId="{8890BD5E-7F19-4A82-9BF4-95A35F3C0D40}" type="presParOf" srcId="{04C3179F-813F-4727-A279-1098C8844806}" destId="{242976A4-D907-4CD8-AE66-90F0188B3F75}" srcOrd="0" destOrd="0" presId="urn:microsoft.com/office/officeart/2009/layout/CircleArrowProcess"/>
    <dgm:cxn modelId="{7AE37135-4979-4C98-B49B-11EA313ADB72}" type="presParOf" srcId="{4726D119-6770-4C7E-8D6B-A93B00233CAC}" destId="{0B2ADD8D-3876-4274-B312-16C98BA6F081}" srcOrd="7" destOrd="0" presId="urn:microsoft.com/office/officeart/2009/layout/CircleArrowProcess"/>
    <dgm:cxn modelId="{B00266B1-E2F1-4BA7-84F9-A222C4275E97}" type="presParOf" srcId="{4726D119-6770-4C7E-8D6B-A93B00233CAC}" destId="{E8473798-9240-492B-9CA1-487C3FB38240}" srcOrd="8" destOrd="0" presId="urn:microsoft.com/office/officeart/2009/layout/CircleArrowProcess"/>
    <dgm:cxn modelId="{76060996-00BD-41AB-9D5F-F728E5FFA28A}" type="presParOf" srcId="{E8473798-9240-492B-9CA1-487C3FB38240}" destId="{77954CFD-DB16-495F-8379-1C161BA1B86F}" srcOrd="0" destOrd="0" presId="urn:microsoft.com/office/officeart/2009/layout/CircleArrowProcess"/>
    <dgm:cxn modelId="{4FE357AD-92E4-4DF3-9861-FBEDAC627333}" type="presParOf" srcId="{4726D119-6770-4C7E-8D6B-A93B00233CAC}" destId="{51B02F6C-5860-49C7-A7C2-F9FFBD46F244}" srcOrd="9" destOrd="0" presId="urn:microsoft.com/office/officeart/2009/layout/CircleArrowProcess"/>
    <dgm:cxn modelId="{A547D679-138D-4C1A-8C32-A8BCCF6DAB72}" type="presParOf" srcId="{4726D119-6770-4C7E-8D6B-A93B00233CAC}" destId="{007A3999-4BC0-486E-9AF2-7156A9443B84}" srcOrd="10" destOrd="0" presId="urn:microsoft.com/office/officeart/2009/layout/CircleArrowProcess"/>
    <dgm:cxn modelId="{3F4FA620-5AFA-4B0B-8A59-FC1D81ECDB55}" type="presParOf" srcId="{007A3999-4BC0-486E-9AF2-7156A9443B84}" destId="{876689F6-63CD-4A8E-9FA5-7A5E48A14583}" srcOrd="0" destOrd="0" presId="urn:microsoft.com/office/officeart/2009/layout/CircleArrowProcess"/>
    <dgm:cxn modelId="{E563F95D-84A7-46CB-8266-88B1CB006981}" type="presParOf" srcId="{4726D119-6770-4C7E-8D6B-A93B00233CAC}" destId="{9E784785-B954-4C83-B445-0BF80AECC569}" srcOrd="11" destOrd="0" presId="urn:microsoft.com/office/officeart/2009/layout/CircleArrowProcess"/>
    <dgm:cxn modelId="{97AECE8D-1534-41FB-B135-181A39F201B6}" type="presParOf" srcId="{4726D119-6770-4C7E-8D6B-A93B00233CAC}" destId="{17CF2565-FA97-4A79-A545-02305A875B74}" srcOrd="12" destOrd="0" presId="urn:microsoft.com/office/officeart/2009/layout/CircleArrowProcess"/>
    <dgm:cxn modelId="{4700CC5F-061A-4DD4-976C-5368ED844793}" type="presParOf" srcId="{17CF2565-FA97-4A79-A545-02305A875B74}" destId="{D83F5840-CC26-4180-82A3-183FCFC8F94F}" srcOrd="0" destOrd="0" presId="urn:microsoft.com/office/officeart/2009/layout/CircleArrowProcess"/>
    <dgm:cxn modelId="{5D92C86A-16E8-44C9-AB68-31750E1352ED}" type="presParOf" srcId="{4726D119-6770-4C7E-8D6B-A93B00233CAC}" destId="{D8104CA5-C7A2-46C8-8200-728A3D43066C}" srcOrd="13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5C397D-BDBB-4E18-82DA-E538C1F3BF01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24E96E4E-FACE-4E53-A5E9-1EF642513A48}">
      <dgm:prSet/>
      <dgm:spPr/>
      <dgm:t>
        <a:bodyPr/>
        <a:lstStyle/>
        <a:p>
          <a:pPr rtl="0"/>
          <a:r>
            <a:rPr lang="zh-CN" smtClean="0"/>
            <a:t>符号的象征性</a:t>
          </a:r>
          <a:endParaRPr lang="zh-CN"/>
        </a:p>
      </dgm:t>
    </dgm:pt>
    <dgm:pt modelId="{BDA9B133-C111-450A-A624-28C481283F0A}" type="parTrans" cxnId="{2DE0CF81-4A24-4337-80AE-0DF70FEF2C21}">
      <dgm:prSet/>
      <dgm:spPr/>
      <dgm:t>
        <a:bodyPr/>
        <a:lstStyle/>
        <a:p>
          <a:endParaRPr lang="zh-CN" altLang="en-US"/>
        </a:p>
      </dgm:t>
    </dgm:pt>
    <dgm:pt modelId="{7C19FB1C-7145-4AE6-9CBF-FFBBBB4C8B9D}" type="sibTrans" cxnId="{2DE0CF81-4A24-4337-80AE-0DF70FEF2C21}">
      <dgm:prSet/>
      <dgm:spPr/>
      <dgm:t>
        <a:bodyPr/>
        <a:lstStyle/>
        <a:p>
          <a:endParaRPr lang="zh-CN" altLang="en-US"/>
        </a:p>
      </dgm:t>
    </dgm:pt>
    <dgm:pt modelId="{CB5BC62B-BBE5-4518-AC55-749212BFE1F1}">
      <dgm:prSet/>
      <dgm:spPr/>
      <dgm:t>
        <a:bodyPr/>
        <a:lstStyle/>
        <a:p>
          <a:pPr rtl="0"/>
          <a:r>
            <a:rPr lang="zh-CN" smtClean="0"/>
            <a:t>符号的形象性</a:t>
          </a:r>
          <a:endParaRPr lang="zh-CN"/>
        </a:p>
      </dgm:t>
    </dgm:pt>
    <dgm:pt modelId="{85DC7015-9C62-409B-83EC-3A100C3277F6}" type="parTrans" cxnId="{B7D01558-A8CC-4FA5-9C7C-AA0CB7B7EBFC}">
      <dgm:prSet/>
      <dgm:spPr/>
      <dgm:t>
        <a:bodyPr/>
        <a:lstStyle/>
        <a:p>
          <a:endParaRPr lang="zh-CN" altLang="en-US"/>
        </a:p>
      </dgm:t>
    </dgm:pt>
    <dgm:pt modelId="{119D138C-FC27-4EDD-9249-A1DB361B70D3}" type="sibTrans" cxnId="{B7D01558-A8CC-4FA5-9C7C-AA0CB7B7EBFC}">
      <dgm:prSet/>
      <dgm:spPr/>
      <dgm:t>
        <a:bodyPr/>
        <a:lstStyle/>
        <a:p>
          <a:endParaRPr lang="zh-CN" altLang="en-US"/>
        </a:p>
      </dgm:t>
    </dgm:pt>
    <dgm:pt modelId="{391F6E1A-1301-4799-BEB5-F03C173C92E2}">
      <dgm:prSet/>
      <dgm:spPr/>
      <dgm:t>
        <a:bodyPr/>
        <a:lstStyle/>
        <a:p>
          <a:pPr rtl="0"/>
          <a:r>
            <a:rPr lang="zh-CN" smtClean="0"/>
            <a:t>符号的指示性</a:t>
          </a:r>
          <a:endParaRPr lang="zh-CN"/>
        </a:p>
      </dgm:t>
    </dgm:pt>
    <dgm:pt modelId="{076C9A10-812A-4338-AE4B-F21C24265F4B}" type="parTrans" cxnId="{34865F83-2045-40BD-AA64-34386DECA4BC}">
      <dgm:prSet/>
      <dgm:spPr/>
      <dgm:t>
        <a:bodyPr/>
        <a:lstStyle/>
        <a:p>
          <a:endParaRPr lang="zh-CN" altLang="en-US"/>
        </a:p>
      </dgm:t>
    </dgm:pt>
    <dgm:pt modelId="{F14E3E1C-0355-40F2-9B73-30D3D7251686}" type="sibTrans" cxnId="{34865F83-2045-40BD-AA64-34386DECA4BC}">
      <dgm:prSet/>
      <dgm:spPr/>
      <dgm:t>
        <a:bodyPr/>
        <a:lstStyle/>
        <a:p>
          <a:endParaRPr lang="zh-CN" altLang="en-US"/>
        </a:p>
      </dgm:t>
    </dgm:pt>
    <dgm:pt modelId="{848EBE11-6C40-4A22-95D7-31390A74C9AC}" type="pres">
      <dgm:prSet presAssocID="{F85C397D-BDBB-4E18-82DA-E538C1F3BF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0E741367-EC23-431C-B910-C3E2CBF005C4}" type="pres">
      <dgm:prSet presAssocID="{F85C397D-BDBB-4E18-82DA-E538C1F3BF01}" presName="Name1" presStyleCnt="0"/>
      <dgm:spPr/>
    </dgm:pt>
    <dgm:pt modelId="{D1F60B89-717E-4066-A9F8-923C5410C2D5}" type="pres">
      <dgm:prSet presAssocID="{F85C397D-BDBB-4E18-82DA-E538C1F3BF01}" presName="cycle" presStyleCnt="0"/>
      <dgm:spPr/>
    </dgm:pt>
    <dgm:pt modelId="{23EFD55C-8B5E-4FF7-B3F7-B020CC558D2D}" type="pres">
      <dgm:prSet presAssocID="{F85C397D-BDBB-4E18-82DA-E538C1F3BF01}" presName="srcNode" presStyleLbl="node1" presStyleIdx="0" presStyleCnt="3"/>
      <dgm:spPr/>
    </dgm:pt>
    <dgm:pt modelId="{CBA48721-AFF0-4062-9A10-3F3808DDE931}" type="pres">
      <dgm:prSet presAssocID="{F85C397D-BDBB-4E18-82DA-E538C1F3BF01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CAA706AF-369B-4352-98AA-1C299036F08D}" type="pres">
      <dgm:prSet presAssocID="{F85C397D-BDBB-4E18-82DA-E538C1F3BF01}" presName="extraNode" presStyleLbl="node1" presStyleIdx="0" presStyleCnt="3"/>
      <dgm:spPr/>
    </dgm:pt>
    <dgm:pt modelId="{C6599404-03E6-4ECE-9F3A-B0AF9EF37C7E}" type="pres">
      <dgm:prSet presAssocID="{F85C397D-BDBB-4E18-82DA-E538C1F3BF01}" presName="dstNode" presStyleLbl="node1" presStyleIdx="0" presStyleCnt="3"/>
      <dgm:spPr/>
    </dgm:pt>
    <dgm:pt modelId="{986F7B1C-5811-4D58-A71B-A4CDB89EA603}" type="pres">
      <dgm:prSet presAssocID="{24E96E4E-FACE-4E53-A5E9-1EF642513A48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5A21EA-DA56-4F27-A8D8-6186A29EF54F}" type="pres">
      <dgm:prSet presAssocID="{24E96E4E-FACE-4E53-A5E9-1EF642513A48}" presName="accent_1" presStyleCnt="0"/>
      <dgm:spPr/>
    </dgm:pt>
    <dgm:pt modelId="{D2B0C6C3-4906-40C3-8D23-FA59B8E554FD}" type="pres">
      <dgm:prSet presAssocID="{24E96E4E-FACE-4E53-A5E9-1EF642513A48}" presName="accentRepeatNode" presStyleLbl="solidFgAcc1" presStyleIdx="0" presStyleCnt="3"/>
      <dgm:spPr/>
    </dgm:pt>
    <dgm:pt modelId="{0C40370F-683C-4377-946C-F097C0A403C7}" type="pres">
      <dgm:prSet presAssocID="{CB5BC62B-BBE5-4518-AC55-749212BFE1F1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8CB0B2-2133-41A8-BDBA-5C8B89B07F0A}" type="pres">
      <dgm:prSet presAssocID="{CB5BC62B-BBE5-4518-AC55-749212BFE1F1}" presName="accent_2" presStyleCnt="0"/>
      <dgm:spPr/>
    </dgm:pt>
    <dgm:pt modelId="{1CD94B31-0CFB-4A0F-9165-25049C167A3B}" type="pres">
      <dgm:prSet presAssocID="{CB5BC62B-BBE5-4518-AC55-749212BFE1F1}" presName="accentRepeatNode" presStyleLbl="solidFgAcc1" presStyleIdx="1" presStyleCnt="3"/>
      <dgm:spPr/>
    </dgm:pt>
    <dgm:pt modelId="{D51C7B24-F139-4917-BA8A-D6E4003EEC8F}" type="pres">
      <dgm:prSet presAssocID="{391F6E1A-1301-4799-BEB5-F03C173C92E2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DA7C91-545D-4AA5-A261-3F7B829FF75E}" type="pres">
      <dgm:prSet presAssocID="{391F6E1A-1301-4799-BEB5-F03C173C92E2}" presName="accent_3" presStyleCnt="0"/>
      <dgm:spPr/>
    </dgm:pt>
    <dgm:pt modelId="{EFC46344-9CAA-46B6-BC48-941AA9CC34F2}" type="pres">
      <dgm:prSet presAssocID="{391F6E1A-1301-4799-BEB5-F03C173C92E2}" presName="accentRepeatNode" presStyleLbl="solidFgAcc1" presStyleIdx="2" presStyleCnt="3"/>
      <dgm:spPr/>
    </dgm:pt>
  </dgm:ptLst>
  <dgm:cxnLst>
    <dgm:cxn modelId="{899AA6A8-8143-4292-8B17-06FFC7BF27C7}" type="presOf" srcId="{24E96E4E-FACE-4E53-A5E9-1EF642513A48}" destId="{986F7B1C-5811-4D58-A71B-A4CDB89EA603}" srcOrd="0" destOrd="0" presId="urn:microsoft.com/office/officeart/2008/layout/VerticalCurvedList"/>
    <dgm:cxn modelId="{B7D01558-A8CC-4FA5-9C7C-AA0CB7B7EBFC}" srcId="{F85C397D-BDBB-4E18-82DA-E538C1F3BF01}" destId="{CB5BC62B-BBE5-4518-AC55-749212BFE1F1}" srcOrd="1" destOrd="0" parTransId="{85DC7015-9C62-409B-83EC-3A100C3277F6}" sibTransId="{119D138C-FC27-4EDD-9249-A1DB361B70D3}"/>
    <dgm:cxn modelId="{34865F83-2045-40BD-AA64-34386DECA4BC}" srcId="{F85C397D-BDBB-4E18-82DA-E538C1F3BF01}" destId="{391F6E1A-1301-4799-BEB5-F03C173C92E2}" srcOrd="2" destOrd="0" parTransId="{076C9A10-812A-4338-AE4B-F21C24265F4B}" sibTransId="{F14E3E1C-0355-40F2-9B73-30D3D7251686}"/>
    <dgm:cxn modelId="{D526EEF0-EF1B-41EA-9674-A68688673081}" type="presOf" srcId="{F85C397D-BDBB-4E18-82DA-E538C1F3BF01}" destId="{848EBE11-6C40-4A22-95D7-31390A74C9AC}" srcOrd="0" destOrd="0" presId="urn:microsoft.com/office/officeart/2008/layout/VerticalCurvedList"/>
    <dgm:cxn modelId="{164C6B12-EBFF-482A-9C4E-93C8AD38EDCE}" type="presOf" srcId="{CB5BC62B-BBE5-4518-AC55-749212BFE1F1}" destId="{0C40370F-683C-4377-946C-F097C0A403C7}" srcOrd="0" destOrd="0" presId="urn:microsoft.com/office/officeart/2008/layout/VerticalCurvedList"/>
    <dgm:cxn modelId="{2DE0CF81-4A24-4337-80AE-0DF70FEF2C21}" srcId="{F85C397D-BDBB-4E18-82DA-E538C1F3BF01}" destId="{24E96E4E-FACE-4E53-A5E9-1EF642513A48}" srcOrd="0" destOrd="0" parTransId="{BDA9B133-C111-450A-A624-28C481283F0A}" sibTransId="{7C19FB1C-7145-4AE6-9CBF-FFBBBB4C8B9D}"/>
    <dgm:cxn modelId="{075EAC3D-8CD8-4CA0-9E2A-6B9141B480AD}" type="presOf" srcId="{391F6E1A-1301-4799-BEB5-F03C173C92E2}" destId="{D51C7B24-F139-4917-BA8A-D6E4003EEC8F}" srcOrd="0" destOrd="0" presId="urn:microsoft.com/office/officeart/2008/layout/VerticalCurvedList"/>
    <dgm:cxn modelId="{1629F03A-2882-472D-82E8-B5FDA6A76FC7}" type="presOf" srcId="{7C19FB1C-7145-4AE6-9CBF-FFBBBB4C8B9D}" destId="{CBA48721-AFF0-4062-9A10-3F3808DDE931}" srcOrd="0" destOrd="0" presId="urn:microsoft.com/office/officeart/2008/layout/VerticalCurvedList"/>
    <dgm:cxn modelId="{C0604B57-69D2-4232-9240-217DD6601FF3}" type="presParOf" srcId="{848EBE11-6C40-4A22-95D7-31390A74C9AC}" destId="{0E741367-EC23-431C-B910-C3E2CBF005C4}" srcOrd="0" destOrd="0" presId="urn:microsoft.com/office/officeart/2008/layout/VerticalCurvedList"/>
    <dgm:cxn modelId="{7979E873-80B2-47DA-9736-AC6784EDBA2F}" type="presParOf" srcId="{0E741367-EC23-431C-B910-C3E2CBF005C4}" destId="{D1F60B89-717E-4066-A9F8-923C5410C2D5}" srcOrd="0" destOrd="0" presId="urn:microsoft.com/office/officeart/2008/layout/VerticalCurvedList"/>
    <dgm:cxn modelId="{3505B14B-C02F-49E3-BC12-39B2EA24EA70}" type="presParOf" srcId="{D1F60B89-717E-4066-A9F8-923C5410C2D5}" destId="{23EFD55C-8B5E-4FF7-B3F7-B020CC558D2D}" srcOrd="0" destOrd="0" presId="urn:microsoft.com/office/officeart/2008/layout/VerticalCurvedList"/>
    <dgm:cxn modelId="{076231E0-A993-426B-B740-8A1F21821C3A}" type="presParOf" srcId="{D1F60B89-717E-4066-A9F8-923C5410C2D5}" destId="{CBA48721-AFF0-4062-9A10-3F3808DDE931}" srcOrd="1" destOrd="0" presId="urn:microsoft.com/office/officeart/2008/layout/VerticalCurvedList"/>
    <dgm:cxn modelId="{4955B4F5-F926-494C-A5FA-8036AC408097}" type="presParOf" srcId="{D1F60B89-717E-4066-A9F8-923C5410C2D5}" destId="{CAA706AF-369B-4352-98AA-1C299036F08D}" srcOrd="2" destOrd="0" presId="urn:microsoft.com/office/officeart/2008/layout/VerticalCurvedList"/>
    <dgm:cxn modelId="{233E26C1-601E-44A9-8B08-573BC13DCF01}" type="presParOf" srcId="{D1F60B89-717E-4066-A9F8-923C5410C2D5}" destId="{C6599404-03E6-4ECE-9F3A-B0AF9EF37C7E}" srcOrd="3" destOrd="0" presId="urn:microsoft.com/office/officeart/2008/layout/VerticalCurvedList"/>
    <dgm:cxn modelId="{A503CE19-B730-4BC5-A1F3-44BBB7CFF8D0}" type="presParOf" srcId="{0E741367-EC23-431C-B910-C3E2CBF005C4}" destId="{986F7B1C-5811-4D58-A71B-A4CDB89EA603}" srcOrd="1" destOrd="0" presId="urn:microsoft.com/office/officeart/2008/layout/VerticalCurvedList"/>
    <dgm:cxn modelId="{C5ADFAAE-BC28-4D9C-A5D5-555D3DF7F143}" type="presParOf" srcId="{0E741367-EC23-431C-B910-C3E2CBF005C4}" destId="{EE5A21EA-DA56-4F27-A8D8-6186A29EF54F}" srcOrd="2" destOrd="0" presId="urn:microsoft.com/office/officeart/2008/layout/VerticalCurvedList"/>
    <dgm:cxn modelId="{31BB554B-47B5-45FA-B4AC-150AE329E2F6}" type="presParOf" srcId="{EE5A21EA-DA56-4F27-A8D8-6186A29EF54F}" destId="{D2B0C6C3-4906-40C3-8D23-FA59B8E554FD}" srcOrd="0" destOrd="0" presId="urn:microsoft.com/office/officeart/2008/layout/VerticalCurvedList"/>
    <dgm:cxn modelId="{0F2BF8B4-9283-488D-80C5-EF8FD7DF41E0}" type="presParOf" srcId="{0E741367-EC23-431C-B910-C3E2CBF005C4}" destId="{0C40370F-683C-4377-946C-F097C0A403C7}" srcOrd="3" destOrd="0" presId="urn:microsoft.com/office/officeart/2008/layout/VerticalCurvedList"/>
    <dgm:cxn modelId="{5F8B6A23-BAEB-44B7-8CF5-BCB01831911B}" type="presParOf" srcId="{0E741367-EC23-431C-B910-C3E2CBF005C4}" destId="{A88CB0B2-2133-41A8-BDBA-5C8B89B07F0A}" srcOrd="4" destOrd="0" presId="urn:microsoft.com/office/officeart/2008/layout/VerticalCurvedList"/>
    <dgm:cxn modelId="{6E4C818D-1B93-449B-8960-FDF510A8747F}" type="presParOf" srcId="{A88CB0B2-2133-41A8-BDBA-5C8B89B07F0A}" destId="{1CD94B31-0CFB-4A0F-9165-25049C167A3B}" srcOrd="0" destOrd="0" presId="urn:microsoft.com/office/officeart/2008/layout/VerticalCurvedList"/>
    <dgm:cxn modelId="{5500C8B7-04D3-438E-8834-38FEFA17CDE2}" type="presParOf" srcId="{0E741367-EC23-431C-B910-C3E2CBF005C4}" destId="{D51C7B24-F139-4917-BA8A-D6E4003EEC8F}" srcOrd="5" destOrd="0" presId="urn:microsoft.com/office/officeart/2008/layout/VerticalCurvedList"/>
    <dgm:cxn modelId="{5DD21F11-7195-4080-92D9-81309BF3C9C7}" type="presParOf" srcId="{0E741367-EC23-431C-B910-C3E2CBF005C4}" destId="{F6DA7C91-545D-4AA5-A261-3F7B829FF75E}" srcOrd="6" destOrd="0" presId="urn:microsoft.com/office/officeart/2008/layout/VerticalCurvedList"/>
    <dgm:cxn modelId="{8E6F18CF-7049-4DBC-B4EC-B778254305AF}" type="presParOf" srcId="{F6DA7C91-545D-4AA5-A261-3F7B829FF75E}" destId="{EFC46344-9CAA-46B6-BC48-941AA9CC34F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489F32-7E46-456A-B306-70E8E80E093C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zh-CN" altLang="en-US"/>
        </a:p>
      </dgm:t>
    </dgm:pt>
    <dgm:pt modelId="{6808971F-D9B2-4D97-9E8F-58F901B2FDD3}">
      <dgm:prSet/>
      <dgm:spPr/>
      <dgm:t>
        <a:bodyPr/>
        <a:lstStyle/>
        <a:p>
          <a:pPr rtl="0"/>
          <a:r>
            <a:rPr lang="zh-CN" dirty="0" smtClean="0">
              <a:solidFill>
                <a:schemeClr val="bg2">
                  <a:lumMod val="25000"/>
                </a:schemeClr>
              </a:solidFill>
            </a:rPr>
            <a:t>图形文字</a:t>
          </a:r>
          <a:endParaRPr lang="zh-CN" dirty="0">
            <a:solidFill>
              <a:schemeClr val="bg2">
                <a:lumMod val="25000"/>
              </a:schemeClr>
            </a:solidFill>
          </a:endParaRPr>
        </a:p>
      </dgm:t>
    </dgm:pt>
    <dgm:pt modelId="{A1130FB6-0BED-43AD-9F5D-314335B6FDB7}" type="parTrans" cxnId="{314C5D19-90AF-4958-9431-B8E1634AF573}">
      <dgm:prSet/>
      <dgm:spPr/>
      <dgm:t>
        <a:bodyPr/>
        <a:lstStyle/>
        <a:p>
          <a:endParaRPr lang="zh-CN" altLang="en-US"/>
        </a:p>
      </dgm:t>
    </dgm:pt>
    <dgm:pt modelId="{1374777B-B0FD-4D2B-B8BB-1A1F9C3F7180}" type="sibTrans" cxnId="{314C5D19-90AF-4958-9431-B8E1634AF573}">
      <dgm:prSet/>
      <dgm:spPr/>
      <dgm:t>
        <a:bodyPr/>
        <a:lstStyle/>
        <a:p>
          <a:endParaRPr lang="zh-CN" altLang="en-US"/>
        </a:p>
      </dgm:t>
    </dgm:pt>
    <dgm:pt modelId="{0455160E-62A7-43F0-8387-6824DF078C8C}">
      <dgm:prSet/>
      <dgm:spPr/>
      <dgm:t>
        <a:bodyPr/>
        <a:lstStyle/>
        <a:p>
          <a:pPr rtl="0"/>
          <a:r>
            <a:rPr lang="zh-CN" dirty="0" smtClean="0">
              <a:solidFill>
                <a:schemeClr val="bg2">
                  <a:lumMod val="25000"/>
                </a:schemeClr>
              </a:solidFill>
            </a:rPr>
            <a:t>文字图形</a:t>
          </a:r>
          <a:endParaRPr lang="zh-CN" dirty="0">
            <a:solidFill>
              <a:schemeClr val="bg2">
                <a:lumMod val="25000"/>
              </a:schemeClr>
            </a:solidFill>
          </a:endParaRPr>
        </a:p>
      </dgm:t>
    </dgm:pt>
    <dgm:pt modelId="{15E99D4C-2D0D-45AD-BB8A-AFD00A6BA528}" type="parTrans" cxnId="{F61A4480-96CF-4F39-9129-342C1CF193EE}">
      <dgm:prSet/>
      <dgm:spPr/>
      <dgm:t>
        <a:bodyPr/>
        <a:lstStyle/>
        <a:p>
          <a:endParaRPr lang="zh-CN" altLang="en-US"/>
        </a:p>
      </dgm:t>
    </dgm:pt>
    <dgm:pt modelId="{9AABF99C-B66D-4375-974C-CAF919101E37}" type="sibTrans" cxnId="{F61A4480-96CF-4F39-9129-342C1CF193EE}">
      <dgm:prSet/>
      <dgm:spPr/>
      <dgm:t>
        <a:bodyPr/>
        <a:lstStyle/>
        <a:p>
          <a:endParaRPr lang="zh-CN" altLang="en-US"/>
        </a:p>
      </dgm:t>
    </dgm:pt>
    <dgm:pt modelId="{F4F21CC3-C25E-4FC1-8B59-ECE3B68734EE}" type="pres">
      <dgm:prSet presAssocID="{78489F32-7E46-456A-B306-70E8E80E093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0BC1416-99C0-4BB7-A491-6E835DD8EBAF}" type="pres">
      <dgm:prSet presAssocID="{6808971F-D9B2-4D97-9E8F-58F901B2FDD3}" presName="circ1" presStyleLbl="vennNode1" presStyleIdx="0" presStyleCnt="2"/>
      <dgm:spPr/>
      <dgm:t>
        <a:bodyPr/>
        <a:lstStyle/>
        <a:p>
          <a:endParaRPr lang="zh-CN" altLang="en-US"/>
        </a:p>
      </dgm:t>
    </dgm:pt>
    <dgm:pt modelId="{16042789-5E95-4A23-A560-A02DAD7AF347}" type="pres">
      <dgm:prSet presAssocID="{6808971F-D9B2-4D97-9E8F-58F901B2FDD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431C9E-886D-4F7C-9F15-125DC352C359}" type="pres">
      <dgm:prSet presAssocID="{0455160E-62A7-43F0-8387-6824DF078C8C}" presName="circ2" presStyleLbl="vennNode1" presStyleIdx="1" presStyleCnt="2"/>
      <dgm:spPr/>
      <dgm:t>
        <a:bodyPr/>
        <a:lstStyle/>
        <a:p>
          <a:endParaRPr lang="zh-CN" altLang="en-US"/>
        </a:p>
      </dgm:t>
    </dgm:pt>
    <dgm:pt modelId="{F04B7CEC-4A7C-4179-8CA3-318F8F82F825}" type="pres">
      <dgm:prSet presAssocID="{0455160E-62A7-43F0-8387-6824DF078C8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744F1D2-D0EC-478F-8947-6A5DBB9FD67F}" type="presOf" srcId="{0455160E-62A7-43F0-8387-6824DF078C8C}" destId="{F04B7CEC-4A7C-4179-8CA3-318F8F82F825}" srcOrd="1" destOrd="0" presId="urn:microsoft.com/office/officeart/2005/8/layout/venn1"/>
    <dgm:cxn modelId="{314C5D19-90AF-4958-9431-B8E1634AF573}" srcId="{78489F32-7E46-456A-B306-70E8E80E093C}" destId="{6808971F-D9B2-4D97-9E8F-58F901B2FDD3}" srcOrd="0" destOrd="0" parTransId="{A1130FB6-0BED-43AD-9F5D-314335B6FDB7}" sibTransId="{1374777B-B0FD-4D2B-B8BB-1A1F9C3F7180}"/>
    <dgm:cxn modelId="{32ECAED6-621C-49A2-B1E4-ABA31C3267F4}" type="presOf" srcId="{6808971F-D9B2-4D97-9E8F-58F901B2FDD3}" destId="{70BC1416-99C0-4BB7-A491-6E835DD8EBAF}" srcOrd="0" destOrd="0" presId="urn:microsoft.com/office/officeart/2005/8/layout/venn1"/>
    <dgm:cxn modelId="{5F2E5786-6BC0-4EAD-B4CE-700C8D28E6AC}" type="presOf" srcId="{6808971F-D9B2-4D97-9E8F-58F901B2FDD3}" destId="{16042789-5E95-4A23-A560-A02DAD7AF347}" srcOrd="1" destOrd="0" presId="urn:microsoft.com/office/officeart/2005/8/layout/venn1"/>
    <dgm:cxn modelId="{A14046E9-AFA8-4B09-B193-7997102CF938}" type="presOf" srcId="{0455160E-62A7-43F0-8387-6824DF078C8C}" destId="{C7431C9E-886D-4F7C-9F15-125DC352C359}" srcOrd="0" destOrd="0" presId="urn:microsoft.com/office/officeart/2005/8/layout/venn1"/>
    <dgm:cxn modelId="{F61A4480-96CF-4F39-9129-342C1CF193EE}" srcId="{78489F32-7E46-456A-B306-70E8E80E093C}" destId="{0455160E-62A7-43F0-8387-6824DF078C8C}" srcOrd="1" destOrd="0" parTransId="{15E99D4C-2D0D-45AD-BB8A-AFD00A6BA528}" sibTransId="{9AABF99C-B66D-4375-974C-CAF919101E37}"/>
    <dgm:cxn modelId="{DD1A481A-C2D5-4EC0-B2C6-304B7D2EFC04}" type="presOf" srcId="{78489F32-7E46-456A-B306-70E8E80E093C}" destId="{F4F21CC3-C25E-4FC1-8B59-ECE3B68734EE}" srcOrd="0" destOrd="0" presId="urn:microsoft.com/office/officeart/2005/8/layout/venn1"/>
    <dgm:cxn modelId="{37CBFDA8-1593-4242-B4F1-4110989B7B47}" type="presParOf" srcId="{F4F21CC3-C25E-4FC1-8B59-ECE3B68734EE}" destId="{70BC1416-99C0-4BB7-A491-6E835DD8EBAF}" srcOrd="0" destOrd="0" presId="urn:microsoft.com/office/officeart/2005/8/layout/venn1"/>
    <dgm:cxn modelId="{74822D80-6A4D-47F7-BB90-93C1EAE455C3}" type="presParOf" srcId="{F4F21CC3-C25E-4FC1-8B59-ECE3B68734EE}" destId="{16042789-5E95-4A23-A560-A02DAD7AF347}" srcOrd="1" destOrd="0" presId="urn:microsoft.com/office/officeart/2005/8/layout/venn1"/>
    <dgm:cxn modelId="{FEBCAD07-002D-4FE2-BF7E-7C5B4004FDFE}" type="presParOf" srcId="{F4F21CC3-C25E-4FC1-8B59-ECE3B68734EE}" destId="{C7431C9E-886D-4F7C-9F15-125DC352C359}" srcOrd="2" destOrd="0" presId="urn:microsoft.com/office/officeart/2005/8/layout/venn1"/>
    <dgm:cxn modelId="{0566AC06-6E87-4CAB-B51B-5539ECCD7A6F}" type="presParOf" srcId="{F4F21CC3-C25E-4FC1-8B59-ECE3B68734EE}" destId="{F04B7CEC-4A7C-4179-8CA3-318F8F82F825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BDC6626-77BA-47E5-A550-FFE55BFDBA42}" type="doc">
      <dgm:prSet loTypeId="urn:microsoft.com/office/officeart/2005/8/layout/hList7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BB91828A-5320-44C5-808D-8834AA5F2087}">
      <dgm:prSet/>
      <dgm:spPr/>
      <dgm:t>
        <a:bodyPr/>
        <a:lstStyle/>
        <a:p>
          <a:pPr rtl="0"/>
          <a:r>
            <a:rPr lang="en-US" altLang="zh-CN" dirty="0" smtClean="0"/>
            <a:t>1. </a:t>
          </a:r>
          <a:r>
            <a:rPr lang="zh-CN" dirty="0" smtClean="0"/>
            <a:t>图片的位置</a:t>
          </a:r>
          <a:endParaRPr lang="zh-CN" dirty="0"/>
        </a:p>
      </dgm:t>
    </dgm:pt>
    <dgm:pt modelId="{90D79735-DB2C-4356-8131-1B74A44E17FC}" type="parTrans" cxnId="{B15562B1-9ED2-4478-B595-62ADF8CC2F36}">
      <dgm:prSet/>
      <dgm:spPr/>
      <dgm:t>
        <a:bodyPr/>
        <a:lstStyle/>
        <a:p>
          <a:endParaRPr lang="zh-CN" altLang="en-US"/>
        </a:p>
      </dgm:t>
    </dgm:pt>
    <dgm:pt modelId="{AB9394D3-5920-4C20-A330-4CCB6F60083C}" type="sibTrans" cxnId="{B15562B1-9ED2-4478-B595-62ADF8CC2F36}">
      <dgm:prSet/>
      <dgm:spPr/>
      <dgm:t>
        <a:bodyPr/>
        <a:lstStyle/>
        <a:p>
          <a:endParaRPr lang="zh-CN" altLang="en-US"/>
        </a:p>
      </dgm:t>
    </dgm:pt>
    <dgm:pt modelId="{A162BAB3-05F6-4544-B453-100C0D593272}">
      <dgm:prSet/>
      <dgm:spPr/>
      <dgm:t>
        <a:bodyPr/>
        <a:lstStyle/>
        <a:p>
          <a:pPr rtl="0"/>
          <a:r>
            <a:rPr lang="en-US" altLang="zh-CN" dirty="0" smtClean="0"/>
            <a:t>2. </a:t>
          </a:r>
          <a:r>
            <a:rPr lang="zh-CN" dirty="0" smtClean="0"/>
            <a:t>图片的面积</a:t>
          </a:r>
          <a:endParaRPr lang="zh-CN" dirty="0"/>
        </a:p>
      </dgm:t>
    </dgm:pt>
    <dgm:pt modelId="{FFA28075-D5A1-4A2F-A489-4C8F4B50F3E8}" type="parTrans" cxnId="{F8546F47-9A3C-4506-A87F-78DEF8452D66}">
      <dgm:prSet/>
      <dgm:spPr/>
      <dgm:t>
        <a:bodyPr/>
        <a:lstStyle/>
        <a:p>
          <a:endParaRPr lang="zh-CN" altLang="en-US"/>
        </a:p>
      </dgm:t>
    </dgm:pt>
    <dgm:pt modelId="{D487348F-55EC-4D19-AD91-38E733950BAC}" type="sibTrans" cxnId="{F8546F47-9A3C-4506-A87F-78DEF8452D66}">
      <dgm:prSet/>
      <dgm:spPr/>
      <dgm:t>
        <a:bodyPr/>
        <a:lstStyle/>
        <a:p>
          <a:endParaRPr lang="zh-CN" altLang="en-US"/>
        </a:p>
      </dgm:t>
    </dgm:pt>
    <dgm:pt modelId="{0BB6DD30-2177-439E-8CE0-E096DD463F1A}">
      <dgm:prSet/>
      <dgm:spPr/>
      <dgm:t>
        <a:bodyPr/>
        <a:lstStyle/>
        <a:p>
          <a:pPr rtl="0"/>
          <a:r>
            <a:rPr lang="en-US" altLang="zh-CN" dirty="0" smtClean="0"/>
            <a:t>3. </a:t>
          </a:r>
          <a:r>
            <a:rPr lang="zh-CN" dirty="0" smtClean="0"/>
            <a:t>图片的数量</a:t>
          </a:r>
          <a:endParaRPr lang="zh-CN" dirty="0"/>
        </a:p>
      </dgm:t>
    </dgm:pt>
    <dgm:pt modelId="{42AA679C-DDFD-4B49-A0D9-A7CD2BA62604}" type="parTrans" cxnId="{A2F9DA75-C161-4E44-A39A-5BA716556CED}">
      <dgm:prSet/>
      <dgm:spPr/>
      <dgm:t>
        <a:bodyPr/>
        <a:lstStyle/>
        <a:p>
          <a:endParaRPr lang="zh-CN" altLang="en-US"/>
        </a:p>
      </dgm:t>
    </dgm:pt>
    <dgm:pt modelId="{9276D88A-8B8C-404A-BCA3-E0867247FF70}" type="sibTrans" cxnId="{A2F9DA75-C161-4E44-A39A-5BA716556CED}">
      <dgm:prSet/>
      <dgm:spPr/>
      <dgm:t>
        <a:bodyPr/>
        <a:lstStyle/>
        <a:p>
          <a:endParaRPr lang="zh-CN" altLang="en-US"/>
        </a:p>
      </dgm:t>
    </dgm:pt>
    <dgm:pt modelId="{0F11D16C-9B1E-4998-9162-1F2E8482F12A}">
      <dgm:prSet/>
      <dgm:spPr/>
      <dgm:t>
        <a:bodyPr/>
        <a:lstStyle/>
        <a:p>
          <a:pPr rtl="0"/>
          <a:r>
            <a:rPr lang="en-US" altLang="zh-CN" dirty="0" smtClean="0"/>
            <a:t>4. </a:t>
          </a:r>
          <a:r>
            <a:rPr lang="zh-CN" altLang="zh-CN" dirty="0" smtClean="0"/>
            <a:t>图片的形式</a:t>
          </a:r>
          <a:endParaRPr lang="zh-CN" dirty="0"/>
        </a:p>
      </dgm:t>
    </dgm:pt>
    <dgm:pt modelId="{20AC849E-AB0F-4BF6-B3FC-2A7B196E4D0F}" type="parTrans" cxnId="{04CBCFD1-8A89-4E7D-A6BF-0E85630C408D}">
      <dgm:prSet/>
      <dgm:spPr/>
      <dgm:t>
        <a:bodyPr/>
        <a:lstStyle/>
        <a:p>
          <a:endParaRPr lang="zh-CN" altLang="en-US"/>
        </a:p>
      </dgm:t>
    </dgm:pt>
    <dgm:pt modelId="{ACE5B27D-2C0D-47D4-9D7F-26C6E8B3B34F}" type="sibTrans" cxnId="{04CBCFD1-8A89-4E7D-A6BF-0E85630C408D}">
      <dgm:prSet/>
      <dgm:spPr/>
      <dgm:t>
        <a:bodyPr/>
        <a:lstStyle/>
        <a:p>
          <a:endParaRPr lang="zh-CN" altLang="en-US"/>
        </a:p>
      </dgm:t>
    </dgm:pt>
    <dgm:pt modelId="{2AA5DF92-796F-4F86-A6FC-B52C0E73D379}">
      <dgm:prSet/>
      <dgm:spPr/>
      <dgm:t>
        <a:bodyPr/>
        <a:lstStyle/>
        <a:p>
          <a:pPr rtl="0"/>
          <a:r>
            <a:rPr lang="en-US" altLang="zh-CN" dirty="0" smtClean="0"/>
            <a:t>5. </a:t>
          </a:r>
          <a:r>
            <a:rPr lang="zh-CN" altLang="zh-CN" dirty="0" smtClean="0"/>
            <a:t>图片的组合</a:t>
          </a:r>
          <a:endParaRPr lang="zh-CN" dirty="0"/>
        </a:p>
      </dgm:t>
    </dgm:pt>
    <dgm:pt modelId="{8FCC9B33-0763-495C-A773-E5BD3C41AFBD}" type="parTrans" cxnId="{88716714-EA75-447D-9D4D-3FDE33F59D70}">
      <dgm:prSet/>
      <dgm:spPr/>
      <dgm:t>
        <a:bodyPr/>
        <a:lstStyle/>
        <a:p>
          <a:endParaRPr lang="zh-CN" altLang="en-US"/>
        </a:p>
      </dgm:t>
    </dgm:pt>
    <dgm:pt modelId="{FBEDEF67-4B78-4E0B-B723-FA909E2DAA81}" type="sibTrans" cxnId="{88716714-EA75-447D-9D4D-3FDE33F59D70}">
      <dgm:prSet/>
      <dgm:spPr/>
      <dgm:t>
        <a:bodyPr/>
        <a:lstStyle/>
        <a:p>
          <a:endParaRPr lang="zh-CN" altLang="en-US"/>
        </a:p>
      </dgm:t>
    </dgm:pt>
    <dgm:pt modelId="{CD7D0E58-E0AE-4E3A-89B8-2FE885865961}">
      <dgm:prSet/>
      <dgm:spPr/>
      <dgm:t>
        <a:bodyPr/>
        <a:lstStyle/>
        <a:p>
          <a:pPr rtl="0"/>
          <a:r>
            <a:rPr lang="en-US" altLang="zh-CN" dirty="0" smtClean="0"/>
            <a:t>6. </a:t>
          </a:r>
          <a:r>
            <a:rPr lang="zh-CN" altLang="zh-CN" dirty="0" smtClean="0"/>
            <a:t>图片的方向 </a:t>
          </a:r>
          <a:endParaRPr lang="zh-CN" dirty="0"/>
        </a:p>
      </dgm:t>
    </dgm:pt>
    <dgm:pt modelId="{1761A4C2-D787-4FB6-9B40-60D8C8D60D27}" type="parTrans" cxnId="{5B4C0D91-623E-4E5C-BC12-AAEF53D9CE83}">
      <dgm:prSet/>
      <dgm:spPr/>
      <dgm:t>
        <a:bodyPr/>
        <a:lstStyle/>
        <a:p>
          <a:endParaRPr lang="zh-CN" altLang="en-US"/>
        </a:p>
      </dgm:t>
    </dgm:pt>
    <dgm:pt modelId="{11568A65-C8B2-4F3B-8054-62A59BE07BA1}" type="sibTrans" cxnId="{5B4C0D91-623E-4E5C-BC12-AAEF53D9CE83}">
      <dgm:prSet/>
      <dgm:spPr/>
      <dgm:t>
        <a:bodyPr/>
        <a:lstStyle/>
        <a:p>
          <a:endParaRPr lang="zh-CN" altLang="en-US"/>
        </a:p>
      </dgm:t>
    </dgm:pt>
    <dgm:pt modelId="{7A5C1371-2A0F-4DE0-A556-F0EE9E1C4584}" type="pres">
      <dgm:prSet presAssocID="{5BDC6626-77BA-47E5-A550-FFE55BFDBA42}" presName="Name0" presStyleCnt="0">
        <dgm:presLayoutVars>
          <dgm:dir/>
          <dgm:resizeHandles val="exact"/>
        </dgm:presLayoutVars>
      </dgm:prSet>
      <dgm:spPr/>
    </dgm:pt>
    <dgm:pt modelId="{6F1168A3-D767-4D3C-A9F4-7CEA098E271E}" type="pres">
      <dgm:prSet presAssocID="{5BDC6626-77BA-47E5-A550-FFE55BFDBA42}" presName="fgShape" presStyleLbl="fgShp" presStyleIdx="0" presStyleCnt="1"/>
      <dgm:spPr/>
    </dgm:pt>
    <dgm:pt modelId="{304AB525-4708-4CD4-B14D-60A4537C3D6A}" type="pres">
      <dgm:prSet presAssocID="{5BDC6626-77BA-47E5-A550-FFE55BFDBA42}" presName="linComp" presStyleCnt="0"/>
      <dgm:spPr/>
    </dgm:pt>
    <dgm:pt modelId="{6774A381-F93E-4102-A9E9-4156BBD587E7}" type="pres">
      <dgm:prSet presAssocID="{BB91828A-5320-44C5-808D-8834AA5F2087}" presName="compNode" presStyleCnt="0"/>
      <dgm:spPr/>
    </dgm:pt>
    <dgm:pt modelId="{F1CC1927-2BA3-4769-9423-CAAE2D385DAD}" type="pres">
      <dgm:prSet presAssocID="{BB91828A-5320-44C5-808D-8834AA5F2087}" presName="bkgdShape" presStyleLbl="node1" presStyleIdx="0" presStyleCnt="6"/>
      <dgm:spPr/>
    </dgm:pt>
    <dgm:pt modelId="{AF67C655-350E-49B7-AD1A-88F51242BF7E}" type="pres">
      <dgm:prSet presAssocID="{BB91828A-5320-44C5-808D-8834AA5F2087}" presName="nodeTx" presStyleLbl="node1" presStyleIdx="0" presStyleCnt="6">
        <dgm:presLayoutVars>
          <dgm:bulletEnabled val="1"/>
        </dgm:presLayoutVars>
      </dgm:prSet>
      <dgm:spPr/>
    </dgm:pt>
    <dgm:pt modelId="{B8C5DF8C-83FA-4F21-B4ED-DA8A4E7DF56C}" type="pres">
      <dgm:prSet presAssocID="{BB91828A-5320-44C5-808D-8834AA5F2087}" presName="invisiNode" presStyleLbl="node1" presStyleIdx="0" presStyleCnt="6"/>
      <dgm:spPr/>
    </dgm:pt>
    <dgm:pt modelId="{098662EF-0FE4-454A-B728-0AE816B05D4F}" type="pres">
      <dgm:prSet presAssocID="{BB91828A-5320-44C5-808D-8834AA5F2087}" presName="imagNode" presStyleLbl="fgImgPlac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</dgm:pt>
    <dgm:pt modelId="{FC0E0928-15AA-4E6E-8428-3E05B11AB809}" type="pres">
      <dgm:prSet presAssocID="{AB9394D3-5920-4C20-A330-4CCB6F60083C}" presName="sibTrans" presStyleLbl="sibTrans2D1" presStyleIdx="0" presStyleCnt="0"/>
      <dgm:spPr/>
    </dgm:pt>
    <dgm:pt modelId="{611C5ED2-9300-4272-B72C-D0B99FFEC52A}" type="pres">
      <dgm:prSet presAssocID="{A162BAB3-05F6-4544-B453-100C0D593272}" presName="compNode" presStyleCnt="0"/>
      <dgm:spPr/>
    </dgm:pt>
    <dgm:pt modelId="{8BD88AF2-2DA2-4B2E-A9F4-82D00F8953BE}" type="pres">
      <dgm:prSet presAssocID="{A162BAB3-05F6-4544-B453-100C0D593272}" presName="bkgdShape" presStyleLbl="node1" presStyleIdx="1" presStyleCnt="6"/>
      <dgm:spPr/>
    </dgm:pt>
    <dgm:pt modelId="{34DA8253-355E-42FD-AA5E-FC97D4AA2814}" type="pres">
      <dgm:prSet presAssocID="{A162BAB3-05F6-4544-B453-100C0D593272}" presName="nodeTx" presStyleLbl="node1" presStyleIdx="1" presStyleCnt="6">
        <dgm:presLayoutVars>
          <dgm:bulletEnabled val="1"/>
        </dgm:presLayoutVars>
      </dgm:prSet>
      <dgm:spPr/>
    </dgm:pt>
    <dgm:pt modelId="{DDE4C0F4-26DA-4FE6-BD70-8DF3EFA6A33C}" type="pres">
      <dgm:prSet presAssocID="{A162BAB3-05F6-4544-B453-100C0D593272}" presName="invisiNode" presStyleLbl="node1" presStyleIdx="1" presStyleCnt="6"/>
      <dgm:spPr/>
    </dgm:pt>
    <dgm:pt modelId="{0E70DFDE-EEA1-4FE2-9998-4C329A9321F7}" type="pres">
      <dgm:prSet presAssocID="{A162BAB3-05F6-4544-B453-100C0D593272}" presName="imagNode" presStyleLbl="fgImgPlac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CF874252-4BFA-48EA-9654-DE80BAF75DA4}" type="pres">
      <dgm:prSet presAssocID="{D487348F-55EC-4D19-AD91-38E733950BAC}" presName="sibTrans" presStyleLbl="sibTrans2D1" presStyleIdx="0" presStyleCnt="0"/>
      <dgm:spPr/>
    </dgm:pt>
    <dgm:pt modelId="{17D9B273-6B34-4299-963D-DA345907CB20}" type="pres">
      <dgm:prSet presAssocID="{0BB6DD30-2177-439E-8CE0-E096DD463F1A}" presName="compNode" presStyleCnt="0"/>
      <dgm:spPr/>
    </dgm:pt>
    <dgm:pt modelId="{DFBE9BD7-2B0B-4416-B5D9-0FC213291752}" type="pres">
      <dgm:prSet presAssocID="{0BB6DD30-2177-439E-8CE0-E096DD463F1A}" presName="bkgdShape" presStyleLbl="node1" presStyleIdx="2" presStyleCnt="6"/>
      <dgm:spPr/>
    </dgm:pt>
    <dgm:pt modelId="{AC4D2273-8705-4D03-BC18-57D76E321F32}" type="pres">
      <dgm:prSet presAssocID="{0BB6DD30-2177-439E-8CE0-E096DD463F1A}" presName="nodeTx" presStyleLbl="node1" presStyleIdx="2" presStyleCnt="6">
        <dgm:presLayoutVars>
          <dgm:bulletEnabled val="1"/>
        </dgm:presLayoutVars>
      </dgm:prSet>
      <dgm:spPr/>
    </dgm:pt>
    <dgm:pt modelId="{D1302608-514D-4CFB-A48B-3DF4B8F542EC}" type="pres">
      <dgm:prSet presAssocID="{0BB6DD30-2177-439E-8CE0-E096DD463F1A}" presName="invisiNode" presStyleLbl="node1" presStyleIdx="2" presStyleCnt="6"/>
      <dgm:spPr/>
    </dgm:pt>
    <dgm:pt modelId="{5C753A7B-172D-40BB-BADD-D0F1E647E872}" type="pres">
      <dgm:prSet presAssocID="{0BB6DD30-2177-439E-8CE0-E096DD463F1A}" presName="imagNode" presStyleLbl="fgImgPlac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7BECA2AE-8DB7-4B2C-870B-099DDF777CD1}" type="pres">
      <dgm:prSet presAssocID="{9276D88A-8B8C-404A-BCA3-E0867247FF70}" presName="sibTrans" presStyleLbl="sibTrans2D1" presStyleIdx="0" presStyleCnt="0"/>
      <dgm:spPr/>
    </dgm:pt>
    <dgm:pt modelId="{738A68EF-D8C8-49C5-BB32-3D87C10DF4DD}" type="pres">
      <dgm:prSet presAssocID="{0F11D16C-9B1E-4998-9162-1F2E8482F12A}" presName="compNode" presStyleCnt="0"/>
      <dgm:spPr/>
    </dgm:pt>
    <dgm:pt modelId="{7D66DC2F-9C68-46FE-8CD0-890FF4F033D4}" type="pres">
      <dgm:prSet presAssocID="{0F11D16C-9B1E-4998-9162-1F2E8482F12A}" presName="bkgdShape" presStyleLbl="node1" presStyleIdx="3" presStyleCnt="6"/>
      <dgm:spPr/>
    </dgm:pt>
    <dgm:pt modelId="{C44E5242-5360-40D3-8349-D1506A9A38BD}" type="pres">
      <dgm:prSet presAssocID="{0F11D16C-9B1E-4998-9162-1F2E8482F12A}" presName="nodeTx" presStyleLbl="node1" presStyleIdx="3" presStyleCnt="6">
        <dgm:presLayoutVars>
          <dgm:bulletEnabled val="1"/>
        </dgm:presLayoutVars>
      </dgm:prSet>
      <dgm:spPr/>
    </dgm:pt>
    <dgm:pt modelId="{5B79E705-1BD1-4D2E-9792-2B5F13CC5983}" type="pres">
      <dgm:prSet presAssocID="{0F11D16C-9B1E-4998-9162-1F2E8482F12A}" presName="invisiNode" presStyleLbl="node1" presStyleIdx="3" presStyleCnt="6"/>
      <dgm:spPr/>
    </dgm:pt>
    <dgm:pt modelId="{385ED42D-CDF3-4AEE-9F10-8CDBFC1FD4E2}" type="pres">
      <dgm:prSet presAssocID="{0F11D16C-9B1E-4998-9162-1F2E8482F12A}" presName="imagNode" presStyleLbl="fgImgPlace1" presStyleIdx="3" presStyleCnt="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  <dgm:pt modelId="{B4CFEA85-3562-4787-8ACE-5337D39F1F1C}" type="pres">
      <dgm:prSet presAssocID="{ACE5B27D-2C0D-47D4-9D7F-26C6E8B3B34F}" presName="sibTrans" presStyleLbl="sibTrans2D1" presStyleIdx="0" presStyleCnt="0"/>
      <dgm:spPr/>
    </dgm:pt>
    <dgm:pt modelId="{AED4BA7D-138C-4B91-8B0F-43363F66DE07}" type="pres">
      <dgm:prSet presAssocID="{2AA5DF92-796F-4F86-A6FC-B52C0E73D379}" presName="compNode" presStyleCnt="0"/>
      <dgm:spPr/>
    </dgm:pt>
    <dgm:pt modelId="{0DB00568-2BC6-44D2-890A-B7C038EB3507}" type="pres">
      <dgm:prSet presAssocID="{2AA5DF92-796F-4F86-A6FC-B52C0E73D379}" presName="bkgdShape" presStyleLbl="node1" presStyleIdx="4" presStyleCnt="6"/>
      <dgm:spPr/>
    </dgm:pt>
    <dgm:pt modelId="{003DFCEC-7B2C-424D-ABB8-FEA5BF6B0453}" type="pres">
      <dgm:prSet presAssocID="{2AA5DF92-796F-4F86-A6FC-B52C0E73D379}" presName="nodeTx" presStyleLbl="node1" presStyleIdx="4" presStyleCnt="6">
        <dgm:presLayoutVars>
          <dgm:bulletEnabled val="1"/>
        </dgm:presLayoutVars>
      </dgm:prSet>
      <dgm:spPr/>
    </dgm:pt>
    <dgm:pt modelId="{1F0824E0-CE35-480D-900C-354E8172CB19}" type="pres">
      <dgm:prSet presAssocID="{2AA5DF92-796F-4F86-A6FC-B52C0E73D379}" presName="invisiNode" presStyleLbl="node1" presStyleIdx="4" presStyleCnt="6"/>
      <dgm:spPr/>
    </dgm:pt>
    <dgm:pt modelId="{35768443-8D3E-4CD0-A886-EAB5B1A446FF}" type="pres">
      <dgm:prSet presAssocID="{2AA5DF92-796F-4F86-A6FC-B52C0E73D379}" presName="imagNode" presStyleLbl="fgImgPlac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8DDED31D-1863-4D0A-8B80-9C7E4D1752EE}" type="pres">
      <dgm:prSet presAssocID="{FBEDEF67-4B78-4E0B-B723-FA909E2DAA81}" presName="sibTrans" presStyleLbl="sibTrans2D1" presStyleIdx="0" presStyleCnt="0"/>
      <dgm:spPr/>
    </dgm:pt>
    <dgm:pt modelId="{C0710388-E5A1-4C74-A4CC-23DA73059B43}" type="pres">
      <dgm:prSet presAssocID="{CD7D0E58-E0AE-4E3A-89B8-2FE885865961}" presName="compNode" presStyleCnt="0"/>
      <dgm:spPr/>
    </dgm:pt>
    <dgm:pt modelId="{C2049F72-C016-40BC-A183-B250CE37E83B}" type="pres">
      <dgm:prSet presAssocID="{CD7D0E58-E0AE-4E3A-89B8-2FE885865961}" presName="bkgdShape" presStyleLbl="node1" presStyleIdx="5" presStyleCnt="6"/>
      <dgm:spPr/>
    </dgm:pt>
    <dgm:pt modelId="{005DE0BA-02F7-4C1B-8702-09DEA0C74E20}" type="pres">
      <dgm:prSet presAssocID="{CD7D0E58-E0AE-4E3A-89B8-2FE885865961}" presName="nodeTx" presStyleLbl="node1" presStyleIdx="5" presStyleCnt="6">
        <dgm:presLayoutVars>
          <dgm:bulletEnabled val="1"/>
        </dgm:presLayoutVars>
      </dgm:prSet>
      <dgm:spPr/>
    </dgm:pt>
    <dgm:pt modelId="{D5FB34BF-6040-4637-8339-B9CE9C9BA0E0}" type="pres">
      <dgm:prSet presAssocID="{CD7D0E58-E0AE-4E3A-89B8-2FE885865961}" presName="invisiNode" presStyleLbl="node1" presStyleIdx="5" presStyleCnt="6"/>
      <dgm:spPr/>
    </dgm:pt>
    <dgm:pt modelId="{12B7B86D-B787-448D-A13E-F6D4DF60DF2A}" type="pres">
      <dgm:prSet presAssocID="{CD7D0E58-E0AE-4E3A-89B8-2FE885865961}" presName="imagNode" presStyleLbl="fgImgPlac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</dgm:ptLst>
  <dgm:cxnLst>
    <dgm:cxn modelId="{A4F747EB-2FBD-416F-B2E4-82947045CC67}" type="presOf" srcId="{AB9394D3-5920-4C20-A330-4CCB6F60083C}" destId="{FC0E0928-15AA-4E6E-8428-3E05B11AB809}" srcOrd="0" destOrd="0" presId="urn:microsoft.com/office/officeart/2005/8/layout/hList7"/>
    <dgm:cxn modelId="{A2F9DA75-C161-4E44-A39A-5BA716556CED}" srcId="{5BDC6626-77BA-47E5-A550-FFE55BFDBA42}" destId="{0BB6DD30-2177-439E-8CE0-E096DD463F1A}" srcOrd="2" destOrd="0" parTransId="{42AA679C-DDFD-4B49-A0D9-A7CD2BA62604}" sibTransId="{9276D88A-8B8C-404A-BCA3-E0867247FF70}"/>
    <dgm:cxn modelId="{88716714-EA75-447D-9D4D-3FDE33F59D70}" srcId="{5BDC6626-77BA-47E5-A550-FFE55BFDBA42}" destId="{2AA5DF92-796F-4F86-A6FC-B52C0E73D379}" srcOrd="4" destOrd="0" parTransId="{8FCC9B33-0763-495C-A773-E5BD3C41AFBD}" sibTransId="{FBEDEF67-4B78-4E0B-B723-FA909E2DAA81}"/>
    <dgm:cxn modelId="{976171D6-9C06-4F32-B5AC-A2D3DAD571A7}" type="presOf" srcId="{2AA5DF92-796F-4F86-A6FC-B52C0E73D379}" destId="{003DFCEC-7B2C-424D-ABB8-FEA5BF6B0453}" srcOrd="1" destOrd="0" presId="urn:microsoft.com/office/officeart/2005/8/layout/hList7"/>
    <dgm:cxn modelId="{18796498-3106-4100-BE0D-5B2F64988114}" type="presOf" srcId="{5BDC6626-77BA-47E5-A550-FFE55BFDBA42}" destId="{7A5C1371-2A0F-4DE0-A556-F0EE9E1C4584}" srcOrd="0" destOrd="0" presId="urn:microsoft.com/office/officeart/2005/8/layout/hList7"/>
    <dgm:cxn modelId="{C9405280-A020-458B-AC34-AFDDAF87B6B0}" type="presOf" srcId="{BB91828A-5320-44C5-808D-8834AA5F2087}" destId="{F1CC1927-2BA3-4769-9423-CAAE2D385DAD}" srcOrd="0" destOrd="0" presId="urn:microsoft.com/office/officeart/2005/8/layout/hList7"/>
    <dgm:cxn modelId="{503CBFB4-3F38-4F29-B87E-5680B11B6412}" type="presOf" srcId="{A162BAB3-05F6-4544-B453-100C0D593272}" destId="{34DA8253-355E-42FD-AA5E-FC97D4AA2814}" srcOrd="1" destOrd="0" presId="urn:microsoft.com/office/officeart/2005/8/layout/hList7"/>
    <dgm:cxn modelId="{CA5D0160-1086-46B4-A7FD-801442795C30}" type="presOf" srcId="{FBEDEF67-4B78-4E0B-B723-FA909E2DAA81}" destId="{8DDED31D-1863-4D0A-8B80-9C7E4D1752EE}" srcOrd="0" destOrd="0" presId="urn:microsoft.com/office/officeart/2005/8/layout/hList7"/>
    <dgm:cxn modelId="{534A57E6-C428-4504-B472-E2C76C9C9E1F}" type="presOf" srcId="{CD7D0E58-E0AE-4E3A-89B8-2FE885865961}" destId="{005DE0BA-02F7-4C1B-8702-09DEA0C74E20}" srcOrd="1" destOrd="0" presId="urn:microsoft.com/office/officeart/2005/8/layout/hList7"/>
    <dgm:cxn modelId="{04CBCFD1-8A89-4E7D-A6BF-0E85630C408D}" srcId="{5BDC6626-77BA-47E5-A550-FFE55BFDBA42}" destId="{0F11D16C-9B1E-4998-9162-1F2E8482F12A}" srcOrd="3" destOrd="0" parTransId="{20AC849E-AB0F-4BF6-B3FC-2A7B196E4D0F}" sibTransId="{ACE5B27D-2C0D-47D4-9D7F-26C6E8B3B34F}"/>
    <dgm:cxn modelId="{5B6695EC-3056-4720-B22C-26A8CBCC079D}" type="presOf" srcId="{D487348F-55EC-4D19-AD91-38E733950BAC}" destId="{CF874252-4BFA-48EA-9654-DE80BAF75DA4}" srcOrd="0" destOrd="0" presId="urn:microsoft.com/office/officeart/2005/8/layout/hList7"/>
    <dgm:cxn modelId="{5B4C0D91-623E-4E5C-BC12-AAEF53D9CE83}" srcId="{5BDC6626-77BA-47E5-A550-FFE55BFDBA42}" destId="{CD7D0E58-E0AE-4E3A-89B8-2FE885865961}" srcOrd="5" destOrd="0" parTransId="{1761A4C2-D787-4FB6-9B40-60D8C8D60D27}" sibTransId="{11568A65-C8B2-4F3B-8054-62A59BE07BA1}"/>
    <dgm:cxn modelId="{DEB77542-B58D-469B-B86E-C057F708536B}" type="presOf" srcId="{0F11D16C-9B1E-4998-9162-1F2E8482F12A}" destId="{7D66DC2F-9C68-46FE-8CD0-890FF4F033D4}" srcOrd="0" destOrd="0" presId="urn:microsoft.com/office/officeart/2005/8/layout/hList7"/>
    <dgm:cxn modelId="{2202F8D6-0FA6-4F7E-8CA3-C89E3CAD82FF}" type="presOf" srcId="{0BB6DD30-2177-439E-8CE0-E096DD463F1A}" destId="{AC4D2273-8705-4D03-BC18-57D76E321F32}" srcOrd="1" destOrd="0" presId="urn:microsoft.com/office/officeart/2005/8/layout/hList7"/>
    <dgm:cxn modelId="{B15562B1-9ED2-4478-B595-62ADF8CC2F36}" srcId="{5BDC6626-77BA-47E5-A550-FFE55BFDBA42}" destId="{BB91828A-5320-44C5-808D-8834AA5F2087}" srcOrd="0" destOrd="0" parTransId="{90D79735-DB2C-4356-8131-1B74A44E17FC}" sibTransId="{AB9394D3-5920-4C20-A330-4CCB6F60083C}"/>
    <dgm:cxn modelId="{3691349F-088B-41A5-9F28-A6376D002475}" type="presOf" srcId="{ACE5B27D-2C0D-47D4-9D7F-26C6E8B3B34F}" destId="{B4CFEA85-3562-4787-8ACE-5337D39F1F1C}" srcOrd="0" destOrd="0" presId="urn:microsoft.com/office/officeart/2005/8/layout/hList7"/>
    <dgm:cxn modelId="{F8546F47-9A3C-4506-A87F-78DEF8452D66}" srcId="{5BDC6626-77BA-47E5-A550-FFE55BFDBA42}" destId="{A162BAB3-05F6-4544-B453-100C0D593272}" srcOrd="1" destOrd="0" parTransId="{FFA28075-D5A1-4A2F-A489-4C8F4B50F3E8}" sibTransId="{D487348F-55EC-4D19-AD91-38E733950BAC}"/>
    <dgm:cxn modelId="{B46A942C-2163-4F99-B99F-B7B9CFBC4F7A}" type="presOf" srcId="{2AA5DF92-796F-4F86-A6FC-B52C0E73D379}" destId="{0DB00568-2BC6-44D2-890A-B7C038EB3507}" srcOrd="0" destOrd="0" presId="urn:microsoft.com/office/officeart/2005/8/layout/hList7"/>
    <dgm:cxn modelId="{6E4C735B-085C-4810-BD9A-3BCD04D7BAAF}" type="presOf" srcId="{CD7D0E58-E0AE-4E3A-89B8-2FE885865961}" destId="{C2049F72-C016-40BC-A183-B250CE37E83B}" srcOrd="0" destOrd="0" presId="urn:microsoft.com/office/officeart/2005/8/layout/hList7"/>
    <dgm:cxn modelId="{B4D904B6-A828-430C-A66F-6A218B8E9080}" type="presOf" srcId="{9276D88A-8B8C-404A-BCA3-E0867247FF70}" destId="{7BECA2AE-8DB7-4B2C-870B-099DDF777CD1}" srcOrd="0" destOrd="0" presId="urn:microsoft.com/office/officeart/2005/8/layout/hList7"/>
    <dgm:cxn modelId="{BF52891B-539C-4E9D-BE08-9F71DC6877C7}" type="presOf" srcId="{0BB6DD30-2177-439E-8CE0-E096DD463F1A}" destId="{DFBE9BD7-2B0B-4416-B5D9-0FC213291752}" srcOrd="0" destOrd="0" presId="urn:microsoft.com/office/officeart/2005/8/layout/hList7"/>
    <dgm:cxn modelId="{91A4C67F-44C4-4845-A894-1F1B41911327}" type="presOf" srcId="{BB91828A-5320-44C5-808D-8834AA5F2087}" destId="{AF67C655-350E-49B7-AD1A-88F51242BF7E}" srcOrd="1" destOrd="0" presId="urn:microsoft.com/office/officeart/2005/8/layout/hList7"/>
    <dgm:cxn modelId="{9832FCFE-BF2C-4E0D-AF2C-D1193ABD03B5}" type="presOf" srcId="{0F11D16C-9B1E-4998-9162-1F2E8482F12A}" destId="{C44E5242-5360-40D3-8349-D1506A9A38BD}" srcOrd="1" destOrd="0" presId="urn:microsoft.com/office/officeart/2005/8/layout/hList7"/>
    <dgm:cxn modelId="{A44B87DB-D385-47AF-BD75-FF027151C9AE}" type="presOf" srcId="{A162BAB3-05F6-4544-B453-100C0D593272}" destId="{8BD88AF2-2DA2-4B2E-A9F4-82D00F8953BE}" srcOrd="0" destOrd="0" presId="urn:microsoft.com/office/officeart/2005/8/layout/hList7"/>
    <dgm:cxn modelId="{925D42AB-CC1E-408D-BC87-A11570B0DBBD}" type="presParOf" srcId="{7A5C1371-2A0F-4DE0-A556-F0EE9E1C4584}" destId="{6F1168A3-D767-4D3C-A9F4-7CEA098E271E}" srcOrd="0" destOrd="0" presId="urn:microsoft.com/office/officeart/2005/8/layout/hList7"/>
    <dgm:cxn modelId="{5A232C80-70BA-4E16-95CD-E2C5D2F526A2}" type="presParOf" srcId="{7A5C1371-2A0F-4DE0-A556-F0EE9E1C4584}" destId="{304AB525-4708-4CD4-B14D-60A4537C3D6A}" srcOrd="1" destOrd="0" presId="urn:microsoft.com/office/officeart/2005/8/layout/hList7"/>
    <dgm:cxn modelId="{FACE2A49-5BA0-4420-AED3-7D8B07443E66}" type="presParOf" srcId="{304AB525-4708-4CD4-B14D-60A4537C3D6A}" destId="{6774A381-F93E-4102-A9E9-4156BBD587E7}" srcOrd="0" destOrd="0" presId="urn:microsoft.com/office/officeart/2005/8/layout/hList7"/>
    <dgm:cxn modelId="{602DEE9F-F442-45E3-900B-716DEB452B59}" type="presParOf" srcId="{6774A381-F93E-4102-A9E9-4156BBD587E7}" destId="{F1CC1927-2BA3-4769-9423-CAAE2D385DAD}" srcOrd="0" destOrd="0" presId="urn:microsoft.com/office/officeart/2005/8/layout/hList7"/>
    <dgm:cxn modelId="{679062D3-C41E-42BA-8CD8-F7EEEDC3698E}" type="presParOf" srcId="{6774A381-F93E-4102-A9E9-4156BBD587E7}" destId="{AF67C655-350E-49B7-AD1A-88F51242BF7E}" srcOrd="1" destOrd="0" presId="urn:microsoft.com/office/officeart/2005/8/layout/hList7"/>
    <dgm:cxn modelId="{5FE6F683-EE0D-4CA9-A641-C765F2C81F13}" type="presParOf" srcId="{6774A381-F93E-4102-A9E9-4156BBD587E7}" destId="{B8C5DF8C-83FA-4F21-B4ED-DA8A4E7DF56C}" srcOrd="2" destOrd="0" presId="urn:microsoft.com/office/officeart/2005/8/layout/hList7"/>
    <dgm:cxn modelId="{0CF6452B-3427-4646-9EF5-C34F05DC9BDD}" type="presParOf" srcId="{6774A381-F93E-4102-A9E9-4156BBD587E7}" destId="{098662EF-0FE4-454A-B728-0AE816B05D4F}" srcOrd="3" destOrd="0" presId="urn:microsoft.com/office/officeart/2005/8/layout/hList7"/>
    <dgm:cxn modelId="{090E2906-824D-4906-9431-1E412EE64678}" type="presParOf" srcId="{304AB525-4708-4CD4-B14D-60A4537C3D6A}" destId="{FC0E0928-15AA-4E6E-8428-3E05B11AB809}" srcOrd="1" destOrd="0" presId="urn:microsoft.com/office/officeart/2005/8/layout/hList7"/>
    <dgm:cxn modelId="{8C1FB55C-8B12-424D-A065-3CC476308F60}" type="presParOf" srcId="{304AB525-4708-4CD4-B14D-60A4537C3D6A}" destId="{611C5ED2-9300-4272-B72C-D0B99FFEC52A}" srcOrd="2" destOrd="0" presId="urn:microsoft.com/office/officeart/2005/8/layout/hList7"/>
    <dgm:cxn modelId="{463AD60A-F880-4A2B-A53A-2EF2AAD0230F}" type="presParOf" srcId="{611C5ED2-9300-4272-B72C-D0B99FFEC52A}" destId="{8BD88AF2-2DA2-4B2E-A9F4-82D00F8953BE}" srcOrd="0" destOrd="0" presId="urn:microsoft.com/office/officeart/2005/8/layout/hList7"/>
    <dgm:cxn modelId="{AFED71DD-3875-40F6-B496-F78D445FC3C1}" type="presParOf" srcId="{611C5ED2-9300-4272-B72C-D0B99FFEC52A}" destId="{34DA8253-355E-42FD-AA5E-FC97D4AA2814}" srcOrd="1" destOrd="0" presId="urn:microsoft.com/office/officeart/2005/8/layout/hList7"/>
    <dgm:cxn modelId="{94D22345-42D0-4B8B-9A63-0161F8DEEE88}" type="presParOf" srcId="{611C5ED2-9300-4272-B72C-D0B99FFEC52A}" destId="{DDE4C0F4-26DA-4FE6-BD70-8DF3EFA6A33C}" srcOrd="2" destOrd="0" presId="urn:microsoft.com/office/officeart/2005/8/layout/hList7"/>
    <dgm:cxn modelId="{0FD8BDCB-7393-47AD-9604-2B5653A09458}" type="presParOf" srcId="{611C5ED2-9300-4272-B72C-D0B99FFEC52A}" destId="{0E70DFDE-EEA1-4FE2-9998-4C329A9321F7}" srcOrd="3" destOrd="0" presId="urn:microsoft.com/office/officeart/2005/8/layout/hList7"/>
    <dgm:cxn modelId="{0F3A63AC-2C01-4639-9FB3-896D33756AB6}" type="presParOf" srcId="{304AB525-4708-4CD4-B14D-60A4537C3D6A}" destId="{CF874252-4BFA-48EA-9654-DE80BAF75DA4}" srcOrd="3" destOrd="0" presId="urn:microsoft.com/office/officeart/2005/8/layout/hList7"/>
    <dgm:cxn modelId="{7F4D2846-C7BF-44E7-A17B-F9AD0785917A}" type="presParOf" srcId="{304AB525-4708-4CD4-B14D-60A4537C3D6A}" destId="{17D9B273-6B34-4299-963D-DA345907CB20}" srcOrd="4" destOrd="0" presId="urn:microsoft.com/office/officeart/2005/8/layout/hList7"/>
    <dgm:cxn modelId="{0349C0AD-32CC-4608-AF9B-B3E0E5586777}" type="presParOf" srcId="{17D9B273-6B34-4299-963D-DA345907CB20}" destId="{DFBE9BD7-2B0B-4416-B5D9-0FC213291752}" srcOrd="0" destOrd="0" presId="urn:microsoft.com/office/officeart/2005/8/layout/hList7"/>
    <dgm:cxn modelId="{2C20A4EA-ABEC-4319-968B-911B18D5D3C9}" type="presParOf" srcId="{17D9B273-6B34-4299-963D-DA345907CB20}" destId="{AC4D2273-8705-4D03-BC18-57D76E321F32}" srcOrd="1" destOrd="0" presId="urn:microsoft.com/office/officeart/2005/8/layout/hList7"/>
    <dgm:cxn modelId="{5D787659-BF86-45EB-9712-C2410F7AA7CD}" type="presParOf" srcId="{17D9B273-6B34-4299-963D-DA345907CB20}" destId="{D1302608-514D-4CFB-A48B-3DF4B8F542EC}" srcOrd="2" destOrd="0" presId="urn:microsoft.com/office/officeart/2005/8/layout/hList7"/>
    <dgm:cxn modelId="{AE0B07FA-EB32-4DBE-A701-B28BDB0E3311}" type="presParOf" srcId="{17D9B273-6B34-4299-963D-DA345907CB20}" destId="{5C753A7B-172D-40BB-BADD-D0F1E647E872}" srcOrd="3" destOrd="0" presId="urn:microsoft.com/office/officeart/2005/8/layout/hList7"/>
    <dgm:cxn modelId="{720AD56A-BE0E-417D-96BE-1F3027DD2586}" type="presParOf" srcId="{304AB525-4708-4CD4-B14D-60A4537C3D6A}" destId="{7BECA2AE-8DB7-4B2C-870B-099DDF777CD1}" srcOrd="5" destOrd="0" presId="urn:microsoft.com/office/officeart/2005/8/layout/hList7"/>
    <dgm:cxn modelId="{52BB4AF8-04C5-42B7-A0BB-D170DFFFDE0D}" type="presParOf" srcId="{304AB525-4708-4CD4-B14D-60A4537C3D6A}" destId="{738A68EF-D8C8-49C5-BB32-3D87C10DF4DD}" srcOrd="6" destOrd="0" presId="urn:microsoft.com/office/officeart/2005/8/layout/hList7"/>
    <dgm:cxn modelId="{F47B5792-FD59-4467-9252-A5C410ECF53D}" type="presParOf" srcId="{738A68EF-D8C8-49C5-BB32-3D87C10DF4DD}" destId="{7D66DC2F-9C68-46FE-8CD0-890FF4F033D4}" srcOrd="0" destOrd="0" presId="urn:microsoft.com/office/officeart/2005/8/layout/hList7"/>
    <dgm:cxn modelId="{E9BE7594-4DC5-4954-8C98-8BF0F54AB9EE}" type="presParOf" srcId="{738A68EF-D8C8-49C5-BB32-3D87C10DF4DD}" destId="{C44E5242-5360-40D3-8349-D1506A9A38BD}" srcOrd="1" destOrd="0" presId="urn:microsoft.com/office/officeart/2005/8/layout/hList7"/>
    <dgm:cxn modelId="{4EB900E7-C72F-4602-8252-F2962130C924}" type="presParOf" srcId="{738A68EF-D8C8-49C5-BB32-3D87C10DF4DD}" destId="{5B79E705-1BD1-4D2E-9792-2B5F13CC5983}" srcOrd="2" destOrd="0" presId="urn:microsoft.com/office/officeart/2005/8/layout/hList7"/>
    <dgm:cxn modelId="{7F1001ED-B216-4A52-A981-585A0EFD2066}" type="presParOf" srcId="{738A68EF-D8C8-49C5-BB32-3D87C10DF4DD}" destId="{385ED42D-CDF3-4AEE-9F10-8CDBFC1FD4E2}" srcOrd="3" destOrd="0" presId="urn:microsoft.com/office/officeart/2005/8/layout/hList7"/>
    <dgm:cxn modelId="{72D79068-B9B4-47DC-9549-1D7D9E6A2079}" type="presParOf" srcId="{304AB525-4708-4CD4-B14D-60A4537C3D6A}" destId="{B4CFEA85-3562-4787-8ACE-5337D39F1F1C}" srcOrd="7" destOrd="0" presId="urn:microsoft.com/office/officeart/2005/8/layout/hList7"/>
    <dgm:cxn modelId="{9B3E9C92-3637-43D0-AE4B-63E063DF1639}" type="presParOf" srcId="{304AB525-4708-4CD4-B14D-60A4537C3D6A}" destId="{AED4BA7D-138C-4B91-8B0F-43363F66DE07}" srcOrd="8" destOrd="0" presId="urn:microsoft.com/office/officeart/2005/8/layout/hList7"/>
    <dgm:cxn modelId="{7250AE64-CD98-4363-9024-4D29DB9C0556}" type="presParOf" srcId="{AED4BA7D-138C-4B91-8B0F-43363F66DE07}" destId="{0DB00568-2BC6-44D2-890A-B7C038EB3507}" srcOrd="0" destOrd="0" presId="urn:microsoft.com/office/officeart/2005/8/layout/hList7"/>
    <dgm:cxn modelId="{B68458AE-D7E8-4CB4-8EA4-15232E9763DD}" type="presParOf" srcId="{AED4BA7D-138C-4B91-8B0F-43363F66DE07}" destId="{003DFCEC-7B2C-424D-ABB8-FEA5BF6B0453}" srcOrd="1" destOrd="0" presId="urn:microsoft.com/office/officeart/2005/8/layout/hList7"/>
    <dgm:cxn modelId="{860DDAF3-43A7-4FA4-ABF6-67D1ED6EEE05}" type="presParOf" srcId="{AED4BA7D-138C-4B91-8B0F-43363F66DE07}" destId="{1F0824E0-CE35-480D-900C-354E8172CB19}" srcOrd="2" destOrd="0" presId="urn:microsoft.com/office/officeart/2005/8/layout/hList7"/>
    <dgm:cxn modelId="{86D7374D-7C57-4B0D-BDDB-151C82EFEDB3}" type="presParOf" srcId="{AED4BA7D-138C-4B91-8B0F-43363F66DE07}" destId="{35768443-8D3E-4CD0-A886-EAB5B1A446FF}" srcOrd="3" destOrd="0" presId="urn:microsoft.com/office/officeart/2005/8/layout/hList7"/>
    <dgm:cxn modelId="{D89AA19D-DE92-44D0-914C-FCACB9CFB54A}" type="presParOf" srcId="{304AB525-4708-4CD4-B14D-60A4537C3D6A}" destId="{8DDED31D-1863-4D0A-8B80-9C7E4D1752EE}" srcOrd="9" destOrd="0" presId="urn:microsoft.com/office/officeart/2005/8/layout/hList7"/>
    <dgm:cxn modelId="{AA606CD1-252D-46F3-9DBB-F01A92CD230E}" type="presParOf" srcId="{304AB525-4708-4CD4-B14D-60A4537C3D6A}" destId="{C0710388-E5A1-4C74-A4CC-23DA73059B43}" srcOrd="10" destOrd="0" presId="urn:microsoft.com/office/officeart/2005/8/layout/hList7"/>
    <dgm:cxn modelId="{E8CB7A59-CD55-4E94-ADBD-F7CA55A00F19}" type="presParOf" srcId="{C0710388-E5A1-4C74-A4CC-23DA73059B43}" destId="{C2049F72-C016-40BC-A183-B250CE37E83B}" srcOrd="0" destOrd="0" presId="urn:microsoft.com/office/officeart/2005/8/layout/hList7"/>
    <dgm:cxn modelId="{D3A5E8C9-E5D4-4209-9B68-FFBAAA2695CD}" type="presParOf" srcId="{C0710388-E5A1-4C74-A4CC-23DA73059B43}" destId="{005DE0BA-02F7-4C1B-8702-09DEA0C74E20}" srcOrd="1" destOrd="0" presId="urn:microsoft.com/office/officeart/2005/8/layout/hList7"/>
    <dgm:cxn modelId="{B85A33D6-3275-4FF7-BAC4-4D6E11D67490}" type="presParOf" srcId="{C0710388-E5A1-4C74-A4CC-23DA73059B43}" destId="{D5FB34BF-6040-4637-8339-B9CE9C9BA0E0}" srcOrd="2" destOrd="0" presId="urn:microsoft.com/office/officeart/2005/8/layout/hList7"/>
    <dgm:cxn modelId="{929C3C56-E086-4DF8-B357-5BA96FA1B9FF}" type="presParOf" srcId="{C0710388-E5A1-4C74-A4CC-23DA73059B43}" destId="{12B7B86D-B787-448D-A13E-F6D4DF60DF2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3ED2D9-C5F6-4BE2-AC4F-D8C1400D1527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27A4FB2C-11D1-470F-8820-796CB3553FDC}">
      <dgm:prSet/>
      <dgm:spPr/>
      <dgm:t>
        <a:bodyPr/>
        <a:lstStyle/>
        <a:p>
          <a:pPr rtl="0"/>
          <a:r>
            <a:rPr lang="zh-CN" smtClean="0"/>
            <a:t>方形图式 </a:t>
          </a:r>
          <a:endParaRPr lang="zh-CN"/>
        </a:p>
      </dgm:t>
    </dgm:pt>
    <dgm:pt modelId="{4CD6E569-56C3-41CB-81CE-D41407EC8C95}" type="parTrans" cxnId="{82492766-7A13-41B3-87F3-756FBC9BB192}">
      <dgm:prSet/>
      <dgm:spPr/>
      <dgm:t>
        <a:bodyPr/>
        <a:lstStyle/>
        <a:p>
          <a:endParaRPr lang="zh-CN" altLang="en-US"/>
        </a:p>
      </dgm:t>
    </dgm:pt>
    <dgm:pt modelId="{6F5C99B7-10C3-4FC4-A2FC-1E235E97B672}" type="sibTrans" cxnId="{82492766-7A13-41B3-87F3-756FBC9BB192}">
      <dgm:prSet/>
      <dgm:spPr/>
      <dgm:t>
        <a:bodyPr/>
        <a:lstStyle/>
        <a:p>
          <a:endParaRPr lang="zh-CN" altLang="en-US"/>
        </a:p>
      </dgm:t>
    </dgm:pt>
    <dgm:pt modelId="{608C4307-7B5A-436F-8DC8-268CBD28531F}">
      <dgm:prSet/>
      <dgm:spPr/>
      <dgm:t>
        <a:bodyPr/>
        <a:lstStyle/>
        <a:p>
          <a:pPr rtl="0"/>
          <a:r>
            <a:rPr lang="zh-CN" smtClean="0"/>
            <a:t>出血图式</a:t>
          </a:r>
          <a:endParaRPr lang="zh-CN"/>
        </a:p>
      </dgm:t>
    </dgm:pt>
    <dgm:pt modelId="{2381A8C6-4717-4C05-95B6-5D5881D9BA38}" type="parTrans" cxnId="{F0E0F125-B0A8-40F3-AE20-F9D36D7F89A2}">
      <dgm:prSet/>
      <dgm:spPr/>
      <dgm:t>
        <a:bodyPr/>
        <a:lstStyle/>
        <a:p>
          <a:endParaRPr lang="zh-CN" altLang="en-US"/>
        </a:p>
      </dgm:t>
    </dgm:pt>
    <dgm:pt modelId="{67AA052A-CC24-4A7C-BE25-2DEADF760F82}" type="sibTrans" cxnId="{F0E0F125-B0A8-40F3-AE20-F9D36D7F89A2}">
      <dgm:prSet/>
      <dgm:spPr/>
      <dgm:t>
        <a:bodyPr/>
        <a:lstStyle/>
        <a:p>
          <a:endParaRPr lang="zh-CN" altLang="en-US"/>
        </a:p>
      </dgm:t>
    </dgm:pt>
    <dgm:pt modelId="{C2FD7BBB-2E4D-491A-B262-5564EC6A254A}">
      <dgm:prSet/>
      <dgm:spPr/>
      <dgm:t>
        <a:bodyPr/>
        <a:lstStyle/>
        <a:p>
          <a:pPr rtl="0"/>
          <a:r>
            <a:rPr lang="zh-CN" smtClean="0"/>
            <a:t>退底图式  </a:t>
          </a:r>
          <a:endParaRPr lang="zh-CN"/>
        </a:p>
      </dgm:t>
    </dgm:pt>
    <dgm:pt modelId="{A6A8455C-510E-4C3F-AA6A-8AE06F57D880}" type="parTrans" cxnId="{2AF7FEE0-BCFF-4D0A-979B-BFCF0DC7B8F0}">
      <dgm:prSet/>
      <dgm:spPr/>
      <dgm:t>
        <a:bodyPr/>
        <a:lstStyle/>
        <a:p>
          <a:endParaRPr lang="zh-CN" altLang="en-US"/>
        </a:p>
      </dgm:t>
    </dgm:pt>
    <dgm:pt modelId="{7167952A-332F-4E9E-9EA2-5A8C8B96E02C}" type="sibTrans" cxnId="{2AF7FEE0-BCFF-4D0A-979B-BFCF0DC7B8F0}">
      <dgm:prSet/>
      <dgm:spPr/>
      <dgm:t>
        <a:bodyPr/>
        <a:lstStyle/>
        <a:p>
          <a:endParaRPr lang="zh-CN" altLang="en-US"/>
        </a:p>
      </dgm:t>
    </dgm:pt>
    <dgm:pt modelId="{9357B0A1-A8BF-469D-A5E6-238FB8613A78}">
      <dgm:prSet/>
      <dgm:spPr/>
      <dgm:t>
        <a:bodyPr/>
        <a:lstStyle/>
        <a:p>
          <a:pPr rtl="0"/>
          <a:r>
            <a:rPr lang="zh-CN" smtClean="0"/>
            <a:t>化网图式</a:t>
          </a:r>
          <a:endParaRPr lang="zh-CN"/>
        </a:p>
      </dgm:t>
    </dgm:pt>
    <dgm:pt modelId="{0F6FD465-A770-45FA-A4C1-3947A7B3EBD1}" type="parTrans" cxnId="{D4E74B60-8597-4CA1-BC6D-B9E80643C108}">
      <dgm:prSet/>
      <dgm:spPr/>
      <dgm:t>
        <a:bodyPr/>
        <a:lstStyle/>
        <a:p>
          <a:endParaRPr lang="zh-CN" altLang="en-US"/>
        </a:p>
      </dgm:t>
    </dgm:pt>
    <dgm:pt modelId="{D5C86978-178A-4500-B3B0-BD18C1F528D5}" type="sibTrans" cxnId="{D4E74B60-8597-4CA1-BC6D-B9E80643C108}">
      <dgm:prSet/>
      <dgm:spPr/>
      <dgm:t>
        <a:bodyPr/>
        <a:lstStyle/>
        <a:p>
          <a:endParaRPr lang="zh-CN" altLang="en-US"/>
        </a:p>
      </dgm:t>
    </dgm:pt>
    <dgm:pt modelId="{A2849D0B-2D9C-44E3-80B3-D6BBF1BF39B9}">
      <dgm:prSet/>
      <dgm:spPr/>
      <dgm:t>
        <a:bodyPr/>
        <a:lstStyle/>
        <a:p>
          <a:pPr rtl="0"/>
          <a:r>
            <a:rPr lang="zh-CN" smtClean="0"/>
            <a:t>特殊图式</a:t>
          </a:r>
          <a:endParaRPr lang="zh-CN"/>
        </a:p>
      </dgm:t>
    </dgm:pt>
    <dgm:pt modelId="{2CD68CBB-CDE7-43C1-8E30-B1D61014D47B}" type="parTrans" cxnId="{C084D456-E77A-43CA-BC22-2F16C8CB44F1}">
      <dgm:prSet/>
      <dgm:spPr/>
      <dgm:t>
        <a:bodyPr/>
        <a:lstStyle/>
        <a:p>
          <a:endParaRPr lang="zh-CN" altLang="en-US"/>
        </a:p>
      </dgm:t>
    </dgm:pt>
    <dgm:pt modelId="{B7F45CEB-9860-4CB0-885C-6087210C80FC}" type="sibTrans" cxnId="{C084D456-E77A-43CA-BC22-2F16C8CB44F1}">
      <dgm:prSet/>
      <dgm:spPr/>
      <dgm:t>
        <a:bodyPr/>
        <a:lstStyle/>
        <a:p>
          <a:endParaRPr lang="zh-CN" altLang="en-US"/>
        </a:p>
      </dgm:t>
    </dgm:pt>
    <dgm:pt modelId="{8682308C-ACB6-400B-91A0-991114CF4F37}" type="pres">
      <dgm:prSet presAssocID="{1D3ED2D9-C5F6-4BE2-AC4F-D8C1400D1527}" presName="Name0" presStyleCnt="0">
        <dgm:presLayoutVars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82F5C0E9-F4CB-49D2-90A3-9205FD4CD16A}" type="pres">
      <dgm:prSet presAssocID="{27A4FB2C-11D1-470F-8820-796CB3553FDC}" presName="parComposite" presStyleCnt="0"/>
      <dgm:spPr/>
    </dgm:pt>
    <dgm:pt modelId="{9A65D090-772D-45EE-B69A-56F9D6BCF1CA}" type="pres">
      <dgm:prSet presAssocID="{27A4FB2C-11D1-470F-8820-796CB3553FDC}" presName="parBigCircle" presStyleLbl="node0" presStyleIdx="0" presStyleCnt="5"/>
      <dgm:spPr/>
    </dgm:pt>
    <dgm:pt modelId="{147CC6D3-CB81-4D6C-A670-20FB640079F3}" type="pres">
      <dgm:prSet presAssocID="{27A4FB2C-11D1-470F-8820-796CB3553FDC}" presName="parTx" presStyleLbl="revTx" presStyleIdx="0" presStyleCnt="5"/>
      <dgm:spPr/>
      <dgm:t>
        <a:bodyPr/>
        <a:lstStyle/>
        <a:p>
          <a:endParaRPr lang="zh-CN" altLang="en-US"/>
        </a:p>
      </dgm:t>
    </dgm:pt>
    <dgm:pt modelId="{33DB7438-5EC0-4E84-AD1A-379D219AA497}" type="pres">
      <dgm:prSet presAssocID="{27A4FB2C-11D1-470F-8820-796CB3553FDC}" presName="bSpace" presStyleCnt="0"/>
      <dgm:spPr/>
    </dgm:pt>
    <dgm:pt modelId="{E7E930B4-B29D-4867-BB0B-8937EFC48602}" type="pres">
      <dgm:prSet presAssocID="{27A4FB2C-11D1-470F-8820-796CB3553FDC}" presName="parBackupNorm" presStyleCnt="0"/>
      <dgm:spPr/>
    </dgm:pt>
    <dgm:pt modelId="{F13E7008-DE94-42A0-A526-5EBD353B2543}" type="pres">
      <dgm:prSet presAssocID="{6F5C99B7-10C3-4FC4-A2FC-1E235E97B672}" presName="parSpace" presStyleCnt="0"/>
      <dgm:spPr/>
    </dgm:pt>
    <dgm:pt modelId="{A6B43632-13EA-4D3F-9155-E81056A63917}" type="pres">
      <dgm:prSet presAssocID="{608C4307-7B5A-436F-8DC8-268CBD28531F}" presName="parComposite" presStyleCnt="0"/>
      <dgm:spPr/>
    </dgm:pt>
    <dgm:pt modelId="{E7D9F2C0-7473-48D9-81A5-88EE49ED319E}" type="pres">
      <dgm:prSet presAssocID="{608C4307-7B5A-436F-8DC8-268CBD28531F}" presName="parBigCircle" presStyleLbl="node0" presStyleIdx="1" presStyleCnt="5"/>
      <dgm:spPr/>
    </dgm:pt>
    <dgm:pt modelId="{0898F414-CB44-4B7F-A350-092B6156FCAC}" type="pres">
      <dgm:prSet presAssocID="{608C4307-7B5A-436F-8DC8-268CBD28531F}" presName="parTx" presStyleLbl="revTx" presStyleIdx="1" presStyleCnt="5"/>
      <dgm:spPr/>
      <dgm:t>
        <a:bodyPr/>
        <a:lstStyle/>
        <a:p>
          <a:endParaRPr lang="zh-CN" altLang="en-US"/>
        </a:p>
      </dgm:t>
    </dgm:pt>
    <dgm:pt modelId="{87BBB667-00B3-4553-A358-98768B80F0DF}" type="pres">
      <dgm:prSet presAssocID="{608C4307-7B5A-436F-8DC8-268CBD28531F}" presName="bSpace" presStyleCnt="0"/>
      <dgm:spPr/>
    </dgm:pt>
    <dgm:pt modelId="{662D16B5-2724-4F63-9620-D8707ECADAB8}" type="pres">
      <dgm:prSet presAssocID="{608C4307-7B5A-436F-8DC8-268CBD28531F}" presName="parBackupNorm" presStyleCnt="0"/>
      <dgm:spPr/>
    </dgm:pt>
    <dgm:pt modelId="{2AEA5103-6242-431B-80EB-550A1D7B84ED}" type="pres">
      <dgm:prSet presAssocID="{67AA052A-CC24-4A7C-BE25-2DEADF760F82}" presName="parSpace" presStyleCnt="0"/>
      <dgm:spPr/>
    </dgm:pt>
    <dgm:pt modelId="{3391B1FB-56D4-4FE0-924A-A197A8F238F0}" type="pres">
      <dgm:prSet presAssocID="{C2FD7BBB-2E4D-491A-B262-5564EC6A254A}" presName="parComposite" presStyleCnt="0"/>
      <dgm:spPr/>
    </dgm:pt>
    <dgm:pt modelId="{2AC70F2B-634C-4C7C-96F8-927B2C06E991}" type="pres">
      <dgm:prSet presAssocID="{C2FD7BBB-2E4D-491A-B262-5564EC6A254A}" presName="parBigCircle" presStyleLbl="node0" presStyleIdx="2" presStyleCnt="5"/>
      <dgm:spPr/>
    </dgm:pt>
    <dgm:pt modelId="{E7F57B3B-9D1F-4CB9-9C71-06352CFE229F}" type="pres">
      <dgm:prSet presAssocID="{C2FD7BBB-2E4D-491A-B262-5564EC6A254A}" presName="parTx" presStyleLbl="revTx" presStyleIdx="2" presStyleCnt="5"/>
      <dgm:spPr/>
      <dgm:t>
        <a:bodyPr/>
        <a:lstStyle/>
        <a:p>
          <a:endParaRPr lang="zh-CN" altLang="en-US"/>
        </a:p>
      </dgm:t>
    </dgm:pt>
    <dgm:pt modelId="{FDB8C631-220B-4168-9984-FB07EDDE5F23}" type="pres">
      <dgm:prSet presAssocID="{C2FD7BBB-2E4D-491A-B262-5564EC6A254A}" presName="bSpace" presStyleCnt="0"/>
      <dgm:spPr/>
    </dgm:pt>
    <dgm:pt modelId="{958AA423-1D09-442B-9EA0-4194BFDC77FF}" type="pres">
      <dgm:prSet presAssocID="{C2FD7BBB-2E4D-491A-B262-5564EC6A254A}" presName="parBackupNorm" presStyleCnt="0"/>
      <dgm:spPr/>
    </dgm:pt>
    <dgm:pt modelId="{7C87CD0E-53A8-4A05-906F-B3142A43BF86}" type="pres">
      <dgm:prSet presAssocID="{7167952A-332F-4E9E-9EA2-5A8C8B96E02C}" presName="parSpace" presStyleCnt="0"/>
      <dgm:spPr/>
    </dgm:pt>
    <dgm:pt modelId="{3C0BDC25-58BB-4DBB-8B6F-56F99956F7A1}" type="pres">
      <dgm:prSet presAssocID="{9357B0A1-A8BF-469D-A5E6-238FB8613A78}" presName="parComposite" presStyleCnt="0"/>
      <dgm:spPr/>
    </dgm:pt>
    <dgm:pt modelId="{7CDE28C6-8A26-4DBE-8C0E-75C022E28CCC}" type="pres">
      <dgm:prSet presAssocID="{9357B0A1-A8BF-469D-A5E6-238FB8613A78}" presName="parBigCircle" presStyleLbl="node0" presStyleIdx="3" presStyleCnt="5"/>
      <dgm:spPr/>
    </dgm:pt>
    <dgm:pt modelId="{AC6405BF-35A7-4574-8C07-CAD778CD7ECA}" type="pres">
      <dgm:prSet presAssocID="{9357B0A1-A8BF-469D-A5E6-238FB8613A78}" presName="parTx" presStyleLbl="revTx" presStyleIdx="3" presStyleCnt="5"/>
      <dgm:spPr/>
      <dgm:t>
        <a:bodyPr/>
        <a:lstStyle/>
        <a:p>
          <a:endParaRPr lang="zh-CN" altLang="en-US"/>
        </a:p>
      </dgm:t>
    </dgm:pt>
    <dgm:pt modelId="{00F98798-2047-476E-9BD7-94AA03D4B87F}" type="pres">
      <dgm:prSet presAssocID="{9357B0A1-A8BF-469D-A5E6-238FB8613A78}" presName="bSpace" presStyleCnt="0"/>
      <dgm:spPr/>
    </dgm:pt>
    <dgm:pt modelId="{A19F046D-A859-4CF1-810E-46FFD7F8773C}" type="pres">
      <dgm:prSet presAssocID="{9357B0A1-A8BF-469D-A5E6-238FB8613A78}" presName="parBackupNorm" presStyleCnt="0"/>
      <dgm:spPr/>
    </dgm:pt>
    <dgm:pt modelId="{54D45FB5-30E2-4BA8-BA29-FE1172B6B2E1}" type="pres">
      <dgm:prSet presAssocID="{D5C86978-178A-4500-B3B0-BD18C1F528D5}" presName="parSpace" presStyleCnt="0"/>
      <dgm:spPr/>
    </dgm:pt>
    <dgm:pt modelId="{F5440A72-6B63-424E-AA1F-4E69D0644094}" type="pres">
      <dgm:prSet presAssocID="{A2849D0B-2D9C-44E3-80B3-D6BBF1BF39B9}" presName="parComposite" presStyleCnt="0"/>
      <dgm:spPr/>
    </dgm:pt>
    <dgm:pt modelId="{930C7720-D4BC-4EA2-AE80-1094B0C10850}" type="pres">
      <dgm:prSet presAssocID="{A2849D0B-2D9C-44E3-80B3-D6BBF1BF39B9}" presName="parBigCircle" presStyleLbl="node0" presStyleIdx="4" presStyleCnt="5"/>
      <dgm:spPr/>
    </dgm:pt>
    <dgm:pt modelId="{E13BD148-14F0-4C31-9828-F7E39562515C}" type="pres">
      <dgm:prSet presAssocID="{A2849D0B-2D9C-44E3-80B3-D6BBF1BF39B9}" presName="parTx" presStyleLbl="revTx" presStyleIdx="4" presStyleCnt="5"/>
      <dgm:spPr/>
      <dgm:t>
        <a:bodyPr/>
        <a:lstStyle/>
        <a:p>
          <a:endParaRPr lang="zh-CN" altLang="en-US"/>
        </a:p>
      </dgm:t>
    </dgm:pt>
    <dgm:pt modelId="{C76AB8BC-6095-480C-810E-0964F47B3A70}" type="pres">
      <dgm:prSet presAssocID="{A2849D0B-2D9C-44E3-80B3-D6BBF1BF39B9}" presName="bSpace" presStyleCnt="0"/>
      <dgm:spPr/>
    </dgm:pt>
    <dgm:pt modelId="{4C4BAA12-7DB8-4C9D-8024-42BB86A36A19}" type="pres">
      <dgm:prSet presAssocID="{A2849D0B-2D9C-44E3-80B3-D6BBF1BF39B9}" presName="parBackupNorm" presStyleCnt="0"/>
      <dgm:spPr/>
    </dgm:pt>
    <dgm:pt modelId="{1D9BDCB3-791B-426F-BC2A-50B5AB683435}" type="pres">
      <dgm:prSet presAssocID="{B7F45CEB-9860-4CB0-885C-6087210C80FC}" presName="parSpace" presStyleCnt="0"/>
      <dgm:spPr/>
    </dgm:pt>
  </dgm:ptLst>
  <dgm:cxnLst>
    <dgm:cxn modelId="{82492766-7A13-41B3-87F3-756FBC9BB192}" srcId="{1D3ED2D9-C5F6-4BE2-AC4F-D8C1400D1527}" destId="{27A4FB2C-11D1-470F-8820-796CB3553FDC}" srcOrd="0" destOrd="0" parTransId="{4CD6E569-56C3-41CB-81CE-D41407EC8C95}" sibTransId="{6F5C99B7-10C3-4FC4-A2FC-1E235E97B672}"/>
    <dgm:cxn modelId="{8067181F-2E7D-4DF1-B533-3DF3A3CF89D6}" type="presOf" srcId="{A2849D0B-2D9C-44E3-80B3-D6BBF1BF39B9}" destId="{E13BD148-14F0-4C31-9828-F7E39562515C}" srcOrd="0" destOrd="0" presId="urn:microsoft.com/office/officeart/2008/layout/CircleAccentTimeline"/>
    <dgm:cxn modelId="{A56F1C58-E560-4FB1-A074-580371BB633D}" type="presOf" srcId="{C2FD7BBB-2E4D-491A-B262-5564EC6A254A}" destId="{E7F57B3B-9D1F-4CB9-9C71-06352CFE229F}" srcOrd="0" destOrd="0" presId="urn:microsoft.com/office/officeart/2008/layout/CircleAccentTimeline"/>
    <dgm:cxn modelId="{0DB67FFB-68E2-4D19-A36A-4E74C7105D01}" type="presOf" srcId="{608C4307-7B5A-436F-8DC8-268CBD28531F}" destId="{0898F414-CB44-4B7F-A350-092B6156FCAC}" srcOrd="0" destOrd="0" presId="urn:microsoft.com/office/officeart/2008/layout/CircleAccentTimeline"/>
    <dgm:cxn modelId="{2AF7FEE0-BCFF-4D0A-979B-BFCF0DC7B8F0}" srcId="{1D3ED2D9-C5F6-4BE2-AC4F-D8C1400D1527}" destId="{C2FD7BBB-2E4D-491A-B262-5564EC6A254A}" srcOrd="2" destOrd="0" parTransId="{A6A8455C-510E-4C3F-AA6A-8AE06F57D880}" sibTransId="{7167952A-332F-4E9E-9EA2-5A8C8B96E02C}"/>
    <dgm:cxn modelId="{5075CA56-40C3-4FAF-9D64-8BBDB74D0631}" type="presOf" srcId="{1D3ED2D9-C5F6-4BE2-AC4F-D8C1400D1527}" destId="{8682308C-ACB6-400B-91A0-991114CF4F37}" srcOrd="0" destOrd="0" presId="urn:microsoft.com/office/officeart/2008/layout/CircleAccentTimeline"/>
    <dgm:cxn modelId="{C084D456-E77A-43CA-BC22-2F16C8CB44F1}" srcId="{1D3ED2D9-C5F6-4BE2-AC4F-D8C1400D1527}" destId="{A2849D0B-2D9C-44E3-80B3-D6BBF1BF39B9}" srcOrd="4" destOrd="0" parTransId="{2CD68CBB-CDE7-43C1-8E30-B1D61014D47B}" sibTransId="{B7F45CEB-9860-4CB0-885C-6087210C80FC}"/>
    <dgm:cxn modelId="{3C8137C1-287B-44BE-BD07-48C2F0E596B3}" type="presOf" srcId="{9357B0A1-A8BF-469D-A5E6-238FB8613A78}" destId="{AC6405BF-35A7-4574-8C07-CAD778CD7ECA}" srcOrd="0" destOrd="0" presId="urn:microsoft.com/office/officeart/2008/layout/CircleAccentTimeline"/>
    <dgm:cxn modelId="{D4E74B60-8597-4CA1-BC6D-B9E80643C108}" srcId="{1D3ED2D9-C5F6-4BE2-AC4F-D8C1400D1527}" destId="{9357B0A1-A8BF-469D-A5E6-238FB8613A78}" srcOrd="3" destOrd="0" parTransId="{0F6FD465-A770-45FA-A4C1-3947A7B3EBD1}" sibTransId="{D5C86978-178A-4500-B3B0-BD18C1F528D5}"/>
    <dgm:cxn modelId="{F0E0F125-B0A8-40F3-AE20-F9D36D7F89A2}" srcId="{1D3ED2D9-C5F6-4BE2-AC4F-D8C1400D1527}" destId="{608C4307-7B5A-436F-8DC8-268CBD28531F}" srcOrd="1" destOrd="0" parTransId="{2381A8C6-4717-4C05-95B6-5D5881D9BA38}" sibTransId="{67AA052A-CC24-4A7C-BE25-2DEADF760F82}"/>
    <dgm:cxn modelId="{249E7B9D-3529-4D6C-AC3D-CC015B600FCD}" type="presOf" srcId="{27A4FB2C-11D1-470F-8820-796CB3553FDC}" destId="{147CC6D3-CB81-4D6C-A670-20FB640079F3}" srcOrd="0" destOrd="0" presId="urn:microsoft.com/office/officeart/2008/layout/CircleAccentTimeline"/>
    <dgm:cxn modelId="{D198998C-C3C7-42D4-95FC-461069E1CE3F}" type="presParOf" srcId="{8682308C-ACB6-400B-91A0-991114CF4F37}" destId="{82F5C0E9-F4CB-49D2-90A3-9205FD4CD16A}" srcOrd="0" destOrd="0" presId="urn:microsoft.com/office/officeart/2008/layout/CircleAccentTimeline"/>
    <dgm:cxn modelId="{DBC9E3A2-0D4D-4DA8-BF2B-26F5ABE0A87E}" type="presParOf" srcId="{82F5C0E9-F4CB-49D2-90A3-9205FD4CD16A}" destId="{9A65D090-772D-45EE-B69A-56F9D6BCF1CA}" srcOrd="0" destOrd="0" presId="urn:microsoft.com/office/officeart/2008/layout/CircleAccentTimeline"/>
    <dgm:cxn modelId="{C37CE318-8439-4CDF-B1D0-B6622F882A48}" type="presParOf" srcId="{82F5C0E9-F4CB-49D2-90A3-9205FD4CD16A}" destId="{147CC6D3-CB81-4D6C-A670-20FB640079F3}" srcOrd="1" destOrd="0" presId="urn:microsoft.com/office/officeart/2008/layout/CircleAccentTimeline"/>
    <dgm:cxn modelId="{4AE8ED2A-C739-4E20-ABD9-C6E7C8C86DDD}" type="presParOf" srcId="{82F5C0E9-F4CB-49D2-90A3-9205FD4CD16A}" destId="{33DB7438-5EC0-4E84-AD1A-379D219AA497}" srcOrd="2" destOrd="0" presId="urn:microsoft.com/office/officeart/2008/layout/CircleAccentTimeline"/>
    <dgm:cxn modelId="{A07F6481-8C55-4D86-9446-2563B4F0DF72}" type="presParOf" srcId="{8682308C-ACB6-400B-91A0-991114CF4F37}" destId="{E7E930B4-B29D-4867-BB0B-8937EFC48602}" srcOrd="1" destOrd="0" presId="urn:microsoft.com/office/officeart/2008/layout/CircleAccentTimeline"/>
    <dgm:cxn modelId="{E14E7735-C679-4229-859D-BC279FA541EB}" type="presParOf" srcId="{8682308C-ACB6-400B-91A0-991114CF4F37}" destId="{F13E7008-DE94-42A0-A526-5EBD353B2543}" srcOrd="2" destOrd="0" presId="urn:microsoft.com/office/officeart/2008/layout/CircleAccentTimeline"/>
    <dgm:cxn modelId="{9B6FFE55-C02A-40BD-A748-B0B6DFF3F808}" type="presParOf" srcId="{8682308C-ACB6-400B-91A0-991114CF4F37}" destId="{A6B43632-13EA-4D3F-9155-E81056A63917}" srcOrd="3" destOrd="0" presId="urn:microsoft.com/office/officeart/2008/layout/CircleAccentTimeline"/>
    <dgm:cxn modelId="{ADF224DD-2140-4D5A-AA89-1B49AFD6D230}" type="presParOf" srcId="{A6B43632-13EA-4D3F-9155-E81056A63917}" destId="{E7D9F2C0-7473-48D9-81A5-88EE49ED319E}" srcOrd="0" destOrd="0" presId="urn:microsoft.com/office/officeart/2008/layout/CircleAccentTimeline"/>
    <dgm:cxn modelId="{5A1348A6-32CA-48B0-9641-E47A3886AD6D}" type="presParOf" srcId="{A6B43632-13EA-4D3F-9155-E81056A63917}" destId="{0898F414-CB44-4B7F-A350-092B6156FCAC}" srcOrd="1" destOrd="0" presId="urn:microsoft.com/office/officeart/2008/layout/CircleAccentTimeline"/>
    <dgm:cxn modelId="{161A5585-06F4-4637-ADDB-F5B1E7690817}" type="presParOf" srcId="{A6B43632-13EA-4D3F-9155-E81056A63917}" destId="{87BBB667-00B3-4553-A358-98768B80F0DF}" srcOrd="2" destOrd="0" presId="urn:microsoft.com/office/officeart/2008/layout/CircleAccentTimeline"/>
    <dgm:cxn modelId="{9A33B2B2-08A6-46E2-A1D9-556AC08F7616}" type="presParOf" srcId="{8682308C-ACB6-400B-91A0-991114CF4F37}" destId="{662D16B5-2724-4F63-9620-D8707ECADAB8}" srcOrd="4" destOrd="0" presId="urn:microsoft.com/office/officeart/2008/layout/CircleAccentTimeline"/>
    <dgm:cxn modelId="{C89C4145-BC16-4188-B07A-E59301D42E6F}" type="presParOf" srcId="{8682308C-ACB6-400B-91A0-991114CF4F37}" destId="{2AEA5103-6242-431B-80EB-550A1D7B84ED}" srcOrd="5" destOrd="0" presId="urn:microsoft.com/office/officeart/2008/layout/CircleAccentTimeline"/>
    <dgm:cxn modelId="{39F46B19-52A2-4F7B-A153-FB779772A9F7}" type="presParOf" srcId="{8682308C-ACB6-400B-91A0-991114CF4F37}" destId="{3391B1FB-56D4-4FE0-924A-A197A8F238F0}" srcOrd="6" destOrd="0" presId="urn:microsoft.com/office/officeart/2008/layout/CircleAccentTimeline"/>
    <dgm:cxn modelId="{825F4126-54C9-486A-8352-FCD969848CC9}" type="presParOf" srcId="{3391B1FB-56D4-4FE0-924A-A197A8F238F0}" destId="{2AC70F2B-634C-4C7C-96F8-927B2C06E991}" srcOrd="0" destOrd="0" presId="urn:microsoft.com/office/officeart/2008/layout/CircleAccentTimeline"/>
    <dgm:cxn modelId="{F02AB156-91AE-4662-957E-B864763F0154}" type="presParOf" srcId="{3391B1FB-56D4-4FE0-924A-A197A8F238F0}" destId="{E7F57B3B-9D1F-4CB9-9C71-06352CFE229F}" srcOrd="1" destOrd="0" presId="urn:microsoft.com/office/officeart/2008/layout/CircleAccentTimeline"/>
    <dgm:cxn modelId="{264C455A-326C-4E75-8E71-A3DE16F8EA09}" type="presParOf" srcId="{3391B1FB-56D4-4FE0-924A-A197A8F238F0}" destId="{FDB8C631-220B-4168-9984-FB07EDDE5F23}" srcOrd="2" destOrd="0" presId="urn:microsoft.com/office/officeart/2008/layout/CircleAccentTimeline"/>
    <dgm:cxn modelId="{3A749D60-6034-42CF-BAF6-422FAB924493}" type="presParOf" srcId="{8682308C-ACB6-400B-91A0-991114CF4F37}" destId="{958AA423-1D09-442B-9EA0-4194BFDC77FF}" srcOrd="7" destOrd="0" presId="urn:microsoft.com/office/officeart/2008/layout/CircleAccentTimeline"/>
    <dgm:cxn modelId="{5434EB7D-2130-4419-8BB4-C18EA3F1D89A}" type="presParOf" srcId="{8682308C-ACB6-400B-91A0-991114CF4F37}" destId="{7C87CD0E-53A8-4A05-906F-B3142A43BF86}" srcOrd="8" destOrd="0" presId="urn:microsoft.com/office/officeart/2008/layout/CircleAccentTimeline"/>
    <dgm:cxn modelId="{67970750-DB2F-431D-8E1C-E198B5654A1C}" type="presParOf" srcId="{8682308C-ACB6-400B-91A0-991114CF4F37}" destId="{3C0BDC25-58BB-4DBB-8B6F-56F99956F7A1}" srcOrd="9" destOrd="0" presId="urn:microsoft.com/office/officeart/2008/layout/CircleAccentTimeline"/>
    <dgm:cxn modelId="{528F3216-5424-4D1B-9BD8-C63979621376}" type="presParOf" srcId="{3C0BDC25-58BB-4DBB-8B6F-56F99956F7A1}" destId="{7CDE28C6-8A26-4DBE-8C0E-75C022E28CCC}" srcOrd="0" destOrd="0" presId="urn:microsoft.com/office/officeart/2008/layout/CircleAccentTimeline"/>
    <dgm:cxn modelId="{C5752214-E509-488D-A004-FB2BB6E59A58}" type="presParOf" srcId="{3C0BDC25-58BB-4DBB-8B6F-56F99956F7A1}" destId="{AC6405BF-35A7-4574-8C07-CAD778CD7ECA}" srcOrd="1" destOrd="0" presId="urn:microsoft.com/office/officeart/2008/layout/CircleAccentTimeline"/>
    <dgm:cxn modelId="{33B75231-1E08-42F0-9C48-D544C74FBE23}" type="presParOf" srcId="{3C0BDC25-58BB-4DBB-8B6F-56F99956F7A1}" destId="{00F98798-2047-476E-9BD7-94AA03D4B87F}" srcOrd="2" destOrd="0" presId="urn:microsoft.com/office/officeart/2008/layout/CircleAccentTimeline"/>
    <dgm:cxn modelId="{96DA599F-CE54-4EF3-AA2D-37E5F3D7625F}" type="presParOf" srcId="{8682308C-ACB6-400B-91A0-991114CF4F37}" destId="{A19F046D-A859-4CF1-810E-46FFD7F8773C}" srcOrd="10" destOrd="0" presId="urn:microsoft.com/office/officeart/2008/layout/CircleAccentTimeline"/>
    <dgm:cxn modelId="{B90060C3-4589-4021-B26A-32F8ED395F01}" type="presParOf" srcId="{8682308C-ACB6-400B-91A0-991114CF4F37}" destId="{54D45FB5-30E2-4BA8-BA29-FE1172B6B2E1}" srcOrd="11" destOrd="0" presId="urn:microsoft.com/office/officeart/2008/layout/CircleAccentTimeline"/>
    <dgm:cxn modelId="{32433D01-C18D-48B0-8FB4-C78A936C06CC}" type="presParOf" srcId="{8682308C-ACB6-400B-91A0-991114CF4F37}" destId="{F5440A72-6B63-424E-AA1F-4E69D0644094}" srcOrd="12" destOrd="0" presId="urn:microsoft.com/office/officeart/2008/layout/CircleAccentTimeline"/>
    <dgm:cxn modelId="{C1CC104A-2D59-4194-9360-D2D35A6FD6FB}" type="presParOf" srcId="{F5440A72-6B63-424E-AA1F-4E69D0644094}" destId="{930C7720-D4BC-4EA2-AE80-1094B0C10850}" srcOrd="0" destOrd="0" presId="urn:microsoft.com/office/officeart/2008/layout/CircleAccentTimeline"/>
    <dgm:cxn modelId="{C3C2E524-F5EA-4F15-8390-8260C3A23AD3}" type="presParOf" srcId="{F5440A72-6B63-424E-AA1F-4E69D0644094}" destId="{E13BD148-14F0-4C31-9828-F7E39562515C}" srcOrd="1" destOrd="0" presId="urn:microsoft.com/office/officeart/2008/layout/CircleAccentTimeline"/>
    <dgm:cxn modelId="{0CB79DAE-31BD-4407-A917-40ED63807CF8}" type="presParOf" srcId="{F5440A72-6B63-424E-AA1F-4E69D0644094}" destId="{C76AB8BC-6095-480C-810E-0964F47B3A70}" srcOrd="2" destOrd="0" presId="urn:microsoft.com/office/officeart/2008/layout/CircleAccentTimeline"/>
    <dgm:cxn modelId="{993BB843-BFE8-4726-8E8C-6FA715CEAC93}" type="presParOf" srcId="{8682308C-ACB6-400B-91A0-991114CF4F37}" destId="{4C4BAA12-7DB8-4C9D-8024-42BB86A36A19}" srcOrd="13" destOrd="0" presId="urn:microsoft.com/office/officeart/2008/layout/CircleAccentTimeline"/>
    <dgm:cxn modelId="{E1202514-6790-4D45-8307-BD42FE05CDD6}" type="presParOf" srcId="{8682308C-ACB6-400B-91A0-991114CF4F37}" destId="{1D9BDCB3-791B-426F-BC2A-50B5AB683435}" srcOrd="14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B91845F-190C-4F0F-AADE-557804920D7A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0A4FD5D0-338E-4DA6-A5DF-80D964541441}">
      <dgm:prSet/>
      <dgm:spPr/>
      <dgm:t>
        <a:bodyPr/>
        <a:lstStyle/>
        <a:p>
          <a:pPr rtl="0"/>
          <a:r>
            <a:rPr lang="zh-CN" smtClean="0"/>
            <a:t>块状组合</a:t>
          </a:r>
          <a:endParaRPr lang="zh-CN"/>
        </a:p>
      </dgm:t>
    </dgm:pt>
    <dgm:pt modelId="{FE00F6FA-8271-4E5C-961B-92FDD8CF875E}" type="parTrans" cxnId="{572ADF3D-9E96-45C9-88A0-E0575AD654D8}">
      <dgm:prSet/>
      <dgm:spPr/>
      <dgm:t>
        <a:bodyPr/>
        <a:lstStyle/>
        <a:p>
          <a:endParaRPr lang="zh-CN" altLang="en-US"/>
        </a:p>
      </dgm:t>
    </dgm:pt>
    <dgm:pt modelId="{EA4CC1F6-E049-4EF0-99DC-89DE341DEDA4}" type="sibTrans" cxnId="{572ADF3D-9E96-45C9-88A0-E0575AD654D8}">
      <dgm:prSet/>
      <dgm:spPr/>
      <dgm:t>
        <a:bodyPr/>
        <a:lstStyle/>
        <a:p>
          <a:endParaRPr lang="zh-CN" altLang="en-US"/>
        </a:p>
      </dgm:t>
    </dgm:pt>
    <dgm:pt modelId="{74EC454B-4C48-4334-A7C3-86BE5DEE4A23}">
      <dgm:prSet/>
      <dgm:spPr/>
      <dgm:t>
        <a:bodyPr/>
        <a:lstStyle/>
        <a:p>
          <a:pPr rtl="0"/>
          <a:r>
            <a:rPr lang="zh-CN" smtClean="0"/>
            <a:t>散点组合</a:t>
          </a:r>
          <a:endParaRPr lang="zh-CN"/>
        </a:p>
      </dgm:t>
    </dgm:pt>
    <dgm:pt modelId="{4E6C1A15-A038-4FC8-BC38-09681BF6BC25}" type="parTrans" cxnId="{C05D9587-2196-4777-9819-6C5FEF91359E}">
      <dgm:prSet/>
      <dgm:spPr/>
      <dgm:t>
        <a:bodyPr/>
        <a:lstStyle/>
        <a:p>
          <a:endParaRPr lang="zh-CN" altLang="en-US"/>
        </a:p>
      </dgm:t>
    </dgm:pt>
    <dgm:pt modelId="{C4AEA2DE-4370-43D9-885E-0B798227550C}" type="sibTrans" cxnId="{C05D9587-2196-4777-9819-6C5FEF91359E}">
      <dgm:prSet/>
      <dgm:spPr/>
      <dgm:t>
        <a:bodyPr/>
        <a:lstStyle/>
        <a:p>
          <a:endParaRPr lang="zh-CN" altLang="en-US"/>
        </a:p>
      </dgm:t>
    </dgm:pt>
    <dgm:pt modelId="{BF9D7589-C420-49C3-A72F-2750063DF145}" type="pres">
      <dgm:prSet presAssocID="{EB91845F-190C-4F0F-AADE-557804920D7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C81593E-3143-4415-8A0C-EA2C43F6934A}" type="pres">
      <dgm:prSet presAssocID="{0A4FD5D0-338E-4DA6-A5DF-80D964541441}" presName="composite" presStyleCnt="0"/>
      <dgm:spPr/>
    </dgm:pt>
    <dgm:pt modelId="{24962AFD-0739-4C67-9756-1B035FB879D9}" type="pres">
      <dgm:prSet presAssocID="{0A4FD5D0-338E-4DA6-A5DF-80D964541441}" presName="imgShp" presStyleLbl="fgImgPlace1" presStyleIdx="0" presStyleCnt="2"/>
      <dgm:spPr/>
    </dgm:pt>
    <dgm:pt modelId="{A11F5F99-0285-4265-8B67-035BA16B0BA0}" type="pres">
      <dgm:prSet presAssocID="{0A4FD5D0-338E-4DA6-A5DF-80D964541441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47E821-76FE-4FED-869C-0B3FD40980A1}" type="pres">
      <dgm:prSet presAssocID="{EA4CC1F6-E049-4EF0-99DC-89DE341DEDA4}" presName="spacing" presStyleCnt="0"/>
      <dgm:spPr/>
    </dgm:pt>
    <dgm:pt modelId="{C8631177-D720-4A9F-829C-CC0C27240A15}" type="pres">
      <dgm:prSet presAssocID="{74EC454B-4C48-4334-A7C3-86BE5DEE4A23}" presName="composite" presStyleCnt="0"/>
      <dgm:spPr/>
    </dgm:pt>
    <dgm:pt modelId="{41432EC1-0713-4AD2-8BDC-3D373C9D78D1}" type="pres">
      <dgm:prSet presAssocID="{74EC454B-4C48-4334-A7C3-86BE5DEE4A23}" presName="imgShp" presStyleLbl="fgImgPlace1" presStyleIdx="1" presStyleCnt="2"/>
      <dgm:spPr/>
    </dgm:pt>
    <dgm:pt modelId="{EB56A56C-7CCB-4BAE-B109-CF4007629F34}" type="pres">
      <dgm:prSet presAssocID="{74EC454B-4C48-4334-A7C3-86BE5DEE4A23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EE1B2E5-5175-47BF-A86F-800E02769FAB}" type="presOf" srcId="{0A4FD5D0-338E-4DA6-A5DF-80D964541441}" destId="{A11F5F99-0285-4265-8B67-035BA16B0BA0}" srcOrd="0" destOrd="0" presId="urn:microsoft.com/office/officeart/2005/8/layout/vList3"/>
    <dgm:cxn modelId="{1BF6F89D-5724-4EFF-BE8A-96A729B2F08A}" type="presOf" srcId="{EB91845F-190C-4F0F-AADE-557804920D7A}" destId="{BF9D7589-C420-49C3-A72F-2750063DF145}" srcOrd="0" destOrd="0" presId="urn:microsoft.com/office/officeart/2005/8/layout/vList3"/>
    <dgm:cxn modelId="{C05D9587-2196-4777-9819-6C5FEF91359E}" srcId="{EB91845F-190C-4F0F-AADE-557804920D7A}" destId="{74EC454B-4C48-4334-A7C3-86BE5DEE4A23}" srcOrd="1" destOrd="0" parTransId="{4E6C1A15-A038-4FC8-BC38-09681BF6BC25}" sibTransId="{C4AEA2DE-4370-43D9-885E-0B798227550C}"/>
    <dgm:cxn modelId="{B6C14BFD-E57E-4255-9150-0D42A017F377}" type="presOf" srcId="{74EC454B-4C48-4334-A7C3-86BE5DEE4A23}" destId="{EB56A56C-7CCB-4BAE-B109-CF4007629F34}" srcOrd="0" destOrd="0" presId="urn:microsoft.com/office/officeart/2005/8/layout/vList3"/>
    <dgm:cxn modelId="{572ADF3D-9E96-45C9-88A0-E0575AD654D8}" srcId="{EB91845F-190C-4F0F-AADE-557804920D7A}" destId="{0A4FD5D0-338E-4DA6-A5DF-80D964541441}" srcOrd="0" destOrd="0" parTransId="{FE00F6FA-8271-4E5C-961B-92FDD8CF875E}" sibTransId="{EA4CC1F6-E049-4EF0-99DC-89DE341DEDA4}"/>
    <dgm:cxn modelId="{403C4F07-04F5-420F-8731-7DA4E7E4C72A}" type="presParOf" srcId="{BF9D7589-C420-49C3-A72F-2750063DF145}" destId="{4C81593E-3143-4415-8A0C-EA2C43F6934A}" srcOrd="0" destOrd="0" presId="urn:microsoft.com/office/officeart/2005/8/layout/vList3"/>
    <dgm:cxn modelId="{7DCB54C1-2FC4-4640-8D95-33FF62A9C3B2}" type="presParOf" srcId="{4C81593E-3143-4415-8A0C-EA2C43F6934A}" destId="{24962AFD-0739-4C67-9756-1B035FB879D9}" srcOrd="0" destOrd="0" presId="urn:microsoft.com/office/officeart/2005/8/layout/vList3"/>
    <dgm:cxn modelId="{57B11618-7587-4474-A6FE-8CB4BBE7F922}" type="presParOf" srcId="{4C81593E-3143-4415-8A0C-EA2C43F6934A}" destId="{A11F5F99-0285-4265-8B67-035BA16B0BA0}" srcOrd="1" destOrd="0" presId="urn:microsoft.com/office/officeart/2005/8/layout/vList3"/>
    <dgm:cxn modelId="{00FD7B80-6A60-4569-910A-F283D7F7A8D7}" type="presParOf" srcId="{BF9D7589-C420-49C3-A72F-2750063DF145}" destId="{9B47E821-76FE-4FED-869C-0B3FD40980A1}" srcOrd="1" destOrd="0" presId="urn:microsoft.com/office/officeart/2005/8/layout/vList3"/>
    <dgm:cxn modelId="{D08B4208-1B98-4047-BC90-2445CBC9D327}" type="presParOf" srcId="{BF9D7589-C420-49C3-A72F-2750063DF145}" destId="{C8631177-D720-4A9F-829C-CC0C27240A15}" srcOrd="2" destOrd="0" presId="urn:microsoft.com/office/officeart/2005/8/layout/vList3"/>
    <dgm:cxn modelId="{BAF11B79-C984-49AB-8403-0454646A547A}" type="presParOf" srcId="{C8631177-D720-4A9F-829C-CC0C27240A15}" destId="{41432EC1-0713-4AD2-8BDC-3D373C9D78D1}" srcOrd="0" destOrd="0" presId="urn:microsoft.com/office/officeart/2005/8/layout/vList3"/>
    <dgm:cxn modelId="{8AC25D8B-AA25-4EE1-9EA6-2DAA62AFB15A}" type="presParOf" srcId="{C8631177-D720-4A9F-829C-CC0C27240A15}" destId="{EB56A56C-7CCB-4BAE-B109-CF4007629F3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4039AF-ECE3-4991-9AEA-271CAEA983CA}">
      <dsp:nvSpPr>
        <dsp:cNvPr id="0" name=""/>
        <dsp:cNvSpPr/>
      </dsp:nvSpPr>
      <dsp:spPr>
        <a:xfrm rot="496920">
          <a:off x="1503109" y="0"/>
          <a:ext cx="1746673" cy="97035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6B03AC-1E9D-4E8F-861C-90F2DF9E68D6}">
      <dsp:nvSpPr>
        <dsp:cNvPr id="0" name=""/>
        <dsp:cNvSpPr/>
      </dsp:nvSpPr>
      <dsp:spPr>
        <a:xfrm>
          <a:off x="216024" y="351348"/>
          <a:ext cx="3005490" cy="270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图形主要具有以下特征：</a:t>
          </a:r>
          <a:endParaRPr lang="zh-CN" altLang="en-US" sz="1800" kern="1200" dirty="0"/>
        </a:p>
      </dsp:txBody>
      <dsp:txXfrm>
        <a:off x="216024" y="351348"/>
        <a:ext cx="3005490" cy="270627"/>
      </dsp:txXfrm>
    </dsp:sp>
    <dsp:sp modelId="{AEF256C2-D9A0-49DE-A84F-9BE67009C31D}">
      <dsp:nvSpPr>
        <dsp:cNvPr id="0" name=""/>
        <dsp:cNvSpPr/>
      </dsp:nvSpPr>
      <dsp:spPr>
        <a:xfrm>
          <a:off x="1233560" y="557399"/>
          <a:ext cx="1746673" cy="97035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781EF2-AE5D-47B3-8C82-F44B14CE0B7C}">
      <dsp:nvSpPr>
        <dsp:cNvPr id="0" name=""/>
        <dsp:cNvSpPr/>
      </dsp:nvSpPr>
      <dsp:spPr>
        <a:xfrm>
          <a:off x="1618251" y="910022"/>
          <a:ext cx="974742" cy="270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简洁性</a:t>
          </a:r>
          <a:endParaRPr lang="zh-CN" altLang="en-US" sz="1800" kern="1200" dirty="0"/>
        </a:p>
      </dsp:txBody>
      <dsp:txXfrm>
        <a:off x="1618251" y="910022"/>
        <a:ext cx="974742" cy="270627"/>
      </dsp:txXfrm>
    </dsp:sp>
    <dsp:sp modelId="{C9DA8FB2-E3AE-410E-BE5E-3EA3A356D9D5}">
      <dsp:nvSpPr>
        <dsp:cNvPr id="0" name=""/>
        <dsp:cNvSpPr/>
      </dsp:nvSpPr>
      <dsp:spPr>
        <a:xfrm>
          <a:off x="1503109" y="1117348"/>
          <a:ext cx="1746673" cy="97035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DBACF6-D2A6-4E51-BBD0-4DAA949B1B27}">
      <dsp:nvSpPr>
        <dsp:cNvPr id="0" name=""/>
        <dsp:cNvSpPr/>
      </dsp:nvSpPr>
      <dsp:spPr>
        <a:xfrm>
          <a:off x="1888892" y="1468696"/>
          <a:ext cx="974742" cy="270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夸张性</a:t>
          </a:r>
          <a:endParaRPr lang="zh-CN" altLang="en-US" sz="1800" kern="1200" dirty="0"/>
        </a:p>
      </dsp:txBody>
      <dsp:txXfrm>
        <a:off x="1888892" y="1468696"/>
        <a:ext cx="974742" cy="270627"/>
      </dsp:txXfrm>
    </dsp:sp>
    <dsp:sp modelId="{242976A4-D907-4CD8-AE66-90F0188B3F75}">
      <dsp:nvSpPr>
        <dsp:cNvPr id="0" name=""/>
        <dsp:cNvSpPr/>
      </dsp:nvSpPr>
      <dsp:spPr>
        <a:xfrm>
          <a:off x="1233560" y="1676022"/>
          <a:ext cx="1746673" cy="97035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2ADD8D-3876-4274-B312-16C98BA6F081}">
      <dsp:nvSpPr>
        <dsp:cNvPr id="0" name=""/>
        <dsp:cNvSpPr/>
      </dsp:nvSpPr>
      <dsp:spPr>
        <a:xfrm>
          <a:off x="1618251" y="2027370"/>
          <a:ext cx="974742" cy="270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/>
            <a:t>具象性</a:t>
          </a:r>
          <a:endParaRPr lang="zh-CN" altLang="en-US" sz="1800" kern="1200"/>
        </a:p>
      </dsp:txBody>
      <dsp:txXfrm>
        <a:off x="1618251" y="2027370"/>
        <a:ext cx="974742" cy="270627"/>
      </dsp:txXfrm>
    </dsp:sp>
    <dsp:sp modelId="{77954CFD-DB16-495F-8379-1C161BA1B86F}">
      <dsp:nvSpPr>
        <dsp:cNvPr id="0" name=""/>
        <dsp:cNvSpPr/>
      </dsp:nvSpPr>
      <dsp:spPr>
        <a:xfrm>
          <a:off x="1503109" y="2233846"/>
          <a:ext cx="1746673" cy="97035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B02F6C-5860-49C7-A7C2-F9FFBD46F244}">
      <dsp:nvSpPr>
        <dsp:cNvPr id="0" name=""/>
        <dsp:cNvSpPr/>
      </dsp:nvSpPr>
      <dsp:spPr>
        <a:xfrm>
          <a:off x="1888892" y="2585195"/>
          <a:ext cx="974742" cy="270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/>
            <a:t>抽象性</a:t>
          </a:r>
          <a:endParaRPr lang="zh-CN" altLang="en-US" sz="1800" kern="1200"/>
        </a:p>
      </dsp:txBody>
      <dsp:txXfrm>
        <a:off x="1888892" y="2585195"/>
        <a:ext cx="974742" cy="270627"/>
      </dsp:txXfrm>
    </dsp:sp>
    <dsp:sp modelId="{876689F6-63CD-4A8E-9FA5-7A5E48A14583}">
      <dsp:nvSpPr>
        <dsp:cNvPr id="0" name=""/>
        <dsp:cNvSpPr/>
      </dsp:nvSpPr>
      <dsp:spPr>
        <a:xfrm>
          <a:off x="1233560" y="2792520"/>
          <a:ext cx="1746673" cy="97035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784785-B954-4C83-B445-0BF80AECC569}">
      <dsp:nvSpPr>
        <dsp:cNvPr id="0" name=""/>
        <dsp:cNvSpPr/>
      </dsp:nvSpPr>
      <dsp:spPr>
        <a:xfrm>
          <a:off x="1618251" y="3143869"/>
          <a:ext cx="974742" cy="270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/>
            <a:t>符号性</a:t>
          </a:r>
          <a:endParaRPr lang="zh-CN" altLang="en-US" sz="1800" kern="1200"/>
        </a:p>
      </dsp:txBody>
      <dsp:txXfrm>
        <a:off x="1618251" y="3143869"/>
        <a:ext cx="974742" cy="270627"/>
      </dsp:txXfrm>
    </dsp:sp>
    <dsp:sp modelId="{D83F5840-CC26-4180-82A3-183FCFC8F94F}">
      <dsp:nvSpPr>
        <dsp:cNvPr id="0" name=""/>
        <dsp:cNvSpPr/>
      </dsp:nvSpPr>
      <dsp:spPr>
        <a:xfrm>
          <a:off x="1626776" y="3414496"/>
          <a:ext cx="1500612" cy="833975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104CA5-C7A2-46C8-8200-728A3D43066C}">
      <dsp:nvSpPr>
        <dsp:cNvPr id="0" name=""/>
        <dsp:cNvSpPr/>
      </dsp:nvSpPr>
      <dsp:spPr>
        <a:xfrm>
          <a:off x="1888892" y="3702543"/>
          <a:ext cx="974742" cy="270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/>
            <a:t>文字性 </a:t>
          </a:r>
          <a:endParaRPr lang="zh-CN" altLang="en-US" sz="1800" kern="1200"/>
        </a:p>
      </dsp:txBody>
      <dsp:txXfrm>
        <a:off x="1888892" y="3702543"/>
        <a:ext cx="974742" cy="2706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A48721-AFF0-4062-9A10-3F3808DDE931}">
      <dsp:nvSpPr>
        <dsp:cNvPr id="0" name=""/>
        <dsp:cNvSpPr/>
      </dsp:nvSpPr>
      <dsp:spPr>
        <a:xfrm>
          <a:off x="-3336610" y="-513200"/>
          <a:ext cx="3978728" cy="3978728"/>
        </a:xfrm>
        <a:prstGeom prst="blockArc">
          <a:avLst>
            <a:gd name="adj1" fmla="val 18900000"/>
            <a:gd name="adj2" fmla="val 2700000"/>
            <a:gd name="adj3" fmla="val 543"/>
          </a:avLst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6F7B1C-5811-4D58-A71B-A4CDB89EA603}">
      <dsp:nvSpPr>
        <dsp:cNvPr id="0" name=""/>
        <dsp:cNvSpPr/>
      </dsp:nvSpPr>
      <dsp:spPr>
        <a:xfrm>
          <a:off x="412896" y="295232"/>
          <a:ext cx="3581922" cy="59046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8682" tIns="66040" rIns="66040" bIns="6604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smtClean="0"/>
            <a:t>符号的象征性</a:t>
          </a:r>
          <a:endParaRPr lang="zh-CN" sz="2600" kern="1200"/>
        </a:p>
      </dsp:txBody>
      <dsp:txXfrm>
        <a:off x="412896" y="295232"/>
        <a:ext cx="3581922" cy="590465"/>
      </dsp:txXfrm>
    </dsp:sp>
    <dsp:sp modelId="{D2B0C6C3-4906-40C3-8D23-FA59B8E554FD}">
      <dsp:nvSpPr>
        <dsp:cNvPr id="0" name=""/>
        <dsp:cNvSpPr/>
      </dsp:nvSpPr>
      <dsp:spPr>
        <a:xfrm>
          <a:off x="43855" y="221424"/>
          <a:ext cx="738082" cy="7380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40370F-683C-4377-946C-F097C0A403C7}">
      <dsp:nvSpPr>
        <dsp:cNvPr id="0" name=""/>
        <dsp:cNvSpPr/>
      </dsp:nvSpPr>
      <dsp:spPr>
        <a:xfrm>
          <a:off x="627530" y="1180931"/>
          <a:ext cx="3367288" cy="5904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8682" tIns="66040" rIns="66040" bIns="6604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smtClean="0"/>
            <a:t>符号的形象性</a:t>
          </a:r>
          <a:endParaRPr lang="zh-CN" sz="2600" kern="1200"/>
        </a:p>
      </dsp:txBody>
      <dsp:txXfrm>
        <a:off x="627530" y="1180931"/>
        <a:ext cx="3367288" cy="590465"/>
      </dsp:txXfrm>
    </dsp:sp>
    <dsp:sp modelId="{1CD94B31-0CFB-4A0F-9165-25049C167A3B}">
      <dsp:nvSpPr>
        <dsp:cNvPr id="0" name=""/>
        <dsp:cNvSpPr/>
      </dsp:nvSpPr>
      <dsp:spPr>
        <a:xfrm>
          <a:off x="258489" y="1107123"/>
          <a:ext cx="738082" cy="7380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1C7B24-F139-4917-BA8A-D6E4003EEC8F}">
      <dsp:nvSpPr>
        <dsp:cNvPr id="0" name=""/>
        <dsp:cNvSpPr/>
      </dsp:nvSpPr>
      <dsp:spPr>
        <a:xfrm>
          <a:off x="412896" y="2066629"/>
          <a:ext cx="3581922" cy="59046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8682" tIns="66040" rIns="66040" bIns="6604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smtClean="0"/>
            <a:t>符号的指示性</a:t>
          </a:r>
          <a:endParaRPr lang="zh-CN" sz="2600" kern="1200"/>
        </a:p>
      </dsp:txBody>
      <dsp:txXfrm>
        <a:off x="412896" y="2066629"/>
        <a:ext cx="3581922" cy="590465"/>
      </dsp:txXfrm>
    </dsp:sp>
    <dsp:sp modelId="{EFC46344-9CAA-46B6-BC48-941AA9CC34F2}">
      <dsp:nvSpPr>
        <dsp:cNvPr id="0" name=""/>
        <dsp:cNvSpPr/>
      </dsp:nvSpPr>
      <dsp:spPr>
        <a:xfrm>
          <a:off x="43855" y="1992821"/>
          <a:ext cx="738082" cy="7380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C1416-99C0-4BB7-A491-6E835DD8EBAF}">
      <dsp:nvSpPr>
        <dsp:cNvPr id="0" name=""/>
        <dsp:cNvSpPr/>
      </dsp:nvSpPr>
      <dsp:spPr>
        <a:xfrm>
          <a:off x="45365" y="94697"/>
          <a:ext cx="1119004" cy="1119004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dirty="0" smtClean="0">
              <a:solidFill>
                <a:schemeClr val="bg2">
                  <a:lumMod val="25000"/>
                </a:schemeClr>
              </a:solidFill>
            </a:rPr>
            <a:t>图形文字</a:t>
          </a:r>
          <a:endParaRPr lang="zh-CN" sz="2400" kern="1200" dirty="0">
            <a:solidFill>
              <a:schemeClr val="bg2">
                <a:lumMod val="25000"/>
              </a:schemeClr>
            </a:solidFill>
          </a:endParaRPr>
        </a:p>
      </dsp:txBody>
      <dsp:txXfrm>
        <a:off x="201622" y="226652"/>
        <a:ext cx="645191" cy="855095"/>
      </dsp:txXfrm>
    </dsp:sp>
    <dsp:sp modelId="{C7431C9E-886D-4F7C-9F15-125DC352C359}">
      <dsp:nvSpPr>
        <dsp:cNvPr id="0" name=""/>
        <dsp:cNvSpPr/>
      </dsp:nvSpPr>
      <dsp:spPr>
        <a:xfrm>
          <a:off x="851854" y="94697"/>
          <a:ext cx="1119004" cy="1119004"/>
        </a:xfrm>
        <a:prstGeom prst="ellipse">
          <a:avLst/>
        </a:prstGeom>
        <a:solidFill>
          <a:schemeClr val="accent2">
            <a:alpha val="50000"/>
            <a:hueOff val="-1358492"/>
            <a:satOff val="19059"/>
            <a:lumOff val="3921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dirty="0" smtClean="0">
              <a:solidFill>
                <a:schemeClr val="bg2">
                  <a:lumMod val="25000"/>
                </a:schemeClr>
              </a:solidFill>
            </a:rPr>
            <a:t>文字图形</a:t>
          </a:r>
          <a:endParaRPr lang="zh-CN" sz="2400" kern="1200" dirty="0">
            <a:solidFill>
              <a:schemeClr val="bg2">
                <a:lumMod val="25000"/>
              </a:schemeClr>
            </a:solidFill>
          </a:endParaRPr>
        </a:p>
      </dsp:txBody>
      <dsp:txXfrm>
        <a:off x="1169409" y="226652"/>
        <a:ext cx="645191" cy="8550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CC1927-2BA3-4769-9423-CAAE2D385DAD}">
      <dsp:nvSpPr>
        <dsp:cNvPr id="0" name=""/>
        <dsp:cNvSpPr/>
      </dsp:nvSpPr>
      <dsp:spPr>
        <a:xfrm>
          <a:off x="96" y="0"/>
          <a:ext cx="1287916" cy="384873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/>
            <a:t>1. </a:t>
          </a:r>
          <a:r>
            <a:rPr lang="zh-CN" sz="2300" kern="1200" dirty="0" smtClean="0"/>
            <a:t>图片的位置</a:t>
          </a:r>
          <a:endParaRPr lang="zh-CN" sz="2300" kern="1200" dirty="0"/>
        </a:p>
      </dsp:txBody>
      <dsp:txXfrm>
        <a:off x="96" y="1539492"/>
        <a:ext cx="1287916" cy="1539492"/>
      </dsp:txXfrm>
    </dsp:sp>
    <dsp:sp modelId="{098662EF-0FE4-454A-B728-0AE816B05D4F}">
      <dsp:nvSpPr>
        <dsp:cNvPr id="0" name=""/>
        <dsp:cNvSpPr/>
      </dsp:nvSpPr>
      <dsp:spPr>
        <a:xfrm>
          <a:off x="38734" y="230923"/>
          <a:ext cx="1210641" cy="12816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D88AF2-2DA2-4B2E-A9F4-82D00F8953BE}">
      <dsp:nvSpPr>
        <dsp:cNvPr id="0" name=""/>
        <dsp:cNvSpPr/>
      </dsp:nvSpPr>
      <dsp:spPr>
        <a:xfrm>
          <a:off x="1326650" y="0"/>
          <a:ext cx="1287916" cy="384873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/>
            <a:t>2. </a:t>
          </a:r>
          <a:r>
            <a:rPr lang="zh-CN" sz="2300" kern="1200" dirty="0" smtClean="0"/>
            <a:t>图片的面积</a:t>
          </a:r>
          <a:endParaRPr lang="zh-CN" sz="2300" kern="1200" dirty="0"/>
        </a:p>
      </dsp:txBody>
      <dsp:txXfrm>
        <a:off x="1326650" y="1539492"/>
        <a:ext cx="1287916" cy="1539492"/>
      </dsp:txXfrm>
    </dsp:sp>
    <dsp:sp modelId="{0E70DFDE-EEA1-4FE2-9998-4C329A9321F7}">
      <dsp:nvSpPr>
        <dsp:cNvPr id="0" name=""/>
        <dsp:cNvSpPr/>
      </dsp:nvSpPr>
      <dsp:spPr>
        <a:xfrm>
          <a:off x="1365288" y="230923"/>
          <a:ext cx="1210641" cy="128162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BE9BD7-2B0B-4416-B5D9-0FC213291752}">
      <dsp:nvSpPr>
        <dsp:cNvPr id="0" name=""/>
        <dsp:cNvSpPr/>
      </dsp:nvSpPr>
      <dsp:spPr>
        <a:xfrm>
          <a:off x="2653204" y="0"/>
          <a:ext cx="1287916" cy="38487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/>
            <a:t>3. </a:t>
          </a:r>
          <a:r>
            <a:rPr lang="zh-CN" sz="2300" kern="1200" dirty="0" smtClean="0"/>
            <a:t>图片的数量</a:t>
          </a:r>
          <a:endParaRPr lang="zh-CN" sz="2300" kern="1200" dirty="0"/>
        </a:p>
      </dsp:txBody>
      <dsp:txXfrm>
        <a:off x="2653204" y="1539492"/>
        <a:ext cx="1287916" cy="1539492"/>
      </dsp:txXfrm>
    </dsp:sp>
    <dsp:sp modelId="{5C753A7B-172D-40BB-BADD-D0F1E647E872}">
      <dsp:nvSpPr>
        <dsp:cNvPr id="0" name=""/>
        <dsp:cNvSpPr/>
      </dsp:nvSpPr>
      <dsp:spPr>
        <a:xfrm>
          <a:off x="2691842" y="230923"/>
          <a:ext cx="1210641" cy="1281627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66DC2F-9C68-46FE-8CD0-890FF4F033D4}">
      <dsp:nvSpPr>
        <dsp:cNvPr id="0" name=""/>
        <dsp:cNvSpPr/>
      </dsp:nvSpPr>
      <dsp:spPr>
        <a:xfrm>
          <a:off x="3979758" y="0"/>
          <a:ext cx="1287916" cy="38487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/>
            <a:t>4. </a:t>
          </a:r>
          <a:r>
            <a:rPr lang="zh-CN" altLang="zh-CN" sz="2300" kern="1200" dirty="0" smtClean="0"/>
            <a:t>图片的形式</a:t>
          </a:r>
          <a:endParaRPr lang="zh-CN" sz="2300" kern="1200" dirty="0"/>
        </a:p>
      </dsp:txBody>
      <dsp:txXfrm>
        <a:off x="3979758" y="1539492"/>
        <a:ext cx="1287916" cy="1539492"/>
      </dsp:txXfrm>
    </dsp:sp>
    <dsp:sp modelId="{385ED42D-CDF3-4AEE-9F10-8CDBFC1FD4E2}">
      <dsp:nvSpPr>
        <dsp:cNvPr id="0" name=""/>
        <dsp:cNvSpPr/>
      </dsp:nvSpPr>
      <dsp:spPr>
        <a:xfrm>
          <a:off x="4018396" y="230923"/>
          <a:ext cx="1210641" cy="1281627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B00568-2BC6-44D2-890A-B7C038EB3507}">
      <dsp:nvSpPr>
        <dsp:cNvPr id="0" name=""/>
        <dsp:cNvSpPr/>
      </dsp:nvSpPr>
      <dsp:spPr>
        <a:xfrm>
          <a:off x="5306312" y="0"/>
          <a:ext cx="1287916" cy="384873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/>
            <a:t>5. </a:t>
          </a:r>
          <a:r>
            <a:rPr lang="zh-CN" altLang="zh-CN" sz="2300" kern="1200" dirty="0" smtClean="0"/>
            <a:t>图片的组合</a:t>
          </a:r>
          <a:endParaRPr lang="zh-CN" sz="2300" kern="1200" dirty="0"/>
        </a:p>
      </dsp:txBody>
      <dsp:txXfrm>
        <a:off x="5306312" y="1539492"/>
        <a:ext cx="1287916" cy="1539492"/>
      </dsp:txXfrm>
    </dsp:sp>
    <dsp:sp modelId="{35768443-8D3E-4CD0-A886-EAB5B1A446FF}">
      <dsp:nvSpPr>
        <dsp:cNvPr id="0" name=""/>
        <dsp:cNvSpPr/>
      </dsp:nvSpPr>
      <dsp:spPr>
        <a:xfrm>
          <a:off x="5344950" y="230923"/>
          <a:ext cx="1210641" cy="1281627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049F72-C016-40BC-A183-B250CE37E83B}">
      <dsp:nvSpPr>
        <dsp:cNvPr id="0" name=""/>
        <dsp:cNvSpPr/>
      </dsp:nvSpPr>
      <dsp:spPr>
        <a:xfrm>
          <a:off x="6632866" y="0"/>
          <a:ext cx="1287916" cy="384873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/>
            <a:t>6. </a:t>
          </a:r>
          <a:r>
            <a:rPr lang="zh-CN" altLang="zh-CN" sz="2300" kern="1200" dirty="0" smtClean="0"/>
            <a:t>图片的方向 </a:t>
          </a:r>
          <a:endParaRPr lang="zh-CN" sz="2300" kern="1200" dirty="0"/>
        </a:p>
      </dsp:txBody>
      <dsp:txXfrm>
        <a:off x="6632866" y="1539492"/>
        <a:ext cx="1287916" cy="1539492"/>
      </dsp:txXfrm>
    </dsp:sp>
    <dsp:sp modelId="{12B7B86D-B787-448D-A13E-F6D4DF60DF2A}">
      <dsp:nvSpPr>
        <dsp:cNvPr id="0" name=""/>
        <dsp:cNvSpPr/>
      </dsp:nvSpPr>
      <dsp:spPr>
        <a:xfrm>
          <a:off x="6671504" y="230923"/>
          <a:ext cx="1210641" cy="1281627"/>
        </a:xfrm>
        <a:prstGeom prst="ellipse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1168A3-D767-4D3C-A9F4-7CEA098E271E}">
      <dsp:nvSpPr>
        <dsp:cNvPr id="0" name=""/>
        <dsp:cNvSpPr/>
      </dsp:nvSpPr>
      <dsp:spPr>
        <a:xfrm>
          <a:off x="316835" y="3078984"/>
          <a:ext cx="7287209" cy="577309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65D090-772D-45EE-B69A-56F9D6BCF1CA}">
      <dsp:nvSpPr>
        <dsp:cNvPr id="0" name=""/>
        <dsp:cNvSpPr/>
      </dsp:nvSpPr>
      <dsp:spPr>
        <a:xfrm>
          <a:off x="862" y="1236079"/>
          <a:ext cx="1025302" cy="1025302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7CC6D3-CB81-4D6C-A670-20FB640079F3}">
      <dsp:nvSpPr>
        <dsp:cNvPr id="0" name=""/>
        <dsp:cNvSpPr/>
      </dsp:nvSpPr>
      <dsp:spPr>
        <a:xfrm rot="17700000">
          <a:off x="362133" y="400248"/>
          <a:ext cx="1274565" cy="61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0" rIns="0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smtClean="0"/>
            <a:t>方形图式 </a:t>
          </a:r>
          <a:endParaRPr lang="zh-CN" sz="2300" kern="1200"/>
        </a:p>
      </dsp:txBody>
      <dsp:txXfrm>
        <a:off x="362133" y="400248"/>
        <a:ext cx="1274565" cy="614241"/>
      </dsp:txXfrm>
    </dsp:sp>
    <dsp:sp modelId="{E7D9F2C0-7473-48D9-81A5-88EE49ED319E}">
      <dsp:nvSpPr>
        <dsp:cNvPr id="0" name=""/>
        <dsp:cNvSpPr/>
      </dsp:nvSpPr>
      <dsp:spPr>
        <a:xfrm>
          <a:off x="1103476" y="1236079"/>
          <a:ext cx="1025302" cy="1025302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98F414-CB44-4B7F-A350-092B6156FCAC}">
      <dsp:nvSpPr>
        <dsp:cNvPr id="0" name=""/>
        <dsp:cNvSpPr/>
      </dsp:nvSpPr>
      <dsp:spPr>
        <a:xfrm rot="17700000">
          <a:off x="1464747" y="400248"/>
          <a:ext cx="1274565" cy="61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0" rIns="0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smtClean="0"/>
            <a:t>出血图式</a:t>
          </a:r>
          <a:endParaRPr lang="zh-CN" sz="2300" kern="1200"/>
        </a:p>
      </dsp:txBody>
      <dsp:txXfrm>
        <a:off x="1464747" y="400248"/>
        <a:ext cx="1274565" cy="614241"/>
      </dsp:txXfrm>
    </dsp:sp>
    <dsp:sp modelId="{2AC70F2B-634C-4C7C-96F8-927B2C06E991}">
      <dsp:nvSpPr>
        <dsp:cNvPr id="0" name=""/>
        <dsp:cNvSpPr/>
      </dsp:nvSpPr>
      <dsp:spPr>
        <a:xfrm>
          <a:off x="2206090" y="1236079"/>
          <a:ext cx="1025302" cy="1025302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F57B3B-9D1F-4CB9-9C71-06352CFE229F}">
      <dsp:nvSpPr>
        <dsp:cNvPr id="0" name=""/>
        <dsp:cNvSpPr/>
      </dsp:nvSpPr>
      <dsp:spPr>
        <a:xfrm rot="17700000">
          <a:off x="2567361" y="400248"/>
          <a:ext cx="1274565" cy="61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0" rIns="0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smtClean="0"/>
            <a:t>退底图式  </a:t>
          </a:r>
          <a:endParaRPr lang="zh-CN" sz="2300" kern="1200"/>
        </a:p>
      </dsp:txBody>
      <dsp:txXfrm>
        <a:off x="2567361" y="400248"/>
        <a:ext cx="1274565" cy="614241"/>
      </dsp:txXfrm>
    </dsp:sp>
    <dsp:sp modelId="{7CDE28C6-8A26-4DBE-8C0E-75C022E28CCC}">
      <dsp:nvSpPr>
        <dsp:cNvPr id="0" name=""/>
        <dsp:cNvSpPr/>
      </dsp:nvSpPr>
      <dsp:spPr>
        <a:xfrm>
          <a:off x="3308704" y="1236079"/>
          <a:ext cx="1025302" cy="1025302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6405BF-35A7-4574-8C07-CAD778CD7ECA}">
      <dsp:nvSpPr>
        <dsp:cNvPr id="0" name=""/>
        <dsp:cNvSpPr/>
      </dsp:nvSpPr>
      <dsp:spPr>
        <a:xfrm rot="17700000">
          <a:off x="3669975" y="400248"/>
          <a:ext cx="1274565" cy="61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0" rIns="0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smtClean="0"/>
            <a:t>化网图式</a:t>
          </a:r>
          <a:endParaRPr lang="zh-CN" sz="2300" kern="1200"/>
        </a:p>
      </dsp:txBody>
      <dsp:txXfrm>
        <a:off x="3669975" y="400248"/>
        <a:ext cx="1274565" cy="614241"/>
      </dsp:txXfrm>
    </dsp:sp>
    <dsp:sp modelId="{930C7720-D4BC-4EA2-AE80-1094B0C10850}">
      <dsp:nvSpPr>
        <dsp:cNvPr id="0" name=""/>
        <dsp:cNvSpPr/>
      </dsp:nvSpPr>
      <dsp:spPr>
        <a:xfrm>
          <a:off x="4411318" y="1236079"/>
          <a:ext cx="1025302" cy="1025302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3BD148-14F0-4C31-9828-F7E39562515C}">
      <dsp:nvSpPr>
        <dsp:cNvPr id="0" name=""/>
        <dsp:cNvSpPr/>
      </dsp:nvSpPr>
      <dsp:spPr>
        <a:xfrm rot="17700000">
          <a:off x="4772589" y="400248"/>
          <a:ext cx="1274565" cy="61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0" rIns="0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smtClean="0"/>
            <a:t>特殊图式</a:t>
          </a:r>
          <a:endParaRPr lang="zh-CN" sz="2300" kern="1200"/>
        </a:p>
      </dsp:txBody>
      <dsp:txXfrm>
        <a:off x="4772589" y="400248"/>
        <a:ext cx="1274565" cy="61424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1F5F99-0285-4265-8B67-035BA16B0BA0}">
      <dsp:nvSpPr>
        <dsp:cNvPr id="0" name=""/>
        <dsp:cNvSpPr/>
      </dsp:nvSpPr>
      <dsp:spPr>
        <a:xfrm rot="10800000">
          <a:off x="667238" y="146"/>
          <a:ext cx="1809615" cy="84573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945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smtClean="0"/>
            <a:t>块状组合</a:t>
          </a:r>
          <a:endParaRPr lang="zh-CN" sz="2100" kern="1200"/>
        </a:p>
      </dsp:txBody>
      <dsp:txXfrm rot="10800000">
        <a:off x="878671" y="146"/>
        <a:ext cx="1598182" cy="845732"/>
      </dsp:txXfrm>
    </dsp:sp>
    <dsp:sp modelId="{24962AFD-0739-4C67-9756-1B035FB879D9}">
      <dsp:nvSpPr>
        <dsp:cNvPr id="0" name=""/>
        <dsp:cNvSpPr/>
      </dsp:nvSpPr>
      <dsp:spPr>
        <a:xfrm>
          <a:off x="244372" y="146"/>
          <a:ext cx="845732" cy="845732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56A56C-7CCB-4BAE-B109-CF4007629F34}">
      <dsp:nvSpPr>
        <dsp:cNvPr id="0" name=""/>
        <dsp:cNvSpPr/>
      </dsp:nvSpPr>
      <dsp:spPr>
        <a:xfrm rot="10800000">
          <a:off x="667238" y="1098336"/>
          <a:ext cx="1809615" cy="845732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945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smtClean="0"/>
            <a:t>散点组合</a:t>
          </a:r>
          <a:endParaRPr lang="zh-CN" sz="2100" kern="1200"/>
        </a:p>
      </dsp:txBody>
      <dsp:txXfrm rot="10800000">
        <a:off x="878671" y="1098336"/>
        <a:ext cx="1598182" cy="845732"/>
      </dsp:txXfrm>
    </dsp:sp>
    <dsp:sp modelId="{41432EC1-0713-4AD2-8BDC-3D373C9D78D1}">
      <dsp:nvSpPr>
        <dsp:cNvPr id="0" name=""/>
        <dsp:cNvSpPr/>
      </dsp:nvSpPr>
      <dsp:spPr>
        <a:xfrm>
          <a:off x="244372" y="1098336"/>
          <a:ext cx="845732" cy="845732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6C0C8-C4FA-4DE6-BCA5-AA262AFA48E1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B876C2-B0D3-47CF-9AAF-F19F9EBE59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70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876C2-B0D3-47CF-9AAF-F19F9EBE590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587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16133"/>
            <a:ext cx="3505200" cy="17346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6" y="2031357"/>
            <a:ext cx="3313355" cy="12766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6" y="3315810"/>
            <a:ext cx="3309803" cy="9454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137621"/>
            <a:ext cx="2133600" cy="563236"/>
          </a:xfrm>
        </p:spPr>
        <p:txBody>
          <a:bodyPr anchor="b"/>
          <a:lstStyle>
            <a:lvl1pPr algn="l">
              <a:defRPr sz="2400"/>
            </a:lvl1pPr>
          </a:lstStyle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4289975"/>
            <a:ext cx="2831592" cy="273844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4289975"/>
            <a:ext cx="643666" cy="27384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772610"/>
            <a:ext cx="1484453" cy="3585258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772610"/>
            <a:ext cx="5423704" cy="35852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175622"/>
            <a:ext cx="6637468" cy="1021556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6" y="3200400"/>
            <a:ext cx="6637467" cy="114031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1735074"/>
            <a:ext cx="3419856" cy="26197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1735073"/>
            <a:ext cx="3419856" cy="26197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1737007"/>
            <a:ext cx="305714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231021"/>
            <a:ext cx="3419856" cy="21268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8" y="1737007"/>
            <a:ext cx="3055717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231021"/>
            <a:ext cx="3419856" cy="21268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8" name="Rectangle 57"/>
          <p:cNvSpPr/>
          <p:nvPr/>
        </p:nvSpPr>
        <p:spPr>
          <a:xfrm>
            <a:off x="905572" y="451413"/>
            <a:ext cx="3562257" cy="42363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642395"/>
            <a:ext cx="3090440" cy="3863051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4293627"/>
            <a:ext cx="3493664" cy="273844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1993076"/>
            <a:ext cx="3304572" cy="109736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3102746"/>
            <a:ext cx="3298784" cy="113842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2" y="451413"/>
            <a:ext cx="3562257" cy="4236334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1995678"/>
            <a:ext cx="3300984" cy="109728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9" y="520346"/>
            <a:ext cx="3359623" cy="4101084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1" y="3099816"/>
            <a:ext cx="3300573" cy="113967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4293627"/>
            <a:ext cx="3493664" cy="273844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51435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250116"/>
            <a:ext cx="8229600" cy="463923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16133"/>
            <a:ext cx="3679116" cy="52443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770748"/>
            <a:ext cx="7024744" cy="8572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3" y="1742739"/>
            <a:ext cx="6777317" cy="2631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1683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1BC1558-81BA-49FC-BD75-3F02E0D7F630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4389120"/>
            <a:ext cx="350215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168369"/>
            <a:ext cx="13321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8524469-D089-455E-B8CA-456CE943E8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840259"/>
            <a:ext cx="478853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zh-CN" dirty="0"/>
              <a:t>版面中的图形，应该理解为除文字外一切有形的部分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zh-CN" dirty="0" smtClean="0"/>
              <a:t>图形</a:t>
            </a:r>
            <a:r>
              <a:rPr lang="zh-CN" altLang="zh-CN" dirty="0"/>
              <a:t>可以辅助文字，帮助理解，起到导读的作用。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zh-CN" dirty="0"/>
              <a:t>图片能够高境界的把我们的意念表现出来，使原本平淡的画面变成强有力的诉求性画面，更富创造性</a:t>
            </a:r>
            <a:r>
              <a:rPr lang="zh-CN" altLang="zh-CN" dirty="0" smtClean="0"/>
              <a:t>。</a:t>
            </a:r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045" y="840259"/>
            <a:ext cx="2536456" cy="357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152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788745"/>
            <a:ext cx="496855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1</a:t>
            </a:r>
            <a:r>
              <a:rPr lang="zh-CN" altLang="zh-CN" dirty="0">
                <a:solidFill>
                  <a:srgbClr val="FFFF00"/>
                </a:solidFill>
              </a:rPr>
              <a:t>、图形</a:t>
            </a:r>
            <a:r>
              <a:rPr lang="zh-CN" altLang="zh-CN" dirty="0">
                <a:solidFill>
                  <a:srgbClr val="FFFF00"/>
                </a:solidFill>
              </a:rPr>
              <a:t>的简洁性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图形在排版设计中最直接的效果就是简洁明了，主题突出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915566"/>
            <a:ext cx="2422712" cy="34358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36" y="2393098"/>
            <a:ext cx="4241786" cy="212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80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6667" y="817424"/>
            <a:ext cx="76328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2</a:t>
            </a:r>
            <a:r>
              <a:rPr lang="zh-CN" altLang="zh-CN" dirty="0">
                <a:solidFill>
                  <a:srgbClr val="FFFF00"/>
                </a:solidFill>
              </a:rPr>
              <a:t>、图形的夸张性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夸张是设计师最常借用的一种表现手法，它将对象中的特殊和个性中美的方面进行明显的夸大，并凭借于想象，充分扩大事物的特征，造成新奇变幻的版面情趣，以此来加强版面的艺术感染力，从而加速信息传达的时效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74" y="2571750"/>
            <a:ext cx="3079527" cy="2165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926" y="2571750"/>
            <a:ext cx="3350575" cy="216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641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6049" y="627534"/>
            <a:ext cx="74319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3. </a:t>
            </a:r>
            <a:r>
              <a:rPr lang="zh-CN" altLang="zh-CN" dirty="0">
                <a:solidFill>
                  <a:srgbClr val="FFFF00"/>
                </a:solidFill>
              </a:rPr>
              <a:t>图形的具象性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>
                <a:solidFill>
                  <a:schemeClr val="tx2">
                    <a:lumMod val="75000"/>
                    <a:lumOff val="25000"/>
                  </a:schemeClr>
                </a:solidFill>
              </a:rPr>
              <a:t>具象性图形最大的特点在于真实地反映自然形态的美</a:t>
            </a:r>
            <a:r>
              <a:rPr lang="zh-CN" altLang="zh-CN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在</a:t>
            </a:r>
            <a:r>
              <a:rPr lang="zh-CN" altLang="zh-CN" dirty="0"/>
              <a:t>以人物、动物、植物、图形的具象性具象性图形最大的特点在于真实地反映自然形态的美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在</a:t>
            </a:r>
            <a:r>
              <a:rPr lang="zh-CN" altLang="zh-CN" dirty="0"/>
              <a:t>以人物、动物、植物、矿物或自然环境为元素的造型中，以写实性与装饰性相结合，令人产生具体清晰、亲切生动和信任感、以反映事物的内涵和自身的艺术性去吸引和感染</a:t>
            </a:r>
            <a:r>
              <a:rPr lang="zh-CN" altLang="zh-CN" dirty="0" smtClean="0"/>
              <a:t>读者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使</a:t>
            </a:r>
            <a:r>
              <a:rPr lang="zh-CN" altLang="zh-CN" dirty="0"/>
              <a:t>版面构成一目了，深得读者尤其是儿童的广泛</a:t>
            </a:r>
            <a:r>
              <a:rPr lang="zh-CN" altLang="zh-CN" dirty="0" smtClean="0"/>
              <a:t>喜爱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14988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203598"/>
            <a:ext cx="3968944" cy="30243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11177"/>
            <a:ext cx="3096344" cy="452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59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1619" y="863590"/>
            <a:ext cx="68407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4</a:t>
            </a:r>
            <a:r>
              <a:rPr lang="en-US" altLang="zh-CN" dirty="0">
                <a:solidFill>
                  <a:srgbClr val="FFFF00"/>
                </a:solidFill>
              </a:rPr>
              <a:t>. </a:t>
            </a:r>
            <a:r>
              <a:rPr lang="zh-CN" altLang="zh-CN" dirty="0">
                <a:solidFill>
                  <a:srgbClr val="FFFF00"/>
                </a:solidFill>
              </a:rPr>
              <a:t>图形的抽象性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抽象性图形以简洁单纯而又鲜明的特征为主要特色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它</a:t>
            </a:r>
            <a:r>
              <a:rPr lang="zh-CN" altLang="zh-CN" dirty="0"/>
              <a:t>运用几何形的点、线、面及圆、方、三角等形来构成，是规律的概括与提炼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所谓</a:t>
            </a:r>
            <a:r>
              <a:rPr lang="zh-CN" altLang="zh-CN" dirty="0"/>
              <a:t>“言有尽而意无穷”，就是利用有限的形式语言所营造的空间意境，让读者的想象力去填补、去联想、去体味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这种</a:t>
            </a:r>
            <a:r>
              <a:rPr lang="zh-CN" altLang="zh-CN" dirty="0"/>
              <a:t>简炼精美的图形为现代人们所喜闻乐见，其表现的前景是广阔的、深远的、无限的，而构成的版面更具有时代特色。 </a:t>
            </a:r>
          </a:p>
        </p:txBody>
      </p:sp>
    </p:spTree>
    <p:extLst>
      <p:ext uri="{BB962C8B-B14F-4D97-AF65-F5344CB8AC3E}">
        <p14:creationId xmlns:p14="http://schemas.microsoft.com/office/powerpoint/2010/main" val="159925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786" y="744383"/>
            <a:ext cx="2771827" cy="3919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44383"/>
            <a:ext cx="3026939" cy="391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6918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771550"/>
            <a:ext cx="7272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5</a:t>
            </a:r>
            <a:r>
              <a:rPr lang="zh-CN" altLang="zh-CN" dirty="0">
                <a:solidFill>
                  <a:srgbClr val="FFFF00"/>
                </a:solidFill>
              </a:rPr>
              <a:t>、图形的符号性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在排版设计中</a:t>
            </a:r>
            <a:r>
              <a:rPr lang="en-US" altLang="zh-CN" dirty="0"/>
              <a:t>,</a:t>
            </a:r>
            <a:r>
              <a:rPr lang="zh-CN" altLang="zh-CN" dirty="0"/>
              <a:t>图形符号性最具代表性</a:t>
            </a:r>
            <a:r>
              <a:rPr lang="en-US" altLang="zh-CN" dirty="0"/>
              <a:t>,</a:t>
            </a:r>
            <a:r>
              <a:rPr lang="zh-CN" altLang="zh-CN" dirty="0"/>
              <a:t>它是人们把信息与某种事物相关联</a:t>
            </a:r>
            <a:r>
              <a:rPr lang="en-US" altLang="zh-CN" dirty="0"/>
              <a:t>,</a:t>
            </a:r>
            <a:r>
              <a:rPr lang="zh-CN" altLang="zh-CN" dirty="0"/>
              <a:t>然后再通过视觉感知其代表一定的事物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当</a:t>
            </a:r>
            <a:r>
              <a:rPr lang="zh-CN" altLang="zh-CN" dirty="0"/>
              <a:t>这种对象被公众认同时</a:t>
            </a:r>
            <a:r>
              <a:rPr lang="en-US" altLang="zh-CN" dirty="0"/>
              <a:t>,</a:t>
            </a:r>
            <a:r>
              <a:rPr lang="zh-CN" altLang="zh-CN" dirty="0"/>
              <a:t>便成为代表这个事物的图形符号。如国徽是一种符号</a:t>
            </a:r>
            <a:r>
              <a:rPr lang="en-US" altLang="zh-CN" dirty="0"/>
              <a:t>,</a:t>
            </a:r>
            <a:r>
              <a:rPr lang="zh-CN" altLang="zh-CN" dirty="0"/>
              <a:t>它是一个国家的象征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图形符号</a:t>
            </a:r>
            <a:r>
              <a:rPr lang="zh-CN" altLang="zh-CN" dirty="0"/>
              <a:t>在排版设计中最具有简洁</a:t>
            </a:r>
            <a:r>
              <a:rPr lang="en-US" altLang="zh-CN" dirty="0"/>
              <a:t>,</a:t>
            </a:r>
            <a:r>
              <a:rPr lang="zh-CN" altLang="zh-CN" dirty="0"/>
              <a:t>醒目</a:t>
            </a:r>
            <a:r>
              <a:rPr lang="en-US" altLang="zh-CN" dirty="0"/>
              <a:t>,</a:t>
            </a:r>
            <a:r>
              <a:rPr lang="zh-CN" altLang="zh-CN" dirty="0"/>
              <a:t>变化多端的视觉体验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389423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241" y="1131590"/>
            <a:ext cx="2311018" cy="3270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1887"/>
            <a:ext cx="3312368" cy="467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768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616055482"/>
              </p:ext>
            </p:extLst>
          </p:nvPr>
        </p:nvGraphicFramePr>
        <p:xfrm>
          <a:off x="3131840" y="1205120"/>
          <a:ext cx="4032448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圆角矩形 3"/>
          <p:cNvSpPr/>
          <p:nvPr/>
        </p:nvSpPr>
        <p:spPr>
          <a:xfrm>
            <a:off x="2411760" y="1203598"/>
            <a:ext cx="720080" cy="295232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 smtClean="0"/>
              <a:t>图形符号</a:t>
            </a:r>
            <a:r>
              <a:rPr lang="zh-CN" altLang="zh-CN" dirty="0" smtClean="0"/>
              <a:t>的</a:t>
            </a:r>
            <a:r>
              <a:rPr lang="zh-CN" altLang="en-US" dirty="0" smtClean="0"/>
              <a:t>三个</a:t>
            </a:r>
            <a:r>
              <a:rPr lang="zh-CN" altLang="zh-CN" dirty="0" smtClean="0"/>
              <a:t>内涵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8543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523220"/>
            <a:ext cx="792088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rgbClr val="FFFF00"/>
                </a:solidFill>
              </a:rPr>
              <a:t>符号</a:t>
            </a:r>
            <a:r>
              <a:rPr lang="zh-CN" altLang="zh-CN" dirty="0">
                <a:solidFill>
                  <a:srgbClr val="FFFF00"/>
                </a:solidFill>
              </a:rPr>
              <a:t>的</a:t>
            </a:r>
            <a:r>
              <a:rPr lang="zh-CN" altLang="zh-CN" dirty="0">
                <a:solidFill>
                  <a:srgbClr val="FFFF00"/>
                </a:solidFill>
              </a:rPr>
              <a:t>象征性</a:t>
            </a:r>
            <a:endParaRPr lang="en-US" altLang="zh-CN" dirty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/>
              <a:t>运用</a:t>
            </a:r>
            <a:r>
              <a:rPr lang="zh-CN" altLang="zh-CN" dirty="0"/>
              <a:t>感性、含蓄、隐喻的</a:t>
            </a:r>
            <a:r>
              <a:rPr lang="zh-CN" altLang="zh-CN" dirty="0" smtClean="0"/>
              <a:t>符号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暗示</a:t>
            </a:r>
            <a:r>
              <a:rPr lang="zh-CN" altLang="zh-CN" dirty="0"/>
              <a:t>和启发人们产生</a:t>
            </a:r>
            <a:r>
              <a:rPr lang="zh-CN" altLang="zh-CN" dirty="0" smtClean="0"/>
              <a:t>联想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揭示</a:t>
            </a:r>
            <a:r>
              <a:rPr lang="zh-CN" altLang="zh-CN" dirty="0"/>
              <a:t>着情感内容和思想观念。</a:t>
            </a:r>
          </a:p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rgbClr val="FFFF00"/>
                </a:solidFill>
              </a:rPr>
              <a:t>符号的形象性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以具体清晰的符号去表现版面内容，图形符号与内容的传达往往是相一致的，也就是说它与事物的本质联为一体。 </a:t>
            </a:r>
          </a:p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rgbClr val="FFFF00"/>
                </a:solidFill>
              </a:rPr>
              <a:t>符号的指示性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顾名思义，这是一种命令、传达、指示性的符号。在版面构成中，经常采用此种形式，以此引领、诱导读者的视线，沿着设计师的视线流程进行阅读。</a:t>
            </a:r>
          </a:p>
        </p:txBody>
      </p:sp>
    </p:spTree>
    <p:extLst>
      <p:ext uri="{BB962C8B-B14F-4D97-AF65-F5344CB8AC3E}">
        <p14:creationId xmlns:p14="http://schemas.microsoft.com/office/powerpoint/2010/main" val="2730916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03392062255&amp;di=34e06bc8f83efaeb7a9623d2e348a83a&amp;imgtype=0&amp;src=http%3A%2F%2Fimg.zcool.cn%2Fcommunity%2F0249de58a00848a801219c7720dff2.jpg%40800w_1l_2o_100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700" y="771550"/>
            <a:ext cx="5400600" cy="392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783836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655841"/>
            <a:ext cx="6999853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6</a:t>
            </a:r>
            <a:r>
              <a:rPr lang="zh-CN" altLang="zh-CN" dirty="0">
                <a:solidFill>
                  <a:srgbClr val="FFFF00"/>
                </a:solidFill>
              </a:rPr>
              <a:t>、图形的文字性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文字的图形化特征，历来是设计师们乐此不疲的创作素材。中国历来讲究书画同源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其</a:t>
            </a:r>
            <a:r>
              <a:rPr lang="zh-CN" altLang="zh-CN" dirty="0"/>
              <a:t>文字本身就具有图形之美而达到艺术境界。以图造字早在上古时期的甲骨文就开始了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至今</a:t>
            </a:r>
            <a:r>
              <a:rPr lang="zh-CN" altLang="zh-CN" dirty="0"/>
              <a:t>其文字结构依然符合图形审美的构成原则。世界上的文字也不外乎象形和符号等形式。所以说要从文字中发现可组成图形的因素实在是一件轻而易举之事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它</a:t>
            </a:r>
            <a:r>
              <a:rPr lang="zh-CN" altLang="zh-CN" dirty="0"/>
              <a:t>包含有图形文字和文字图形的双层意义。 </a:t>
            </a: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004844082"/>
              </p:ext>
            </p:extLst>
          </p:nvPr>
        </p:nvGraphicFramePr>
        <p:xfrm>
          <a:off x="6387277" y="3651870"/>
          <a:ext cx="2016224" cy="1308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0098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771550"/>
            <a:ext cx="735989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FF00"/>
                </a:solidFill>
              </a:rPr>
              <a:t>（</a:t>
            </a:r>
            <a:r>
              <a:rPr lang="en-US" altLang="zh-CN" dirty="0">
                <a:solidFill>
                  <a:srgbClr val="FFFF00"/>
                </a:solidFill>
              </a:rPr>
              <a:t>1</a:t>
            </a:r>
            <a:r>
              <a:rPr lang="zh-CN" altLang="en-US" dirty="0">
                <a:solidFill>
                  <a:srgbClr val="FFFF00"/>
                </a:solidFill>
              </a:rPr>
              <a:t>）</a:t>
            </a:r>
            <a:r>
              <a:rPr lang="zh-CN" altLang="zh-CN" dirty="0">
                <a:solidFill>
                  <a:srgbClr val="FFFF00"/>
                </a:solidFill>
              </a:rPr>
              <a:t>图形</a:t>
            </a:r>
            <a:r>
              <a:rPr lang="zh-CN" altLang="zh-CN" dirty="0">
                <a:solidFill>
                  <a:srgbClr val="FFFF00"/>
                </a:solidFill>
              </a:rPr>
              <a:t>文字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图形文字是指将文字用图形的形式来处理构成版面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这种</a:t>
            </a:r>
            <a:r>
              <a:rPr lang="zh-CN" altLang="zh-CN" dirty="0"/>
              <a:t>版式在版面构成中占有重要的地位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运用</a:t>
            </a:r>
            <a:r>
              <a:rPr lang="zh-CN" altLang="zh-CN" dirty="0"/>
              <a:t>重叠、放射、变形等形式在视觉上产生特殊效果，给图形文字开辟了一个新的设计领域。 </a:t>
            </a:r>
          </a:p>
        </p:txBody>
      </p:sp>
    </p:spTree>
    <p:extLst>
      <p:ext uri="{BB962C8B-B14F-4D97-AF65-F5344CB8AC3E}">
        <p14:creationId xmlns:p14="http://schemas.microsoft.com/office/powerpoint/2010/main" val="19418270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6505" y="661649"/>
            <a:ext cx="208823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FF00"/>
                </a:solidFill>
              </a:rPr>
              <a:t>（</a:t>
            </a:r>
            <a:r>
              <a:rPr lang="en-US" altLang="zh-CN" dirty="0">
                <a:solidFill>
                  <a:srgbClr val="FFFF00"/>
                </a:solidFill>
              </a:rPr>
              <a:t>1</a:t>
            </a:r>
            <a:r>
              <a:rPr lang="zh-CN" altLang="en-US" dirty="0">
                <a:solidFill>
                  <a:srgbClr val="FFFF00"/>
                </a:solidFill>
              </a:rPr>
              <a:t>）</a:t>
            </a:r>
            <a:r>
              <a:rPr lang="zh-CN" altLang="zh-CN" dirty="0">
                <a:solidFill>
                  <a:srgbClr val="FFFF00"/>
                </a:solidFill>
              </a:rPr>
              <a:t>图形</a:t>
            </a:r>
            <a:r>
              <a:rPr lang="zh-CN" altLang="zh-CN" dirty="0" smtClean="0">
                <a:solidFill>
                  <a:srgbClr val="FFFF00"/>
                </a:solidFill>
              </a:rPr>
              <a:t>文字</a:t>
            </a:r>
            <a:r>
              <a:rPr lang="en-US" altLang="zh-CN" dirty="0" smtClean="0">
                <a:solidFill>
                  <a:srgbClr val="FFFF00"/>
                </a:solidFill>
              </a:rPr>
              <a:t> </a:t>
            </a:r>
            <a:endParaRPr lang="zh-CN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79381"/>
            <a:ext cx="2448272" cy="3462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915565"/>
            <a:ext cx="2870606" cy="382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4258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1" y="771550"/>
            <a:ext cx="40324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FF00"/>
                </a:solidFill>
              </a:rPr>
              <a:t>（</a:t>
            </a:r>
            <a:r>
              <a:rPr lang="en-US" altLang="zh-CN" dirty="0">
                <a:solidFill>
                  <a:srgbClr val="FFFF00"/>
                </a:solidFill>
              </a:rPr>
              <a:t>2</a:t>
            </a:r>
            <a:r>
              <a:rPr lang="zh-CN" altLang="en-US" dirty="0">
                <a:solidFill>
                  <a:srgbClr val="FFFF00"/>
                </a:solidFill>
              </a:rPr>
              <a:t>）</a:t>
            </a:r>
            <a:r>
              <a:rPr lang="zh-CN" altLang="zh-CN" dirty="0">
                <a:solidFill>
                  <a:srgbClr val="FFFF00"/>
                </a:solidFill>
              </a:rPr>
              <a:t>文字</a:t>
            </a:r>
            <a:r>
              <a:rPr lang="zh-CN" altLang="zh-CN" dirty="0">
                <a:solidFill>
                  <a:srgbClr val="FFFF00"/>
                </a:solidFill>
              </a:rPr>
              <a:t>图形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就是</a:t>
            </a:r>
            <a:r>
              <a:rPr lang="zh-CN" altLang="zh-CN" dirty="0"/>
              <a:t>将文字作为最基本单位的点、线、面出现在设计中</a:t>
            </a:r>
            <a:r>
              <a:rPr lang="en-US" altLang="zh-CN" dirty="0"/>
              <a:t>,</a:t>
            </a:r>
            <a:r>
              <a:rPr lang="zh-CN" altLang="zh-CN" dirty="0"/>
              <a:t>使其成为排版设计的一部分，甚至整体达到图文并茂、别具一格的版面构成形式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这</a:t>
            </a:r>
            <a:r>
              <a:rPr lang="zh-CN" altLang="zh-CN" dirty="0"/>
              <a:t>是一种极具趣味的构成方式，往往能起到活跃人们视线、产生生动妙趣的效果。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422" y="771550"/>
            <a:ext cx="1762202" cy="2520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046" y="2139702"/>
            <a:ext cx="1956286" cy="276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3621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818152"/>
            <a:ext cx="705678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 smtClean="0"/>
              <a:t>以</a:t>
            </a:r>
            <a:r>
              <a:rPr lang="zh-CN" altLang="zh-CN" dirty="0"/>
              <a:t>图片为主的排版样式。图片在排版设计中，占有很大的</a:t>
            </a:r>
            <a:r>
              <a:rPr lang="zh-CN" altLang="zh-CN" dirty="0" smtClean="0"/>
              <a:t>比重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视觉</a:t>
            </a:r>
            <a:r>
              <a:rPr lang="zh-CN" altLang="zh-CN" dirty="0"/>
              <a:t>冲击力比文字强</a:t>
            </a:r>
            <a:r>
              <a:rPr lang="en-US" altLang="zh-CN" dirty="0"/>
              <a:t>85</a:t>
            </a:r>
            <a:r>
              <a:rPr lang="en-US" altLang="zh-CN" dirty="0" smtClean="0"/>
              <a:t>%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 smtClean="0"/>
              <a:t>也</a:t>
            </a:r>
            <a:r>
              <a:rPr lang="zh-CN" altLang="zh-CN" dirty="0"/>
              <a:t>有这样一说，一幅图版胜于千字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 smtClean="0"/>
              <a:t>但</a:t>
            </a:r>
            <a:r>
              <a:rPr lang="zh-CN" altLang="zh-CN" dirty="0"/>
              <a:t>这并非语言或文字表现力减弱了而是说图片在视觉传达上能辅助文字，帮助理解，更可以使版面立体、真实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 smtClean="0"/>
              <a:t>图片</a:t>
            </a:r>
            <a:r>
              <a:rPr lang="zh-CN" altLang="zh-CN" dirty="0"/>
              <a:t>能具体而直接地把我们的意念高素质、高境界地表现出来使本来物变成强而有力的诉求性画面，充满了更强烈的创造性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 smtClean="0"/>
              <a:t>图片</a:t>
            </a:r>
            <a:r>
              <a:rPr lang="zh-CN" altLang="zh-CN" dirty="0"/>
              <a:t>在排版设计要素</a:t>
            </a:r>
            <a:r>
              <a:rPr lang="zh-CN" altLang="zh-CN" dirty="0" smtClean="0"/>
              <a:t>中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形成</a:t>
            </a:r>
            <a:r>
              <a:rPr lang="zh-CN" altLang="zh-CN" dirty="0"/>
              <a:t>了独特的性格以及吸引视觉的重要</a:t>
            </a:r>
            <a:r>
              <a:rPr lang="zh-CN" altLang="zh-CN" dirty="0" smtClean="0"/>
              <a:t>素材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视觉</a:t>
            </a:r>
            <a:r>
              <a:rPr lang="zh-CN" altLang="zh-CN" dirty="0"/>
              <a:t>效果和导读</a:t>
            </a:r>
            <a:r>
              <a:rPr lang="zh-CN" altLang="zh-CN" dirty="0" smtClean="0"/>
              <a:t>效果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9552" y="261610"/>
            <a:ext cx="271099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zh-CN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图片排版样式</a:t>
            </a:r>
            <a:r>
              <a:rPr lang="en-US" altLang="zh-CN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endParaRPr lang="zh-CN" altLang="en-US" sz="28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7912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655077517"/>
              </p:ext>
            </p:extLst>
          </p:nvPr>
        </p:nvGraphicFramePr>
        <p:xfrm>
          <a:off x="683568" y="843558"/>
          <a:ext cx="7920880" cy="3848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895453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5574" y="987574"/>
            <a:ext cx="46805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1. </a:t>
            </a:r>
            <a:r>
              <a:rPr lang="zh-CN" altLang="zh-CN" dirty="0">
                <a:solidFill>
                  <a:srgbClr val="FFFF00"/>
                </a:solidFill>
              </a:rPr>
              <a:t>图片</a:t>
            </a:r>
            <a:r>
              <a:rPr lang="zh-CN" altLang="zh-CN" dirty="0">
                <a:solidFill>
                  <a:srgbClr val="FFFF00"/>
                </a:solidFill>
              </a:rPr>
              <a:t>的位置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图片放置的位置，直接关系到版面的构图布局、版面中的左右上下及对角线的四角都是视线的焦点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在</a:t>
            </a:r>
            <a:r>
              <a:rPr lang="zh-CN" altLang="zh-CN" dirty="0"/>
              <a:t>这焦点上恰到好处地安排图片，版面的视觉冲击力就会明显地表露出来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编排</a:t>
            </a:r>
            <a:r>
              <a:rPr lang="zh-CN" altLang="zh-CN" dirty="0"/>
              <a:t>中有效地控制住这些点，可使版面变得清晰、简洁而富于条理性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094" y="1563638"/>
            <a:ext cx="3157407" cy="237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783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52128"/>
            <a:ext cx="3766918" cy="28392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52128"/>
            <a:ext cx="3766918" cy="283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2548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7" y="834664"/>
            <a:ext cx="38884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2</a:t>
            </a:r>
            <a:r>
              <a:rPr lang="en-US" altLang="zh-CN" dirty="0">
                <a:solidFill>
                  <a:srgbClr val="FFFF00"/>
                </a:solidFill>
              </a:rPr>
              <a:t>.</a:t>
            </a:r>
            <a:r>
              <a:rPr lang="zh-CN" altLang="zh-CN" dirty="0">
                <a:solidFill>
                  <a:srgbClr val="FFFF00"/>
                </a:solidFill>
              </a:rPr>
              <a:t>图片的</a:t>
            </a:r>
            <a:r>
              <a:rPr lang="zh-CN" altLang="zh-CN" dirty="0" smtClean="0">
                <a:solidFill>
                  <a:srgbClr val="FFFF00"/>
                </a:solidFill>
              </a:rPr>
              <a:t>面积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endParaRPr lang="zh-CN" altLang="zh-CN" dirty="0">
              <a:solidFill>
                <a:srgbClr val="FFFF0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图版面积的大小安排，直接关系到版面的视觉传达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一般</a:t>
            </a:r>
            <a:r>
              <a:rPr lang="zh-CN" altLang="zh-CN" dirty="0"/>
              <a:t>情况下，把那些重要的、吸引读者注意力的图片放大，从属的图片缩小，形成主次分明的格局，</a:t>
            </a:r>
            <a:r>
              <a:rPr lang="zh-CN" altLang="zh-CN" dirty="0">
                <a:solidFill>
                  <a:srgbClr val="FFFF00"/>
                </a:solidFill>
              </a:rPr>
              <a:t>这是排版设计的</a:t>
            </a:r>
            <a:r>
              <a:rPr lang="zh-CN" altLang="zh-CN" dirty="0" smtClean="0">
                <a:solidFill>
                  <a:srgbClr val="FFFF00"/>
                </a:solidFill>
              </a:rPr>
              <a:t>基本原则</a:t>
            </a:r>
            <a:r>
              <a:rPr lang="zh-CN" altLang="en-US" dirty="0" smtClean="0">
                <a:solidFill>
                  <a:srgbClr val="FFFF00"/>
                </a:solidFill>
              </a:rPr>
              <a:t>。</a:t>
            </a:r>
            <a:endParaRPr lang="zh-CN" altLang="en-US" dirty="0">
              <a:solidFill>
                <a:srgbClr val="FFFF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834664"/>
            <a:ext cx="1817490" cy="25717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936" y="1682890"/>
            <a:ext cx="2185115" cy="257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7671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1580" y="699542"/>
            <a:ext cx="75608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3</a:t>
            </a:r>
            <a:r>
              <a:rPr lang="en-US" altLang="zh-CN" dirty="0">
                <a:solidFill>
                  <a:srgbClr val="FFFF00"/>
                </a:solidFill>
              </a:rPr>
              <a:t>.</a:t>
            </a:r>
            <a:r>
              <a:rPr lang="zh-CN" altLang="zh-CN" dirty="0">
                <a:solidFill>
                  <a:srgbClr val="FFFF00"/>
                </a:solidFill>
              </a:rPr>
              <a:t>图片的数量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/>
              <a:t>图片的数量多寡，可影响到读者的阅读兴趣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 smtClean="0"/>
              <a:t>如果</a:t>
            </a:r>
            <a:r>
              <a:rPr lang="zh-CN" altLang="zh-CN" dirty="0"/>
              <a:t>版面只采用一张图片</a:t>
            </a:r>
            <a:r>
              <a:rPr lang="zh-CN" altLang="zh-CN" dirty="0" smtClean="0"/>
              <a:t>时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那么</a:t>
            </a:r>
            <a:r>
              <a:rPr lang="zh-CN" altLang="zh-CN" dirty="0"/>
              <a:t>，其质量就决定着人们对它的印象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 smtClean="0"/>
              <a:t>往往</a:t>
            </a:r>
            <a:r>
              <a:rPr lang="zh-CN" altLang="zh-CN" dirty="0"/>
              <a:t>这是显示出格调高雅的视觉效果之根本保证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 smtClean="0"/>
              <a:t>增加</a:t>
            </a:r>
            <a:r>
              <a:rPr lang="zh-CN" altLang="zh-CN" dirty="0"/>
              <a:t>一张图片就变为较为活跃的版面了，同时也就出现了对比的格局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 smtClean="0"/>
              <a:t>图片</a:t>
            </a:r>
            <a:r>
              <a:rPr lang="zh-CN" altLang="zh-CN" dirty="0"/>
              <a:t>增加到三张以上，就能营造出很热闹的版面氛围</a:t>
            </a:r>
            <a:r>
              <a:rPr lang="zh-CN" altLang="zh-CN" dirty="0" smtClean="0"/>
              <a:t>了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非常</a:t>
            </a:r>
            <a:r>
              <a:rPr lang="zh-CN" altLang="zh-CN" dirty="0"/>
              <a:t>适合于普及的、热闹的和新闻性强的读物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 smtClean="0"/>
              <a:t>有了</a:t>
            </a:r>
            <a:r>
              <a:rPr lang="zh-CN" altLang="zh-CN" dirty="0"/>
              <a:t>多张照片，就有了浏览的余地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 smtClean="0"/>
              <a:t>数量</a:t>
            </a:r>
            <a:r>
              <a:rPr lang="zh-CN" altLang="zh-CN" dirty="0"/>
              <a:t>的多少，并不是设计者的随心所欲，而最重要的是根据版面的内容来精心安排。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8498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1279088"/>
            <a:ext cx="728788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图片</a:t>
            </a:r>
            <a:r>
              <a:rPr lang="zh-CN" altLang="zh-CN" dirty="0"/>
              <a:t>的放置主要集中在版面的上下左右及对角线的四角，在这些点上恰到好处的安排图片，可使版面清晰、简洁、富有条理性，具有明显的视觉冲击力。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想要使版面达到良好的视觉效果和情感传达，就要合理安排图片的大小，基本原则是形成主次分明的格局，将能吸引读者的图片适量放大，从属图片缩小。</a:t>
            </a:r>
          </a:p>
        </p:txBody>
      </p:sp>
    </p:spTree>
    <p:extLst>
      <p:ext uri="{BB962C8B-B14F-4D97-AF65-F5344CB8AC3E}">
        <p14:creationId xmlns:p14="http://schemas.microsoft.com/office/powerpoint/2010/main" val="39021189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11510"/>
            <a:ext cx="2807086" cy="38584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312" y="915566"/>
            <a:ext cx="2941189" cy="385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487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771550"/>
            <a:ext cx="734481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 4</a:t>
            </a:r>
            <a:r>
              <a:rPr lang="en-US" altLang="zh-CN" dirty="0">
                <a:solidFill>
                  <a:srgbClr val="FFFF00"/>
                </a:solidFill>
              </a:rPr>
              <a:t>.</a:t>
            </a:r>
            <a:r>
              <a:rPr lang="zh-CN" altLang="zh-CN" dirty="0">
                <a:solidFill>
                  <a:srgbClr val="FFFF00"/>
                </a:solidFill>
              </a:rPr>
              <a:t>图片</a:t>
            </a:r>
            <a:r>
              <a:rPr lang="zh-CN" altLang="zh-CN" dirty="0">
                <a:solidFill>
                  <a:srgbClr val="FFFF00"/>
                </a:solidFill>
              </a:rPr>
              <a:t>的形式 </a:t>
            </a: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679435472"/>
              </p:ext>
            </p:extLst>
          </p:nvPr>
        </p:nvGraphicFramePr>
        <p:xfrm>
          <a:off x="1835696" y="1635646"/>
          <a:ext cx="5958408" cy="3101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65670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7" y="788568"/>
            <a:ext cx="77768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 smtClean="0"/>
              <a:t>出血</a:t>
            </a:r>
            <a:r>
              <a:rPr lang="zh-CN" altLang="zh-CN" dirty="0"/>
              <a:t>图式 即图片充满整个版面而不露出边框。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/>
              <a:t>退底图式 是设计者根据版面内容所需将图片中精选部分沿边缘裁剪。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/>
              <a:t>化网图式 是利用电脑技术用以减少图片的层次。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/>
              <a:t>特殊图式 是将图片按照一定的形状来限定。 </a:t>
            </a:r>
          </a:p>
        </p:txBody>
      </p:sp>
    </p:spTree>
    <p:extLst>
      <p:ext uri="{BB962C8B-B14F-4D97-AF65-F5344CB8AC3E}">
        <p14:creationId xmlns:p14="http://schemas.microsoft.com/office/powerpoint/2010/main" val="5086671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867939"/>
            <a:ext cx="2796351" cy="38678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867939"/>
            <a:ext cx="2967693" cy="386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1959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1610"/>
            <a:ext cx="3219822" cy="32198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79662"/>
            <a:ext cx="3909095" cy="312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9449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1279088"/>
            <a:ext cx="68407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5.</a:t>
            </a:r>
            <a:r>
              <a:rPr lang="zh-CN" altLang="zh-CN" dirty="0">
                <a:solidFill>
                  <a:srgbClr val="FFFF00"/>
                </a:solidFill>
              </a:rPr>
              <a:t>图片的组合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图片</a:t>
            </a:r>
            <a:r>
              <a:rPr lang="zh-CN" altLang="zh-CN" dirty="0" smtClean="0"/>
              <a:t>组合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就是</a:t>
            </a:r>
            <a:r>
              <a:rPr lang="zh-CN" altLang="zh-CN" dirty="0"/>
              <a:t>把数张图片安排在同一版面中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它</a:t>
            </a:r>
            <a:r>
              <a:rPr lang="zh-CN" altLang="zh-CN" dirty="0"/>
              <a:t>包括块状组合与散点组合。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块状组合强调了图片与图片之间的直线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垂直线</a:t>
            </a:r>
            <a:r>
              <a:rPr lang="zh-CN" altLang="zh-CN" dirty="0"/>
              <a:t>和水平线的</a:t>
            </a:r>
            <a:r>
              <a:rPr lang="zh-CN" altLang="zh-CN" dirty="0" smtClean="0"/>
              <a:t>分割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文字</a:t>
            </a:r>
            <a:r>
              <a:rPr lang="zh-CN" altLang="zh-CN" dirty="0"/>
              <a:t>与图片相对</a:t>
            </a:r>
            <a:r>
              <a:rPr lang="zh-CN" altLang="zh-CN" dirty="0" smtClean="0"/>
              <a:t>独立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使</a:t>
            </a:r>
            <a:r>
              <a:rPr lang="zh-CN" altLang="zh-CN" dirty="0"/>
              <a:t>组合后的图片整体</a:t>
            </a:r>
            <a:r>
              <a:rPr lang="zh-CN" altLang="zh-CN" dirty="0" smtClean="0"/>
              <a:t>大方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富于</a:t>
            </a:r>
            <a:r>
              <a:rPr lang="zh-CN" altLang="zh-CN" dirty="0"/>
              <a:t>理智的秩序化条理。</a:t>
            </a: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477698235"/>
              </p:ext>
            </p:extLst>
          </p:nvPr>
        </p:nvGraphicFramePr>
        <p:xfrm>
          <a:off x="5940152" y="639508"/>
          <a:ext cx="2721227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04058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51670"/>
            <a:ext cx="4242262" cy="29112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972628"/>
            <a:ext cx="2534150" cy="391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4307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1610"/>
            <a:ext cx="2608508" cy="36932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444" y="1203598"/>
            <a:ext cx="2863683" cy="369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8121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545734"/>
            <a:ext cx="684076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00"/>
                </a:solidFill>
              </a:rPr>
              <a:t>6.</a:t>
            </a:r>
            <a:r>
              <a:rPr lang="zh-CN" altLang="zh-CN" dirty="0">
                <a:solidFill>
                  <a:srgbClr val="FFFF00"/>
                </a:solidFill>
              </a:rPr>
              <a:t>图片的方向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图片方向的强弱，可造成版面的行之有效的视觉攻势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方向感</a:t>
            </a:r>
            <a:r>
              <a:rPr lang="zh-CN" altLang="zh-CN" dirty="0"/>
              <a:t>强则动势强，产生的视觉感应就</a:t>
            </a:r>
            <a:r>
              <a:rPr lang="zh-CN" altLang="zh-CN" dirty="0" smtClean="0"/>
              <a:t>强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反之</a:t>
            </a:r>
            <a:r>
              <a:rPr lang="zh-CN" altLang="zh-CN" dirty="0"/>
              <a:t>则会平淡无奇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图片</a:t>
            </a:r>
            <a:r>
              <a:rPr lang="zh-CN" altLang="zh-CN" dirty="0"/>
              <a:t>的方向性可通过人物的运势、视线的方向等方面的变化来</a:t>
            </a:r>
            <a:r>
              <a:rPr lang="zh-CN" altLang="zh-CN" dirty="0" smtClean="0"/>
              <a:t>获得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也</a:t>
            </a:r>
            <a:r>
              <a:rPr lang="zh-CN" altLang="zh-CN" dirty="0"/>
              <a:t>可借助近景、中景和远景来达到。</a:t>
            </a:r>
          </a:p>
        </p:txBody>
      </p:sp>
    </p:spTree>
    <p:extLst>
      <p:ext uri="{BB962C8B-B14F-4D97-AF65-F5344CB8AC3E}">
        <p14:creationId xmlns:p14="http://schemas.microsoft.com/office/powerpoint/2010/main" val="24615971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19963"/>
            <a:ext cx="2580715" cy="38662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915566"/>
            <a:ext cx="2150330" cy="386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35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699542"/>
            <a:ext cx="7200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图形编排在满足其位置和大小的条件下，还要注意图与图之间的关系，一般分为块状组合和散点组合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 smtClean="0"/>
              <a:t>块状</a:t>
            </a:r>
            <a:r>
              <a:rPr lang="zh-CN" altLang="zh-CN" dirty="0"/>
              <a:t>组合强调了图片与图片之间的直线、垂直线和水平线的分割，文字与图片相对独立，使组合后的图片整体大方，富有理智的秩序化条理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 smtClean="0"/>
              <a:t>散</a:t>
            </a:r>
            <a:r>
              <a:rPr lang="zh-CN" altLang="zh-CN" dirty="0"/>
              <a:t>点组合则强调图片与图片之间的分散安排，形成相对自由明快的感觉。文字与图片混为一体，使版面更显轻松愉快、具有亲和感，从而达到自由写意的境界。</a:t>
            </a:r>
          </a:p>
        </p:txBody>
      </p:sp>
    </p:spTree>
    <p:extLst>
      <p:ext uri="{BB962C8B-B14F-4D97-AF65-F5344CB8AC3E}">
        <p14:creationId xmlns:p14="http://schemas.microsoft.com/office/powerpoint/2010/main" val="2135431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843558"/>
            <a:ext cx="784887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图形</a:t>
            </a:r>
            <a:r>
              <a:rPr lang="zh-CN" altLang="zh-CN" dirty="0"/>
              <a:t>的排版样式主要体现以下几种形式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 smtClean="0"/>
              <a:t>首先</a:t>
            </a:r>
            <a:r>
              <a:rPr lang="zh-CN" altLang="zh-CN" dirty="0"/>
              <a:t>，运用具象图形排版。它以人物、动物、植物或自然资源为元素，真实地反映自然形态的美，写实性与装饰性相结合，令人产生具体清晰、亲切生动和信任之感；它还以反映事物的内涵和自身的艺术性来吸引和感染读者，使版面构成一目了然，博得读者喜爱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 smtClean="0"/>
              <a:t>其次</a:t>
            </a:r>
            <a:r>
              <a:rPr lang="zh-CN" altLang="zh-CN" dirty="0"/>
              <a:t>，运用抽象图形排版。它以简洁鲜明的特征为主要特色，运用几何形的点、线、面及圆、方、三角等形状来构成，是规律的概括与提炼。</a:t>
            </a:r>
          </a:p>
        </p:txBody>
      </p:sp>
    </p:spTree>
    <p:extLst>
      <p:ext uri="{BB962C8B-B14F-4D97-AF65-F5344CB8AC3E}">
        <p14:creationId xmlns:p14="http://schemas.microsoft.com/office/powerpoint/2010/main" val="893262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946331"/>
            <a:ext cx="49685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 smtClean="0"/>
              <a:t>再次</a:t>
            </a:r>
            <a:r>
              <a:rPr lang="zh-CN" altLang="zh-CN" dirty="0"/>
              <a:t>，文字的图形化</a:t>
            </a:r>
            <a:r>
              <a:rPr lang="zh-CN" altLang="zh-CN" dirty="0" smtClean="0"/>
              <a:t>特征</a:t>
            </a:r>
            <a:r>
              <a:rPr lang="zh-CN" altLang="en-US" dirty="0" smtClean="0"/>
              <a:t>以及</a:t>
            </a:r>
            <a:r>
              <a:rPr lang="zh-CN" altLang="zh-CN" dirty="0" smtClean="0"/>
              <a:t>运</a:t>
            </a:r>
            <a:r>
              <a:rPr lang="zh-CN" altLang="zh-CN" dirty="0"/>
              <a:t>面的形式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这种</a:t>
            </a:r>
            <a:r>
              <a:rPr lang="zh-CN" altLang="zh-CN" dirty="0"/>
              <a:t>版式在版面构成中占有重要的地位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751812"/>
            <a:ext cx="347883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78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2499742"/>
            <a:ext cx="813690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运用</a:t>
            </a:r>
            <a:r>
              <a:rPr lang="zh-CN" altLang="zh-CN" dirty="0"/>
              <a:t>重叠、放射、变形等形式在视觉上产生特殊效果，结图形文字开辟了一个新的设计领域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文字</a:t>
            </a:r>
            <a:r>
              <a:rPr lang="zh-CN" altLang="zh-CN" dirty="0"/>
              <a:t>图形是将文字作为最基本单位的点、线、面出现在版面编排中，使其成为版面编排的一部分，甚至整体达到图文并茂、别具一格的版面构成方式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此</a:t>
            </a:r>
            <a:r>
              <a:rPr lang="zh-CN" altLang="zh-CN" dirty="0"/>
              <a:t>种方式往往能起到活跃人们视线、取得妙趣横生的效果。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88827"/>
            <a:ext cx="3096344" cy="2182923"/>
          </a:xfrm>
          <a:prstGeom prst="rect">
            <a:avLst/>
          </a:prstGeom>
        </p:spPr>
      </p:pic>
      <p:sp>
        <p:nvSpPr>
          <p:cNvPr id="4" name="AutoShape 2" descr="https://timgsa.baidu.com/timg?image&amp;quality=80&amp;size=b9999_10000&amp;sec=1503392177765&amp;di=05fc63b81b4bd7e3d10f28c6249770a8&amp;imgtype=0&amp;src=http%3A%2F%2Fwww.chuangyimao.com%2Fuploads%2Fnews%2F20150303%2F15030310114851864cda1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18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863590"/>
            <a:ext cx="648072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图形</a:t>
            </a:r>
            <a:r>
              <a:rPr lang="zh-CN" altLang="zh-CN" dirty="0"/>
              <a:t>可以理解为除摄影以外的一切图和形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图形</a:t>
            </a:r>
            <a:r>
              <a:rPr lang="zh-CN" altLang="zh-CN" dirty="0"/>
              <a:t>以其独特的想象力、创造力及超现实</a:t>
            </a:r>
            <a:r>
              <a:rPr lang="zh-CN" altLang="zh-CN" dirty="0" smtClean="0"/>
              <a:t>的自由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zh-CN" dirty="0" smtClean="0"/>
              <a:t>构造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在</a:t>
            </a:r>
            <a:r>
              <a:rPr lang="zh-CN" altLang="zh-CN" dirty="0"/>
              <a:t>排版设计中展示着独特的视觉魅力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在</a:t>
            </a:r>
            <a:r>
              <a:rPr lang="zh-CN" altLang="zh-CN" dirty="0"/>
              <a:t>国外，图形设计师已成为一种专门的职业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图形</a:t>
            </a:r>
            <a:r>
              <a:rPr lang="zh-CN" altLang="zh-CN" dirty="0"/>
              <a:t>设计师的社会地位已伴随图形表达形式所</a:t>
            </a:r>
            <a:r>
              <a:rPr lang="zh-CN" altLang="zh-CN" dirty="0" smtClean="0"/>
              <a:t>起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的</a:t>
            </a:r>
            <a:r>
              <a:rPr lang="zh-CN" altLang="zh-CN" dirty="0"/>
              <a:t>社会作用，日益被人们所认同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/>
              <a:t>今天</a:t>
            </a:r>
            <a:r>
              <a:rPr lang="zh-CN" altLang="zh-CN" dirty="0"/>
              <a:t>，图形设计师已不再满足或停留在手绘的技巧上，电脑新科技为图形设计师们提供了广阔的表演</a:t>
            </a:r>
            <a:r>
              <a:rPr lang="zh-CN" altLang="zh-CN" dirty="0" smtClean="0"/>
              <a:t>舞台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促使</a:t>
            </a:r>
            <a:r>
              <a:rPr lang="zh-CN" altLang="zh-CN" dirty="0"/>
              <a:t>图形的视觉语言变得更加丰富多彩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4" name="矩形 3"/>
          <p:cNvSpPr/>
          <p:nvPr/>
        </p:nvSpPr>
        <p:spPr>
          <a:xfrm>
            <a:off x="467544" y="188479"/>
            <a:ext cx="379142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zh-CN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以图形为主的排版</a:t>
            </a:r>
            <a:r>
              <a:rPr lang="zh-CN" altLang="zh-CN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样式</a:t>
            </a:r>
            <a:endParaRPr lang="zh-CN" altLang="en-US" sz="28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03391796669&amp;di=5b27a5f7503e1521df9ac1f869751a77&amp;imgtype=0&amp;src=http%3A%2F%2Fdownload.5tu.cn%2Fattachments%2Fmonth_1405%2F1405071457145b54d890ca047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237" y="867334"/>
            <a:ext cx="237626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695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1999" y="0"/>
            <a:ext cx="38315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 </a:t>
            </a:r>
            <a:r>
              <a:rPr lang="zh-CN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版式</a:t>
            </a:r>
            <a:r>
              <a:rPr lang="zh-CN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设计与图片编排</a:t>
            </a:r>
            <a:endParaRPr lang="zh-CN" alt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490014409"/>
              </p:ext>
            </p:extLst>
          </p:nvPr>
        </p:nvGraphicFramePr>
        <p:xfrm>
          <a:off x="395536" y="515001"/>
          <a:ext cx="4752528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58269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奥斯汀">
  <a:themeElements>
    <a:clrScheme name="自定义 5">
      <a:dk1>
        <a:srgbClr val="E6E6E6"/>
      </a:dk1>
      <a:lt1>
        <a:srgbClr val="0C0C0C"/>
      </a:lt1>
      <a:dk2>
        <a:srgbClr val="689C40"/>
      </a:dk2>
      <a:lt2>
        <a:srgbClr val="8EC067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自定义 3">
      <a:majorFont>
        <a:latin typeface="Century Gothic"/>
        <a:ea typeface="华文琥珀"/>
        <a:cs typeface=""/>
      </a:majorFont>
      <a:minorFont>
        <a:latin typeface="Century Gothic"/>
        <a:ea typeface="华文中宋"/>
        <a:cs typeface="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78</TotalTime>
  <Words>2268</Words>
  <Application>Microsoft Office PowerPoint</Application>
  <PresentationFormat>全屏显示(16:9)</PresentationFormat>
  <Paragraphs>163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华文琥珀</vt:lpstr>
      <vt:lpstr>华文中宋</vt:lpstr>
      <vt:lpstr>隶书</vt:lpstr>
      <vt:lpstr>宋体</vt:lpstr>
      <vt:lpstr>Arial</vt:lpstr>
      <vt:lpstr>Calibri</vt:lpstr>
      <vt:lpstr>Century Gothic</vt:lpstr>
      <vt:lpstr>Wingdings</vt:lpstr>
      <vt:lpstr>Wingdings 2</vt:lpstr>
      <vt:lpstr>奥斯汀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BSY-zwy</cp:lastModifiedBy>
  <cp:revision>13</cp:revision>
  <dcterms:created xsi:type="dcterms:W3CDTF">2017-08-21T12:44:01Z</dcterms:created>
  <dcterms:modified xsi:type="dcterms:W3CDTF">2017-08-22T06:41:40Z</dcterms:modified>
</cp:coreProperties>
</file>