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03" r:id="rId3"/>
    <p:sldId id="258" r:id="rId4"/>
    <p:sldId id="290" r:id="rId5"/>
    <p:sldId id="259" r:id="rId6"/>
    <p:sldId id="289" r:id="rId7"/>
    <p:sldId id="260" r:id="rId8"/>
    <p:sldId id="292" r:id="rId9"/>
    <p:sldId id="261" r:id="rId10"/>
    <p:sldId id="293" r:id="rId11"/>
    <p:sldId id="262" r:id="rId12"/>
    <p:sldId id="294" r:id="rId13"/>
    <p:sldId id="263" r:id="rId14"/>
    <p:sldId id="295" r:id="rId15"/>
    <p:sldId id="291" r:id="rId16"/>
    <p:sldId id="296" r:id="rId17"/>
    <p:sldId id="264" r:id="rId18"/>
    <p:sldId id="265" r:id="rId19"/>
    <p:sldId id="297" r:id="rId20"/>
    <p:sldId id="298" r:id="rId21"/>
    <p:sldId id="266" r:id="rId22"/>
    <p:sldId id="299" r:id="rId23"/>
    <p:sldId id="267" r:id="rId24"/>
    <p:sldId id="268" r:id="rId25"/>
    <p:sldId id="302" r:id="rId26"/>
    <p:sldId id="269" r:id="rId27"/>
    <p:sldId id="271" r:id="rId28"/>
    <p:sldId id="300" r:id="rId29"/>
    <p:sldId id="270" r:id="rId30"/>
    <p:sldId id="301" r:id="rId31"/>
    <p:sldId id="272"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66" autoAdjust="0"/>
    <p:restoredTop sz="94660"/>
  </p:normalViewPr>
  <p:slideViewPr>
    <p:cSldViewPr>
      <p:cViewPr varScale="1">
        <p:scale>
          <a:sx n="93" d="100"/>
          <a:sy n="93" d="100"/>
        </p:scale>
        <p:origin x="732"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CFC763-5639-49FE-8811-BA5BE73EA902}" type="doc">
      <dgm:prSet loTypeId="urn:microsoft.com/office/officeart/2005/8/layout/hList6" loCatId="list" qsTypeId="urn:microsoft.com/office/officeart/2005/8/quickstyle/simple1" qsCatId="simple" csTypeId="urn:microsoft.com/office/officeart/2005/8/colors/colorful1" csCatId="colorful"/>
      <dgm:spPr/>
      <dgm:t>
        <a:bodyPr/>
        <a:lstStyle/>
        <a:p>
          <a:endParaRPr lang="zh-CN" altLang="en-US"/>
        </a:p>
      </dgm:t>
    </dgm:pt>
    <dgm:pt modelId="{09D331D5-D2BF-4B09-AAC4-718320CF6E58}">
      <dgm:prSet/>
      <dgm:spPr/>
      <dgm:t>
        <a:bodyPr/>
        <a:lstStyle/>
        <a:p>
          <a:pPr rtl="0"/>
          <a:r>
            <a:rPr lang="zh-CN" dirty="0" smtClean="0"/>
            <a:t>版式设计中的节奏是在不断重复中产生频率的变化，是按一定的条理和秩序重复排列形成的一种律动形式，按大小、长短、明暗和粗细等排列构成。</a:t>
          </a:r>
          <a:endParaRPr lang="zh-CN" dirty="0"/>
        </a:p>
      </dgm:t>
    </dgm:pt>
    <dgm:pt modelId="{C2C76467-CCEE-40DB-8000-E23D3F87F0C3}" type="parTrans" cxnId="{60961C73-6DB1-45C9-85B3-6CD956BB0797}">
      <dgm:prSet/>
      <dgm:spPr/>
      <dgm:t>
        <a:bodyPr/>
        <a:lstStyle/>
        <a:p>
          <a:endParaRPr lang="zh-CN" altLang="en-US"/>
        </a:p>
      </dgm:t>
    </dgm:pt>
    <dgm:pt modelId="{C1C5AEF6-0C4D-46AE-82A6-0486C19F5246}" type="sibTrans" cxnId="{60961C73-6DB1-45C9-85B3-6CD956BB0797}">
      <dgm:prSet/>
      <dgm:spPr/>
      <dgm:t>
        <a:bodyPr/>
        <a:lstStyle/>
        <a:p>
          <a:endParaRPr lang="zh-CN" altLang="en-US"/>
        </a:p>
      </dgm:t>
    </dgm:pt>
    <dgm:pt modelId="{6B20CE68-CC67-493A-9A4B-9C9E862CB702}">
      <dgm:prSet/>
      <dgm:spPr/>
      <dgm:t>
        <a:bodyPr/>
        <a:lstStyle/>
        <a:p>
          <a:pPr rtl="0"/>
          <a:r>
            <a:rPr lang="zh-CN" dirty="0" smtClean="0"/>
            <a:t>图形色彩的错落形成、渐次变化、紧松对比，页面设计的强弱变化、文字的轻重缓急则是一种版式中的节奏。</a:t>
          </a:r>
          <a:endParaRPr lang="zh-CN" dirty="0"/>
        </a:p>
      </dgm:t>
    </dgm:pt>
    <dgm:pt modelId="{37533339-2E30-4C16-8EC3-BA484A91EF47}" type="parTrans" cxnId="{3389B068-0509-43E0-9A2B-0C032E706EFD}">
      <dgm:prSet/>
      <dgm:spPr/>
      <dgm:t>
        <a:bodyPr/>
        <a:lstStyle/>
        <a:p>
          <a:endParaRPr lang="zh-CN" altLang="en-US"/>
        </a:p>
      </dgm:t>
    </dgm:pt>
    <dgm:pt modelId="{424CB381-A83D-493D-8AD0-1EA710DCB237}" type="sibTrans" cxnId="{3389B068-0509-43E0-9A2B-0C032E706EFD}">
      <dgm:prSet/>
      <dgm:spPr/>
      <dgm:t>
        <a:bodyPr/>
        <a:lstStyle/>
        <a:p>
          <a:endParaRPr lang="zh-CN" altLang="en-US"/>
        </a:p>
      </dgm:t>
    </dgm:pt>
    <dgm:pt modelId="{C5D7DC17-51D6-4E83-BBB7-50A3E06973E1}" type="pres">
      <dgm:prSet presAssocID="{ABCFC763-5639-49FE-8811-BA5BE73EA902}" presName="Name0" presStyleCnt="0">
        <dgm:presLayoutVars>
          <dgm:dir/>
          <dgm:resizeHandles val="exact"/>
        </dgm:presLayoutVars>
      </dgm:prSet>
      <dgm:spPr/>
    </dgm:pt>
    <dgm:pt modelId="{30EF85B0-EE50-4ED2-BCD3-094F084B049B}" type="pres">
      <dgm:prSet presAssocID="{09D331D5-D2BF-4B09-AAC4-718320CF6E58}" presName="node" presStyleLbl="node1" presStyleIdx="0" presStyleCnt="2">
        <dgm:presLayoutVars>
          <dgm:bulletEnabled val="1"/>
        </dgm:presLayoutVars>
      </dgm:prSet>
      <dgm:spPr/>
    </dgm:pt>
    <dgm:pt modelId="{BFE73258-97FA-49C4-90A4-E26F1ED11DC5}" type="pres">
      <dgm:prSet presAssocID="{C1C5AEF6-0C4D-46AE-82A6-0486C19F5246}" presName="sibTrans" presStyleCnt="0"/>
      <dgm:spPr/>
    </dgm:pt>
    <dgm:pt modelId="{158B4CF7-40E0-4097-98CE-553AE7C77DBF}" type="pres">
      <dgm:prSet presAssocID="{6B20CE68-CC67-493A-9A4B-9C9E862CB702}" presName="node" presStyleLbl="node1" presStyleIdx="1" presStyleCnt="2">
        <dgm:presLayoutVars>
          <dgm:bulletEnabled val="1"/>
        </dgm:presLayoutVars>
      </dgm:prSet>
      <dgm:spPr/>
    </dgm:pt>
  </dgm:ptLst>
  <dgm:cxnLst>
    <dgm:cxn modelId="{A527B633-9237-4DCE-B68A-18910076DBE8}" type="presOf" srcId="{09D331D5-D2BF-4B09-AAC4-718320CF6E58}" destId="{30EF85B0-EE50-4ED2-BCD3-094F084B049B}" srcOrd="0" destOrd="0" presId="urn:microsoft.com/office/officeart/2005/8/layout/hList6"/>
    <dgm:cxn modelId="{60961C73-6DB1-45C9-85B3-6CD956BB0797}" srcId="{ABCFC763-5639-49FE-8811-BA5BE73EA902}" destId="{09D331D5-D2BF-4B09-AAC4-718320CF6E58}" srcOrd="0" destOrd="0" parTransId="{C2C76467-CCEE-40DB-8000-E23D3F87F0C3}" sibTransId="{C1C5AEF6-0C4D-46AE-82A6-0486C19F5246}"/>
    <dgm:cxn modelId="{3389B068-0509-43E0-9A2B-0C032E706EFD}" srcId="{ABCFC763-5639-49FE-8811-BA5BE73EA902}" destId="{6B20CE68-CC67-493A-9A4B-9C9E862CB702}" srcOrd="1" destOrd="0" parTransId="{37533339-2E30-4C16-8EC3-BA484A91EF47}" sibTransId="{424CB381-A83D-493D-8AD0-1EA710DCB237}"/>
    <dgm:cxn modelId="{28E9920C-BCDE-4472-A453-67D055CB5E38}" type="presOf" srcId="{ABCFC763-5639-49FE-8811-BA5BE73EA902}" destId="{C5D7DC17-51D6-4E83-BBB7-50A3E06973E1}" srcOrd="0" destOrd="0" presId="urn:microsoft.com/office/officeart/2005/8/layout/hList6"/>
    <dgm:cxn modelId="{95EC24A6-C079-4829-BEDE-B3CC9B59F927}" type="presOf" srcId="{6B20CE68-CC67-493A-9A4B-9C9E862CB702}" destId="{158B4CF7-40E0-4097-98CE-553AE7C77DBF}" srcOrd="0" destOrd="0" presId="urn:microsoft.com/office/officeart/2005/8/layout/hList6"/>
    <dgm:cxn modelId="{BDED1B78-CE34-4F21-918A-0CF625BAB99B}" type="presParOf" srcId="{C5D7DC17-51D6-4E83-BBB7-50A3E06973E1}" destId="{30EF85B0-EE50-4ED2-BCD3-094F084B049B}" srcOrd="0" destOrd="0" presId="urn:microsoft.com/office/officeart/2005/8/layout/hList6"/>
    <dgm:cxn modelId="{4FF7E56F-835D-4D74-B22C-C90786E83F1F}" type="presParOf" srcId="{C5D7DC17-51D6-4E83-BBB7-50A3E06973E1}" destId="{BFE73258-97FA-49C4-90A4-E26F1ED11DC5}" srcOrd="1" destOrd="0" presId="urn:microsoft.com/office/officeart/2005/8/layout/hList6"/>
    <dgm:cxn modelId="{30866273-C663-4D0E-B00E-0DEC672F1BAB}" type="presParOf" srcId="{C5D7DC17-51D6-4E83-BBB7-50A3E06973E1}" destId="{158B4CF7-40E0-4097-98CE-553AE7C77DBF}" srcOrd="2"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9253748-ABFB-46F4-9B4F-C1637613ECE1}" type="doc">
      <dgm:prSet loTypeId="urn:microsoft.com/office/officeart/2005/8/layout/arrow4" loCatId="process" qsTypeId="urn:microsoft.com/office/officeart/2005/8/quickstyle/simple1" qsCatId="simple" csTypeId="urn:microsoft.com/office/officeart/2005/8/colors/accent1_4" csCatId="accent1" phldr="1"/>
      <dgm:spPr/>
      <dgm:t>
        <a:bodyPr/>
        <a:lstStyle/>
        <a:p>
          <a:endParaRPr lang="zh-CN" altLang="en-US"/>
        </a:p>
      </dgm:t>
    </dgm:pt>
    <dgm:pt modelId="{1C4E394A-F072-49E4-B026-76C927039ED8}">
      <dgm:prSet/>
      <dgm:spPr/>
      <dgm:t>
        <a:bodyPr/>
        <a:lstStyle/>
        <a:p>
          <a:pPr rtl="0"/>
          <a:r>
            <a:rPr lang="zh-CN" dirty="0" smtClean="0"/>
            <a:t>传统的版式设计以等形等量、求满求全的特点，给人一种刻板呆滞的感觉</a:t>
          </a:r>
          <a:r>
            <a:rPr lang="zh-CN" altLang="en-US" dirty="0" smtClean="0"/>
            <a:t>。</a:t>
          </a:r>
          <a:endParaRPr lang="zh-CN" dirty="0"/>
        </a:p>
      </dgm:t>
    </dgm:pt>
    <dgm:pt modelId="{910C9381-4A08-478F-ADB0-251001EA9F0D}" type="parTrans" cxnId="{EBC2B66A-A583-449D-8675-46820A7F6399}">
      <dgm:prSet/>
      <dgm:spPr/>
      <dgm:t>
        <a:bodyPr/>
        <a:lstStyle/>
        <a:p>
          <a:endParaRPr lang="zh-CN" altLang="en-US"/>
        </a:p>
      </dgm:t>
    </dgm:pt>
    <dgm:pt modelId="{E1261A0A-1BAB-4300-AFE6-D408AAE1E0DF}" type="sibTrans" cxnId="{EBC2B66A-A583-449D-8675-46820A7F6399}">
      <dgm:prSet/>
      <dgm:spPr/>
      <dgm:t>
        <a:bodyPr/>
        <a:lstStyle/>
        <a:p>
          <a:endParaRPr lang="zh-CN" altLang="en-US"/>
        </a:p>
      </dgm:t>
    </dgm:pt>
    <dgm:pt modelId="{2D7AE6B2-79AB-46F2-9774-B680B009846E}">
      <dgm:prSet/>
      <dgm:spPr/>
      <dgm:t>
        <a:bodyPr/>
        <a:lstStyle/>
        <a:p>
          <a:pPr rtl="0"/>
          <a:r>
            <a:rPr lang="zh-CN" smtClean="0"/>
            <a:t>现代版式设计摒弃了传统的刻板，追求灵活多变的对称形式，在大对称中追求局部变化，在小对称中寻求不对称的灵活变化。</a:t>
          </a:r>
          <a:endParaRPr lang="zh-CN"/>
        </a:p>
      </dgm:t>
    </dgm:pt>
    <dgm:pt modelId="{C14EAB27-9A4C-4F45-97B4-E49AEFCC45DE}" type="parTrans" cxnId="{F187C9A3-143A-46CC-820F-A719701010E2}">
      <dgm:prSet/>
      <dgm:spPr/>
      <dgm:t>
        <a:bodyPr/>
        <a:lstStyle/>
        <a:p>
          <a:endParaRPr lang="zh-CN" altLang="en-US"/>
        </a:p>
      </dgm:t>
    </dgm:pt>
    <dgm:pt modelId="{7D6781A5-807C-4C95-9F65-30E27C90245E}" type="sibTrans" cxnId="{F187C9A3-143A-46CC-820F-A719701010E2}">
      <dgm:prSet/>
      <dgm:spPr/>
      <dgm:t>
        <a:bodyPr/>
        <a:lstStyle/>
        <a:p>
          <a:endParaRPr lang="zh-CN" altLang="en-US"/>
        </a:p>
      </dgm:t>
    </dgm:pt>
    <dgm:pt modelId="{C7911195-568B-47C4-8CCF-105863E185D8}" type="pres">
      <dgm:prSet presAssocID="{29253748-ABFB-46F4-9B4F-C1637613ECE1}" presName="compositeShape" presStyleCnt="0">
        <dgm:presLayoutVars>
          <dgm:chMax val="2"/>
          <dgm:dir/>
          <dgm:resizeHandles val="exact"/>
        </dgm:presLayoutVars>
      </dgm:prSet>
      <dgm:spPr/>
    </dgm:pt>
    <dgm:pt modelId="{9B3409B5-63FD-4006-A9BC-47BEC450ED1F}" type="pres">
      <dgm:prSet presAssocID="{1C4E394A-F072-49E4-B026-76C927039ED8}" presName="upArrow" presStyleLbl="node1" presStyleIdx="0" presStyleCnt="2" custScaleX="65829" custScaleY="72603"/>
      <dgm:spPr/>
    </dgm:pt>
    <dgm:pt modelId="{D503FC4E-5185-48DF-8447-7C190BF83385}" type="pres">
      <dgm:prSet presAssocID="{1C4E394A-F072-49E4-B026-76C927039ED8}" presName="upArrowText" presStyleLbl="revTx" presStyleIdx="0" presStyleCnt="2">
        <dgm:presLayoutVars>
          <dgm:chMax val="0"/>
          <dgm:bulletEnabled val="1"/>
        </dgm:presLayoutVars>
      </dgm:prSet>
      <dgm:spPr/>
    </dgm:pt>
    <dgm:pt modelId="{862C8B33-5587-4C0D-BCDE-83056F4CFC45}" type="pres">
      <dgm:prSet presAssocID="{2D7AE6B2-79AB-46F2-9774-B680B009846E}" presName="downArrow" presStyleLbl="node1" presStyleIdx="1" presStyleCnt="2" custScaleX="65829" custScaleY="72603"/>
      <dgm:spPr/>
    </dgm:pt>
    <dgm:pt modelId="{8376B22B-2809-4368-8961-F70C91792456}" type="pres">
      <dgm:prSet presAssocID="{2D7AE6B2-79AB-46F2-9774-B680B009846E}" presName="downArrowText" presStyleLbl="revTx" presStyleIdx="1" presStyleCnt="2">
        <dgm:presLayoutVars>
          <dgm:chMax val="0"/>
          <dgm:bulletEnabled val="1"/>
        </dgm:presLayoutVars>
      </dgm:prSet>
      <dgm:spPr/>
    </dgm:pt>
  </dgm:ptLst>
  <dgm:cxnLst>
    <dgm:cxn modelId="{EBC2B66A-A583-449D-8675-46820A7F6399}" srcId="{29253748-ABFB-46F4-9B4F-C1637613ECE1}" destId="{1C4E394A-F072-49E4-B026-76C927039ED8}" srcOrd="0" destOrd="0" parTransId="{910C9381-4A08-478F-ADB0-251001EA9F0D}" sibTransId="{E1261A0A-1BAB-4300-AFE6-D408AAE1E0DF}"/>
    <dgm:cxn modelId="{A039AD7F-CC8D-46A3-B0FC-942F2AD8B794}" type="presOf" srcId="{1C4E394A-F072-49E4-B026-76C927039ED8}" destId="{D503FC4E-5185-48DF-8447-7C190BF83385}" srcOrd="0" destOrd="0" presId="urn:microsoft.com/office/officeart/2005/8/layout/arrow4"/>
    <dgm:cxn modelId="{F187C9A3-143A-46CC-820F-A719701010E2}" srcId="{29253748-ABFB-46F4-9B4F-C1637613ECE1}" destId="{2D7AE6B2-79AB-46F2-9774-B680B009846E}" srcOrd="1" destOrd="0" parTransId="{C14EAB27-9A4C-4F45-97B4-E49AEFCC45DE}" sibTransId="{7D6781A5-807C-4C95-9F65-30E27C90245E}"/>
    <dgm:cxn modelId="{54D19F1B-E8DC-455A-99F8-C802A83B9164}" type="presOf" srcId="{29253748-ABFB-46F4-9B4F-C1637613ECE1}" destId="{C7911195-568B-47C4-8CCF-105863E185D8}" srcOrd="0" destOrd="0" presId="urn:microsoft.com/office/officeart/2005/8/layout/arrow4"/>
    <dgm:cxn modelId="{202FC04D-5EF9-4D7C-9BDE-24082D1E906B}" type="presOf" srcId="{2D7AE6B2-79AB-46F2-9774-B680B009846E}" destId="{8376B22B-2809-4368-8961-F70C91792456}" srcOrd="0" destOrd="0" presId="urn:microsoft.com/office/officeart/2005/8/layout/arrow4"/>
    <dgm:cxn modelId="{B4FCF207-BD51-4C93-88A7-C9510520234D}" type="presParOf" srcId="{C7911195-568B-47C4-8CCF-105863E185D8}" destId="{9B3409B5-63FD-4006-A9BC-47BEC450ED1F}" srcOrd="0" destOrd="0" presId="urn:microsoft.com/office/officeart/2005/8/layout/arrow4"/>
    <dgm:cxn modelId="{56BC72C5-6967-48A0-A861-9F886AA8C3EC}" type="presParOf" srcId="{C7911195-568B-47C4-8CCF-105863E185D8}" destId="{D503FC4E-5185-48DF-8447-7C190BF83385}" srcOrd="1" destOrd="0" presId="urn:microsoft.com/office/officeart/2005/8/layout/arrow4"/>
    <dgm:cxn modelId="{61D03A44-C025-45F8-9BDB-151A15C76018}" type="presParOf" srcId="{C7911195-568B-47C4-8CCF-105863E185D8}" destId="{862C8B33-5587-4C0D-BCDE-83056F4CFC45}" srcOrd="2" destOrd="0" presId="urn:microsoft.com/office/officeart/2005/8/layout/arrow4"/>
    <dgm:cxn modelId="{4C1B1DE6-4522-469C-91B3-26FC1B659BBF}" type="presParOf" srcId="{C7911195-568B-47C4-8CCF-105863E185D8}" destId="{8376B22B-2809-4368-8961-F70C91792456}" srcOrd="3" destOrd="0" presId="urn:microsoft.com/office/officeart/2005/8/layout/arrow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78270E-0A77-4073-92FB-BC550D9B8A00}" type="doc">
      <dgm:prSet loTypeId="urn:microsoft.com/office/officeart/2008/layout/VerticalCurvedList" loCatId="list" qsTypeId="urn:microsoft.com/office/officeart/2005/8/quickstyle/simple1" qsCatId="simple" csTypeId="urn:microsoft.com/office/officeart/2005/8/colors/colorful3" csCatId="colorful"/>
      <dgm:spPr/>
      <dgm:t>
        <a:bodyPr/>
        <a:lstStyle/>
        <a:p>
          <a:endParaRPr lang="zh-CN" altLang="en-US"/>
        </a:p>
      </dgm:t>
    </dgm:pt>
    <dgm:pt modelId="{7086C27B-1744-46FB-B99B-E3917DF5572C}">
      <dgm:prSet/>
      <dgm:spPr/>
      <dgm:t>
        <a:bodyPr/>
        <a:lstStyle/>
        <a:p>
          <a:pPr rtl="0"/>
          <a:r>
            <a:rPr lang="zh-CN" dirty="0" smtClean="0"/>
            <a:t>对称均衡</a:t>
          </a:r>
          <a:endParaRPr lang="zh-CN" dirty="0"/>
        </a:p>
      </dgm:t>
    </dgm:pt>
    <dgm:pt modelId="{28007B0E-009E-4E33-B293-AD46AF7E5D47}" type="parTrans" cxnId="{BF9E4F94-9B99-4DDE-BB2E-C3328BC82249}">
      <dgm:prSet/>
      <dgm:spPr/>
      <dgm:t>
        <a:bodyPr/>
        <a:lstStyle/>
        <a:p>
          <a:endParaRPr lang="zh-CN" altLang="en-US"/>
        </a:p>
      </dgm:t>
    </dgm:pt>
    <dgm:pt modelId="{5FAD93A5-09E4-4668-885A-A175C3DB5BF0}" type="sibTrans" cxnId="{BF9E4F94-9B99-4DDE-BB2E-C3328BC82249}">
      <dgm:prSet/>
      <dgm:spPr/>
      <dgm:t>
        <a:bodyPr/>
        <a:lstStyle/>
        <a:p>
          <a:endParaRPr lang="zh-CN" altLang="en-US"/>
        </a:p>
      </dgm:t>
    </dgm:pt>
    <dgm:pt modelId="{13CD1DBF-C395-44BA-A303-503DDC5E6DD1}">
      <dgm:prSet/>
      <dgm:spPr/>
      <dgm:t>
        <a:bodyPr/>
        <a:lstStyle/>
        <a:p>
          <a:pPr rtl="0"/>
          <a:r>
            <a:rPr lang="zh-CN" smtClean="0"/>
            <a:t>非对称均衡</a:t>
          </a:r>
          <a:endParaRPr lang="zh-CN"/>
        </a:p>
      </dgm:t>
    </dgm:pt>
    <dgm:pt modelId="{8E13FA29-A118-481D-930A-842807FB1397}" type="parTrans" cxnId="{D6318026-974F-477A-9549-32FD418CE436}">
      <dgm:prSet/>
      <dgm:spPr/>
      <dgm:t>
        <a:bodyPr/>
        <a:lstStyle/>
        <a:p>
          <a:endParaRPr lang="zh-CN" altLang="en-US"/>
        </a:p>
      </dgm:t>
    </dgm:pt>
    <dgm:pt modelId="{7EEDC11E-39C0-4250-94CA-1175F91A36CF}" type="sibTrans" cxnId="{D6318026-974F-477A-9549-32FD418CE436}">
      <dgm:prSet/>
      <dgm:spPr/>
      <dgm:t>
        <a:bodyPr/>
        <a:lstStyle/>
        <a:p>
          <a:endParaRPr lang="zh-CN" altLang="en-US"/>
        </a:p>
      </dgm:t>
    </dgm:pt>
    <dgm:pt modelId="{A9AB15C5-E86F-482B-9A5B-1697A4F6CA24}" type="pres">
      <dgm:prSet presAssocID="{3478270E-0A77-4073-92FB-BC550D9B8A00}" presName="Name0" presStyleCnt="0">
        <dgm:presLayoutVars>
          <dgm:chMax val="7"/>
          <dgm:chPref val="7"/>
          <dgm:dir/>
        </dgm:presLayoutVars>
      </dgm:prSet>
      <dgm:spPr/>
    </dgm:pt>
    <dgm:pt modelId="{A605AF78-DE13-4E92-9EDA-542897F0CF86}" type="pres">
      <dgm:prSet presAssocID="{3478270E-0A77-4073-92FB-BC550D9B8A00}" presName="Name1" presStyleCnt="0"/>
      <dgm:spPr/>
    </dgm:pt>
    <dgm:pt modelId="{FCBA0B05-1587-4E29-86AB-F58BBE81897A}" type="pres">
      <dgm:prSet presAssocID="{3478270E-0A77-4073-92FB-BC550D9B8A00}" presName="cycle" presStyleCnt="0"/>
      <dgm:spPr/>
    </dgm:pt>
    <dgm:pt modelId="{DB6E178A-9D57-4E79-9B92-EAA7842F8A17}" type="pres">
      <dgm:prSet presAssocID="{3478270E-0A77-4073-92FB-BC550D9B8A00}" presName="srcNode" presStyleLbl="node1" presStyleIdx="0" presStyleCnt="2"/>
      <dgm:spPr/>
    </dgm:pt>
    <dgm:pt modelId="{EC85C815-4989-4046-B096-09519A8A6A1B}" type="pres">
      <dgm:prSet presAssocID="{3478270E-0A77-4073-92FB-BC550D9B8A00}" presName="conn" presStyleLbl="parChTrans1D2" presStyleIdx="0" presStyleCnt="1"/>
      <dgm:spPr/>
    </dgm:pt>
    <dgm:pt modelId="{D5DE62DC-25AC-407A-A8E7-8ED8F3752160}" type="pres">
      <dgm:prSet presAssocID="{3478270E-0A77-4073-92FB-BC550D9B8A00}" presName="extraNode" presStyleLbl="node1" presStyleIdx="0" presStyleCnt="2"/>
      <dgm:spPr/>
    </dgm:pt>
    <dgm:pt modelId="{E3F7B698-6296-4DDC-BFB3-8592ADEE08AE}" type="pres">
      <dgm:prSet presAssocID="{3478270E-0A77-4073-92FB-BC550D9B8A00}" presName="dstNode" presStyleLbl="node1" presStyleIdx="0" presStyleCnt="2"/>
      <dgm:spPr/>
    </dgm:pt>
    <dgm:pt modelId="{BCDFDDA5-57F1-470E-B254-C5EEE044D01F}" type="pres">
      <dgm:prSet presAssocID="{7086C27B-1744-46FB-B99B-E3917DF5572C}" presName="text_1" presStyleLbl="node1" presStyleIdx="0" presStyleCnt="2">
        <dgm:presLayoutVars>
          <dgm:bulletEnabled val="1"/>
        </dgm:presLayoutVars>
      </dgm:prSet>
      <dgm:spPr/>
    </dgm:pt>
    <dgm:pt modelId="{2799F073-7A4D-4F79-B57B-15A4DFD4C9E8}" type="pres">
      <dgm:prSet presAssocID="{7086C27B-1744-46FB-B99B-E3917DF5572C}" presName="accent_1" presStyleCnt="0"/>
      <dgm:spPr/>
    </dgm:pt>
    <dgm:pt modelId="{8AB88F29-20D3-4FBD-8BCF-D3B20DA34AC6}" type="pres">
      <dgm:prSet presAssocID="{7086C27B-1744-46FB-B99B-E3917DF5572C}" presName="accentRepeatNode" presStyleLbl="solidFgAcc1" presStyleIdx="0" presStyleCnt="2"/>
      <dgm:spPr/>
    </dgm:pt>
    <dgm:pt modelId="{64AC5B14-4997-48FC-A8A3-85237988CEE1}" type="pres">
      <dgm:prSet presAssocID="{13CD1DBF-C395-44BA-A303-503DDC5E6DD1}" presName="text_2" presStyleLbl="node1" presStyleIdx="1" presStyleCnt="2">
        <dgm:presLayoutVars>
          <dgm:bulletEnabled val="1"/>
        </dgm:presLayoutVars>
      </dgm:prSet>
      <dgm:spPr/>
    </dgm:pt>
    <dgm:pt modelId="{F4791736-C6C1-4D3F-AA67-19BAF9C238DD}" type="pres">
      <dgm:prSet presAssocID="{13CD1DBF-C395-44BA-A303-503DDC5E6DD1}" presName="accent_2" presStyleCnt="0"/>
      <dgm:spPr/>
    </dgm:pt>
    <dgm:pt modelId="{6BEA0C97-FF93-4C03-9E37-7894C9AB03E4}" type="pres">
      <dgm:prSet presAssocID="{13CD1DBF-C395-44BA-A303-503DDC5E6DD1}" presName="accentRepeatNode" presStyleLbl="solidFgAcc1" presStyleIdx="1" presStyleCnt="2"/>
      <dgm:spPr/>
    </dgm:pt>
  </dgm:ptLst>
  <dgm:cxnLst>
    <dgm:cxn modelId="{D6318026-974F-477A-9549-32FD418CE436}" srcId="{3478270E-0A77-4073-92FB-BC550D9B8A00}" destId="{13CD1DBF-C395-44BA-A303-503DDC5E6DD1}" srcOrd="1" destOrd="0" parTransId="{8E13FA29-A118-481D-930A-842807FB1397}" sibTransId="{7EEDC11E-39C0-4250-94CA-1175F91A36CF}"/>
    <dgm:cxn modelId="{BF9E4F94-9B99-4DDE-BB2E-C3328BC82249}" srcId="{3478270E-0A77-4073-92FB-BC550D9B8A00}" destId="{7086C27B-1744-46FB-B99B-E3917DF5572C}" srcOrd="0" destOrd="0" parTransId="{28007B0E-009E-4E33-B293-AD46AF7E5D47}" sibTransId="{5FAD93A5-09E4-4668-885A-A175C3DB5BF0}"/>
    <dgm:cxn modelId="{C2F72C99-CEE6-4E46-B219-43A48AEFAA5F}" type="presOf" srcId="{3478270E-0A77-4073-92FB-BC550D9B8A00}" destId="{A9AB15C5-E86F-482B-9A5B-1697A4F6CA24}" srcOrd="0" destOrd="0" presId="urn:microsoft.com/office/officeart/2008/layout/VerticalCurvedList"/>
    <dgm:cxn modelId="{97B8C3BC-29D2-47E0-911B-2E3B3CCCE504}" type="presOf" srcId="{7086C27B-1744-46FB-B99B-E3917DF5572C}" destId="{BCDFDDA5-57F1-470E-B254-C5EEE044D01F}" srcOrd="0" destOrd="0" presId="urn:microsoft.com/office/officeart/2008/layout/VerticalCurvedList"/>
    <dgm:cxn modelId="{FAA9F228-C6C3-45FB-95C7-606988D70CF6}" type="presOf" srcId="{13CD1DBF-C395-44BA-A303-503DDC5E6DD1}" destId="{64AC5B14-4997-48FC-A8A3-85237988CEE1}" srcOrd="0" destOrd="0" presId="urn:microsoft.com/office/officeart/2008/layout/VerticalCurvedList"/>
    <dgm:cxn modelId="{70C7E68A-0AB7-4CCD-A84D-D790859EF3DD}" type="presOf" srcId="{5FAD93A5-09E4-4668-885A-A175C3DB5BF0}" destId="{EC85C815-4989-4046-B096-09519A8A6A1B}" srcOrd="0" destOrd="0" presId="urn:microsoft.com/office/officeart/2008/layout/VerticalCurvedList"/>
    <dgm:cxn modelId="{060D5B7F-EEDA-47F4-BB43-9AA6EA0D041F}" type="presParOf" srcId="{A9AB15C5-E86F-482B-9A5B-1697A4F6CA24}" destId="{A605AF78-DE13-4E92-9EDA-542897F0CF86}" srcOrd="0" destOrd="0" presId="urn:microsoft.com/office/officeart/2008/layout/VerticalCurvedList"/>
    <dgm:cxn modelId="{19F0C95D-0EFE-48B8-BD7E-D8E1DA284A32}" type="presParOf" srcId="{A605AF78-DE13-4E92-9EDA-542897F0CF86}" destId="{FCBA0B05-1587-4E29-86AB-F58BBE81897A}" srcOrd="0" destOrd="0" presId="urn:microsoft.com/office/officeart/2008/layout/VerticalCurvedList"/>
    <dgm:cxn modelId="{6659325F-BD41-4DE6-8D38-2C311F44C92D}" type="presParOf" srcId="{FCBA0B05-1587-4E29-86AB-F58BBE81897A}" destId="{DB6E178A-9D57-4E79-9B92-EAA7842F8A17}" srcOrd="0" destOrd="0" presId="urn:microsoft.com/office/officeart/2008/layout/VerticalCurvedList"/>
    <dgm:cxn modelId="{E0E1DC91-BFBB-4C4B-A9FC-BA7E90780E43}" type="presParOf" srcId="{FCBA0B05-1587-4E29-86AB-F58BBE81897A}" destId="{EC85C815-4989-4046-B096-09519A8A6A1B}" srcOrd="1" destOrd="0" presId="urn:microsoft.com/office/officeart/2008/layout/VerticalCurvedList"/>
    <dgm:cxn modelId="{DCA130D6-18D0-4098-85CF-32B2D27C293B}" type="presParOf" srcId="{FCBA0B05-1587-4E29-86AB-F58BBE81897A}" destId="{D5DE62DC-25AC-407A-A8E7-8ED8F3752160}" srcOrd="2" destOrd="0" presId="urn:microsoft.com/office/officeart/2008/layout/VerticalCurvedList"/>
    <dgm:cxn modelId="{C5E30737-23B7-469A-AF7B-A012C948C50E}" type="presParOf" srcId="{FCBA0B05-1587-4E29-86AB-F58BBE81897A}" destId="{E3F7B698-6296-4DDC-BFB3-8592ADEE08AE}" srcOrd="3" destOrd="0" presId="urn:microsoft.com/office/officeart/2008/layout/VerticalCurvedList"/>
    <dgm:cxn modelId="{C7A7B261-E376-4EA6-B7F2-F8AE5E6225AA}" type="presParOf" srcId="{A605AF78-DE13-4E92-9EDA-542897F0CF86}" destId="{BCDFDDA5-57F1-470E-B254-C5EEE044D01F}" srcOrd="1" destOrd="0" presId="urn:microsoft.com/office/officeart/2008/layout/VerticalCurvedList"/>
    <dgm:cxn modelId="{73943E3F-7CA5-4AF0-A2AE-B9E6850AEAA0}" type="presParOf" srcId="{A605AF78-DE13-4E92-9EDA-542897F0CF86}" destId="{2799F073-7A4D-4F79-B57B-15A4DFD4C9E8}" srcOrd="2" destOrd="0" presId="urn:microsoft.com/office/officeart/2008/layout/VerticalCurvedList"/>
    <dgm:cxn modelId="{FBE968EA-100E-432D-AD57-EA0EC75045AC}" type="presParOf" srcId="{2799F073-7A4D-4F79-B57B-15A4DFD4C9E8}" destId="{8AB88F29-20D3-4FBD-8BCF-D3B20DA34AC6}" srcOrd="0" destOrd="0" presId="urn:microsoft.com/office/officeart/2008/layout/VerticalCurvedList"/>
    <dgm:cxn modelId="{3B7DE9FC-852D-4858-9CE7-B252FC9A55ED}" type="presParOf" srcId="{A605AF78-DE13-4E92-9EDA-542897F0CF86}" destId="{64AC5B14-4997-48FC-A8A3-85237988CEE1}" srcOrd="3" destOrd="0" presId="urn:microsoft.com/office/officeart/2008/layout/VerticalCurvedList"/>
    <dgm:cxn modelId="{F37CEA36-2F5C-4655-A82F-36756EBEE645}" type="presParOf" srcId="{A605AF78-DE13-4E92-9EDA-542897F0CF86}" destId="{F4791736-C6C1-4D3F-AA67-19BAF9C238DD}" srcOrd="4" destOrd="0" presId="urn:microsoft.com/office/officeart/2008/layout/VerticalCurvedList"/>
    <dgm:cxn modelId="{94E165EC-9B10-4D6B-A4CB-C6CE6D117B30}" type="presParOf" srcId="{F4791736-C6C1-4D3F-AA67-19BAF9C238DD}" destId="{6BEA0C97-FF93-4C03-9E37-7894C9AB03E4}"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42F3CF-10FB-43BC-A36A-34C50CFE4D3E}" type="doc">
      <dgm:prSet loTypeId="urn:microsoft.com/office/officeart/2005/8/layout/cycle2" loCatId="cycle" qsTypeId="urn:microsoft.com/office/officeart/2005/8/quickstyle/simple1" qsCatId="simple" csTypeId="urn:microsoft.com/office/officeart/2005/8/colors/accent1_3" csCatId="accent1"/>
      <dgm:spPr/>
      <dgm:t>
        <a:bodyPr/>
        <a:lstStyle/>
        <a:p>
          <a:endParaRPr lang="zh-CN" altLang="en-US"/>
        </a:p>
      </dgm:t>
    </dgm:pt>
    <dgm:pt modelId="{2B353C68-B2E8-49DC-ABE2-A0CA74226E15}">
      <dgm:prSet/>
      <dgm:spPr/>
      <dgm:t>
        <a:bodyPr/>
        <a:lstStyle/>
        <a:p>
          <a:pPr rtl="0"/>
          <a:r>
            <a:rPr lang="zh-CN" smtClean="0"/>
            <a:t>相互依存</a:t>
          </a:r>
          <a:endParaRPr lang="zh-CN"/>
        </a:p>
      </dgm:t>
    </dgm:pt>
    <dgm:pt modelId="{7ADD1882-8315-4CB2-A437-DAB98965735C}" type="parTrans" cxnId="{2F27DA6C-C1D8-43D7-8F6F-B15184961129}">
      <dgm:prSet/>
      <dgm:spPr/>
      <dgm:t>
        <a:bodyPr/>
        <a:lstStyle/>
        <a:p>
          <a:endParaRPr lang="zh-CN" altLang="en-US"/>
        </a:p>
      </dgm:t>
    </dgm:pt>
    <dgm:pt modelId="{5FD7108B-2D0B-4D7C-9449-F16D5689CA3B}" type="sibTrans" cxnId="{2F27DA6C-C1D8-43D7-8F6F-B15184961129}">
      <dgm:prSet/>
      <dgm:spPr/>
      <dgm:t>
        <a:bodyPr/>
        <a:lstStyle/>
        <a:p>
          <a:endParaRPr lang="zh-CN" altLang="en-US"/>
        </a:p>
      </dgm:t>
    </dgm:pt>
    <dgm:pt modelId="{0F8839B5-125B-42BB-BD14-2DEF4CB8581A}">
      <dgm:prSet/>
      <dgm:spPr/>
      <dgm:t>
        <a:bodyPr/>
        <a:lstStyle/>
        <a:p>
          <a:pPr rtl="0"/>
          <a:r>
            <a:rPr lang="zh-CN" smtClean="0"/>
            <a:t>相互渗透</a:t>
          </a:r>
          <a:endParaRPr lang="zh-CN"/>
        </a:p>
      </dgm:t>
    </dgm:pt>
    <dgm:pt modelId="{B48A8A6B-A9DC-434A-950E-47345B35F30F}" type="parTrans" cxnId="{780EC6E7-1081-46F5-9E38-DA9066A58338}">
      <dgm:prSet/>
      <dgm:spPr/>
      <dgm:t>
        <a:bodyPr/>
        <a:lstStyle/>
        <a:p>
          <a:endParaRPr lang="zh-CN" altLang="en-US"/>
        </a:p>
      </dgm:t>
    </dgm:pt>
    <dgm:pt modelId="{4D4F8F58-78EA-4CCF-A536-84B6DF2B934B}" type="sibTrans" cxnId="{780EC6E7-1081-46F5-9E38-DA9066A58338}">
      <dgm:prSet/>
      <dgm:spPr/>
      <dgm:t>
        <a:bodyPr/>
        <a:lstStyle/>
        <a:p>
          <a:endParaRPr lang="zh-CN" altLang="en-US"/>
        </a:p>
      </dgm:t>
    </dgm:pt>
    <dgm:pt modelId="{5D990CDF-793D-4D8A-8BFD-58B7159631B0}">
      <dgm:prSet/>
      <dgm:spPr/>
      <dgm:t>
        <a:bodyPr/>
        <a:lstStyle/>
        <a:p>
          <a:pPr rtl="0"/>
          <a:r>
            <a:rPr lang="zh-CN" smtClean="0"/>
            <a:t>相互交融</a:t>
          </a:r>
          <a:endParaRPr lang="zh-CN"/>
        </a:p>
      </dgm:t>
    </dgm:pt>
    <dgm:pt modelId="{CFBEF955-932D-46C4-982F-A9CEA10E6FE0}" type="parTrans" cxnId="{9AE92EA0-63A2-408C-BC10-C25469F7FD0F}">
      <dgm:prSet/>
      <dgm:spPr/>
      <dgm:t>
        <a:bodyPr/>
        <a:lstStyle/>
        <a:p>
          <a:endParaRPr lang="zh-CN" altLang="en-US"/>
        </a:p>
      </dgm:t>
    </dgm:pt>
    <dgm:pt modelId="{87B427BF-04DB-4991-B1EC-503727E98285}" type="sibTrans" cxnId="{9AE92EA0-63A2-408C-BC10-C25469F7FD0F}">
      <dgm:prSet/>
      <dgm:spPr/>
      <dgm:t>
        <a:bodyPr/>
        <a:lstStyle/>
        <a:p>
          <a:endParaRPr lang="zh-CN" altLang="en-US"/>
        </a:p>
      </dgm:t>
    </dgm:pt>
    <dgm:pt modelId="{83110CA4-CCDE-40AD-A43C-3C57124EA452}" type="pres">
      <dgm:prSet presAssocID="{C542F3CF-10FB-43BC-A36A-34C50CFE4D3E}" presName="cycle" presStyleCnt="0">
        <dgm:presLayoutVars>
          <dgm:dir/>
          <dgm:resizeHandles val="exact"/>
        </dgm:presLayoutVars>
      </dgm:prSet>
      <dgm:spPr/>
    </dgm:pt>
    <dgm:pt modelId="{208EA332-B466-4AFA-B6E4-55A2BA7A38FA}" type="pres">
      <dgm:prSet presAssocID="{2B353C68-B2E8-49DC-ABE2-A0CA74226E15}" presName="node" presStyleLbl="node1" presStyleIdx="0" presStyleCnt="3">
        <dgm:presLayoutVars>
          <dgm:bulletEnabled val="1"/>
        </dgm:presLayoutVars>
      </dgm:prSet>
      <dgm:spPr/>
    </dgm:pt>
    <dgm:pt modelId="{68A78034-70D6-4374-BD90-961E21E70291}" type="pres">
      <dgm:prSet presAssocID="{5FD7108B-2D0B-4D7C-9449-F16D5689CA3B}" presName="sibTrans" presStyleLbl="sibTrans2D1" presStyleIdx="0" presStyleCnt="3"/>
      <dgm:spPr/>
    </dgm:pt>
    <dgm:pt modelId="{6491794F-AD9A-4B14-B136-5A11139FB4F7}" type="pres">
      <dgm:prSet presAssocID="{5FD7108B-2D0B-4D7C-9449-F16D5689CA3B}" presName="connectorText" presStyleLbl="sibTrans2D1" presStyleIdx="0" presStyleCnt="3"/>
      <dgm:spPr/>
    </dgm:pt>
    <dgm:pt modelId="{E8918E0F-1793-4314-B8C7-5D3EFECAB80C}" type="pres">
      <dgm:prSet presAssocID="{0F8839B5-125B-42BB-BD14-2DEF4CB8581A}" presName="node" presStyleLbl="node1" presStyleIdx="1" presStyleCnt="3">
        <dgm:presLayoutVars>
          <dgm:bulletEnabled val="1"/>
        </dgm:presLayoutVars>
      </dgm:prSet>
      <dgm:spPr/>
    </dgm:pt>
    <dgm:pt modelId="{9B22B7E7-6270-465A-A56E-B16B56805851}" type="pres">
      <dgm:prSet presAssocID="{4D4F8F58-78EA-4CCF-A536-84B6DF2B934B}" presName="sibTrans" presStyleLbl="sibTrans2D1" presStyleIdx="1" presStyleCnt="3"/>
      <dgm:spPr/>
    </dgm:pt>
    <dgm:pt modelId="{E7C59ABC-867A-4CB5-A98E-9550E670F2F3}" type="pres">
      <dgm:prSet presAssocID="{4D4F8F58-78EA-4CCF-A536-84B6DF2B934B}" presName="connectorText" presStyleLbl="sibTrans2D1" presStyleIdx="1" presStyleCnt="3"/>
      <dgm:spPr/>
    </dgm:pt>
    <dgm:pt modelId="{67522951-867A-46D9-B97F-9AAD9D1105C6}" type="pres">
      <dgm:prSet presAssocID="{5D990CDF-793D-4D8A-8BFD-58B7159631B0}" presName="node" presStyleLbl="node1" presStyleIdx="2" presStyleCnt="3">
        <dgm:presLayoutVars>
          <dgm:bulletEnabled val="1"/>
        </dgm:presLayoutVars>
      </dgm:prSet>
      <dgm:spPr/>
    </dgm:pt>
    <dgm:pt modelId="{CF0701A1-E211-4B2D-AB33-BE22951FE53E}" type="pres">
      <dgm:prSet presAssocID="{87B427BF-04DB-4991-B1EC-503727E98285}" presName="sibTrans" presStyleLbl="sibTrans2D1" presStyleIdx="2" presStyleCnt="3"/>
      <dgm:spPr/>
    </dgm:pt>
    <dgm:pt modelId="{299B86F4-0DAA-4250-905E-9B77EE0AECCF}" type="pres">
      <dgm:prSet presAssocID="{87B427BF-04DB-4991-B1EC-503727E98285}" presName="connectorText" presStyleLbl="sibTrans2D1" presStyleIdx="2" presStyleCnt="3"/>
      <dgm:spPr/>
    </dgm:pt>
  </dgm:ptLst>
  <dgm:cxnLst>
    <dgm:cxn modelId="{D3A35F6D-8763-4805-9640-7F499E469676}" type="presOf" srcId="{5FD7108B-2D0B-4D7C-9449-F16D5689CA3B}" destId="{68A78034-70D6-4374-BD90-961E21E70291}" srcOrd="0" destOrd="0" presId="urn:microsoft.com/office/officeart/2005/8/layout/cycle2"/>
    <dgm:cxn modelId="{6F38181D-E04B-41E4-9CFC-B5D69413FE11}" type="presOf" srcId="{C542F3CF-10FB-43BC-A36A-34C50CFE4D3E}" destId="{83110CA4-CCDE-40AD-A43C-3C57124EA452}" srcOrd="0" destOrd="0" presId="urn:microsoft.com/office/officeart/2005/8/layout/cycle2"/>
    <dgm:cxn modelId="{5D176908-193F-46C1-92A9-F3261B1C9B17}" type="presOf" srcId="{4D4F8F58-78EA-4CCF-A536-84B6DF2B934B}" destId="{9B22B7E7-6270-465A-A56E-B16B56805851}" srcOrd="0" destOrd="0" presId="urn:microsoft.com/office/officeart/2005/8/layout/cycle2"/>
    <dgm:cxn modelId="{780EC6E7-1081-46F5-9E38-DA9066A58338}" srcId="{C542F3CF-10FB-43BC-A36A-34C50CFE4D3E}" destId="{0F8839B5-125B-42BB-BD14-2DEF4CB8581A}" srcOrd="1" destOrd="0" parTransId="{B48A8A6B-A9DC-434A-950E-47345B35F30F}" sibTransId="{4D4F8F58-78EA-4CCF-A536-84B6DF2B934B}"/>
    <dgm:cxn modelId="{BA45EB0D-B777-4A8B-B5DE-80D4C3B725AA}" type="presOf" srcId="{2B353C68-B2E8-49DC-ABE2-A0CA74226E15}" destId="{208EA332-B466-4AFA-B6E4-55A2BA7A38FA}" srcOrd="0" destOrd="0" presId="urn:microsoft.com/office/officeart/2005/8/layout/cycle2"/>
    <dgm:cxn modelId="{2F27DA6C-C1D8-43D7-8F6F-B15184961129}" srcId="{C542F3CF-10FB-43BC-A36A-34C50CFE4D3E}" destId="{2B353C68-B2E8-49DC-ABE2-A0CA74226E15}" srcOrd="0" destOrd="0" parTransId="{7ADD1882-8315-4CB2-A437-DAB98965735C}" sibTransId="{5FD7108B-2D0B-4D7C-9449-F16D5689CA3B}"/>
    <dgm:cxn modelId="{326AC754-0BD3-4376-9421-77A1091D35ED}" type="presOf" srcId="{4D4F8F58-78EA-4CCF-A536-84B6DF2B934B}" destId="{E7C59ABC-867A-4CB5-A98E-9550E670F2F3}" srcOrd="1" destOrd="0" presId="urn:microsoft.com/office/officeart/2005/8/layout/cycle2"/>
    <dgm:cxn modelId="{D26A130F-5965-4DEA-B171-E9A3E69A7864}" type="presOf" srcId="{0F8839B5-125B-42BB-BD14-2DEF4CB8581A}" destId="{E8918E0F-1793-4314-B8C7-5D3EFECAB80C}" srcOrd="0" destOrd="0" presId="urn:microsoft.com/office/officeart/2005/8/layout/cycle2"/>
    <dgm:cxn modelId="{8C53B2AA-BCD6-449E-9B6E-E4446A849CD4}" type="presOf" srcId="{87B427BF-04DB-4991-B1EC-503727E98285}" destId="{299B86F4-0DAA-4250-905E-9B77EE0AECCF}" srcOrd="1" destOrd="0" presId="urn:microsoft.com/office/officeart/2005/8/layout/cycle2"/>
    <dgm:cxn modelId="{9AE92EA0-63A2-408C-BC10-C25469F7FD0F}" srcId="{C542F3CF-10FB-43BC-A36A-34C50CFE4D3E}" destId="{5D990CDF-793D-4D8A-8BFD-58B7159631B0}" srcOrd="2" destOrd="0" parTransId="{CFBEF955-932D-46C4-982F-A9CEA10E6FE0}" sibTransId="{87B427BF-04DB-4991-B1EC-503727E98285}"/>
    <dgm:cxn modelId="{2A5BD075-4072-42AF-A7BE-64B599C02C55}" type="presOf" srcId="{5FD7108B-2D0B-4D7C-9449-F16D5689CA3B}" destId="{6491794F-AD9A-4B14-B136-5A11139FB4F7}" srcOrd="1" destOrd="0" presId="urn:microsoft.com/office/officeart/2005/8/layout/cycle2"/>
    <dgm:cxn modelId="{7CFCD3DD-0C3E-4BF3-BDD0-61481627B66D}" type="presOf" srcId="{87B427BF-04DB-4991-B1EC-503727E98285}" destId="{CF0701A1-E211-4B2D-AB33-BE22951FE53E}" srcOrd="0" destOrd="0" presId="urn:microsoft.com/office/officeart/2005/8/layout/cycle2"/>
    <dgm:cxn modelId="{93E8638D-504C-4210-9413-5FE83A82CE59}" type="presOf" srcId="{5D990CDF-793D-4D8A-8BFD-58B7159631B0}" destId="{67522951-867A-46D9-B97F-9AAD9D1105C6}" srcOrd="0" destOrd="0" presId="urn:microsoft.com/office/officeart/2005/8/layout/cycle2"/>
    <dgm:cxn modelId="{7F62E824-0402-4250-9A01-359B62A03784}" type="presParOf" srcId="{83110CA4-CCDE-40AD-A43C-3C57124EA452}" destId="{208EA332-B466-4AFA-B6E4-55A2BA7A38FA}" srcOrd="0" destOrd="0" presId="urn:microsoft.com/office/officeart/2005/8/layout/cycle2"/>
    <dgm:cxn modelId="{89C5678F-79E4-40C3-B6FD-2EB716195C61}" type="presParOf" srcId="{83110CA4-CCDE-40AD-A43C-3C57124EA452}" destId="{68A78034-70D6-4374-BD90-961E21E70291}" srcOrd="1" destOrd="0" presId="urn:microsoft.com/office/officeart/2005/8/layout/cycle2"/>
    <dgm:cxn modelId="{C1B5D70E-DFBD-4D13-A6FF-F00075AF8E99}" type="presParOf" srcId="{68A78034-70D6-4374-BD90-961E21E70291}" destId="{6491794F-AD9A-4B14-B136-5A11139FB4F7}" srcOrd="0" destOrd="0" presId="urn:microsoft.com/office/officeart/2005/8/layout/cycle2"/>
    <dgm:cxn modelId="{E36D81A0-1F27-4C93-BB06-67838D91BFC7}" type="presParOf" srcId="{83110CA4-CCDE-40AD-A43C-3C57124EA452}" destId="{E8918E0F-1793-4314-B8C7-5D3EFECAB80C}" srcOrd="2" destOrd="0" presId="urn:microsoft.com/office/officeart/2005/8/layout/cycle2"/>
    <dgm:cxn modelId="{DB00963B-7889-412F-8FDC-AF572EB45E98}" type="presParOf" srcId="{83110CA4-CCDE-40AD-A43C-3C57124EA452}" destId="{9B22B7E7-6270-465A-A56E-B16B56805851}" srcOrd="3" destOrd="0" presId="urn:microsoft.com/office/officeart/2005/8/layout/cycle2"/>
    <dgm:cxn modelId="{70F00F89-3F28-4FC9-8C55-A0419CA31E06}" type="presParOf" srcId="{9B22B7E7-6270-465A-A56E-B16B56805851}" destId="{E7C59ABC-867A-4CB5-A98E-9550E670F2F3}" srcOrd="0" destOrd="0" presId="urn:microsoft.com/office/officeart/2005/8/layout/cycle2"/>
    <dgm:cxn modelId="{3AF65A3A-7DAB-443D-A86C-776BD166BC4F}" type="presParOf" srcId="{83110CA4-CCDE-40AD-A43C-3C57124EA452}" destId="{67522951-867A-46D9-B97F-9AAD9D1105C6}" srcOrd="4" destOrd="0" presId="urn:microsoft.com/office/officeart/2005/8/layout/cycle2"/>
    <dgm:cxn modelId="{0AC9F703-1F85-4E98-9DD2-E9EA88E89F0D}" type="presParOf" srcId="{83110CA4-CCDE-40AD-A43C-3C57124EA452}" destId="{CF0701A1-E211-4B2D-AB33-BE22951FE53E}" srcOrd="5" destOrd="0" presId="urn:microsoft.com/office/officeart/2005/8/layout/cycle2"/>
    <dgm:cxn modelId="{E1D1BECF-E1EE-4FE9-B573-A40EFB164C54}" type="presParOf" srcId="{CF0701A1-E211-4B2D-AB33-BE22951FE53E}" destId="{299B86F4-0DAA-4250-905E-9B77EE0AECCF}"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08DAEF0-F0BC-4BF2-BD57-028C3C926EBC}" type="doc">
      <dgm:prSet loTypeId="urn:microsoft.com/office/officeart/2005/8/layout/gear1" loCatId="process" qsTypeId="urn:microsoft.com/office/officeart/2005/8/quickstyle/simple1" qsCatId="simple" csTypeId="urn:microsoft.com/office/officeart/2005/8/colors/accent1_2" csCatId="accent1"/>
      <dgm:spPr/>
      <dgm:t>
        <a:bodyPr/>
        <a:lstStyle/>
        <a:p>
          <a:endParaRPr lang="zh-CN" altLang="en-US"/>
        </a:p>
      </dgm:t>
    </dgm:pt>
    <dgm:pt modelId="{00A25EFA-56DF-47D2-8A88-BE5BF6313239}">
      <dgm:prSet/>
      <dgm:spPr/>
      <dgm:t>
        <a:bodyPr/>
        <a:lstStyle/>
        <a:p>
          <a:pPr rtl="0"/>
          <a:r>
            <a:rPr lang="zh-CN" dirty="0" smtClean="0">
              <a:solidFill>
                <a:schemeClr val="accent2">
                  <a:lumMod val="50000"/>
                </a:schemeClr>
              </a:solidFill>
            </a:rPr>
            <a:t>对比强调差异、产生矛盾</a:t>
          </a:r>
          <a:endParaRPr lang="zh-CN" dirty="0">
            <a:solidFill>
              <a:schemeClr val="accent2">
                <a:lumMod val="50000"/>
              </a:schemeClr>
            </a:solidFill>
          </a:endParaRPr>
        </a:p>
      </dgm:t>
    </dgm:pt>
    <dgm:pt modelId="{5EC463E1-7755-423F-A7BC-407890B92CE2}" type="parTrans" cxnId="{1D199A57-D478-4ACA-BEC7-EB69E5AE10B3}">
      <dgm:prSet/>
      <dgm:spPr/>
      <dgm:t>
        <a:bodyPr/>
        <a:lstStyle/>
        <a:p>
          <a:endParaRPr lang="zh-CN" altLang="en-US"/>
        </a:p>
      </dgm:t>
    </dgm:pt>
    <dgm:pt modelId="{BC7554AD-9A8E-470E-8C98-5C3118E0F3BE}" type="sibTrans" cxnId="{1D199A57-D478-4ACA-BEC7-EB69E5AE10B3}">
      <dgm:prSet/>
      <dgm:spPr/>
      <dgm:t>
        <a:bodyPr/>
        <a:lstStyle/>
        <a:p>
          <a:endParaRPr lang="zh-CN" altLang="en-US"/>
        </a:p>
      </dgm:t>
    </dgm:pt>
    <dgm:pt modelId="{D360EFD6-DD80-495C-AD35-A58A12491127}">
      <dgm:prSet/>
      <dgm:spPr/>
      <dgm:t>
        <a:bodyPr/>
        <a:lstStyle/>
        <a:p>
          <a:pPr rtl="0"/>
          <a:r>
            <a:rPr lang="zh-CN" dirty="0" smtClean="0">
              <a:solidFill>
                <a:schemeClr val="accent2">
                  <a:lumMod val="50000"/>
                </a:schemeClr>
              </a:solidFill>
            </a:rPr>
            <a:t>调和寻求共同点，缓和矛盾</a:t>
          </a:r>
          <a:endParaRPr lang="zh-CN" dirty="0">
            <a:solidFill>
              <a:schemeClr val="accent2">
                <a:lumMod val="50000"/>
              </a:schemeClr>
            </a:solidFill>
          </a:endParaRPr>
        </a:p>
      </dgm:t>
    </dgm:pt>
    <dgm:pt modelId="{7C6C4A39-2FCA-4D69-9AF4-7817C59DFF7D}" type="parTrans" cxnId="{27F34E91-6133-4005-9888-30FE87293FBA}">
      <dgm:prSet/>
      <dgm:spPr/>
      <dgm:t>
        <a:bodyPr/>
        <a:lstStyle/>
        <a:p>
          <a:endParaRPr lang="zh-CN" altLang="en-US"/>
        </a:p>
      </dgm:t>
    </dgm:pt>
    <dgm:pt modelId="{5DAA5F48-891B-4050-99A1-63BC8439C5B7}" type="sibTrans" cxnId="{27F34E91-6133-4005-9888-30FE87293FBA}">
      <dgm:prSet/>
      <dgm:spPr/>
      <dgm:t>
        <a:bodyPr/>
        <a:lstStyle/>
        <a:p>
          <a:endParaRPr lang="zh-CN" altLang="en-US"/>
        </a:p>
      </dgm:t>
    </dgm:pt>
    <dgm:pt modelId="{9614E240-178A-4662-8AC2-D2988A4FFD13}" type="pres">
      <dgm:prSet presAssocID="{A08DAEF0-F0BC-4BF2-BD57-028C3C926EBC}" presName="composite" presStyleCnt="0">
        <dgm:presLayoutVars>
          <dgm:chMax val="3"/>
          <dgm:animLvl val="lvl"/>
          <dgm:resizeHandles val="exact"/>
        </dgm:presLayoutVars>
      </dgm:prSet>
      <dgm:spPr/>
    </dgm:pt>
    <dgm:pt modelId="{D1FA4246-84A8-415C-9768-D2C159BE582D}" type="pres">
      <dgm:prSet presAssocID="{00A25EFA-56DF-47D2-8A88-BE5BF6313239}" presName="gear1" presStyleLbl="node1" presStyleIdx="0" presStyleCnt="2">
        <dgm:presLayoutVars>
          <dgm:chMax val="1"/>
          <dgm:bulletEnabled val="1"/>
        </dgm:presLayoutVars>
      </dgm:prSet>
      <dgm:spPr/>
    </dgm:pt>
    <dgm:pt modelId="{26B3F734-0491-47EF-90DD-09217073B470}" type="pres">
      <dgm:prSet presAssocID="{00A25EFA-56DF-47D2-8A88-BE5BF6313239}" presName="gear1srcNode" presStyleLbl="node1" presStyleIdx="0" presStyleCnt="2"/>
      <dgm:spPr/>
    </dgm:pt>
    <dgm:pt modelId="{0DF59F76-E974-4D30-8BCE-8B11AA59CEDF}" type="pres">
      <dgm:prSet presAssocID="{00A25EFA-56DF-47D2-8A88-BE5BF6313239}" presName="gear1dstNode" presStyleLbl="node1" presStyleIdx="0" presStyleCnt="2"/>
      <dgm:spPr/>
    </dgm:pt>
    <dgm:pt modelId="{7C7820FE-6BC0-4768-9767-82215589DE49}" type="pres">
      <dgm:prSet presAssocID="{D360EFD6-DD80-495C-AD35-A58A12491127}" presName="gear2" presStyleLbl="node1" presStyleIdx="1" presStyleCnt="2">
        <dgm:presLayoutVars>
          <dgm:chMax val="1"/>
          <dgm:bulletEnabled val="1"/>
        </dgm:presLayoutVars>
      </dgm:prSet>
      <dgm:spPr/>
    </dgm:pt>
    <dgm:pt modelId="{B4155CE1-34B2-4002-AA85-70EE6D0BCC42}" type="pres">
      <dgm:prSet presAssocID="{D360EFD6-DD80-495C-AD35-A58A12491127}" presName="gear2srcNode" presStyleLbl="node1" presStyleIdx="1" presStyleCnt="2"/>
      <dgm:spPr/>
    </dgm:pt>
    <dgm:pt modelId="{8F63B148-20B2-4DC1-975B-D7D16724B591}" type="pres">
      <dgm:prSet presAssocID="{D360EFD6-DD80-495C-AD35-A58A12491127}" presName="gear2dstNode" presStyleLbl="node1" presStyleIdx="1" presStyleCnt="2"/>
      <dgm:spPr/>
    </dgm:pt>
    <dgm:pt modelId="{7E5EE1A7-5B1D-4A89-AD34-EB2016C411CA}" type="pres">
      <dgm:prSet presAssocID="{BC7554AD-9A8E-470E-8C98-5C3118E0F3BE}" presName="connector1" presStyleLbl="sibTrans2D1" presStyleIdx="0" presStyleCnt="2"/>
      <dgm:spPr/>
    </dgm:pt>
    <dgm:pt modelId="{37F80A2F-1C4E-473D-82DE-FBF06AF53EC0}" type="pres">
      <dgm:prSet presAssocID="{5DAA5F48-891B-4050-99A1-63BC8439C5B7}" presName="connector2" presStyleLbl="sibTrans2D1" presStyleIdx="1" presStyleCnt="2"/>
      <dgm:spPr/>
    </dgm:pt>
  </dgm:ptLst>
  <dgm:cxnLst>
    <dgm:cxn modelId="{1D199A57-D478-4ACA-BEC7-EB69E5AE10B3}" srcId="{A08DAEF0-F0BC-4BF2-BD57-028C3C926EBC}" destId="{00A25EFA-56DF-47D2-8A88-BE5BF6313239}" srcOrd="0" destOrd="0" parTransId="{5EC463E1-7755-423F-A7BC-407890B92CE2}" sibTransId="{BC7554AD-9A8E-470E-8C98-5C3118E0F3BE}"/>
    <dgm:cxn modelId="{D3E06EB9-6177-4AD0-A4EB-A34FB2D93170}" type="presOf" srcId="{D360EFD6-DD80-495C-AD35-A58A12491127}" destId="{7C7820FE-6BC0-4768-9767-82215589DE49}" srcOrd="0" destOrd="0" presId="urn:microsoft.com/office/officeart/2005/8/layout/gear1"/>
    <dgm:cxn modelId="{3E169DD8-4D81-41C2-A865-251AD0527EC9}" type="presOf" srcId="{00A25EFA-56DF-47D2-8A88-BE5BF6313239}" destId="{0DF59F76-E974-4D30-8BCE-8B11AA59CEDF}" srcOrd="2" destOrd="0" presId="urn:microsoft.com/office/officeart/2005/8/layout/gear1"/>
    <dgm:cxn modelId="{9643B6B8-A472-48DF-B52A-D043A746340E}" type="presOf" srcId="{D360EFD6-DD80-495C-AD35-A58A12491127}" destId="{B4155CE1-34B2-4002-AA85-70EE6D0BCC42}" srcOrd="1" destOrd="0" presId="urn:microsoft.com/office/officeart/2005/8/layout/gear1"/>
    <dgm:cxn modelId="{76424431-D691-43A2-81A6-F1C472EA9FD8}" type="presOf" srcId="{A08DAEF0-F0BC-4BF2-BD57-028C3C926EBC}" destId="{9614E240-178A-4662-8AC2-D2988A4FFD13}" srcOrd="0" destOrd="0" presId="urn:microsoft.com/office/officeart/2005/8/layout/gear1"/>
    <dgm:cxn modelId="{69AA59CC-E515-4231-95E4-F76E744B594E}" type="presOf" srcId="{5DAA5F48-891B-4050-99A1-63BC8439C5B7}" destId="{37F80A2F-1C4E-473D-82DE-FBF06AF53EC0}" srcOrd="0" destOrd="0" presId="urn:microsoft.com/office/officeart/2005/8/layout/gear1"/>
    <dgm:cxn modelId="{89EF0866-8282-4520-9B1B-61F9E8059251}" type="presOf" srcId="{00A25EFA-56DF-47D2-8A88-BE5BF6313239}" destId="{26B3F734-0491-47EF-90DD-09217073B470}" srcOrd="1" destOrd="0" presId="urn:microsoft.com/office/officeart/2005/8/layout/gear1"/>
    <dgm:cxn modelId="{63D5ACD8-0A19-480E-BE29-A0E36AEDA409}" type="presOf" srcId="{00A25EFA-56DF-47D2-8A88-BE5BF6313239}" destId="{D1FA4246-84A8-415C-9768-D2C159BE582D}" srcOrd="0" destOrd="0" presId="urn:microsoft.com/office/officeart/2005/8/layout/gear1"/>
    <dgm:cxn modelId="{186DF1C9-7D19-4C24-8F21-D63D95687E44}" type="presOf" srcId="{D360EFD6-DD80-495C-AD35-A58A12491127}" destId="{8F63B148-20B2-4DC1-975B-D7D16724B591}" srcOrd="2" destOrd="0" presId="urn:microsoft.com/office/officeart/2005/8/layout/gear1"/>
    <dgm:cxn modelId="{27F34E91-6133-4005-9888-30FE87293FBA}" srcId="{A08DAEF0-F0BC-4BF2-BD57-028C3C926EBC}" destId="{D360EFD6-DD80-495C-AD35-A58A12491127}" srcOrd="1" destOrd="0" parTransId="{7C6C4A39-2FCA-4D69-9AF4-7817C59DFF7D}" sibTransId="{5DAA5F48-891B-4050-99A1-63BC8439C5B7}"/>
    <dgm:cxn modelId="{2CA15890-DE4F-4A81-B2BA-4EE9E9DD5B92}" type="presOf" srcId="{BC7554AD-9A8E-470E-8C98-5C3118E0F3BE}" destId="{7E5EE1A7-5B1D-4A89-AD34-EB2016C411CA}" srcOrd="0" destOrd="0" presId="urn:microsoft.com/office/officeart/2005/8/layout/gear1"/>
    <dgm:cxn modelId="{A8D8CADC-353A-4C19-A077-698A35F771DF}" type="presParOf" srcId="{9614E240-178A-4662-8AC2-D2988A4FFD13}" destId="{D1FA4246-84A8-415C-9768-D2C159BE582D}" srcOrd="0" destOrd="0" presId="urn:microsoft.com/office/officeart/2005/8/layout/gear1"/>
    <dgm:cxn modelId="{4AF8A79D-260F-4BF4-9186-921FFD473F16}" type="presParOf" srcId="{9614E240-178A-4662-8AC2-D2988A4FFD13}" destId="{26B3F734-0491-47EF-90DD-09217073B470}" srcOrd="1" destOrd="0" presId="urn:microsoft.com/office/officeart/2005/8/layout/gear1"/>
    <dgm:cxn modelId="{59DE674D-D525-423A-A8F8-F35D28AF788C}" type="presParOf" srcId="{9614E240-178A-4662-8AC2-D2988A4FFD13}" destId="{0DF59F76-E974-4D30-8BCE-8B11AA59CEDF}" srcOrd="2" destOrd="0" presId="urn:microsoft.com/office/officeart/2005/8/layout/gear1"/>
    <dgm:cxn modelId="{3EC1E830-14CD-466F-B9CF-2B8791597D1C}" type="presParOf" srcId="{9614E240-178A-4662-8AC2-D2988A4FFD13}" destId="{7C7820FE-6BC0-4768-9767-82215589DE49}" srcOrd="3" destOrd="0" presId="urn:microsoft.com/office/officeart/2005/8/layout/gear1"/>
    <dgm:cxn modelId="{663988BC-810E-48CB-BBB1-1FB7E2B9F644}" type="presParOf" srcId="{9614E240-178A-4662-8AC2-D2988A4FFD13}" destId="{B4155CE1-34B2-4002-AA85-70EE6D0BCC42}" srcOrd="4" destOrd="0" presId="urn:microsoft.com/office/officeart/2005/8/layout/gear1"/>
    <dgm:cxn modelId="{E96CEACB-192C-4F9B-9EB7-3038E1E00E4B}" type="presParOf" srcId="{9614E240-178A-4662-8AC2-D2988A4FFD13}" destId="{8F63B148-20B2-4DC1-975B-D7D16724B591}" srcOrd="5" destOrd="0" presId="urn:microsoft.com/office/officeart/2005/8/layout/gear1"/>
    <dgm:cxn modelId="{E53A31BE-6EFD-4BC3-AC12-B88B65261188}" type="presParOf" srcId="{9614E240-178A-4662-8AC2-D2988A4FFD13}" destId="{7E5EE1A7-5B1D-4A89-AD34-EB2016C411CA}" srcOrd="6" destOrd="0" presId="urn:microsoft.com/office/officeart/2005/8/layout/gear1"/>
    <dgm:cxn modelId="{FD784074-6894-473F-B6DA-CCCD1F0836D6}" type="presParOf" srcId="{9614E240-178A-4662-8AC2-D2988A4FFD13}" destId="{37F80A2F-1C4E-473D-82DE-FBF06AF53EC0}" srcOrd="7"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DAAF951-27A0-42FA-A4E9-3C6C0D5EE73A}"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zh-CN" altLang="en-US"/>
        </a:p>
      </dgm:t>
    </dgm:pt>
    <dgm:pt modelId="{DE20BE99-5685-46BF-BC25-2FE68FAEDA77}">
      <dgm:prSet/>
      <dgm:spPr/>
      <dgm:t>
        <a:bodyPr/>
        <a:lstStyle/>
        <a:p>
          <a:pPr rtl="0"/>
          <a:r>
            <a:rPr lang="zh-CN" dirty="0" smtClean="0"/>
            <a:t>适度有舒适、适合、畅快之义，是人们从事某一活动的灵巧变通所采取的权宜之计。</a:t>
          </a:r>
          <a:endParaRPr lang="zh-CN" dirty="0"/>
        </a:p>
      </dgm:t>
    </dgm:pt>
    <dgm:pt modelId="{4371C563-67AD-4B4A-9370-C07592951AED}" type="parTrans" cxnId="{1B3C2336-1881-4C84-BD2A-C1B31BA30DA7}">
      <dgm:prSet/>
      <dgm:spPr/>
      <dgm:t>
        <a:bodyPr/>
        <a:lstStyle/>
        <a:p>
          <a:endParaRPr lang="zh-CN" altLang="en-US"/>
        </a:p>
      </dgm:t>
    </dgm:pt>
    <dgm:pt modelId="{8B93559C-A33C-4FAD-B437-576C2BC1AACA}" type="sibTrans" cxnId="{1B3C2336-1881-4C84-BD2A-C1B31BA30DA7}">
      <dgm:prSet/>
      <dgm:spPr/>
      <dgm:t>
        <a:bodyPr/>
        <a:lstStyle/>
        <a:p>
          <a:endParaRPr lang="zh-CN" altLang="en-US"/>
        </a:p>
      </dgm:t>
    </dgm:pt>
    <dgm:pt modelId="{326D266F-E2C3-4013-8643-958C95F9F843}">
      <dgm:prSet/>
      <dgm:spPr/>
      <dgm:t>
        <a:bodyPr/>
        <a:lstStyle/>
        <a:p>
          <a:pPr rtl="0"/>
          <a:r>
            <a:rPr lang="zh-CN" dirty="0" smtClean="0"/>
            <a:t>适度的版面比例会适应读者的视觉心理，具有感性、明朗的特性，给人一种清新、自然的新感觉，达到秩序井然的效果。</a:t>
          </a:r>
          <a:endParaRPr lang="zh-CN" dirty="0"/>
        </a:p>
      </dgm:t>
    </dgm:pt>
    <dgm:pt modelId="{5341E6A2-F494-46FF-9CF5-B077F655B4A2}" type="parTrans" cxnId="{0E770D39-9629-4B22-8949-D391B35C2C73}">
      <dgm:prSet/>
      <dgm:spPr/>
      <dgm:t>
        <a:bodyPr/>
        <a:lstStyle/>
        <a:p>
          <a:endParaRPr lang="zh-CN" altLang="en-US"/>
        </a:p>
      </dgm:t>
    </dgm:pt>
    <dgm:pt modelId="{08A4FE56-9A36-4965-9491-98B3E636D5B0}" type="sibTrans" cxnId="{0E770D39-9629-4B22-8949-D391B35C2C73}">
      <dgm:prSet/>
      <dgm:spPr/>
      <dgm:t>
        <a:bodyPr/>
        <a:lstStyle/>
        <a:p>
          <a:endParaRPr lang="zh-CN" altLang="en-US"/>
        </a:p>
      </dgm:t>
    </dgm:pt>
    <dgm:pt modelId="{44631CD5-8B49-4D96-AB22-99E67F4821CA}" type="pres">
      <dgm:prSet presAssocID="{ADAAF951-27A0-42FA-A4E9-3C6C0D5EE73A}" presName="arrowDiagram" presStyleCnt="0">
        <dgm:presLayoutVars>
          <dgm:chMax val="5"/>
          <dgm:dir/>
          <dgm:resizeHandles val="exact"/>
        </dgm:presLayoutVars>
      </dgm:prSet>
      <dgm:spPr/>
    </dgm:pt>
    <dgm:pt modelId="{D612B49E-B65F-4CF8-B2F0-855BC414E037}" type="pres">
      <dgm:prSet presAssocID="{ADAAF951-27A0-42FA-A4E9-3C6C0D5EE73A}" presName="arrow" presStyleLbl="bgShp" presStyleIdx="0" presStyleCnt="1" custLinFactNeighborX="-17066"/>
      <dgm:spPr/>
    </dgm:pt>
    <dgm:pt modelId="{A2D4CA86-8E76-4FAC-BC1F-8ADD3A1FD59E}" type="pres">
      <dgm:prSet presAssocID="{ADAAF951-27A0-42FA-A4E9-3C6C0D5EE73A}" presName="arrowDiagram2" presStyleCnt="0"/>
      <dgm:spPr/>
    </dgm:pt>
    <dgm:pt modelId="{2DF05BA8-31CA-41A8-9B09-8B47B5AEE9F9}" type="pres">
      <dgm:prSet presAssocID="{DE20BE99-5685-46BF-BC25-2FE68FAEDA77}" presName="bullet2a" presStyleLbl="node1" presStyleIdx="0" presStyleCnt="2" custLinFactX="-300000" custLinFactNeighborX="-322500" custLinFactNeighborY="79110"/>
      <dgm:spPr/>
    </dgm:pt>
    <dgm:pt modelId="{476B34CB-951A-45B2-956C-800E4C2140E7}" type="pres">
      <dgm:prSet presAssocID="{DE20BE99-5685-46BF-BC25-2FE68FAEDA77}" presName="textBox2a" presStyleLbl="revTx" presStyleIdx="0" presStyleCnt="2" custScaleX="128147" custLinFactNeighborX="-44165" custLinFactNeighborY="4481">
        <dgm:presLayoutVars>
          <dgm:bulletEnabled val="1"/>
        </dgm:presLayoutVars>
      </dgm:prSet>
      <dgm:spPr/>
    </dgm:pt>
    <dgm:pt modelId="{FD0FEACB-3B8E-41E5-9391-CF1914BE9485}" type="pres">
      <dgm:prSet presAssocID="{326D266F-E2C3-4013-8643-958C95F9F843}" presName="bullet2b" presStyleLbl="node1" presStyleIdx="1" presStyleCnt="2" custLinFactX="-100000" custLinFactNeighborX="-132762" custLinFactNeighborY="3796"/>
      <dgm:spPr/>
    </dgm:pt>
    <dgm:pt modelId="{A59D7022-7DB4-4E28-8B58-94E2D3D85FB1}" type="pres">
      <dgm:prSet presAssocID="{326D266F-E2C3-4013-8643-958C95F9F843}" presName="textBox2b" presStyleLbl="revTx" presStyleIdx="1" presStyleCnt="2" custScaleX="165108" custLinFactNeighborX="482" custLinFactNeighborY="-6947">
        <dgm:presLayoutVars>
          <dgm:bulletEnabled val="1"/>
        </dgm:presLayoutVars>
      </dgm:prSet>
      <dgm:spPr/>
    </dgm:pt>
  </dgm:ptLst>
  <dgm:cxnLst>
    <dgm:cxn modelId="{1B3C2336-1881-4C84-BD2A-C1B31BA30DA7}" srcId="{ADAAF951-27A0-42FA-A4E9-3C6C0D5EE73A}" destId="{DE20BE99-5685-46BF-BC25-2FE68FAEDA77}" srcOrd="0" destOrd="0" parTransId="{4371C563-67AD-4B4A-9370-C07592951AED}" sibTransId="{8B93559C-A33C-4FAD-B437-576C2BC1AACA}"/>
    <dgm:cxn modelId="{F6ED2634-E7EE-4064-BDF9-FE1901D47EFE}" type="presOf" srcId="{ADAAF951-27A0-42FA-A4E9-3C6C0D5EE73A}" destId="{44631CD5-8B49-4D96-AB22-99E67F4821CA}" srcOrd="0" destOrd="0" presId="urn:microsoft.com/office/officeart/2005/8/layout/arrow2"/>
    <dgm:cxn modelId="{CECC802B-FDEB-4A1F-8D37-36719F8BBC54}" type="presOf" srcId="{DE20BE99-5685-46BF-BC25-2FE68FAEDA77}" destId="{476B34CB-951A-45B2-956C-800E4C2140E7}" srcOrd="0" destOrd="0" presId="urn:microsoft.com/office/officeart/2005/8/layout/arrow2"/>
    <dgm:cxn modelId="{0B4CF606-6FCE-4B9B-9776-B75FC1550E0E}" type="presOf" srcId="{326D266F-E2C3-4013-8643-958C95F9F843}" destId="{A59D7022-7DB4-4E28-8B58-94E2D3D85FB1}" srcOrd="0" destOrd="0" presId="urn:microsoft.com/office/officeart/2005/8/layout/arrow2"/>
    <dgm:cxn modelId="{0E770D39-9629-4B22-8949-D391B35C2C73}" srcId="{ADAAF951-27A0-42FA-A4E9-3C6C0D5EE73A}" destId="{326D266F-E2C3-4013-8643-958C95F9F843}" srcOrd="1" destOrd="0" parTransId="{5341E6A2-F494-46FF-9CF5-B077F655B4A2}" sibTransId="{08A4FE56-9A36-4965-9491-98B3E636D5B0}"/>
    <dgm:cxn modelId="{A78E9DF7-727D-4CE8-8E9E-03DF97AB5B44}" type="presParOf" srcId="{44631CD5-8B49-4D96-AB22-99E67F4821CA}" destId="{D612B49E-B65F-4CF8-B2F0-855BC414E037}" srcOrd="0" destOrd="0" presId="urn:microsoft.com/office/officeart/2005/8/layout/arrow2"/>
    <dgm:cxn modelId="{E0C1EBD1-0817-4293-A4C1-3C14512DB8FF}" type="presParOf" srcId="{44631CD5-8B49-4D96-AB22-99E67F4821CA}" destId="{A2D4CA86-8E76-4FAC-BC1F-8ADD3A1FD59E}" srcOrd="1" destOrd="0" presId="urn:microsoft.com/office/officeart/2005/8/layout/arrow2"/>
    <dgm:cxn modelId="{9FBB5DB0-7E5E-4C8F-B2C5-92BC4C002C86}" type="presParOf" srcId="{A2D4CA86-8E76-4FAC-BC1F-8ADD3A1FD59E}" destId="{2DF05BA8-31CA-41A8-9B09-8B47B5AEE9F9}" srcOrd="0" destOrd="0" presId="urn:microsoft.com/office/officeart/2005/8/layout/arrow2"/>
    <dgm:cxn modelId="{7FFFA4F4-B1F5-4938-9457-26EC5C4AECAA}" type="presParOf" srcId="{A2D4CA86-8E76-4FAC-BC1F-8ADD3A1FD59E}" destId="{476B34CB-951A-45B2-956C-800E4C2140E7}" srcOrd="1" destOrd="0" presId="urn:microsoft.com/office/officeart/2005/8/layout/arrow2"/>
    <dgm:cxn modelId="{57644D70-6A27-4CD1-A2C1-9F322D320AA6}" type="presParOf" srcId="{A2D4CA86-8E76-4FAC-BC1F-8ADD3A1FD59E}" destId="{FD0FEACB-3B8E-41E5-9391-CF1914BE9485}" srcOrd="2" destOrd="0" presId="urn:microsoft.com/office/officeart/2005/8/layout/arrow2"/>
    <dgm:cxn modelId="{9DF2C1E4-F1D1-4458-BEF0-9F44D9D07E88}" type="presParOf" srcId="{A2D4CA86-8E76-4FAC-BC1F-8ADD3A1FD59E}" destId="{A59D7022-7DB4-4E28-8B58-94E2D3D85FB1}" srcOrd="3"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284E6D3-C118-4021-BF77-E57EC7165189}" type="doc">
      <dgm:prSet loTypeId="urn:microsoft.com/office/officeart/2009/3/layout/StepUpProcess" loCatId="process" qsTypeId="urn:microsoft.com/office/officeart/2005/8/quickstyle/simple1" qsCatId="simple" csTypeId="urn:microsoft.com/office/officeart/2005/8/colors/colorful1" csCatId="colorful"/>
      <dgm:spPr/>
      <dgm:t>
        <a:bodyPr/>
        <a:lstStyle/>
        <a:p>
          <a:endParaRPr lang="zh-CN" altLang="en-US"/>
        </a:p>
      </dgm:t>
    </dgm:pt>
    <dgm:pt modelId="{42C74AA1-AB54-432B-A699-3E06A52366D1}">
      <dgm:prSet/>
      <dgm:spPr/>
      <dgm:t>
        <a:bodyPr/>
        <a:lstStyle/>
        <a:p>
          <a:pPr rtl="0"/>
          <a:r>
            <a:rPr lang="zh-CN" smtClean="0"/>
            <a:t>版面中的虚可以是空间，也可以是较弱的文字、图形与色彩。</a:t>
          </a:r>
          <a:endParaRPr lang="zh-CN"/>
        </a:p>
      </dgm:t>
    </dgm:pt>
    <dgm:pt modelId="{1EB327AB-6543-45C9-B3EF-CA9359577064}" type="parTrans" cxnId="{AD799A18-7C9D-4F37-8FFE-1A68F6B40D51}">
      <dgm:prSet/>
      <dgm:spPr/>
      <dgm:t>
        <a:bodyPr/>
        <a:lstStyle/>
        <a:p>
          <a:endParaRPr lang="zh-CN" altLang="en-US"/>
        </a:p>
      </dgm:t>
    </dgm:pt>
    <dgm:pt modelId="{00DB283F-8BBE-4B2A-9C21-DA6AE4E4B450}" type="sibTrans" cxnId="{AD799A18-7C9D-4F37-8FFE-1A68F6B40D51}">
      <dgm:prSet/>
      <dgm:spPr/>
      <dgm:t>
        <a:bodyPr/>
        <a:lstStyle/>
        <a:p>
          <a:endParaRPr lang="zh-CN" altLang="en-US"/>
        </a:p>
      </dgm:t>
    </dgm:pt>
    <dgm:pt modelId="{7208D783-224D-43E8-8664-5C92929ECC54}">
      <dgm:prSet/>
      <dgm:spPr/>
      <dgm:t>
        <a:bodyPr/>
        <a:lstStyle/>
        <a:p>
          <a:pPr rtl="0"/>
          <a:r>
            <a:rPr lang="zh-CN" smtClean="0"/>
            <a:t>虚的空间往往是为了强调主体而有意将其他部分削弱甚至完全留白来衬托主体的实。</a:t>
          </a:r>
          <a:endParaRPr lang="zh-CN"/>
        </a:p>
      </dgm:t>
    </dgm:pt>
    <dgm:pt modelId="{EA39E725-D01C-40E6-9EA9-CC80E19259AA}" type="parTrans" cxnId="{1C68F71D-A45E-4CC6-A41C-180304944703}">
      <dgm:prSet/>
      <dgm:spPr/>
      <dgm:t>
        <a:bodyPr/>
        <a:lstStyle/>
        <a:p>
          <a:endParaRPr lang="zh-CN" altLang="en-US"/>
        </a:p>
      </dgm:t>
    </dgm:pt>
    <dgm:pt modelId="{E8E92CDE-C126-40F2-9EDD-4D596DA884DD}" type="sibTrans" cxnId="{1C68F71D-A45E-4CC6-A41C-180304944703}">
      <dgm:prSet/>
      <dgm:spPr/>
      <dgm:t>
        <a:bodyPr/>
        <a:lstStyle/>
        <a:p>
          <a:endParaRPr lang="zh-CN" altLang="en-US"/>
        </a:p>
      </dgm:t>
    </dgm:pt>
    <dgm:pt modelId="{811EEEDE-CF6F-416A-92E2-C44315F4BA24}">
      <dgm:prSet/>
      <dgm:spPr/>
      <dgm:t>
        <a:bodyPr/>
        <a:lstStyle/>
        <a:p>
          <a:pPr rtl="0"/>
          <a:r>
            <a:rPr lang="zh-CN" smtClean="0"/>
            <a:t>空白，能烘托和加强主题，使画面富有意境、产生联想；在编排设计中适当地留白，可以造成版面的空间层次，以虚衬实，虚实相生。</a:t>
          </a:r>
          <a:endParaRPr lang="zh-CN"/>
        </a:p>
      </dgm:t>
    </dgm:pt>
    <dgm:pt modelId="{AB204CFE-3600-4879-A913-CEBC194DE6BA}" type="parTrans" cxnId="{704BE17E-81C5-4B1D-8D71-814D15AE7E00}">
      <dgm:prSet/>
      <dgm:spPr/>
      <dgm:t>
        <a:bodyPr/>
        <a:lstStyle/>
        <a:p>
          <a:endParaRPr lang="zh-CN" altLang="en-US"/>
        </a:p>
      </dgm:t>
    </dgm:pt>
    <dgm:pt modelId="{60F94F03-864A-461C-A7A3-14B531A9E97C}" type="sibTrans" cxnId="{704BE17E-81C5-4B1D-8D71-814D15AE7E00}">
      <dgm:prSet/>
      <dgm:spPr/>
      <dgm:t>
        <a:bodyPr/>
        <a:lstStyle/>
        <a:p>
          <a:endParaRPr lang="zh-CN" altLang="en-US"/>
        </a:p>
      </dgm:t>
    </dgm:pt>
    <dgm:pt modelId="{FB3A8478-F1F0-4E6E-8FB0-1612231E6238}" type="pres">
      <dgm:prSet presAssocID="{F284E6D3-C118-4021-BF77-E57EC7165189}" presName="rootnode" presStyleCnt="0">
        <dgm:presLayoutVars>
          <dgm:chMax/>
          <dgm:chPref/>
          <dgm:dir/>
          <dgm:animLvl val="lvl"/>
        </dgm:presLayoutVars>
      </dgm:prSet>
      <dgm:spPr/>
    </dgm:pt>
    <dgm:pt modelId="{B6204481-228E-4699-A322-43E52CDF0E2F}" type="pres">
      <dgm:prSet presAssocID="{42C74AA1-AB54-432B-A699-3E06A52366D1}" presName="composite" presStyleCnt="0"/>
      <dgm:spPr/>
    </dgm:pt>
    <dgm:pt modelId="{D820EDA9-9725-4E50-9639-F296EF09A979}" type="pres">
      <dgm:prSet presAssocID="{42C74AA1-AB54-432B-A699-3E06A52366D1}" presName="LShape" presStyleLbl="alignNode1" presStyleIdx="0" presStyleCnt="5"/>
      <dgm:spPr/>
    </dgm:pt>
    <dgm:pt modelId="{C770E632-40FA-4A2C-8D87-0A23B202149A}" type="pres">
      <dgm:prSet presAssocID="{42C74AA1-AB54-432B-A699-3E06A52366D1}" presName="ParentText" presStyleLbl="revTx" presStyleIdx="0" presStyleCnt="3">
        <dgm:presLayoutVars>
          <dgm:chMax val="0"/>
          <dgm:chPref val="0"/>
          <dgm:bulletEnabled val="1"/>
        </dgm:presLayoutVars>
      </dgm:prSet>
      <dgm:spPr/>
    </dgm:pt>
    <dgm:pt modelId="{08FC9332-A8F1-4100-86D6-6A002D752A2E}" type="pres">
      <dgm:prSet presAssocID="{42C74AA1-AB54-432B-A699-3E06A52366D1}" presName="Triangle" presStyleLbl="alignNode1" presStyleIdx="1" presStyleCnt="5"/>
      <dgm:spPr/>
    </dgm:pt>
    <dgm:pt modelId="{1DDA9F59-0F99-47B9-8484-E6203180B97C}" type="pres">
      <dgm:prSet presAssocID="{00DB283F-8BBE-4B2A-9C21-DA6AE4E4B450}" presName="sibTrans" presStyleCnt="0"/>
      <dgm:spPr/>
    </dgm:pt>
    <dgm:pt modelId="{E03FF839-944F-4158-85AF-57580B09FD55}" type="pres">
      <dgm:prSet presAssocID="{00DB283F-8BBE-4B2A-9C21-DA6AE4E4B450}" presName="space" presStyleCnt="0"/>
      <dgm:spPr/>
    </dgm:pt>
    <dgm:pt modelId="{DD651DDF-9148-414F-8A1A-62DAB10D4085}" type="pres">
      <dgm:prSet presAssocID="{7208D783-224D-43E8-8664-5C92929ECC54}" presName="composite" presStyleCnt="0"/>
      <dgm:spPr/>
    </dgm:pt>
    <dgm:pt modelId="{4B3D8C74-DE44-44E6-B8A1-2E1B89AEC259}" type="pres">
      <dgm:prSet presAssocID="{7208D783-224D-43E8-8664-5C92929ECC54}" presName="LShape" presStyleLbl="alignNode1" presStyleIdx="2" presStyleCnt="5"/>
      <dgm:spPr/>
    </dgm:pt>
    <dgm:pt modelId="{AE7CEEE9-C6E9-43F8-A6A9-ACA67BF33762}" type="pres">
      <dgm:prSet presAssocID="{7208D783-224D-43E8-8664-5C92929ECC54}" presName="ParentText" presStyleLbl="revTx" presStyleIdx="1" presStyleCnt="3">
        <dgm:presLayoutVars>
          <dgm:chMax val="0"/>
          <dgm:chPref val="0"/>
          <dgm:bulletEnabled val="1"/>
        </dgm:presLayoutVars>
      </dgm:prSet>
      <dgm:spPr/>
    </dgm:pt>
    <dgm:pt modelId="{8A8BBDF2-CA97-4480-9777-EF483503E245}" type="pres">
      <dgm:prSet presAssocID="{7208D783-224D-43E8-8664-5C92929ECC54}" presName="Triangle" presStyleLbl="alignNode1" presStyleIdx="3" presStyleCnt="5"/>
      <dgm:spPr/>
    </dgm:pt>
    <dgm:pt modelId="{B347C4DC-ECBD-4A5C-90E2-3BA95C274376}" type="pres">
      <dgm:prSet presAssocID="{E8E92CDE-C126-40F2-9EDD-4D596DA884DD}" presName="sibTrans" presStyleCnt="0"/>
      <dgm:spPr/>
    </dgm:pt>
    <dgm:pt modelId="{91B31DEE-1999-4D0A-97FB-9F7E3E4F79ED}" type="pres">
      <dgm:prSet presAssocID="{E8E92CDE-C126-40F2-9EDD-4D596DA884DD}" presName="space" presStyleCnt="0"/>
      <dgm:spPr/>
    </dgm:pt>
    <dgm:pt modelId="{4D39E72A-7569-43C5-85A8-0F99687E28D0}" type="pres">
      <dgm:prSet presAssocID="{811EEEDE-CF6F-416A-92E2-C44315F4BA24}" presName="composite" presStyleCnt="0"/>
      <dgm:spPr/>
    </dgm:pt>
    <dgm:pt modelId="{0F401954-E239-4B8F-BC8D-C7C7FD09F05B}" type="pres">
      <dgm:prSet presAssocID="{811EEEDE-CF6F-416A-92E2-C44315F4BA24}" presName="LShape" presStyleLbl="alignNode1" presStyleIdx="4" presStyleCnt="5"/>
      <dgm:spPr/>
    </dgm:pt>
    <dgm:pt modelId="{87BA6A70-0272-433F-92DB-A4584DCEA003}" type="pres">
      <dgm:prSet presAssocID="{811EEEDE-CF6F-416A-92E2-C44315F4BA24}" presName="ParentText" presStyleLbl="revTx" presStyleIdx="2" presStyleCnt="3">
        <dgm:presLayoutVars>
          <dgm:chMax val="0"/>
          <dgm:chPref val="0"/>
          <dgm:bulletEnabled val="1"/>
        </dgm:presLayoutVars>
      </dgm:prSet>
      <dgm:spPr/>
    </dgm:pt>
  </dgm:ptLst>
  <dgm:cxnLst>
    <dgm:cxn modelId="{764E4911-6023-4133-AAD1-E12A3DC8F59D}" type="presOf" srcId="{42C74AA1-AB54-432B-A699-3E06A52366D1}" destId="{C770E632-40FA-4A2C-8D87-0A23B202149A}" srcOrd="0" destOrd="0" presId="urn:microsoft.com/office/officeart/2009/3/layout/StepUpProcess"/>
    <dgm:cxn modelId="{AD799A18-7C9D-4F37-8FFE-1A68F6B40D51}" srcId="{F284E6D3-C118-4021-BF77-E57EC7165189}" destId="{42C74AA1-AB54-432B-A699-3E06A52366D1}" srcOrd="0" destOrd="0" parTransId="{1EB327AB-6543-45C9-B3EF-CA9359577064}" sibTransId="{00DB283F-8BBE-4B2A-9C21-DA6AE4E4B450}"/>
    <dgm:cxn modelId="{704BE17E-81C5-4B1D-8D71-814D15AE7E00}" srcId="{F284E6D3-C118-4021-BF77-E57EC7165189}" destId="{811EEEDE-CF6F-416A-92E2-C44315F4BA24}" srcOrd="2" destOrd="0" parTransId="{AB204CFE-3600-4879-A913-CEBC194DE6BA}" sibTransId="{60F94F03-864A-461C-A7A3-14B531A9E97C}"/>
    <dgm:cxn modelId="{1C68F71D-A45E-4CC6-A41C-180304944703}" srcId="{F284E6D3-C118-4021-BF77-E57EC7165189}" destId="{7208D783-224D-43E8-8664-5C92929ECC54}" srcOrd="1" destOrd="0" parTransId="{EA39E725-D01C-40E6-9EA9-CC80E19259AA}" sibTransId="{E8E92CDE-C126-40F2-9EDD-4D596DA884DD}"/>
    <dgm:cxn modelId="{53D0748F-F7AE-42C7-A987-6D2584A4EE2A}" type="presOf" srcId="{811EEEDE-CF6F-416A-92E2-C44315F4BA24}" destId="{87BA6A70-0272-433F-92DB-A4584DCEA003}" srcOrd="0" destOrd="0" presId="urn:microsoft.com/office/officeart/2009/3/layout/StepUpProcess"/>
    <dgm:cxn modelId="{47F23807-C2ED-4A35-BE8B-5698F0F74F11}" type="presOf" srcId="{F284E6D3-C118-4021-BF77-E57EC7165189}" destId="{FB3A8478-F1F0-4E6E-8FB0-1612231E6238}" srcOrd="0" destOrd="0" presId="urn:microsoft.com/office/officeart/2009/3/layout/StepUpProcess"/>
    <dgm:cxn modelId="{E94BF826-6A90-432F-8F64-0FBDC067BAFC}" type="presOf" srcId="{7208D783-224D-43E8-8664-5C92929ECC54}" destId="{AE7CEEE9-C6E9-43F8-A6A9-ACA67BF33762}" srcOrd="0" destOrd="0" presId="urn:microsoft.com/office/officeart/2009/3/layout/StepUpProcess"/>
    <dgm:cxn modelId="{D846CFDB-C210-4EEE-81D4-D305D3DD11F3}" type="presParOf" srcId="{FB3A8478-F1F0-4E6E-8FB0-1612231E6238}" destId="{B6204481-228E-4699-A322-43E52CDF0E2F}" srcOrd="0" destOrd="0" presId="urn:microsoft.com/office/officeart/2009/3/layout/StepUpProcess"/>
    <dgm:cxn modelId="{6B7AFE82-B725-4CB9-8ADF-295D359880C4}" type="presParOf" srcId="{B6204481-228E-4699-A322-43E52CDF0E2F}" destId="{D820EDA9-9725-4E50-9639-F296EF09A979}" srcOrd="0" destOrd="0" presId="urn:microsoft.com/office/officeart/2009/3/layout/StepUpProcess"/>
    <dgm:cxn modelId="{2227C869-40B9-458D-9664-CFEF84F2A9BD}" type="presParOf" srcId="{B6204481-228E-4699-A322-43E52CDF0E2F}" destId="{C770E632-40FA-4A2C-8D87-0A23B202149A}" srcOrd="1" destOrd="0" presId="urn:microsoft.com/office/officeart/2009/3/layout/StepUpProcess"/>
    <dgm:cxn modelId="{AA53E463-30E7-4CF2-9855-1DDBE704CF09}" type="presParOf" srcId="{B6204481-228E-4699-A322-43E52CDF0E2F}" destId="{08FC9332-A8F1-4100-86D6-6A002D752A2E}" srcOrd="2" destOrd="0" presId="urn:microsoft.com/office/officeart/2009/3/layout/StepUpProcess"/>
    <dgm:cxn modelId="{A6F23C57-91F5-4ED6-B7F1-ED679FF81AF1}" type="presParOf" srcId="{FB3A8478-F1F0-4E6E-8FB0-1612231E6238}" destId="{1DDA9F59-0F99-47B9-8484-E6203180B97C}" srcOrd="1" destOrd="0" presId="urn:microsoft.com/office/officeart/2009/3/layout/StepUpProcess"/>
    <dgm:cxn modelId="{A62C2AD8-DEC4-49B9-8F98-61BA90A6EFC4}" type="presParOf" srcId="{1DDA9F59-0F99-47B9-8484-E6203180B97C}" destId="{E03FF839-944F-4158-85AF-57580B09FD55}" srcOrd="0" destOrd="0" presId="urn:microsoft.com/office/officeart/2009/3/layout/StepUpProcess"/>
    <dgm:cxn modelId="{3101DC39-9AA1-4CFD-9DAC-8E945E257BE1}" type="presParOf" srcId="{FB3A8478-F1F0-4E6E-8FB0-1612231E6238}" destId="{DD651DDF-9148-414F-8A1A-62DAB10D4085}" srcOrd="2" destOrd="0" presId="urn:microsoft.com/office/officeart/2009/3/layout/StepUpProcess"/>
    <dgm:cxn modelId="{9E711069-F405-4A32-A78F-58A215575E2E}" type="presParOf" srcId="{DD651DDF-9148-414F-8A1A-62DAB10D4085}" destId="{4B3D8C74-DE44-44E6-B8A1-2E1B89AEC259}" srcOrd="0" destOrd="0" presId="urn:microsoft.com/office/officeart/2009/3/layout/StepUpProcess"/>
    <dgm:cxn modelId="{33C2ED92-F52C-43FC-B546-962C31D69B07}" type="presParOf" srcId="{DD651DDF-9148-414F-8A1A-62DAB10D4085}" destId="{AE7CEEE9-C6E9-43F8-A6A9-ACA67BF33762}" srcOrd="1" destOrd="0" presId="urn:microsoft.com/office/officeart/2009/3/layout/StepUpProcess"/>
    <dgm:cxn modelId="{DCA1A53E-E74C-4E3B-B839-D4AD518AAF25}" type="presParOf" srcId="{DD651DDF-9148-414F-8A1A-62DAB10D4085}" destId="{8A8BBDF2-CA97-4480-9777-EF483503E245}" srcOrd="2" destOrd="0" presId="urn:microsoft.com/office/officeart/2009/3/layout/StepUpProcess"/>
    <dgm:cxn modelId="{81F13971-9089-477D-B4F1-344DD3D89FA1}" type="presParOf" srcId="{FB3A8478-F1F0-4E6E-8FB0-1612231E6238}" destId="{B347C4DC-ECBD-4A5C-90E2-3BA95C274376}" srcOrd="3" destOrd="0" presId="urn:microsoft.com/office/officeart/2009/3/layout/StepUpProcess"/>
    <dgm:cxn modelId="{34B7662A-FE87-41A5-86C5-E975D1E3D6B2}" type="presParOf" srcId="{B347C4DC-ECBD-4A5C-90E2-3BA95C274376}" destId="{91B31DEE-1999-4D0A-97FB-9F7E3E4F79ED}" srcOrd="0" destOrd="0" presId="urn:microsoft.com/office/officeart/2009/3/layout/StepUpProcess"/>
    <dgm:cxn modelId="{6AA3F167-5C93-4BFC-9FB7-1812ADB77AE5}" type="presParOf" srcId="{FB3A8478-F1F0-4E6E-8FB0-1612231E6238}" destId="{4D39E72A-7569-43C5-85A8-0F99687E28D0}" srcOrd="4" destOrd="0" presId="urn:microsoft.com/office/officeart/2009/3/layout/StepUpProcess"/>
    <dgm:cxn modelId="{7A05F77D-6592-4526-9BB4-B5856E11AFE6}" type="presParOf" srcId="{4D39E72A-7569-43C5-85A8-0F99687E28D0}" destId="{0F401954-E239-4B8F-BC8D-C7C7FD09F05B}" srcOrd="0" destOrd="0" presId="urn:microsoft.com/office/officeart/2009/3/layout/StepUpProcess"/>
    <dgm:cxn modelId="{57464790-B8FA-4A45-AAE5-76CEF8E5D4AB}" type="presParOf" srcId="{4D39E72A-7569-43C5-85A8-0F99687E28D0}" destId="{87BA6A70-0272-433F-92DB-A4584DCEA003}"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CE99D27-48E0-4414-90BF-B3D40F70B3EA}" type="doc">
      <dgm:prSet loTypeId="urn:microsoft.com/office/officeart/2005/8/layout/arrow6" loCatId="process" qsTypeId="urn:microsoft.com/office/officeart/2005/8/quickstyle/simple1" qsCatId="simple" csTypeId="urn:microsoft.com/office/officeart/2005/8/colors/accent1_2" csCatId="accent1" phldr="1"/>
      <dgm:spPr/>
      <dgm:t>
        <a:bodyPr/>
        <a:lstStyle/>
        <a:p>
          <a:endParaRPr lang="zh-CN" altLang="en-US"/>
        </a:p>
      </dgm:t>
    </dgm:pt>
    <dgm:pt modelId="{3804CA83-5AD5-4DD3-B427-AA5FA87E9429}">
      <dgm:prSet/>
      <dgm:spPr/>
      <dgm:t>
        <a:bodyPr/>
        <a:lstStyle/>
        <a:p>
          <a:pPr rtl="0"/>
          <a:r>
            <a:rPr lang="zh-CN" dirty="0" smtClean="0"/>
            <a:t>适当的留白可使版面具有一定的节奏和韵律感，易于营造清丽高雅的格调；</a:t>
          </a:r>
          <a:endParaRPr lang="zh-CN" dirty="0"/>
        </a:p>
      </dgm:t>
    </dgm:pt>
    <dgm:pt modelId="{A758308E-7BCE-497F-80F8-43549F15A20E}" type="parTrans" cxnId="{7E2D9FCE-56AE-4626-9EAB-DE11CC8A41EA}">
      <dgm:prSet/>
      <dgm:spPr/>
      <dgm:t>
        <a:bodyPr/>
        <a:lstStyle/>
        <a:p>
          <a:endParaRPr lang="zh-CN" altLang="en-US"/>
        </a:p>
      </dgm:t>
    </dgm:pt>
    <dgm:pt modelId="{A292E27A-A54D-4FE7-B9B7-AFAD3CD87BD5}" type="sibTrans" cxnId="{7E2D9FCE-56AE-4626-9EAB-DE11CC8A41EA}">
      <dgm:prSet/>
      <dgm:spPr/>
      <dgm:t>
        <a:bodyPr/>
        <a:lstStyle/>
        <a:p>
          <a:endParaRPr lang="zh-CN" altLang="en-US"/>
        </a:p>
      </dgm:t>
    </dgm:pt>
    <dgm:pt modelId="{40BA1587-E252-4DD5-8D17-9CBC67E4C733}">
      <dgm:prSet/>
      <dgm:spPr/>
      <dgm:t>
        <a:bodyPr/>
        <a:lstStyle/>
        <a:p>
          <a:pPr rtl="0"/>
          <a:r>
            <a:rPr lang="zh-CN" dirty="0" smtClean="0"/>
            <a:t>而过度的留白则会使版面零散浪费，可读性较弱，没有视觉冲击力。</a:t>
          </a:r>
          <a:endParaRPr lang="zh-CN" dirty="0"/>
        </a:p>
      </dgm:t>
    </dgm:pt>
    <dgm:pt modelId="{3D636C68-0655-4011-AFF9-5D4CC4CB1799}" type="parTrans" cxnId="{ABBB63A5-7AA9-4232-8122-0AE184EA68A1}">
      <dgm:prSet/>
      <dgm:spPr/>
      <dgm:t>
        <a:bodyPr/>
        <a:lstStyle/>
        <a:p>
          <a:endParaRPr lang="zh-CN" altLang="en-US"/>
        </a:p>
      </dgm:t>
    </dgm:pt>
    <dgm:pt modelId="{F32EC195-CC7B-4D34-8077-46F32BFE9EA6}" type="sibTrans" cxnId="{ABBB63A5-7AA9-4232-8122-0AE184EA68A1}">
      <dgm:prSet/>
      <dgm:spPr/>
      <dgm:t>
        <a:bodyPr/>
        <a:lstStyle/>
        <a:p>
          <a:endParaRPr lang="zh-CN" altLang="en-US"/>
        </a:p>
      </dgm:t>
    </dgm:pt>
    <dgm:pt modelId="{638ADE8F-57DA-4F0A-9DFC-B7AC469798F4}" type="pres">
      <dgm:prSet presAssocID="{1CE99D27-48E0-4414-90BF-B3D40F70B3EA}" presName="compositeShape" presStyleCnt="0">
        <dgm:presLayoutVars>
          <dgm:chMax val="2"/>
          <dgm:dir/>
          <dgm:resizeHandles val="exact"/>
        </dgm:presLayoutVars>
      </dgm:prSet>
      <dgm:spPr/>
    </dgm:pt>
    <dgm:pt modelId="{29B17B2C-DF29-4D38-95A0-C37EF9DD8E64}" type="pres">
      <dgm:prSet presAssocID="{1CE99D27-48E0-4414-90BF-B3D40F70B3EA}" presName="ribbon" presStyleLbl="node1" presStyleIdx="0" presStyleCnt="1" custScaleX="116843" custScaleY="89369"/>
      <dgm:spPr/>
    </dgm:pt>
    <dgm:pt modelId="{4BDDE4C5-88A8-4011-A78D-CED8047A0C4F}" type="pres">
      <dgm:prSet presAssocID="{1CE99D27-48E0-4414-90BF-B3D40F70B3EA}" presName="leftArrowText" presStyleLbl="node1" presStyleIdx="0" presStyleCnt="1" custScaleX="138132" custScaleY="94848" custLinFactNeighborX="-21578" custLinFactNeighborY="0">
        <dgm:presLayoutVars>
          <dgm:chMax val="0"/>
          <dgm:bulletEnabled val="1"/>
        </dgm:presLayoutVars>
      </dgm:prSet>
      <dgm:spPr/>
    </dgm:pt>
    <dgm:pt modelId="{DFDF965E-3BB1-4760-A645-489873C5C1DF}" type="pres">
      <dgm:prSet presAssocID="{1CE99D27-48E0-4414-90BF-B3D40F70B3EA}" presName="rightArrowText" presStyleLbl="node1" presStyleIdx="0" presStyleCnt="1" custLinFactNeighborX="18194">
        <dgm:presLayoutVars>
          <dgm:chMax val="0"/>
          <dgm:bulletEnabled val="1"/>
        </dgm:presLayoutVars>
      </dgm:prSet>
      <dgm:spPr/>
    </dgm:pt>
  </dgm:ptLst>
  <dgm:cxnLst>
    <dgm:cxn modelId="{ABBB63A5-7AA9-4232-8122-0AE184EA68A1}" srcId="{1CE99D27-48E0-4414-90BF-B3D40F70B3EA}" destId="{40BA1587-E252-4DD5-8D17-9CBC67E4C733}" srcOrd="1" destOrd="0" parTransId="{3D636C68-0655-4011-AFF9-5D4CC4CB1799}" sibTransId="{F32EC195-CC7B-4D34-8077-46F32BFE9EA6}"/>
    <dgm:cxn modelId="{7E2D9FCE-56AE-4626-9EAB-DE11CC8A41EA}" srcId="{1CE99D27-48E0-4414-90BF-B3D40F70B3EA}" destId="{3804CA83-5AD5-4DD3-B427-AA5FA87E9429}" srcOrd="0" destOrd="0" parTransId="{A758308E-7BCE-497F-80F8-43549F15A20E}" sibTransId="{A292E27A-A54D-4FE7-B9B7-AFAD3CD87BD5}"/>
    <dgm:cxn modelId="{559EC241-F5D3-4424-B7E7-BB9E8CCBC262}" type="presOf" srcId="{1CE99D27-48E0-4414-90BF-B3D40F70B3EA}" destId="{638ADE8F-57DA-4F0A-9DFC-B7AC469798F4}" srcOrd="0" destOrd="0" presId="urn:microsoft.com/office/officeart/2005/8/layout/arrow6"/>
    <dgm:cxn modelId="{769C5F0E-AFE3-40A3-AEC1-DAA7F7A3D676}" type="presOf" srcId="{40BA1587-E252-4DD5-8D17-9CBC67E4C733}" destId="{DFDF965E-3BB1-4760-A645-489873C5C1DF}" srcOrd="0" destOrd="0" presId="urn:microsoft.com/office/officeart/2005/8/layout/arrow6"/>
    <dgm:cxn modelId="{D76BFFC3-F92E-46F5-908D-08D4C64B4CA3}" type="presOf" srcId="{3804CA83-5AD5-4DD3-B427-AA5FA87E9429}" destId="{4BDDE4C5-88A8-4011-A78D-CED8047A0C4F}" srcOrd="0" destOrd="0" presId="urn:microsoft.com/office/officeart/2005/8/layout/arrow6"/>
    <dgm:cxn modelId="{BA0F0EE4-0A2A-4333-B747-B6E6EF52DDD0}" type="presParOf" srcId="{638ADE8F-57DA-4F0A-9DFC-B7AC469798F4}" destId="{29B17B2C-DF29-4D38-95A0-C37EF9DD8E64}" srcOrd="0" destOrd="0" presId="urn:microsoft.com/office/officeart/2005/8/layout/arrow6"/>
    <dgm:cxn modelId="{252581BB-F84F-49C5-9B8F-1A92E4A7AC4A}" type="presParOf" srcId="{638ADE8F-57DA-4F0A-9DFC-B7AC469798F4}" destId="{4BDDE4C5-88A8-4011-A78D-CED8047A0C4F}" srcOrd="1" destOrd="0" presId="urn:microsoft.com/office/officeart/2005/8/layout/arrow6"/>
    <dgm:cxn modelId="{270EE985-10F1-4CDD-AF22-10FC4E8E81EF}" type="presParOf" srcId="{638ADE8F-57DA-4F0A-9DFC-B7AC469798F4}" destId="{DFDF965E-3BB1-4760-A645-489873C5C1DF}"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EF85B0-EE50-4ED2-BCD3-094F084B049B}">
      <dsp:nvSpPr>
        <dsp:cNvPr id="0" name=""/>
        <dsp:cNvSpPr/>
      </dsp:nvSpPr>
      <dsp:spPr>
        <a:xfrm rot="16200000">
          <a:off x="-381886" y="385202"/>
          <a:ext cx="3959853" cy="3189448"/>
        </a:xfrm>
        <a:prstGeom prst="flowChartManualOperati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41139" bIns="0" numCol="1" spcCol="1270" anchor="ctr" anchorCtr="0">
          <a:noAutofit/>
        </a:bodyPr>
        <a:lstStyle/>
        <a:p>
          <a:pPr lvl="0" algn="ctr" defTabSz="977900" rtl="0">
            <a:lnSpc>
              <a:spcPct val="90000"/>
            </a:lnSpc>
            <a:spcBef>
              <a:spcPct val="0"/>
            </a:spcBef>
            <a:spcAft>
              <a:spcPct val="35000"/>
            </a:spcAft>
          </a:pPr>
          <a:r>
            <a:rPr lang="zh-CN" sz="2200" kern="1200" dirty="0" smtClean="0"/>
            <a:t>版式设计中的节奏是在不断重复中产生频率的变化，是按一定的条理和秩序重复排列形成的一种律动形式，按大小、长短、明暗和粗细等排列构成。</a:t>
          </a:r>
          <a:endParaRPr lang="zh-CN" sz="2200" kern="1200" dirty="0"/>
        </a:p>
      </dsp:txBody>
      <dsp:txXfrm rot="5400000">
        <a:off x="3317" y="791970"/>
        <a:ext cx="3189448" cy="2375911"/>
      </dsp:txXfrm>
    </dsp:sp>
    <dsp:sp modelId="{158B4CF7-40E0-4097-98CE-553AE7C77DBF}">
      <dsp:nvSpPr>
        <dsp:cNvPr id="0" name=""/>
        <dsp:cNvSpPr/>
      </dsp:nvSpPr>
      <dsp:spPr>
        <a:xfrm rot="16200000">
          <a:off x="3046769" y="385202"/>
          <a:ext cx="3959853" cy="3189448"/>
        </a:xfrm>
        <a:prstGeom prst="flowChartManualOperati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41139" bIns="0" numCol="1" spcCol="1270" anchor="ctr" anchorCtr="0">
          <a:noAutofit/>
        </a:bodyPr>
        <a:lstStyle/>
        <a:p>
          <a:pPr lvl="0" algn="ctr" defTabSz="977900" rtl="0">
            <a:lnSpc>
              <a:spcPct val="90000"/>
            </a:lnSpc>
            <a:spcBef>
              <a:spcPct val="0"/>
            </a:spcBef>
            <a:spcAft>
              <a:spcPct val="35000"/>
            </a:spcAft>
          </a:pPr>
          <a:r>
            <a:rPr lang="zh-CN" sz="2200" kern="1200" dirty="0" smtClean="0"/>
            <a:t>图形色彩的错落形成、渐次变化、紧松对比，页面设计的强弱变化、文字的轻重缓急则是一种版式中的节奏。</a:t>
          </a:r>
          <a:endParaRPr lang="zh-CN" sz="2200" kern="1200" dirty="0"/>
        </a:p>
      </dsp:txBody>
      <dsp:txXfrm rot="5400000">
        <a:off x="3431972" y="791970"/>
        <a:ext cx="3189448" cy="23759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3409B5-63FD-4006-A9BC-47BEC450ED1F}">
      <dsp:nvSpPr>
        <dsp:cNvPr id="0" name=""/>
        <dsp:cNvSpPr/>
      </dsp:nvSpPr>
      <dsp:spPr>
        <a:xfrm>
          <a:off x="294621" y="228594"/>
          <a:ext cx="1464701" cy="1211567"/>
        </a:xfrm>
        <a:prstGeom prst="upArrow">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03FC4E-5185-48DF-8447-7C190BF83385}">
      <dsp:nvSpPr>
        <dsp:cNvPr id="0" name=""/>
        <dsp:cNvSpPr/>
      </dsp:nvSpPr>
      <dsp:spPr>
        <a:xfrm>
          <a:off x="2206227" y="0"/>
          <a:ext cx="4032448" cy="16687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0" rIns="142240" bIns="142240" numCol="1" spcCol="1270" anchor="ctr" anchorCtr="0">
          <a:noAutofit/>
        </a:bodyPr>
        <a:lstStyle/>
        <a:p>
          <a:pPr lvl="0" algn="l" defTabSz="889000" rtl="0">
            <a:lnSpc>
              <a:spcPct val="90000"/>
            </a:lnSpc>
            <a:spcBef>
              <a:spcPct val="0"/>
            </a:spcBef>
            <a:spcAft>
              <a:spcPct val="35000"/>
            </a:spcAft>
          </a:pPr>
          <a:r>
            <a:rPr lang="zh-CN" sz="2000" kern="1200" dirty="0" smtClean="0"/>
            <a:t>传统的版式设计以等形等量、求满求全的特点，给人一种刻板呆滞的感觉</a:t>
          </a:r>
          <a:r>
            <a:rPr lang="zh-CN" altLang="en-US" sz="2000" kern="1200" dirty="0" smtClean="0"/>
            <a:t>。</a:t>
          </a:r>
          <a:endParaRPr lang="zh-CN" sz="2000" kern="1200" dirty="0"/>
        </a:p>
      </dsp:txBody>
      <dsp:txXfrm>
        <a:off x="2206227" y="0"/>
        <a:ext cx="4032448" cy="1668757"/>
      </dsp:txXfrm>
    </dsp:sp>
    <dsp:sp modelId="{862C8B33-5587-4C0D-BCDE-83056F4CFC45}">
      <dsp:nvSpPr>
        <dsp:cNvPr id="0" name=""/>
        <dsp:cNvSpPr/>
      </dsp:nvSpPr>
      <dsp:spPr>
        <a:xfrm>
          <a:off x="962124" y="2036415"/>
          <a:ext cx="1464701" cy="1211567"/>
        </a:xfrm>
        <a:prstGeom prst="downArrow">
          <a:avLst/>
        </a:prstGeom>
        <a:solidFill>
          <a:schemeClr val="accent1">
            <a:shade val="50000"/>
            <a:hueOff val="-806425"/>
            <a:satOff val="-14301"/>
            <a:lumOff val="480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376B22B-2809-4368-8961-F70C91792456}">
      <dsp:nvSpPr>
        <dsp:cNvPr id="0" name=""/>
        <dsp:cNvSpPr/>
      </dsp:nvSpPr>
      <dsp:spPr>
        <a:xfrm>
          <a:off x="2873730" y="1807820"/>
          <a:ext cx="4032448" cy="16687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0" rIns="142240" bIns="142240" numCol="1" spcCol="1270" anchor="ctr" anchorCtr="0">
          <a:noAutofit/>
        </a:bodyPr>
        <a:lstStyle/>
        <a:p>
          <a:pPr lvl="0" algn="l" defTabSz="889000" rtl="0">
            <a:lnSpc>
              <a:spcPct val="90000"/>
            </a:lnSpc>
            <a:spcBef>
              <a:spcPct val="0"/>
            </a:spcBef>
            <a:spcAft>
              <a:spcPct val="35000"/>
            </a:spcAft>
          </a:pPr>
          <a:r>
            <a:rPr lang="zh-CN" sz="2000" kern="1200" smtClean="0"/>
            <a:t>现代版式设计摒弃了传统的刻板，追求灵活多变的对称形式，在大对称中追求局部变化，在小对称中寻求不对称的灵活变化。</a:t>
          </a:r>
          <a:endParaRPr lang="zh-CN" sz="2000" kern="1200"/>
        </a:p>
      </dsp:txBody>
      <dsp:txXfrm>
        <a:off x="2873730" y="1807820"/>
        <a:ext cx="4032448" cy="16687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5C815-4989-4046-B096-09519A8A6A1B}">
      <dsp:nvSpPr>
        <dsp:cNvPr id="0" name=""/>
        <dsp:cNvSpPr/>
      </dsp:nvSpPr>
      <dsp:spPr>
        <a:xfrm>
          <a:off x="-1842548" y="-287316"/>
          <a:ext cx="2213680" cy="2213680"/>
        </a:xfrm>
        <a:prstGeom prst="blockArc">
          <a:avLst>
            <a:gd name="adj1" fmla="val 18900000"/>
            <a:gd name="adj2" fmla="val 2700000"/>
            <a:gd name="adj3" fmla="val 976"/>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CDFDDA5-57F1-470E-B254-C5EEE044D01F}">
      <dsp:nvSpPr>
        <dsp:cNvPr id="0" name=""/>
        <dsp:cNvSpPr/>
      </dsp:nvSpPr>
      <dsp:spPr>
        <a:xfrm>
          <a:off x="301297" y="234154"/>
          <a:ext cx="2210336" cy="46824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1668" tIns="58420" rIns="58420" bIns="58420" numCol="1" spcCol="1270" anchor="ctr" anchorCtr="0">
          <a:noAutofit/>
        </a:bodyPr>
        <a:lstStyle/>
        <a:p>
          <a:pPr lvl="0" algn="l" defTabSz="1022350" rtl="0">
            <a:lnSpc>
              <a:spcPct val="90000"/>
            </a:lnSpc>
            <a:spcBef>
              <a:spcPct val="0"/>
            </a:spcBef>
            <a:spcAft>
              <a:spcPct val="35000"/>
            </a:spcAft>
          </a:pPr>
          <a:r>
            <a:rPr lang="zh-CN" sz="2300" kern="1200" dirty="0" smtClean="0"/>
            <a:t>对称均衡</a:t>
          </a:r>
          <a:endParaRPr lang="zh-CN" sz="2300" kern="1200" dirty="0"/>
        </a:p>
      </dsp:txBody>
      <dsp:txXfrm>
        <a:off x="301297" y="234154"/>
        <a:ext cx="2210336" cy="468243"/>
      </dsp:txXfrm>
    </dsp:sp>
    <dsp:sp modelId="{8AB88F29-20D3-4FBD-8BCF-D3B20DA34AC6}">
      <dsp:nvSpPr>
        <dsp:cNvPr id="0" name=""/>
        <dsp:cNvSpPr/>
      </dsp:nvSpPr>
      <dsp:spPr>
        <a:xfrm>
          <a:off x="8645" y="175623"/>
          <a:ext cx="585304" cy="585304"/>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AC5B14-4997-48FC-A8A3-85237988CEE1}">
      <dsp:nvSpPr>
        <dsp:cNvPr id="0" name=""/>
        <dsp:cNvSpPr/>
      </dsp:nvSpPr>
      <dsp:spPr>
        <a:xfrm>
          <a:off x="301297" y="936650"/>
          <a:ext cx="2210336" cy="468243"/>
        </a:xfrm>
        <a:prstGeom prst="rect">
          <a:avLst/>
        </a:prstGeom>
        <a:solidFill>
          <a:schemeClr val="accent3">
            <a:hueOff val="-5580972"/>
            <a:satOff val="-30571"/>
            <a:lumOff val="9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1668"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非对称均衡</a:t>
          </a:r>
          <a:endParaRPr lang="zh-CN" sz="2300" kern="1200"/>
        </a:p>
      </dsp:txBody>
      <dsp:txXfrm>
        <a:off x="301297" y="936650"/>
        <a:ext cx="2210336" cy="468243"/>
      </dsp:txXfrm>
    </dsp:sp>
    <dsp:sp modelId="{6BEA0C97-FF93-4C03-9E37-7894C9AB03E4}">
      <dsp:nvSpPr>
        <dsp:cNvPr id="0" name=""/>
        <dsp:cNvSpPr/>
      </dsp:nvSpPr>
      <dsp:spPr>
        <a:xfrm>
          <a:off x="8645" y="878119"/>
          <a:ext cx="585304" cy="585304"/>
        </a:xfrm>
        <a:prstGeom prst="ellipse">
          <a:avLst/>
        </a:prstGeom>
        <a:solidFill>
          <a:schemeClr val="lt1">
            <a:hueOff val="0"/>
            <a:satOff val="0"/>
            <a:lumOff val="0"/>
            <a:alphaOff val="0"/>
          </a:schemeClr>
        </a:solidFill>
        <a:ln w="12700" cap="flat" cmpd="sng" algn="ctr">
          <a:solidFill>
            <a:schemeClr val="accent3">
              <a:hueOff val="-5580972"/>
              <a:satOff val="-30571"/>
              <a:lumOff val="9412"/>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8EA332-B466-4AFA-B6E4-55A2BA7A38FA}">
      <dsp:nvSpPr>
        <dsp:cNvPr id="0" name=""/>
        <dsp:cNvSpPr/>
      </dsp:nvSpPr>
      <dsp:spPr>
        <a:xfrm>
          <a:off x="963300" y="23"/>
          <a:ext cx="881711" cy="881711"/>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zh-CN" sz="1900" kern="1200" smtClean="0"/>
            <a:t>相互依存</a:t>
          </a:r>
          <a:endParaRPr lang="zh-CN" sz="1900" kern="1200"/>
        </a:p>
      </dsp:txBody>
      <dsp:txXfrm>
        <a:off x="1092424" y="129147"/>
        <a:ext cx="623463" cy="623463"/>
      </dsp:txXfrm>
    </dsp:sp>
    <dsp:sp modelId="{68A78034-70D6-4374-BD90-961E21E70291}">
      <dsp:nvSpPr>
        <dsp:cNvPr id="0" name=""/>
        <dsp:cNvSpPr/>
      </dsp:nvSpPr>
      <dsp:spPr>
        <a:xfrm rot="3600000">
          <a:off x="1614603" y="860190"/>
          <a:ext cx="235090" cy="297577"/>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1632235" y="889166"/>
        <a:ext cx="164563" cy="178547"/>
      </dsp:txXfrm>
    </dsp:sp>
    <dsp:sp modelId="{E8918E0F-1793-4314-B8C7-5D3EFECAB80C}">
      <dsp:nvSpPr>
        <dsp:cNvPr id="0" name=""/>
        <dsp:cNvSpPr/>
      </dsp:nvSpPr>
      <dsp:spPr>
        <a:xfrm>
          <a:off x="1625939" y="1147748"/>
          <a:ext cx="881711" cy="881711"/>
        </a:xfrm>
        <a:prstGeom prst="ellipse">
          <a:avLst/>
        </a:prstGeom>
        <a:solidFill>
          <a:schemeClr val="accent1">
            <a:shade val="80000"/>
            <a:hueOff val="-365338"/>
            <a:satOff val="-5738"/>
            <a:lumOff val="1659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zh-CN" sz="1900" kern="1200" smtClean="0"/>
            <a:t>相互渗透</a:t>
          </a:r>
          <a:endParaRPr lang="zh-CN" sz="1900" kern="1200"/>
        </a:p>
      </dsp:txBody>
      <dsp:txXfrm>
        <a:off x="1755063" y="1276872"/>
        <a:ext cx="623463" cy="623463"/>
      </dsp:txXfrm>
    </dsp:sp>
    <dsp:sp modelId="{9B22B7E7-6270-465A-A56E-B16B56805851}">
      <dsp:nvSpPr>
        <dsp:cNvPr id="0" name=""/>
        <dsp:cNvSpPr/>
      </dsp:nvSpPr>
      <dsp:spPr>
        <a:xfrm rot="10800000">
          <a:off x="1293264" y="1439815"/>
          <a:ext cx="235090" cy="297577"/>
        </a:xfrm>
        <a:prstGeom prst="rightArrow">
          <a:avLst>
            <a:gd name="adj1" fmla="val 60000"/>
            <a:gd name="adj2" fmla="val 50000"/>
          </a:avLst>
        </a:prstGeom>
        <a:solidFill>
          <a:schemeClr val="accent1">
            <a:shade val="90000"/>
            <a:hueOff val="-365935"/>
            <a:satOff val="-5519"/>
            <a:lumOff val="1536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0800000">
        <a:off x="1363791" y="1499330"/>
        <a:ext cx="164563" cy="178547"/>
      </dsp:txXfrm>
    </dsp:sp>
    <dsp:sp modelId="{67522951-867A-46D9-B97F-9AAD9D1105C6}">
      <dsp:nvSpPr>
        <dsp:cNvPr id="0" name=""/>
        <dsp:cNvSpPr/>
      </dsp:nvSpPr>
      <dsp:spPr>
        <a:xfrm>
          <a:off x="300661" y="1147748"/>
          <a:ext cx="881711" cy="881711"/>
        </a:xfrm>
        <a:prstGeom prst="ellipse">
          <a:avLst/>
        </a:prstGeom>
        <a:solidFill>
          <a:schemeClr val="accent1">
            <a:shade val="80000"/>
            <a:hueOff val="-730675"/>
            <a:satOff val="-11477"/>
            <a:lumOff val="3319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zh-CN" sz="1900" kern="1200" smtClean="0"/>
            <a:t>相互交融</a:t>
          </a:r>
          <a:endParaRPr lang="zh-CN" sz="1900" kern="1200"/>
        </a:p>
      </dsp:txBody>
      <dsp:txXfrm>
        <a:off x="429785" y="1276872"/>
        <a:ext cx="623463" cy="623463"/>
      </dsp:txXfrm>
    </dsp:sp>
    <dsp:sp modelId="{CF0701A1-E211-4B2D-AB33-BE22951FE53E}">
      <dsp:nvSpPr>
        <dsp:cNvPr id="0" name=""/>
        <dsp:cNvSpPr/>
      </dsp:nvSpPr>
      <dsp:spPr>
        <a:xfrm rot="18000000">
          <a:off x="951964" y="871714"/>
          <a:ext cx="235090" cy="297577"/>
        </a:xfrm>
        <a:prstGeom prst="rightArrow">
          <a:avLst>
            <a:gd name="adj1" fmla="val 60000"/>
            <a:gd name="adj2" fmla="val 50000"/>
          </a:avLst>
        </a:prstGeom>
        <a:solidFill>
          <a:schemeClr val="accent1">
            <a:shade val="90000"/>
            <a:hueOff val="-731869"/>
            <a:satOff val="-11038"/>
            <a:lumOff val="3073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969596" y="961768"/>
        <a:ext cx="164563" cy="17854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FA4246-84A8-415C-9768-D2C159BE582D}">
      <dsp:nvSpPr>
        <dsp:cNvPr id="0" name=""/>
        <dsp:cNvSpPr/>
      </dsp:nvSpPr>
      <dsp:spPr>
        <a:xfrm>
          <a:off x="2337837" y="1277101"/>
          <a:ext cx="2006873" cy="2006873"/>
        </a:xfrm>
        <a:prstGeom prst="gear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0">
            <a:lnSpc>
              <a:spcPct val="90000"/>
            </a:lnSpc>
            <a:spcBef>
              <a:spcPct val="0"/>
            </a:spcBef>
            <a:spcAft>
              <a:spcPct val="35000"/>
            </a:spcAft>
          </a:pPr>
          <a:r>
            <a:rPr lang="zh-CN" sz="1300" kern="1200" dirty="0" smtClean="0">
              <a:solidFill>
                <a:schemeClr val="accent2">
                  <a:lumMod val="50000"/>
                </a:schemeClr>
              </a:solidFill>
            </a:rPr>
            <a:t>对比强调差异、产生矛盾</a:t>
          </a:r>
          <a:endParaRPr lang="zh-CN" sz="1300" kern="1200" dirty="0">
            <a:solidFill>
              <a:schemeClr val="accent2">
                <a:lumMod val="50000"/>
              </a:schemeClr>
            </a:solidFill>
          </a:endParaRPr>
        </a:p>
      </dsp:txBody>
      <dsp:txXfrm>
        <a:off x="2741308" y="1747201"/>
        <a:ext cx="1199931" cy="1031575"/>
      </dsp:txXfrm>
    </dsp:sp>
    <dsp:sp modelId="{7C7820FE-6BC0-4768-9767-82215589DE49}">
      <dsp:nvSpPr>
        <dsp:cNvPr id="0" name=""/>
        <dsp:cNvSpPr/>
      </dsp:nvSpPr>
      <dsp:spPr>
        <a:xfrm>
          <a:off x="1170201" y="802749"/>
          <a:ext cx="1459544" cy="1459544"/>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0">
            <a:lnSpc>
              <a:spcPct val="90000"/>
            </a:lnSpc>
            <a:spcBef>
              <a:spcPct val="0"/>
            </a:spcBef>
            <a:spcAft>
              <a:spcPct val="35000"/>
            </a:spcAft>
          </a:pPr>
          <a:r>
            <a:rPr lang="zh-CN" sz="1300" kern="1200" dirty="0" smtClean="0">
              <a:solidFill>
                <a:schemeClr val="accent2">
                  <a:lumMod val="50000"/>
                </a:schemeClr>
              </a:solidFill>
            </a:rPr>
            <a:t>调和寻求共同点，缓和矛盾</a:t>
          </a:r>
          <a:endParaRPr lang="zh-CN" sz="1300" kern="1200" dirty="0">
            <a:solidFill>
              <a:schemeClr val="accent2">
                <a:lumMod val="50000"/>
              </a:schemeClr>
            </a:solidFill>
          </a:endParaRPr>
        </a:p>
      </dsp:txBody>
      <dsp:txXfrm>
        <a:off x="1537646" y="1172414"/>
        <a:ext cx="724654" cy="720214"/>
      </dsp:txXfrm>
    </dsp:sp>
    <dsp:sp modelId="{7E5EE1A7-5B1D-4A89-AD34-EB2016C411CA}">
      <dsp:nvSpPr>
        <dsp:cNvPr id="0" name=""/>
        <dsp:cNvSpPr/>
      </dsp:nvSpPr>
      <dsp:spPr>
        <a:xfrm>
          <a:off x="2416041" y="943095"/>
          <a:ext cx="2468453" cy="2468453"/>
        </a:xfrm>
        <a:prstGeom prst="circularArrow">
          <a:avLst>
            <a:gd name="adj1" fmla="val 4878"/>
            <a:gd name="adj2" fmla="val 312630"/>
            <a:gd name="adj3" fmla="val 3098812"/>
            <a:gd name="adj4" fmla="val 15282060"/>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F80A2F-1C4E-473D-82DE-FBF06AF53EC0}">
      <dsp:nvSpPr>
        <dsp:cNvPr id="0" name=""/>
        <dsp:cNvSpPr/>
      </dsp:nvSpPr>
      <dsp:spPr>
        <a:xfrm>
          <a:off x="911719" y="482148"/>
          <a:ext cx="1866391" cy="1866391"/>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12B49E-B65F-4CF8-B2F0-855BC414E037}">
      <dsp:nvSpPr>
        <dsp:cNvPr id="0" name=""/>
        <dsp:cNvSpPr/>
      </dsp:nvSpPr>
      <dsp:spPr>
        <a:xfrm>
          <a:off x="0" y="0"/>
          <a:ext cx="6021081" cy="3763176"/>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F05BA8-31CA-41A8-9B09-8B47B5AEE9F9}">
      <dsp:nvSpPr>
        <dsp:cNvPr id="0" name=""/>
        <dsp:cNvSpPr/>
      </dsp:nvSpPr>
      <dsp:spPr>
        <a:xfrm>
          <a:off x="901146" y="2217645"/>
          <a:ext cx="210737" cy="21073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76B34CB-951A-45B2-956C-800E4C2140E7}">
      <dsp:nvSpPr>
        <dsp:cNvPr id="0" name=""/>
        <dsp:cNvSpPr/>
      </dsp:nvSpPr>
      <dsp:spPr>
        <a:xfrm>
          <a:off x="1178717" y="2156299"/>
          <a:ext cx="2507646" cy="1606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666" tIns="0" rIns="0" bIns="0" numCol="1" spcCol="1270" anchor="t" anchorCtr="0">
          <a:noAutofit/>
        </a:bodyPr>
        <a:lstStyle/>
        <a:p>
          <a:pPr lvl="0" algn="l" defTabSz="844550" rtl="0">
            <a:lnSpc>
              <a:spcPct val="90000"/>
            </a:lnSpc>
            <a:spcBef>
              <a:spcPct val="0"/>
            </a:spcBef>
            <a:spcAft>
              <a:spcPct val="35000"/>
            </a:spcAft>
          </a:pPr>
          <a:r>
            <a:rPr lang="zh-CN" sz="1900" kern="1200" dirty="0" smtClean="0"/>
            <a:t>适度有舒适、适合、畅快之义，是人们从事某一活动的灵巧变通所采取的权宜之计。</a:t>
          </a:r>
          <a:endParaRPr lang="zh-CN" sz="1900" kern="1200" dirty="0"/>
        </a:p>
      </dsp:txBody>
      <dsp:txXfrm>
        <a:off x="1178717" y="2156299"/>
        <a:ext cx="2507646" cy="1606876"/>
      </dsp:txXfrm>
    </dsp:sp>
    <dsp:sp modelId="{FD0FEACB-3B8E-41E5-9391-CF1914BE9485}">
      <dsp:nvSpPr>
        <dsp:cNvPr id="0" name=""/>
        <dsp:cNvSpPr/>
      </dsp:nvSpPr>
      <dsp:spPr>
        <a:xfrm>
          <a:off x="3313901" y="1105034"/>
          <a:ext cx="361264" cy="36126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9D7022-7DB4-4E28-8B58-94E2D3D85FB1}">
      <dsp:nvSpPr>
        <dsp:cNvPr id="0" name=""/>
        <dsp:cNvSpPr/>
      </dsp:nvSpPr>
      <dsp:spPr>
        <a:xfrm>
          <a:off x="3707819" y="1098888"/>
          <a:ext cx="3230918" cy="2491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1427" tIns="0" rIns="0" bIns="0" numCol="1" spcCol="1270" anchor="t" anchorCtr="0">
          <a:noAutofit/>
        </a:bodyPr>
        <a:lstStyle/>
        <a:p>
          <a:pPr lvl="0" algn="l" defTabSz="844550" rtl="0">
            <a:lnSpc>
              <a:spcPct val="90000"/>
            </a:lnSpc>
            <a:spcBef>
              <a:spcPct val="0"/>
            </a:spcBef>
            <a:spcAft>
              <a:spcPct val="35000"/>
            </a:spcAft>
          </a:pPr>
          <a:r>
            <a:rPr lang="zh-CN" sz="1900" kern="1200" dirty="0" smtClean="0"/>
            <a:t>适度的版面比例会适应读者的视觉心理，具有感性、明朗的特性，给人一种清新、自然的新感觉，达到秩序井然的效果。</a:t>
          </a:r>
          <a:endParaRPr lang="zh-CN" sz="1900" kern="1200" dirty="0"/>
        </a:p>
      </dsp:txBody>
      <dsp:txXfrm>
        <a:off x="3707819" y="1098888"/>
        <a:ext cx="3230918" cy="249122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20EDA9-9725-4E50-9639-F296EF09A979}">
      <dsp:nvSpPr>
        <dsp:cNvPr id="0" name=""/>
        <dsp:cNvSpPr/>
      </dsp:nvSpPr>
      <dsp:spPr>
        <a:xfrm rot="5400000">
          <a:off x="499611" y="910142"/>
          <a:ext cx="1490354" cy="2479916"/>
        </a:xfrm>
        <a:prstGeom prst="corner">
          <a:avLst>
            <a:gd name="adj1" fmla="val 16120"/>
            <a:gd name="adj2" fmla="val 1611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70E632-40FA-4A2C-8D87-0A23B202149A}">
      <dsp:nvSpPr>
        <dsp:cNvPr id="0" name=""/>
        <dsp:cNvSpPr/>
      </dsp:nvSpPr>
      <dsp:spPr>
        <a:xfrm>
          <a:off x="250834" y="1651103"/>
          <a:ext cx="2238882" cy="19625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rtl="0">
            <a:lnSpc>
              <a:spcPct val="90000"/>
            </a:lnSpc>
            <a:spcBef>
              <a:spcPct val="0"/>
            </a:spcBef>
            <a:spcAft>
              <a:spcPct val="35000"/>
            </a:spcAft>
          </a:pPr>
          <a:r>
            <a:rPr lang="zh-CN" sz="1700" kern="1200" smtClean="0"/>
            <a:t>版面中的虚可以是空间，也可以是较弱的文字、图形与色彩。</a:t>
          </a:r>
          <a:endParaRPr lang="zh-CN" sz="1700" kern="1200"/>
        </a:p>
      </dsp:txBody>
      <dsp:txXfrm>
        <a:off x="250834" y="1651103"/>
        <a:ext cx="2238882" cy="1962512"/>
      </dsp:txXfrm>
    </dsp:sp>
    <dsp:sp modelId="{08FC9332-A8F1-4100-86D6-6A002D752A2E}">
      <dsp:nvSpPr>
        <dsp:cNvPr id="0" name=""/>
        <dsp:cNvSpPr/>
      </dsp:nvSpPr>
      <dsp:spPr>
        <a:xfrm>
          <a:off x="2067286" y="727568"/>
          <a:ext cx="422430" cy="422430"/>
        </a:xfrm>
        <a:prstGeom prst="triangle">
          <a:avLst>
            <a:gd name="adj" fmla="val 10000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3D8C74-DE44-44E6-B8A1-2E1B89AEC259}">
      <dsp:nvSpPr>
        <dsp:cNvPr id="0" name=""/>
        <dsp:cNvSpPr/>
      </dsp:nvSpPr>
      <dsp:spPr>
        <a:xfrm rot="5400000">
          <a:off x="3240441" y="231921"/>
          <a:ext cx="1490354" cy="2479916"/>
        </a:xfrm>
        <a:prstGeom prst="corner">
          <a:avLst>
            <a:gd name="adj1" fmla="val 16120"/>
            <a:gd name="adj2" fmla="val 161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E7CEEE9-C6E9-43F8-A6A9-ACA67BF33762}">
      <dsp:nvSpPr>
        <dsp:cNvPr id="0" name=""/>
        <dsp:cNvSpPr/>
      </dsp:nvSpPr>
      <dsp:spPr>
        <a:xfrm>
          <a:off x="2991663" y="972882"/>
          <a:ext cx="2238882" cy="19625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rtl="0">
            <a:lnSpc>
              <a:spcPct val="90000"/>
            </a:lnSpc>
            <a:spcBef>
              <a:spcPct val="0"/>
            </a:spcBef>
            <a:spcAft>
              <a:spcPct val="35000"/>
            </a:spcAft>
          </a:pPr>
          <a:r>
            <a:rPr lang="zh-CN" sz="1700" kern="1200" smtClean="0"/>
            <a:t>虚的空间往往是为了强调主体而有意将其他部分削弱甚至完全留白来衬托主体的实。</a:t>
          </a:r>
          <a:endParaRPr lang="zh-CN" sz="1700" kern="1200"/>
        </a:p>
      </dsp:txBody>
      <dsp:txXfrm>
        <a:off x="2991663" y="972882"/>
        <a:ext cx="2238882" cy="1962512"/>
      </dsp:txXfrm>
    </dsp:sp>
    <dsp:sp modelId="{8A8BBDF2-CA97-4480-9777-EF483503E245}">
      <dsp:nvSpPr>
        <dsp:cNvPr id="0" name=""/>
        <dsp:cNvSpPr/>
      </dsp:nvSpPr>
      <dsp:spPr>
        <a:xfrm>
          <a:off x="4808116" y="49347"/>
          <a:ext cx="422430" cy="422430"/>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401954-E239-4B8F-BC8D-C7C7FD09F05B}">
      <dsp:nvSpPr>
        <dsp:cNvPr id="0" name=""/>
        <dsp:cNvSpPr/>
      </dsp:nvSpPr>
      <dsp:spPr>
        <a:xfrm rot="5400000">
          <a:off x="5981271" y="-446299"/>
          <a:ext cx="1490354" cy="2479916"/>
        </a:xfrm>
        <a:prstGeom prst="corner">
          <a:avLst>
            <a:gd name="adj1" fmla="val 16120"/>
            <a:gd name="adj2" fmla="val 1611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BA6A70-0272-433F-92DB-A4584DCEA003}">
      <dsp:nvSpPr>
        <dsp:cNvPr id="0" name=""/>
        <dsp:cNvSpPr/>
      </dsp:nvSpPr>
      <dsp:spPr>
        <a:xfrm>
          <a:off x="5732493" y="294661"/>
          <a:ext cx="2238882" cy="19625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rtl="0">
            <a:lnSpc>
              <a:spcPct val="90000"/>
            </a:lnSpc>
            <a:spcBef>
              <a:spcPct val="0"/>
            </a:spcBef>
            <a:spcAft>
              <a:spcPct val="35000"/>
            </a:spcAft>
          </a:pPr>
          <a:r>
            <a:rPr lang="zh-CN" sz="1700" kern="1200" smtClean="0"/>
            <a:t>空白，能烘托和加强主题，使画面富有意境、产生联想；在编排设计中适当地留白，可以造成版面的空间层次，以虚衬实，虚实相生。</a:t>
          </a:r>
          <a:endParaRPr lang="zh-CN" sz="1700" kern="1200"/>
        </a:p>
      </dsp:txBody>
      <dsp:txXfrm>
        <a:off x="5732493" y="294661"/>
        <a:ext cx="2238882" cy="196251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B17B2C-DF29-4D38-95A0-C37EF9DD8E64}">
      <dsp:nvSpPr>
        <dsp:cNvPr id="0" name=""/>
        <dsp:cNvSpPr/>
      </dsp:nvSpPr>
      <dsp:spPr>
        <a:xfrm>
          <a:off x="-2" y="136635"/>
          <a:ext cx="7508667" cy="2297243"/>
        </a:xfrm>
        <a:prstGeom prst="leftRightRibb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DDE4C5-88A8-4011-A78D-CED8047A0C4F}">
      <dsp:nvSpPr>
        <dsp:cNvPr id="0" name=""/>
        <dsp:cNvSpPr/>
      </dsp:nvSpPr>
      <dsp:spPr>
        <a:xfrm>
          <a:off x="450415" y="482286"/>
          <a:ext cx="2929330" cy="119466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4008" rIns="0" bIns="68580" numCol="1" spcCol="1270" anchor="ctr" anchorCtr="0">
          <a:noAutofit/>
        </a:bodyPr>
        <a:lstStyle/>
        <a:p>
          <a:pPr lvl="0" algn="ctr" defTabSz="800100" rtl="0">
            <a:lnSpc>
              <a:spcPct val="90000"/>
            </a:lnSpc>
            <a:spcBef>
              <a:spcPct val="0"/>
            </a:spcBef>
            <a:spcAft>
              <a:spcPct val="35000"/>
            </a:spcAft>
          </a:pPr>
          <a:r>
            <a:rPr lang="zh-CN" sz="1800" kern="1200" dirty="0" smtClean="0"/>
            <a:t>适当的留白可使版面具有一定的节奏和韵律感，易于营造清丽高雅的格调；</a:t>
          </a:r>
          <a:endParaRPr lang="zh-CN" sz="1800" kern="1200" dirty="0"/>
        </a:p>
      </dsp:txBody>
      <dsp:txXfrm>
        <a:off x="450415" y="482286"/>
        <a:ext cx="2929330" cy="1194660"/>
      </dsp:txXfrm>
    </dsp:sp>
    <dsp:sp modelId="{DFDF965E-3BB1-4760-A645-489873C5C1DF}">
      <dsp:nvSpPr>
        <dsp:cNvPr id="0" name=""/>
        <dsp:cNvSpPr/>
      </dsp:nvSpPr>
      <dsp:spPr>
        <a:xfrm>
          <a:off x="4210319" y="861122"/>
          <a:ext cx="2506252" cy="125955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4008" rIns="0" bIns="68580" numCol="1" spcCol="1270" anchor="ctr" anchorCtr="0">
          <a:noAutofit/>
        </a:bodyPr>
        <a:lstStyle/>
        <a:p>
          <a:pPr lvl="0" algn="ctr" defTabSz="800100" rtl="0">
            <a:lnSpc>
              <a:spcPct val="90000"/>
            </a:lnSpc>
            <a:spcBef>
              <a:spcPct val="0"/>
            </a:spcBef>
            <a:spcAft>
              <a:spcPct val="35000"/>
            </a:spcAft>
          </a:pPr>
          <a:r>
            <a:rPr lang="zh-CN" sz="1800" kern="1200" dirty="0" smtClean="0"/>
            <a:t>而过度的留白则会使版面零散浪费，可读性较弱，没有视觉冲击力。</a:t>
          </a:r>
          <a:endParaRPr lang="zh-CN" sz="1800" kern="1200" dirty="0"/>
        </a:p>
      </dsp:txBody>
      <dsp:txXfrm>
        <a:off x="4210319" y="861122"/>
        <a:ext cx="2506252" cy="1259552"/>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7.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3995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3193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1"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774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8922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9"/>
            <a:ext cx="7886700" cy="112514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4837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1257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5"/>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1"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2284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3297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5446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9285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70"/>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1004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D93427B-6C94-4BDC-B7EF-149495BD3E4D}" type="datetimeFigureOut">
              <a:rPr lang="zh-CN" altLang="en-US" smtClean="0">
                <a:solidFill>
                  <a:prstClr val="black">
                    <a:tint val="75000"/>
                  </a:prstClr>
                </a:solidFill>
              </a:rPr>
              <a:pPr/>
              <a:t>2017-08-22</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68066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4" name="矩形 3"/>
          <p:cNvSpPr/>
          <p:nvPr/>
        </p:nvSpPr>
        <p:spPr>
          <a:xfrm>
            <a:off x="1213286" y="913410"/>
            <a:ext cx="5616624" cy="3439403"/>
          </a:xfrm>
          <a:prstGeom prst="rect">
            <a:avLst/>
          </a:prstGeom>
        </p:spPr>
        <p:txBody>
          <a:bodyPr wrap="square">
            <a:spAutoFit/>
          </a:bodyPr>
          <a:lstStyle/>
          <a:p>
            <a:pPr marL="342900" indent="-342900">
              <a:lnSpc>
                <a:spcPts val="2900"/>
              </a:lnSpc>
              <a:buFont typeface="Arial" panose="020B0604020202020204" pitchFamily="34" charset="0"/>
              <a:buChar char="•"/>
            </a:pPr>
            <a:r>
              <a:rPr lang="zh-CN" altLang="zh-CN" sz="2000" dirty="0" smtClean="0"/>
              <a:t>在</a:t>
            </a:r>
            <a:r>
              <a:rPr lang="zh-CN" altLang="zh-CN" sz="2000" dirty="0"/>
              <a:t>版式设计中，追求对称与均衡、节奏与韵律、虚与实的形式美法则，是创造美感版面的主要手段，用美的形式来表现美的内容，更好的彰显版式设计的主题内容</a:t>
            </a:r>
            <a:r>
              <a:rPr lang="zh-CN" altLang="zh-CN" sz="2000" dirty="0" smtClean="0"/>
              <a:t>。</a:t>
            </a:r>
            <a:endParaRPr lang="en-US" altLang="zh-CN" sz="2000" dirty="0" smtClean="0"/>
          </a:p>
          <a:p>
            <a:pPr marL="342900" indent="-342900">
              <a:lnSpc>
                <a:spcPts val="2900"/>
              </a:lnSpc>
              <a:buFont typeface="Arial" panose="020B0604020202020204" pitchFamily="34" charset="0"/>
              <a:buChar char="•"/>
            </a:pPr>
            <a:endParaRPr lang="en-US" altLang="zh-CN" sz="2000" dirty="0"/>
          </a:p>
          <a:p>
            <a:pPr marL="342900" indent="-342900">
              <a:lnSpc>
                <a:spcPts val="2900"/>
              </a:lnSpc>
              <a:buFont typeface="Arial" panose="020B0604020202020204" pitchFamily="34" charset="0"/>
              <a:buChar char="•"/>
            </a:pPr>
            <a:r>
              <a:rPr lang="zh-CN" altLang="zh-CN" sz="2000" dirty="0"/>
              <a:t>将</a:t>
            </a:r>
            <a:r>
              <a:rPr lang="zh-CN" altLang="zh-CN" sz="2000" dirty="0"/>
              <a:t>形式美法则运用于版式设计，可培养设计师对形式美的敏感，</a:t>
            </a:r>
            <a:r>
              <a:rPr lang="zh-CN" altLang="zh-CN" sz="2000" dirty="0" smtClean="0"/>
              <a:t>更好</a:t>
            </a:r>
            <a:r>
              <a:rPr lang="zh-CN" altLang="en-US" sz="2000" dirty="0" smtClean="0"/>
              <a:t>地</a:t>
            </a:r>
            <a:r>
              <a:rPr lang="zh-CN" altLang="zh-CN" sz="2000" dirty="0" smtClean="0"/>
              <a:t>应用</a:t>
            </a:r>
            <a:r>
              <a:rPr lang="zh-CN" altLang="zh-CN" sz="2000" dirty="0"/>
              <a:t>对比、节奏、空间等因素，去创造美的事物，从而为平面版式设计作品提供强有力的依托，丰富其内涵。 </a:t>
            </a:r>
          </a:p>
        </p:txBody>
      </p:sp>
      <p:sp>
        <p:nvSpPr>
          <p:cNvPr id="3" name="折角形 2"/>
          <p:cNvSpPr/>
          <p:nvPr/>
        </p:nvSpPr>
        <p:spPr>
          <a:xfrm>
            <a:off x="7308304" y="163474"/>
            <a:ext cx="1584176" cy="4816551"/>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zh-CN" sz="2000" dirty="0">
                <a:latin typeface="华文新魏" panose="02010800040101010101" pitchFamily="2" charset="-122"/>
                <a:ea typeface="华文新魏" panose="02010800040101010101" pitchFamily="2" charset="-122"/>
              </a:rPr>
              <a:t>形式美法则是人类在创造美的形式时的抽象概括，美是和谐的形式，美不在于物质，而在于艺术的形式构成</a:t>
            </a:r>
            <a:r>
              <a:rPr lang="zh-CN" altLang="zh-CN" dirty="0" smtClean="0"/>
              <a:t>。</a:t>
            </a:r>
            <a:endParaRPr lang="zh-CN" altLang="en-US" dirty="0"/>
          </a:p>
        </p:txBody>
      </p:sp>
      <p:cxnSp>
        <p:nvCxnSpPr>
          <p:cNvPr id="6" name="直接箭头连接符 5"/>
          <p:cNvCxnSpPr/>
          <p:nvPr/>
        </p:nvCxnSpPr>
        <p:spPr>
          <a:xfrm>
            <a:off x="1213286" y="2571749"/>
            <a:ext cx="5616624" cy="0"/>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491668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graphicFrame>
        <p:nvGraphicFramePr>
          <p:cNvPr id="4" name="图示 3"/>
          <p:cNvGraphicFramePr/>
          <p:nvPr>
            <p:extLst>
              <p:ext uri="{D42A27DB-BD31-4B8C-83A1-F6EECF244321}">
                <p14:modId xmlns:p14="http://schemas.microsoft.com/office/powerpoint/2010/main" val="656951452"/>
              </p:ext>
            </p:extLst>
          </p:nvPr>
        </p:nvGraphicFramePr>
        <p:xfrm>
          <a:off x="1331640" y="1059582"/>
          <a:ext cx="7200800" cy="34765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861007" y="10551"/>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3.</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对称与均衡 </a:t>
            </a:r>
          </a:p>
        </p:txBody>
      </p:sp>
    </p:spTree>
    <p:extLst>
      <p:ext uri="{BB962C8B-B14F-4D97-AF65-F5344CB8AC3E}">
        <p14:creationId xmlns:p14="http://schemas.microsoft.com/office/powerpoint/2010/main" val="2943590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403648" y="105113"/>
            <a:ext cx="6840760" cy="1701620"/>
          </a:xfrm>
          <a:prstGeom prst="rect">
            <a:avLst/>
          </a:prstGeom>
        </p:spPr>
        <p:txBody>
          <a:bodyPr wrap="square">
            <a:spAutoFit/>
          </a:bodyPr>
          <a:lstStyle/>
          <a:p>
            <a:endParaRPr lang="zh-CN" altLang="zh-CN" dirty="0" smtClean="0"/>
          </a:p>
          <a:p>
            <a:pPr>
              <a:lnSpc>
                <a:spcPct val="150000"/>
              </a:lnSpc>
            </a:pPr>
            <a:r>
              <a:rPr lang="zh-CN" altLang="zh-CN" sz="2000" dirty="0"/>
              <a:t>均衡是设计师对版面等量不等形的精心构置，力求版面重心稳定；均衡的版面设计形式富于变化，具有静中有动、动中有静的形态美</a:t>
            </a:r>
            <a:r>
              <a:rPr lang="zh-CN" altLang="zh-CN" sz="2000" dirty="0" smtClean="0"/>
              <a:t>。</a:t>
            </a:r>
            <a:r>
              <a:rPr lang="en-US" altLang="zh-CN" sz="2000" dirty="0" smtClean="0"/>
              <a:t> </a:t>
            </a:r>
            <a:endParaRPr lang="zh-CN" altLang="zh-CN" sz="2000" dirty="0"/>
          </a:p>
        </p:txBody>
      </p:sp>
    </p:spTree>
    <p:extLst>
      <p:ext uri="{BB962C8B-B14F-4D97-AF65-F5344CB8AC3E}">
        <p14:creationId xmlns:p14="http://schemas.microsoft.com/office/powerpoint/2010/main" val="1451404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916591" y="768607"/>
            <a:ext cx="7770330" cy="2862322"/>
          </a:xfrm>
          <a:prstGeom prst="rect">
            <a:avLst/>
          </a:prstGeom>
        </p:spPr>
        <p:txBody>
          <a:bodyPr wrap="square">
            <a:spAutoFit/>
          </a:bodyPr>
          <a:lstStyle/>
          <a:p>
            <a:pPr>
              <a:lnSpc>
                <a:spcPct val="150000"/>
              </a:lnSpc>
            </a:pPr>
            <a:r>
              <a:rPr lang="zh-CN" altLang="zh-CN" sz="2000" dirty="0" smtClean="0"/>
              <a:t>版面</a:t>
            </a:r>
            <a:r>
              <a:rPr lang="zh-CN" altLang="zh-CN" sz="2000" dirty="0"/>
              <a:t>均衡手段又可分为对称均衡与非对称</a:t>
            </a:r>
            <a:r>
              <a:rPr lang="zh-CN" altLang="zh-CN" sz="2000" dirty="0" smtClean="0"/>
              <a:t>均衡</a:t>
            </a:r>
            <a:r>
              <a:rPr lang="zh-CN" altLang="en-US" sz="2000" dirty="0" smtClean="0"/>
              <a:t>。</a:t>
            </a:r>
            <a:endParaRPr lang="en-US" altLang="zh-CN" sz="2000" dirty="0" smtClean="0"/>
          </a:p>
          <a:p>
            <a:pPr>
              <a:lnSpc>
                <a:spcPct val="150000"/>
              </a:lnSpc>
            </a:pPr>
            <a:endParaRPr lang="en-US" altLang="zh-CN" sz="2000" dirty="0" smtClean="0"/>
          </a:p>
          <a:p>
            <a:pPr marL="342900" indent="-342900">
              <a:lnSpc>
                <a:spcPct val="150000"/>
              </a:lnSpc>
              <a:buFont typeface="Wingdings" panose="05000000000000000000" pitchFamily="2" charset="2"/>
              <a:buChar char="Ø"/>
            </a:pPr>
            <a:r>
              <a:rPr lang="zh-CN" altLang="zh-CN" sz="2000" dirty="0" smtClean="0"/>
              <a:t>对称</a:t>
            </a:r>
            <a:r>
              <a:rPr lang="zh-CN" altLang="zh-CN" sz="2000" dirty="0"/>
              <a:t>均衡是版面中心两边形态具有相同公约量而形成的静止状态，给人庄严、严肃之感，体现一种高格调状态</a:t>
            </a:r>
            <a:r>
              <a:rPr lang="zh-CN" altLang="zh-CN" sz="2000" dirty="0" smtClean="0"/>
              <a:t>；</a:t>
            </a:r>
            <a:endParaRPr lang="en-US" altLang="zh-CN" sz="2000" dirty="0" smtClean="0"/>
          </a:p>
          <a:p>
            <a:pPr marL="342900" indent="-342900">
              <a:lnSpc>
                <a:spcPct val="150000"/>
              </a:lnSpc>
              <a:buFont typeface="Wingdings" panose="05000000000000000000" pitchFamily="2" charset="2"/>
              <a:buChar char="Ø"/>
            </a:pPr>
            <a:r>
              <a:rPr lang="zh-CN" altLang="zh-CN" sz="2000" dirty="0" smtClean="0"/>
              <a:t>非对称</a:t>
            </a:r>
            <a:r>
              <a:rPr lang="zh-CN" altLang="zh-CN" sz="2000" dirty="0"/>
              <a:t>均衡是版面中等量不等形的状态，比对称均衡更为灵活，更富有变化，体现一种现代感。 </a:t>
            </a:r>
          </a:p>
        </p:txBody>
      </p:sp>
      <p:graphicFrame>
        <p:nvGraphicFramePr>
          <p:cNvPr id="4" name="图示 3"/>
          <p:cNvGraphicFramePr/>
          <p:nvPr>
            <p:extLst>
              <p:ext uri="{D42A27DB-BD31-4B8C-83A1-F6EECF244321}">
                <p14:modId xmlns:p14="http://schemas.microsoft.com/office/powerpoint/2010/main" val="1893114718"/>
              </p:ext>
            </p:extLst>
          </p:nvPr>
        </p:nvGraphicFramePr>
        <p:xfrm>
          <a:off x="5940152" y="3539218"/>
          <a:ext cx="2520280" cy="16390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4671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412776" y="1131590"/>
            <a:ext cx="7263680" cy="1424621"/>
          </a:xfrm>
          <a:prstGeom prst="rect">
            <a:avLst/>
          </a:prstGeom>
        </p:spPr>
        <p:txBody>
          <a:bodyPr wrap="square">
            <a:spAutoFit/>
          </a:bodyPr>
          <a:lstStyle/>
          <a:p>
            <a:pPr>
              <a:lnSpc>
                <a:spcPct val="150000"/>
              </a:lnSpc>
            </a:pPr>
            <a:r>
              <a:rPr lang="zh-CN" altLang="zh-CN" sz="2000" dirty="0" smtClean="0"/>
              <a:t>对比</a:t>
            </a:r>
            <a:r>
              <a:rPr lang="zh-CN" altLang="zh-CN" sz="2000" dirty="0"/>
              <a:t>是版面设计中将相同或相异的视觉构成元素进行强弱对照，产生大小、明暗、黑白、疏密和远近的对比，这些对比相互作用，从而达到一种强烈视觉效果的形式手法</a:t>
            </a:r>
            <a:r>
              <a:rPr lang="zh-CN" altLang="zh-CN" sz="2000" dirty="0" smtClean="0"/>
              <a:t>。</a:t>
            </a:r>
            <a:endParaRPr lang="en-US" altLang="zh-CN" sz="2000" dirty="0" smtClean="0"/>
          </a:p>
        </p:txBody>
      </p:sp>
      <p:sp>
        <p:nvSpPr>
          <p:cNvPr id="3" name="矩形 2"/>
          <p:cNvSpPr/>
          <p:nvPr/>
        </p:nvSpPr>
        <p:spPr>
          <a:xfrm>
            <a:off x="963841" y="131829"/>
            <a:ext cx="3057247" cy="830997"/>
          </a:xfrm>
          <a:prstGeom prst="rect">
            <a:avLst/>
          </a:prstGeom>
        </p:spPr>
        <p:txBody>
          <a:bodyPr wrap="none">
            <a:spAutoFit/>
          </a:bodyPr>
          <a:lstStyle/>
          <a:p>
            <a:pPr>
              <a:lnSpc>
                <a:spcPct val="150000"/>
              </a:lnSpc>
            </a:pPr>
            <a:r>
              <a:rPr lang="en-US" altLang="zh-CN" sz="32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4</a:t>
            </a: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a:t>
            </a:r>
            <a:r>
              <a:rPr lang="en-US" altLang="zh-CN" sz="32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 </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对比与调和 </a:t>
            </a:r>
          </a:p>
        </p:txBody>
      </p:sp>
    </p:spTree>
    <p:extLst>
      <p:ext uri="{BB962C8B-B14F-4D97-AF65-F5344CB8AC3E}">
        <p14:creationId xmlns:p14="http://schemas.microsoft.com/office/powerpoint/2010/main" val="4060229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978184" y="2283718"/>
            <a:ext cx="8232182" cy="2400657"/>
          </a:xfrm>
          <a:prstGeom prst="rect">
            <a:avLst/>
          </a:prstGeom>
        </p:spPr>
        <p:txBody>
          <a:bodyPr wrap="square">
            <a:spAutoFit/>
          </a:bodyPr>
          <a:lstStyle/>
          <a:p>
            <a:pPr marL="342900" indent="-342900">
              <a:lnSpc>
                <a:spcPct val="150000"/>
              </a:lnSpc>
              <a:buFont typeface="Wingdings" panose="05000000000000000000" pitchFamily="2" charset="2"/>
              <a:buChar char="l"/>
            </a:pPr>
            <a:r>
              <a:rPr lang="zh-CN" altLang="zh-CN" sz="2000" dirty="0" smtClean="0"/>
              <a:t>在</a:t>
            </a:r>
            <a:r>
              <a:rPr lang="zh-CN" altLang="zh-CN" sz="2000" dirty="0"/>
              <a:t>同一版面中，字与字、字与形、形与形之间都存在着对比关系，它们相互依存、相互渗透、相互交融，对比越强，视觉效果也就越强</a:t>
            </a:r>
            <a:r>
              <a:rPr lang="zh-CN" altLang="zh-CN" sz="2000" dirty="0" smtClean="0"/>
              <a:t>；</a:t>
            </a:r>
            <a:endParaRPr lang="en-US" altLang="zh-CN" sz="2000" dirty="0" smtClean="0"/>
          </a:p>
          <a:p>
            <a:pPr marL="342900" indent="-342900">
              <a:lnSpc>
                <a:spcPct val="150000"/>
              </a:lnSpc>
              <a:buFont typeface="Wingdings" panose="05000000000000000000" pitchFamily="2" charset="2"/>
              <a:buChar char="l"/>
            </a:pPr>
            <a:r>
              <a:rPr lang="zh-CN" altLang="zh-CN" sz="2000" dirty="0" smtClean="0"/>
              <a:t>调和</a:t>
            </a:r>
            <a:r>
              <a:rPr lang="zh-CN" altLang="zh-CN" sz="2000" dirty="0"/>
              <a:t>是在各种不同要素间寻求版面结构的相互协调，追求安定、统一、舒适的特点，使各要素间具有共性</a:t>
            </a:r>
            <a:r>
              <a:rPr lang="zh-CN" altLang="zh-CN" sz="2000" dirty="0" smtClean="0"/>
              <a:t>。</a:t>
            </a:r>
            <a:endParaRPr lang="en-US" altLang="zh-CN" sz="2000" dirty="0" smtClean="0"/>
          </a:p>
          <a:p>
            <a:pPr marL="342900" indent="-342900">
              <a:lnSpc>
                <a:spcPct val="150000"/>
              </a:lnSpc>
              <a:buFont typeface="Wingdings" panose="05000000000000000000" pitchFamily="2" charset="2"/>
              <a:buChar char="l"/>
            </a:pPr>
            <a:r>
              <a:rPr lang="zh-CN" altLang="zh-CN" sz="2000" dirty="0" smtClean="0"/>
              <a:t>版式</a:t>
            </a:r>
            <a:r>
              <a:rPr lang="zh-CN" altLang="zh-CN" sz="2000" dirty="0"/>
              <a:t>中主要运用同一元素、统一色线、相似形象等方法来进行</a:t>
            </a:r>
            <a:r>
              <a:rPr lang="zh-CN" altLang="zh-CN" sz="2000" dirty="0" smtClean="0"/>
              <a:t>调和</a:t>
            </a:r>
            <a:r>
              <a:rPr lang="zh-CN" altLang="en-US" sz="2000" dirty="0"/>
              <a:t>。</a:t>
            </a:r>
            <a:r>
              <a:rPr lang="zh-CN" altLang="zh-CN" sz="2000" dirty="0" smtClean="0"/>
              <a:t> </a:t>
            </a:r>
            <a:endParaRPr lang="zh-CN" altLang="zh-CN" sz="2000" dirty="0"/>
          </a:p>
        </p:txBody>
      </p:sp>
      <p:sp>
        <p:nvSpPr>
          <p:cNvPr id="3" name="矩形 2"/>
          <p:cNvSpPr/>
          <p:nvPr/>
        </p:nvSpPr>
        <p:spPr>
          <a:xfrm>
            <a:off x="963841" y="131829"/>
            <a:ext cx="3057247" cy="830997"/>
          </a:xfrm>
          <a:prstGeom prst="rect">
            <a:avLst/>
          </a:prstGeom>
        </p:spPr>
        <p:txBody>
          <a:bodyPr wrap="none">
            <a:spAutoFit/>
          </a:bodyPr>
          <a:lstStyle/>
          <a:p>
            <a:pPr>
              <a:lnSpc>
                <a:spcPct val="150000"/>
              </a:lnSpc>
            </a:pPr>
            <a:r>
              <a:rPr lang="en-US" altLang="zh-CN" sz="32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4</a:t>
            </a: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a:t>
            </a:r>
            <a:r>
              <a:rPr lang="en-US" altLang="zh-CN" sz="32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 </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对比与调和 </a:t>
            </a:r>
          </a:p>
        </p:txBody>
      </p:sp>
      <p:graphicFrame>
        <p:nvGraphicFramePr>
          <p:cNvPr id="5" name="图示 4"/>
          <p:cNvGraphicFramePr/>
          <p:nvPr>
            <p:extLst>
              <p:ext uri="{D42A27DB-BD31-4B8C-83A1-F6EECF244321}">
                <p14:modId xmlns:p14="http://schemas.microsoft.com/office/powerpoint/2010/main" val="4037042688"/>
              </p:ext>
            </p:extLst>
          </p:nvPr>
        </p:nvGraphicFramePr>
        <p:xfrm>
          <a:off x="4788024" y="161408"/>
          <a:ext cx="2808312" cy="20294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8123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2593" y="165776"/>
            <a:ext cx="3598449" cy="477994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16004"/>
            <a:ext cx="2865880" cy="5143500"/>
          </a:xfrm>
          <a:prstGeom prst="rect">
            <a:avLst/>
          </a:prstGeom>
        </p:spPr>
      </p:pic>
    </p:spTree>
    <p:extLst>
      <p:ext uri="{BB962C8B-B14F-4D97-AF65-F5344CB8AC3E}">
        <p14:creationId xmlns:p14="http://schemas.microsoft.com/office/powerpoint/2010/main" val="598140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475656" y="964348"/>
            <a:ext cx="7263680" cy="1424621"/>
          </a:xfrm>
          <a:prstGeom prst="rect">
            <a:avLst/>
          </a:prstGeom>
        </p:spPr>
        <p:txBody>
          <a:bodyPr wrap="square">
            <a:spAutoFit/>
          </a:bodyPr>
          <a:lstStyle/>
          <a:p>
            <a:pPr>
              <a:lnSpc>
                <a:spcPct val="150000"/>
              </a:lnSpc>
            </a:pPr>
            <a:r>
              <a:rPr lang="zh-CN" altLang="zh-CN" sz="2000" dirty="0" smtClean="0"/>
              <a:t>对比</a:t>
            </a:r>
            <a:r>
              <a:rPr lang="zh-CN" altLang="zh-CN" sz="2000" dirty="0"/>
              <a:t>与调和相互作用、不可分割，对比强调差异、产生矛盾；调和则寻求共同点，缓和矛盾。在版面编排中，一般运用整体寻求调和、局部强调对比的方法来营造版面的美感氛围。 </a:t>
            </a:r>
          </a:p>
        </p:txBody>
      </p:sp>
      <p:sp>
        <p:nvSpPr>
          <p:cNvPr id="3" name="矩形 2"/>
          <p:cNvSpPr/>
          <p:nvPr/>
        </p:nvSpPr>
        <p:spPr>
          <a:xfrm>
            <a:off x="963841" y="131829"/>
            <a:ext cx="3057247" cy="830997"/>
          </a:xfrm>
          <a:prstGeom prst="rect">
            <a:avLst/>
          </a:prstGeom>
        </p:spPr>
        <p:txBody>
          <a:bodyPr wrap="none">
            <a:spAutoFit/>
          </a:bodyPr>
          <a:lstStyle/>
          <a:p>
            <a:pPr>
              <a:lnSpc>
                <a:spcPct val="150000"/>
              </a:lnSpc>
            </a:pPr>
            <a:r>
              <a:rPr lang="en-US" altLang="zh-CN" sz="32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4</a:t>
            </a: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a:t>
            </a:r>
            <a:r>
              <a:rPr lang="en-US" altLang="zh-CN" sz="32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 </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对比与调和 </a:t>
            </a:r>
          </a:p>
        </p:txBody>
      </p:sp>
      <p:graphicFrame>
        <p:nvGraphicFramePr>
          <p:cNvPr id="5" name="图示 4"/>
          <p:cNvGraphicFramePr/>
          <p:nvPr>
            <p:extLst>
              <p:ext uri="{D42A27DB-BD31-4B8C-83A1-F6EECF244321}">
                <p14:modId xmlns:p14="http://schemas.microsoft.com/office/powerpoint/2010/main" val="1217587189"/>
              </p:ext>
            </p:extLst>
          </p:nvPr>
        </p:nvGraphicFramePr>
        <p:xfrm>
          <a:off x="2587216" y="1776328"/>
          <a:ext cx="5040560" cy="36488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102923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167793" y="922529"/>
            <a:ext cx="7632848" cy="2862322"/>
          </a:xfrm>
          <a:prstGeom prst="rect">
            <a:avLst/>
          </a:prstGeom>
        </p:spPr>
        <p:txBody>
          <a:bodyPr wrap="square">
            <a:spAutoFit/>
          </a:bodyPr>
          <a:lstStyle/>
          <a:p>
            <a:pPr>
              <a:lnSpc>
                <a:spcPct val="150000"/>
              </a:lnSpc>
            </a:pPr>
            <a:r>
              <a:rPr lang="zh-CN" altLang="zh-CN" sz="2000" dirty="0" smtClean="0"/>
              <a:t>美</a:t>
            </a:r>
            <a:r>
              <a:rPr lang="zh-CN" altLang="zh-CN" sz="2000" dirty="0"/>
              <a:t>的比例是版面编排设计的基础</a:t>
            </a:r>
            <a:r>
              <a:rPr lang="zh-CN" altLang="zh-CN" sz="2000" dirty="0" smtClean="0"/>
              <a:t>。</a:t>
            </a:r>
            <a:endParaRPr lang="en-US" altLang="zh-CN" sz="2000" dirty="0" smtClean="0"/>
          </a:p>
          <a:p>
            <a:pPr>
              <a:lnSpc>
                <a:spcPct val="150000"/>
              </a:lnSpc>
            </a:pPr>
            <a:r>
              <a:rPr lang="zh-CN" altLang="zh-CN" sz="2000" dirty="0" smtClean="0"/>
              <a:t>恰当</a:t>
            </a:r>
            <a:r>
              <a:rPr lang="zh-CN" altLang="zh-CN" sz="2000" dirty="0"/>
              <a:t>的开本、图片与文字安排，取决于良好的比例，比例常常表现为一定的数列，如黄金比例、等差数列、等比数列等</a:t>
            </a:r>
            <a:r>
              <a:rPr lang="zh-CN" altLang="zh-CN" sz="2000" dirty="0" smtClean="0"/>
              <a:t>。</a:t>
            </a:r>
            <a:endParaRPr lang="en-US" altLang="zh-CN" sz="2000" dirty="0" smtClean="0"/>
          </a:p>
          <a:p>
            <a:pPr>
              <a:lnSpc>
                <a:spcPct val="150000"/>
              </a:lnSpc>
            </a:pPr>
            <a:r>
              <a:rPr lang="zh-CN" altLang="zh-CN" sz="2000" dirty="0" smtClean="0"/>
              <a:t>比例</a:t>
            </a:r>
            <a:r>
              <a:rPr lang="zh-CN" altLang="zh-CN" sz="2000" dirty="0"/>
              <a:t>与尺度是形影相随的，没有尺度就无法判断比例的和谐，审美的效果依赖于合适的比例和尺度，选用什么样的比例运用到版面编排中，往往需要精心推敲</a:t>
            </a:r>
            <a:r>
              <a:rPr lang="zh-CN" altLang="zh-CN" sz="2000" dirty="0" smtClean="0"/>
              <a:t>。</a:t>
            </a:r>
            <a:endParaRPr lang="en-US" altLang="zh-CN" sz="2000" dirty="0" smtClean="0"/>
          </a:p>
        </p:txBody>
      </p:sp>
      <p:sp>
        <p:nvSpPr>
          <p:cNvPr id="3" name="矩形 2"/>
          <p:cNvSpPr/>
          <p:nvPr/>
        </p:nvSpPr>
        <p:spPr>
          <a:xfrm>
            <a:off x="838583" y="155668"/>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5.</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比例与适度 </a:t>
            </a:r>
          </a:p>
        </p:txBody>
      </p:sp>
    </p:spTree>
    <p:extLst>
      <p:ext uri="{BB962C8B-B14F-4D97-AF65-F5344CB8AC3E}">
        <p14:creationId xmlns:p14="http://schemas.microsoft.com/office/powerpoint/2010/main" val="2573860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333" y="276234"/>
            <a:ext cx="4212746" cy="2871579"/>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5462" y="2235668"/>
            <a:ext cx="3690779" cy="2768084"/>
          </a:xfrm>
          <a:prstGeom prst="rect">
            <a:avLst/>
          </a:prstGeom>
        </p:spPr>
      </p:pic>
    </p:spTree>
    <p:extLst>
      <p:ext uri="{BB962C8B-B14F-4D97-AF65-F5344CB8AC3E}">
        <p14:creationId xmlns:p14="http://schemas.microsoft.com/office/powerpoint/2010/main" val="1513358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167793" y="922529"/>
            <a:ext cx="7632848" cy="962956"/>
          </a:xfrm>
          <a:prstGeom prst="rect">
            <a:avLst/>
          </a:prstGeom>
        </p:spPr>
        <p:txBody>
          <a:bodyPr wrap="square">
            <a:spAutoFit/>
          </a:bodyPr>
          <a:lstStyle/>
          <a:p>
            <a:pPr>
              <a:lnSpc>
                <a:spcPct val="150000"/>
              </a:lnSpc>
            </a:pPr>
            <a:r>
              <a:rPr lang="zh-CN" altLang="zh-CN" sz="2000" dirty="0" smtClean="0"/>
              <a:t>黄金分割</a:t>
            </a:r>
            <a:r>
              <a:rPr lang="zh-CN" altLang="zh-CN" sz="2000" dirty="0"/>
              <a:t>点之所以成为人们最赏心悦目的点，是因为黄金比能求得版面最大限度的和谐。 </a:t>
            </a:r>
          </a:p>
        </p:txBody>
      </p:sp>
      <p:sp>
        <p:nvSpPr>
          <p:cNvPr id="3" name="矩形 2"/>
          <p:cNvSpPr/>
          <p:nvPr/>
        </p:nvSpPr>
        <p:spPr>
          <a:xfrm>
            <a:off x="838583" y="155668"/>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5.</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比例与适度 </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3968" y="1885485"/>
            <a:ext cx="4582609" cy="3055073"/>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4141" y="2199768"/>
            <a:ext cx="2950286" cy="2774935"/>
          </a:xfrm>
          <a:prstGeom prst="rect">
            <a:avLst/>
          </a:prstGeom>
        </p:spPr>
      </p:pic>
    </p:spTree>
    <p:extLst>
      <p:ext uri="{BB962C8B-B14F-4D97-AF65-F5344CB8AC3E}">
        <p14:creationId xmlns:p14="http://schemas.microsoft.com/office/powerpoint/2010/main" val="570735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timgsa.baidu.com/timg?image&amp;quality=80&amp;size=b9999_10000&amp;sec=1503380381771&amp;di=9b5bdee8bb7e07fafe85e878856d828c&amp;imgtype=0&amp;src=http%3A%2F%2Fimg.zcool.cn%2Fcommunity%2F01ed2f58197f49a84a0e282ba79e6e.png%40900w_1l_2o_100s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135" y="103862"/>
            <a:ext cx="8761729" cy="4935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0995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graphicFrame>
        <p:nvGraphicFramePr>
          <p:cNvPr id="4" name="图示 3"/>
          <p:cNvGraphicFramePr/>
          <p:nvPr>
            <p:extLst>
              <p:ext uri="{D42A27DB-BD31-4B8C-83A1-F6EECF244321}">
                <p14:modId xmlns:p14="http://schemas.microsoft.com/office/powerpoint/2010/main" val="3228304744"/>
              </p:ext>
            </p:extLst>
          </p:nvPr>
        </p:nvGraphicFramePr>
        <p:xfrm>
          <a:off x="1078078" y="1184838"/>
          <a:ext cx="7742394" cy="37631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838583" y="155668"/>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5.</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比例与适度 </a:t>
            </a:r>
          </a:p>
        </p:txBody>
      </p:sp>
    </p:spTree>
    <p:extLst>
      <p:ext uri="{BB962C8B-B14F-4D97-AF65-F5344CB8AC3E}">
        <p14:creationId xmlns:p14="http://schemas.microsoft.com/office/powerpoint/2010/main" val="2715870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115043" y="863504"/>
            <a:ext cx="7408723" cy="1701620"/>
          </a:xfrm>
          <a:prstGeom prst="rect">
            <a:avLst/>
          </a:prstGeom>
        </p:spPr>
        <p:txBody>
          <a:bodyPr wrap="square">
            <a:spAutoFit/>
          </a:bodyPr>
          <a:lstStyle/>
          <a:p>
            <a:endParaRPr lang="zh-CN" altLang="zh-CN" dirty="0" smtClean="0"/>
          </a:p>
          <a:p>
            <a:pPr>
              <a:lnSpc>
                <a:spcPct val="150000"/>
              </a:lnSpc>
            </a:pPr>
            <a:r>
              <a:rPr lang="zh-CN" altLang="zh-CN" sz="2000" dirty="0" smtClean="0"/>
              <a:t>变异</a:t>
            </a:r>
            <a:r>
              <a:rPr lang="zh-CN" altLang="zh-CN" sz="2000" dirty="0"/>
              <a:t>是规律的突破，是一种整体版面的局部突变，这一变异会造成一种视觉上的跳跃，往往会形成整个版面最具动感、最引</a:t>
            </a:r>
            <a:r>
              <a:rPr lang="zh-CN" altLang="zh-CN" sz="2000" dirty="0"/>
              <a:t>人关注的视觉焦点，常常会取得意想不到的效果。 </a:t>
            </a:r>
          </a:p>
        </p:txBody>
      </p:sp>
      <p:sp>
        <p:nvSpPr>
          <p:cNvPr id="3" name="矩形 2"/>
          <p:cNvSpPr/>
          <p:nvPr/>
        </p:nvSpPr>
        <p:spPr>
          <a:xfrm>
            <a:off x="1043608" y="97876"/>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6.</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变异与秩序 </a:t>
            </a:r>
          </a:p>
        </p:txBody>
      </p:sp>
      <p:sp>
        <p:nvSpPr>
          <p:cNvPr id="5" name="线形标注 2(带边框和强调线) 4"/>
          <p:cNvSpPr/>
          <p:nvPr/>
        </p:nvSpPr>
        <p:spPr>
          <a:xfrm>
            <a:off x="4427984" y="3729140"/>
            <a:ext cx="4536504" cy="1284332"/>
          </a:xfrm>
          <a:prstGeom prst="accentBorderCallout2">
            <a:avLst/>
          </a:prstGeom>
        </p:spPr>
        <p:style>
          <a:lnRef idx="3">
            <a:schemeClr val="lt1"/>
          </a:lnRef>
          <a:fillRef idx="1">
            <a:schemeClr val="accent1"/>
          </a:fillRef>
          <a:effectRef idx="1">
            <a:schemeClr val="accent1"/>
          </a:effectRef>
          <a:fontRef idx="minor">
            <a:schemeClr val="lt1"/>
          </a:fontRef>
        </p:style>
        <p:txBody>
          <a:bodyPr rtlCol="0" anchor="ctr"/>
          <a:lstStyle/>
          <a:p>
            <a:r>
              <a:rPr lang="zh-CN" altLang="zh-CN" dirty="0">
                <a:latin typeface="华文行楷" panose="02010800040101010101" pitchFamily="2" charset="-122"/>
                <a:ea typeface="华文行楷" panose="02010800040101010101" pitchFamily="2" charset="-122"/>
              </a:rPr>
              <a:t>变异与秩序是形式美的总法则，是对立统一规律的应用</a:t>
            </a:r>
            <a:r>
              <a:rPr lang="zh-CN" altLang="zh-CN" dirty="0" smtClean="0">
                <a:latin typeface="华文行楷" panose="02010800040101010101" pitchFamily="2" charset="-122"/>
                <a:ea typeface="华文行楷" panose="02010800040101010101" pitchFamily="2" charset="-122"/>
              </a:rPr>
              <a:t>。</a:t>
            </a:r>
            <a:endParaRPr lang="zh-CN" altLang="en-US" dirty="0"/>
          </a:p>
        </p:txBody>
      </p:sp>
    </p:spTree>
    <p:extLst>
      <p:ext uri="{BB962C8B-B14F-4D97-AF65-F5344CB8AC3E}">
        <p14:creationId xmlns:p14="http://schemas.microsoft.com/office/powerpoint/2010/main" val="2870663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113365" y="1184571"/>
            <a:ext cx="7408723" cy="332398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zh-CN" sz="2000" dirty="0" smtClean="0"/>
              <a:t>秩序</a:t>
            </a:r>
            <a:r>
              <a:rPr lang="zh-CN" altLang="zh-CN" sz="2000" dirty="0"/>
              <a:t>美是构成版式的灵魂，能充分体现版式的科学性和条理性。秩序的设计有着清晰的节奏感和张力，它能按顺序从一个要素到另一个要素进行引导</a:t>
            </a:r>
            <a:r>
              <a:rPr lang="zh-CN" altLang="zh-CN" sz="2000" dirty="0" smtClean="0"/>
              <a:t>。</a:t>
            </a:r>
            <a:endParaRPr lang="en-US" altLang="zh-CN" sz="2000" dirty="0" smtClean="0"/>
          </a:p>
          <a:p>
            <a:pPr marL="342900" indent="-342900">
              <a:lnSpc>
                <a:spcPct val="150000"/>
              </a:lnSpc>
              <a:buFont typeface="Arial" panose="020B0604020202020204" pitchFamily="34" charset="0"/>
              <a:buChar char="•"/>
            </a:pPr>
            <a:r>
              <a:rPr lang="zh-CN" altLang="zh-CN" sz="2000" dirty="0" smtClean="0"/>
              <a:t>当版面</a:t>
            </a:r>
            <a:r>
              <a:rPr lang="zh-CN" altLang="zh-CN" sz="2000" dirty="0"/>
              <a:t>中出现的构成要素过多过乱时，会给人“花”的感觉，这时就需要寻找要素的共同点，使版面保持一致</a:t>
            </a:r>
            <a:r>
              <a:rPr lang="zh-CN" altLang="zh-CN" sz="2000" dirty="0" smtClean="0"/>
              <a:t>。</a:t>
            </a:r>
            <a:endParaRPr lang="en-US" altLang="zh-CN" sz="2000" dirty="0" smtClean="0"/>
          </a:p>
          <a:p>
            <a:pPr marL="342900" indent="-342900">
              <a:lnSpc>
                <a:spcPct val="150000"/>
              </a:lnSpc>
              <a:buFont typeface="Arial" panose="020B0604020202020204" pitchFamily="34" charset="0"/>
              <a:buChar char="•"/>
            </a:pPr>
            <a:r>
              <a:rPr lang="zh-CN" altLang="zh-CN" sz="2000" dirty="0" smtClean="0"/>
              <a:t>最</a:t>
            </a:r>
            <a:r>
              <a:rPr lang="zh-CN" altLang="zh-CN" sz="2000" dirty="0"/>
              <a:t>有效的办法是尽量减少构成要素，而要素的组合形式越丰富，版面就越有个性。 </a:t>
            </a:r>
          </a:p>
        </p:txBody>
      </p:sp>
      <p:sp>
        <p:nvSpPr>
          <p:cNvPr id="3" name="矩形 2"/>
          <p:cNvSpPr/>
          <p:nvPr/>
        </p:nvSpPr>
        <p:spPr>
          <a:xfrm>
            <a:off x="1043608" y="97876"/>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6.</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变异与秩序 </a:t>
            </a:r>
          </a:p>
        </p:txBody>
      </p:sp>
    </p:spTree>
    <p:extLst>
      <p:ext uri="{BB962C8B-B14F-4D97-AF65-F5344CB8AC3E}">
        <p14:creationId xmlns:p14="http://schemas.microsoft.com/office/powerpoint/2010/main" val="30956109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3599" y="23226"/>
            <a:ext cx="3509403" cy="24812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4048" y="2246863"/>
            <a:ext cx="4055211" cy="28671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044603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167793" y="1171674"/>
            <a:ext cx="6915518" cy="240065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zh-CN" sz="2000" dirty="0" smtClean="0"/>
              <a:t>在</a:t>
            </a:r>
            <a:r>
              <a:rPr lang="zh-CN" altLang="zh-CN" sz="2000" dirty="0"/>
              <a:t>版式设计中，形体与空间如同实体与虚体互相依存、在版面设计中把握虚实与留白十分重要，它们相互依托、互为条件，共存于同一空间</a:t>
            </a:r>
            <a:r>
              <a:rPr lang="zh-CN" altLang="zh-CN" sz="2000" dirty="0" smtClean="0"/>
              <a:t>。</a:t>
            </a:r>
            <a:endParaRPr lang="en-US" altLang="zh-CN" sz="2000" dirty="0" smtClean="0"/>
          </a:p>
          <a:p>
            <a:pPr marL="342900" indent="-342900">
              <a:lnSpc>
                <a:spcPct val="150000"/>
              </a:lnSpc>
              <a:buFont typeface="Arial" panose="020B0604020202020204" pitchFamily="34" charset="0"/>
              <a:buChar char="•"/>
            </a:pPr>
            <a:r>
              <a:rPr lang="zh-CN" altLang="zh-CN" sz="2000" dirty="0" smtClean="0"/>
              <a:t>中国</a:t>
            </a:r>
            <a:r>
              <a:rPr lang="zh-CN" altLang="zh-CN" sz="2000" dirty="0"/>
              <a:t>传统美学中有“计白当黑”之说，黑在版面中为实体—编排的内容，白为虚体—没有图文的</a:t>
            </a:r>
            <a:r>
              <a:rPr lang="zh-CN" altLang="zh-CN" sz="2000" dirty="0"/>
              <a:t>空间</a:t>
            </a:r>
            <a:r>
              <a:rPr lang="zh-CN" altLang="en-US" sz="2000" dirty="0"/>
              <a:t>。</a:t>
            </a:r>
            <a:endParaRPr lang="zh-CN" altLang="zh-CN" sz="2000" dirty="0"/>
          </a:p>
        </p:txBody>
      </p:sp>
      <p:sp>
        <p:nvSpPr>
          <p:cNvPr id="3" name="矩形 2"/>
          <p:cNvSpPr/>
          <p:nvPr/>
        </p:nvSpPr>
        <p:spPr>
          <a:xfrm>
            <a:off x="824664" y="186859"/>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7.</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虚实与余白 </a:t>
            </a:r>
          </a:p>
        </p:txBody>
      </p:sp>
    </p:spTree>
    <p:extLst>
      <p:ext uri="{BB962C8B-B14F-4D97-AF65-F5344CB8AC3E}">
        <p14:creationId xmlns:p14="http://schemas.microsoft.com/office/powerpoint/2010/main" val="19074841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2692"/>
            <a:ext cx="5184576" cy="291632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228086"/>
            <a:ext cx="4572000" cy="2916936"/>
          </a:xfrm>
          <a:prstGeom prst="rect">
            <a:avLst/>
          </a:prstGeom>
        </p:spPr>
      </p:pic>
    </p:spTree>
    <p:extLst>
      <p:ext uri="{BB962C8B-B14F-4D97-AF65-F5344CB8AC3E}">
        <p14:creationId xmlns:p14="http://schemas.microsoft.com/office/powerpoint/2010/main" val="25317788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graphicFrame>
        <p:nvGraphicFramePr>
          <p:cNvPr id="3" name="图示 2"/>
          <p:cNvGraphicFramePr/>
          <p:nvPr>
            <p:extLst>
              <p:ext uri="{D42A27DB-BD31-4B8C-83A1-F6EECF244321}">
                <p14:modId xmlns:p14="http://schemas.microsoft.com/office/powerpoint/2010/main" val="2834992446"/>
              </p:ext>
            </p:extLst>
          </p:nvPr>
        </p:nvGraphicFramePr>
        <p:xfrm>
          <a:off x="1020959" y="1049501"/>
          <a:ext cx="7976207" cy="36620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671433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475656" y="516093"/>
            <a:ext cx="6696744" cy="1424621"/>
          </a:xfrm>
          <a:prstGeom prst="rect">
            <a:avLst/>
          </a:prstGeom>
        </p:spPr>
        <p:txBody>
          <a:bodyPr wrap="square">
            <a:spAutoFit/>
          </a:bodyPr>
          <a:lstStyle/>
          <a:p>
            <a:pPr>
              <a:lnSpc>
                <a:spcPct val="150000"/>
              </a:lnSpc>
            </a:pPr>
            <a:r>
              <a:rPr lang="zh-CN" altLang="zh-CN" sz="2000" dirty="0" smtClean="0"/>
              <a:t>总的来说</a:t>
            </a:r>
            <a:r>
              <a:rPr lang="zh-CN" altLang="zh-CN" sz="2000" dirty="0"/>
              <a:t>，好的版式设计必须遵循最基本、最主要的形式法则，同时兼有可读性、艺术性和美的展现形式，达到传播功能和审美功能的均衡协调。</a:t>
            </a:r>
            <a:endParaRPr lang="zh-CN" altLang="zh-CN" sz="2000" dirty="0"/>
          </a:p>
        </p:txBody>
      </p:sp>
      <p:pic>
        <p:nvPicPr>
          <p:cNvPr id="1026" name="Picture 2" descr="https://timgsa.baidu.com/timg?image&amp;quality=80&amp;size=b9999_10000&amp;sec=1503380381781&amp;di=76edc89fcd1421d0bb5e9692a6129f5c&amp;imgtype=0&amp;src=http%3A%2F%2Fimg.zcool.cn%2Fcommunity%2F01131d57490cba32f875a429668abe.jpg%40900w_1l_2o_100s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287818"/>
            <a:ext cx="3985157" cy="270548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160" y="2319831"/>
            <a:ext cx="3785206" cy="2673467"/>
          </a:xfrm>
          <a:prstGeom prst="rect">
            <a:avLst/>
          </a:prstGeom>
        </p:spPr>
      </p:pic>
    </p:spTree>
    <p:extLst>
      <p:ext uri="{BB962C8B-B14F-4D97-AF65-F5344CB8AC3E}">
        <p14:creationId xmlns:p14="http://schemas.microsoft.com/office/powerpoint/2010/main" val="13121709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graphicFrame>
        <p:nvGraphicFramePr>
          <p:cNvPr id="3" name="图示 2"/>
          <p:cNvGraphicFramePr/>
          <p:nvPr>
            <p:extLst>
              <p:ext uri="{D42A27DB-BD31-4B8C-83A1-F6EECF244321}">
                <p14:modId xmlns:p14="http://schemas.microsoft.com/office/powerpoint/2010/main" val="3035039686"/>
              </p:ext>
            </p:extLst>
          </p:nvPr>
        </p:nvGraphicFramePr>
        <p:xfrm>
          <a:off x="1167793" y="1131590"/>
          <a:ext cx="7508663" cy="25705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157960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189170" y="1361765"/>
            <a:ext cx="3600400" cy="2809615"/>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zh-CN" sz="2000" dirty="0" smtClean="0"/>
              <a:t>变化</a:t>
            </a:r>
            <a:r>
              <a:rPr lang="zh-CN" altLang="zh-CN" sz="2000" dirty="0"/>
              <a:t>与统一是形式美的总法则，是对立统一规律在版面构成上的应用</a:t>
            </a:r>
            <a:r>
              <a:rPr lang="zh-CN" altLang="zh-CN" sz="2000" dirty="0" smtClean="0"/>
              <a:t>。</a:t>
            </a:r>
            <a:endParaRPr lang="en-US" altLang="zh-CN" sz="2000" dirty="0" smtClean="0"/>
          </a:p>
          <a:p>
            <a:pPr marL="342900" indent="-342900">
              <a:lnSpc>
                <a:spcPct val="150000"/>
              </a:lnSpc>
              <a:buFont typeface="Arial" panose="020B0604020202020204" pitchFamily="34" charset="0"/>
              <a:buChar char="•"/>
            </a:pPr>
            <a:r>
              <a:rPr lang="zh-CN" altLang="zh-CN" sz="2000" dirty="0" smtClean="0"/>
              <a:t>两者</a:t>
            </a:r>
            <a:r>
              <a:rPr lang="zh-CN" altLang="zh-CN" sz="2000" dirty="0"/>
              <a:t>完美结合，是版面构成最根本的要求也是艺术表现力的因素之一</a:t>
            </a:r>
            <a:r>
              <a:rPr lang="zh-CN" altLang="zh-CN" sz="2000" dirty="0" smtClean="0"/>
              <a:t>。</a:t>
            </a:r>
            <a:endParaRPr lang="zh-CN" altLang="zh-CN" sz="2000" dirty="0"/>
          </a:p>
        </p:txBody>
      </p:sp>
      <p:sp>
        <p:nvSpPr>
          <p:cNvPr id="3" name="矩形 2"/>
          <p:cNvSpPr/>
          <p:nvPr/>
        </p:nvSpPr>
        <p:spPr>
          <a:xfrm>
            <a:off x="1115617" y="240841"/>
            <a:ext cx="3239220" cy="830997"/>
          </a:xfrm>
          <a:prstGeom prst="rect">
            <a:avLst/>
          </a:prstGeom>
        </p:spPr>
        <p:txBody>
          <a:bodyPr wrap="squar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8.</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变化与统一 </a:t>
            </a: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2915" y="250858"/>
            <a:ext cx="3278260" cy="4641784"/>
          </a:xfrm>
          <a:prstGeom prst="rect">
            <a:avLst/>
          </a:prstGeom>
        </p:spPr>
      </p:pic>
    </p:spTree>
    <p:extLst>
      <p:ext uri="{BB962C8B-B14F-4D97-AF65-F5344CB8AC3E}">
        <p14:creationId xmlns:p14="http://schemas.microsoft.com/office/powerpoint/2010/main" val="1730370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475656" y="928466"/>
            <a:ext cx="6624736" cy="2862322"/>
          </a:xfrm>
          <a:prstGeom prst="rect">
            <a:avLst/>
          </a:prstGeom>
        </p:spPr>
        <p:txBody>
          <a:bodyPr wrap="square">
            <a:spAutoFit/>
          </a:bodyPr>
          <a:lstStyle/>
          <a:p>
            <a:pPr>
              <a:lnSpc>
                <a:spcPct val="150000"/>
              </a:lnSpc>
            </a:pPr>
            <a:r>
              <a:rPr lang="zh-CN" altLang="zh-CN" sz="2000" dirty="0" smtClean="0"/>
              <a:t>在</a:t>
            </a:r>
            <a:r>
              <a:rPr lang="zh-CN" altLang="zh-CN" sz="2000" dirty="0"/>
              <a:t>排版设计中，不断重复使用的基本形或线，它们的形状、大小、方向都是相同的</a:t>
            </a:r>
            <a:r>
              <a:rPr lang="zh-CN" altLang="zh-CN" sz="2000" dirty="0"/>
              <a:t>。</a:t>
            </a:r>
            <a:endParaRPr lang="en-US" altLang="zh-CN" sz="2000" dirty="0"/>
          </a:p>
          <a:p>
            <a:pPr>
              <a:lnSpc>
                <a:spcPct val="150000"/>
              </a:lnSpc>
            </a:pPr>
            <a:r>
              <a:rPr lang="zh-CN" altLang="zh-CN" sz="2000" dirty="0"/>
              <a:t>重复</a:t>
            </a:r>
            <a:r>
              <a:rPr lang="zh-CN" altLang="zh-CN" sz="2000" dirty="0"/>
              <a:t>使设计产生安定、整齐、规律的统一</a:t>
            </a:r>
            <a:r>
              <a:rPr lang="zh-CN" altLang="zh-CN" sz="2000" dirty="0"/>
              <a:t>。</a:t>
            </a:r>
            <a:endParaRPr lang="en-US" altLang="zh-CN" sz="2000" dirty="0"/>
          </a:p>
          <a:p>
            <a:pPr>
              <a:lnSpc>
                <a:spcPct val="150000"/>
              </a:lnSpc>
            </a:pPr>
            <a:r>
              <a:rPr lang="zh-CN" altLang="zh-CN" sz="2000" dirty="0"/>
              <a:t>但</a:t>
            </a:r>
            <a:r>
              <a:rPr lang="zh-CN" altLang="zh-CN" sz="2000" dirty="0"/>
              <a:t>重复构成的视觉感受有时容易显的呆板、平淡、缺乏趣味性的变化，故此，我们在版面中可安排一些交错与重叠，打破版面呆板、平淡的格局。</a:t>
            </a:r>
          </a:p>
        </p:txBody>
      </p:sp>
      <p:sp>
        <p:nvSpPr>
          <p:cNvPr id="3" name="矩形 2"/>
          <p:cNvSpPr/>
          <p:nvPr/>
        </p:nvSpPr>
        <p:spPr>
          <a:xfrm>
            <a:off x="1126456" y="303051"/>
            <a:ext cx="2852063" cy="584775"/>
          </a:xfrm>
          <a:prstGeom prst="rect">
            <a:avLst/>
          </a:prstGeom>
          <a:noFill/>
        </p:spPr>
        <p:txBody>
          <a:bodyPr wrap="none" lIns="91440" tIns="45720" rIns="91440" bIns="45720">
            <a:spAutoFit/>
          </a:bodyPr>
          <a:lstStyle/>
          <a:p>
            <a:pPr algn="ctr"/>
            <a:r>
              <a:rPr lang="en-US" altLang="zh-CN" sz="32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1.</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重复与交错 </a:t>
            </a:r>
            <a:endParaRPr lang="zh-CN" altLang="en-US"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4346930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003872" y="1107195"/>
            <a:ext cx="7776864" cy="240065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zh-CN" sz="2000" dirty="0" smtClean="0"/>
              <a:t>变化</a:t>
            </a:r>
            <a:r>
              <a:rPr lang="zh-CN" altLang="zh-CN" sz="2000" dirty="0"/>
              <a:t>是一种智慧、想象的表现，是强调种种因素中的差异性方面，造成视觉上的跳跃。 </a:t>
            </a:r>
          </a:p>
          <a:p>
            <a:pPr marL="342900" indent="-342900">
              <a:lnSpc>
                <a:spcPct val="150000"/>
              </a:lnSpc>
              <a:buFont typeface="Arial" panose="020B0604020202020204" pitchFamily="34" charset="0"/>
              <a:buChar char="•"/>
            </a:pPr>
            <a:r>
              <a:rPr lang="zh-CN" altLang="zh-CN" sz="2000" dirty="0"/>
              <a:t>统一是强调物质和形式中种种因素的一致性方面，最能使版面达到统一的方法是保持版面的构成要素要少一些，而组合的形式却要丰富些</a:t>
            </a:r>
            <a:r>
              <a:rPr lang="zh-CN" altLang="zh-CN" sz="2000" dirty="0" smtClean="0"/>
              <a:t>。统一</a:t>
            </a:r>
            <a:r>
              <a:rPr lang="zh-CN" altLang="zh-CN" sz="2000" dirty="0"/>
              <a:t>的手法可借助均衡、调和、秩序等形式法则。</a:t>
            </a:r>
            <a:endParaRPr lang="zh-CN" altLang="zh-CN" sz="2000" dirty="0"/>
          </a:p>
        </p:txBody>
      </p:sp>
      <p:sp>
        <p:nvSpPr>
          <p:cNvPr id="3" name="矩形 2"/>
          <p:cNvSpPr/>
          <p:nvPr/>
        </p:nvSpPr>
        <p:spPr>
          <a:xfrm>
            <a:off x="879384" y="200572"/>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8.</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变化与统一 </a:t>
            </a:r>
          </a:p>
        </p:txBody>
      </p:sp>
    </p:spTree>
    <p:extLst>
      <p:ext uri="{BB962C8B-B14F-4D97-AF65-F5344CB8AC3E}">
        <p14:creationId xmlns:p14="http://schemas.microsoft.com/office/powerpoint/2010/main" val="13293592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3872" y="218396"/>
            <a:ext cx="3294696" cy="4706708"/>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3433" y="75668"/>
            <a:ext cx="3528392" cy="49921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53317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7793" y="237036"/>
            <a:ext cx="3600227" cy="48003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123478"/>
            <a:ext cx="3342433" cy="47410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17191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060342" y="1973860"/>
            <a:ext cx="7200800" cy="2400657"/>
          </a:xfrm>
          <a:prstGeom prst="rect">
            <a:avLst/>
          </a:prstGeom>
        </p:spPr>
        <p:txBody>
          <a:bodyPr wrap="square">
            <a:spAutoFit/>
          </a:bodyPr>
          <a:lstStyle/>
          <a:p>
            <a:pPr>
              <a:lnSpc>
                <a:spcPct val="150000"/>
              </a:lnSpc>
            </a:pPr>
            <a:r>
              <a:rPr lang="zh-CN" altLang="zh-CN" sz="2000" dirty="0" smtClean="0"/>
              <a:t>歌德</a:t>
            </a:r>
            <a:r>
              <a:rPr lang="zh-CN" altLang="zh-CN" sz="2000" dirty="0"/>
              <a:t>曾说：“美丽属于韵律”</a:t>
            </a:r>
            <a:r>
              <a:rPr lang="zh-CN" altLang="zh-CN" sz="2000" dirty="0" smtClean="0"/>
              <a:t>。</a:t>
            </a:r>
            <a:endParaRPr lang="en-US" altLang="zh-CN" sz="2000" dirty="0" smtClean="0"/>
          </a:p>
          <a:p>
            <a:pPr>
              <a:lnSpc>
                <a:spcPct val="150000"/>
              </a:lnSpc>
            </a:pPr>
            <a:endParaRPr lang="en-US" altLang="zh-CN" sz="2000" dirty="0" smtClean="0"/>
          </a:p>
          <a:p>
            <a:pPr marL="342900" indent="-342900">
              <a:lnSpc>
                <a:spcPct val="150000"/>
              </a:lnSpc>
              <a:buFont typeface="Arial" panose="020B0604020202020204" pitchFamily="34" charset="0"/>
              <a:buChar char="•"/>
            </a:pPr>
            <a:r>
              <a:rPr lang="zh-CN" altLang="zh-CN" sz="2000" dirty="0" smtClean="0"/>
              <a:t>节奏</a:t>
            </a:r>
            <a:r>
              <a:rPr lang="zh-CN" altLang="zh-CN" sz="2000" dirty="0"/>
              <a:t>和韵律都是来自音乐的概念，所有的艺术都在向着音乐的境界努力</a:t>
            </a:r>
            <a:r>
              <a:rPr lang="zh-CN" altLang="zh-CN" sz="2000" dirty="0" smtClean="0"/>
              <a:t>。</a:t>
            </a:r>
            <a:endParaRPr lang="en-US" altLang="zh-CN" sz="2000" dirty="0" smtClean="0"/>
          </a:p>
          <a:p>
            <a:pPr marL="342900" indent="-342900">
              <a:lnSpc>
                <a:spcPct val="150000"/>
              </a:lnSpc>
              <a:buFont typeface="Arial" panose="020B0604020202020204" pitchFamily="34" charset="0"/>
              <a:buChar char="•"/>
            </a:pPr>
            <a:r>
              <a:rPr lang="zh-CN" altLang="zh-CN" sz="2000" dirty="0" smtClean="0"/>
              <a:t>节奏</a:t>
            </a:r>
            <a:r>
              <a:rPr lang="zh-CN" altLang="zh-CN" sz="2000" dirty="0"/>
              <a:t>和韵律也常应用于现代版式设计中。</a:t>
            </a:r>
          </a:p>
        </p:txBody>
      </p:sp>
      <p:sp>
        <p:nvSpPr>
          <p:cNvPr id="3" name="矩形 2"/>
          <p:cNvSpPr/>
          <p:nvPr/>
        </p:nvSpPr>
        <p:spPr>
          <a:xfrm>
            <a:off x="914029" y="125727"/>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2.</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节奏与韵律 </a:t>
            </a: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6096" y="169100"/>
            <a:ext cx="3779912" cy="2633339"/>
          </a:xfrm>
          <a:prstGeom prst="rect">
            <a:avLst/>
          </a:prstGeom>
        </p:spPr>
      </p:pic>
    </p:spTree>
    <p:extLst>
      <p:ext uri="{BB962C8B-B14F-4D97-AF65-F5344CB8AC3E}">
        <p14:creationId xmlns:p14="http://schemas.microsoft.com/office/powerpoint/2010/main" val="34007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0817" y="184030"/>
            <a:ext cx="6785560" cy="4787589"/>
          </a:xfrm>
          <a:prstGeom prst="rect">
            <a:avLst/>
          </a:prstGeom>
        </p:spPr>
      </p:pic>
    </p:spTree>
    <p:extLst>
      <p:ext uri="{BB962C8B-B14F-4D97-AF65-F5344CB8AC3E}">
        <p14:creationId xmlns:p14="http://schemas.microsoft.com/office/powerpoint/2010/main" val="2802889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graphicFrame>
        <p:nvGraphicFramePr>
          <p:cNvPr id="3" name="图示 2"/>
          <p:cNvGraphicFramePr/>
          <p:nvPr>
            <p:extLst>
              <p:ext uri="{D42A27DB-BD31-4B8C-83A1-F6EECF244321}">
                <p14:modId xmlns:p14="http://schemas.microsoft.com/office/powerpoint/2010/main" val="1656525114"/>
              </p:ext>
            </p:extLst>
          </p:nvPr>
        </p:nvGraphicFramePr>
        <p:xfrm>
          <a:off x="1475656" y="760675"/>
          <a:ext cx="6624736" cy="39598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25229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1259632" y="320496"/>
            <a:ext cx="7038528" cy="3139321"/>
          </a:xfrm>
          <a:prstGeom prst="rect">
            <a:avLst/>
          </a:prstGeom>
        </p:spPr>
        <p:txBody>
          <a:bodyPr wrap="square">
            <a:spAutoFit/>
          </a:bodyPr>
          <a:lstStyle/>
          <a:p>
            <a:endParaRPr lang="en-US" altLang="zh-CN" dirty="0" smtClean="0"/>
          </a:p>
          <a:p>
            <a:pPr marL="342900" indent="-342900">
              <a:lnSpc>
                <a:spcPct val="150000"/>
              </a:lnSpc>
              <a:buFont typeface="Wingdings" panose="05000000000000000000" pitchFamily="2" charset="2"/>
              <a:buChar char="u"/>
            </a:pPr>
            <a:r>
              <a:rPr lang="zh-CN" altLang="zh-CN" sz="2000" dirty="0" smtClean="0"/>
              <a:t>韵律</a:t>
            </a:r>
            <a:r>
              <a:rPr lang="zh-CN" altLang="zh-CN" sz="2000" dirty="0"/>
              <a:t>是比节奏更高一级的律动，比节奏更轻松优雅，通过节奏的变化产生形式美感</a:t>
            </a:r>
            <a:r>
              <a:rPr lang="zh-CN" altLang="zh-CN" sz="2000" dirty="0" smtClean="0"/>
              <a:t>；</a:t>
            </a:r>
            <a:endParaRPr lang="en-US" altLang="zh-CN" sz="2000" dirty="0" smtClean="0"/>
          </a:p>
          <a:p>
            <a:pPr marL="342900" indent="-342900">
              <a:lnSpc>
                <a:spcPct val="150000"/>
              </a:lnSpc>
              <a:buFont typeface="Wingdings" panose="05000000000000000000" pitchFamily="2" charset="2"/>
              <a:buChar char="u"/>
            </a:pPr>
            <a:r>
              <a:rPr lang="zh-CN" altLang="zh-CN" sz="2000" dirty="0" smtClean="0"/>
              <a:t>版面</a:t>
            </a:r>
            <a:r>
              <a:rPr lang="zh-CN" altLang="zh-CN" sz="2000" dirty="0"/>
              <a:t>中的文字、图形、色彩在构成中带给人视觉和心理上的节奏感就是韵律</a:t>
            </a:r>
            <a:r>
              <a:rPr lang="zh-CN" altLang="zh-CN" sz="2000" dirty="0" smtClean="0"/>
              <a:t>，</a:t>
            </a:r>
            <a:endParaRPr lang="en-US" altLang="zh-CN" sz="2000" dirty="0" smtClean="0"/>
          </a:p>
          <a:p>
            <a:pPr marL="342900" indent="-342900">
              <a:lnSpc>
                <a:spcPct val="150000"/>
              </a:lnSpc>
              <a:buFont typeface="Wingdings" panose="05000000000000000000" pitchFamily="2" charset="2"/>
              <a:buChar char="u"/>
            </a:pPr>
            <a:r>
              <a:rPr lang="zh-CN" altLang="zh-CN" sz="2000" dirty="0" smtClean="0"/>
              <a:t>这种</a:t>
            </a:r>
            <a:r>
              <a:rPr lang="zh-CN" altLang="zh-CN" sz="2000" dirty="0"/>
              <a:t>韵律感在以比例、轻重和反复的规律形式上建立，增强了版面的感染力，使版面更有情调、更富艺术表现力</a:t>
            </a:r>
            <a:r>
              <a:rPr lang="zh-CN" altLang="zh-CN" sz="2000" dirty="0" smtClean="0"/>
              <a:t>。</a:t>
            </a:r>
            <a:endParaRPr lang="en-US" altLang="zh-CN" sz="2000" dirty="0" smtClean="0"/>
          </a:p>
        </p:txBody>
      </p:sp>
      <p:sp>
        <p:nvSpPr>
          <p:cNvPr id="3" name="流程图: 资料带 2"/>
          <p:cNvSpPr/>
          <p:nvPr/>
        </p:nvSpPr>
        <p:spPr>
          <a:xfrm>
            <a:off x="1691680" y="3956363"/>
            <a:ext cx="6606480" cy="1048633"/>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t>节奏与韵律的体现使版面传达出轻松、优雅的情感。 </a:t>
            </a:r>
          </a:p>
        </p:txBody>
      </p:sp>
    </p:spTree>
    <p:extLst>
      <p:ext uri="{BB962C8B-B14F-4D97-AF65-F5344CB8AC3E}">
        <p14:creationId xmlns:p14="http://schemas.microsoft.com/office/powerpoint/2010/main" val="3596958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1" y="-1"/>
            <a:ext cx="632117" cy="69954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white"/>
                </a:solidFill>
                <a:latin typeface="华文彩云" pitchFamily="2" charset="-122"/>
                <a:ea typeface="华文彩云" pitchFamily="2" charset="-122"/>
                <a:cs typeface="Verdana" pitchFamily="34" charset="0"/>
              </a:rPr>
              <a:t>4</a:t>
            </a:r>
            <a:endParaRPr lang="zh-CN" altLang="en-US" sz="2400" dirty="0">
              <a:solidFill>
                <a:prstClr val="white"/>
              </a:solidFill>
              <a:latin typeface="华文彩云" pitchFamily="2" charset="-122"/>
              <a:ea typeface="华文彩云" pitchFamily="2" charset="-122"/>
              <a:cs typeface="Verdana" pitchFamily="34" charset="0"/>
            </a:endParaRPr>
          </a:p>
        </p:txBody>
      </p:sp>
      <p:sp>
        <p:nvSpPr>
          <p:cNvPr id="15" name="菱形 14"/>
          <p:cNvSpPr/>
          <p:nvPr/>
        </p:nvSpPr>
        <p:spPr>
          <a:xfrm>
            <a:off x="-9781" y="4835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版</a:t>
            </a:r>
            <a:endParaRPr lang="zh-CN" altLang="en-US" sz="2400" dirty="0">
              <a:solidFill>
                <a:prstClr val="white"/>
              </a:solidFill>
              <a:latin typeface="华文彩云" pitchFamily="2" charset="-122"/>
              <a:ea typeface="华文彩云" pitchFamily="2" charset="-122"/>
            </a:endParaRPr>
          </a:p>
        </p:txBody>
      </p:sp>
      <p:sp>
        <p:nvSpPr>
          <p:cNvPr id="16" name="菱形 15"/>
          <p:cNvSpPr/>
          <p:nvPr/>
        </p:nvSpPr>
        <p:spPr>
          <a:xfrm rot="20941437">
            <a:off x="-16073" y="141628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构</a:t>
            </a:r>
            <a:endParaRPr lang="zh-CN" altLang="en-US" sz="2400" dirty="0">
              <a:solidFill>
                <a:prstClr val="white"/>
              </a:solidFill>
              <a:latin typeface="华文彩云" pitchFamily="2" charset="-122"/>
              <a:ea typeface="华文彩云" pitchFamily="2" charset="-122"/>
            </a:endParaRPr>
          </a:p>
        </p:txBody>
      </p:sp>
      <p:sp>
        <p:nvSpPr>
          <p:cNvPr id="17" name="菱形 16"/>
          <p:cNvSpPr/>
          <p:nvPr/>
        </p:nvSpPr>
        <p:spPr>
          <a:xfrm>
            <a:off x="-16074" y="2283718"/>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的</a:t>
            </a:r>
            <a:endParaRPr lang="zh-CN" altLang="en-US" sz="2400" dirty="0">
              <a:solidFill>
                <a:prstClr val="white"/>
              </a:solidFill>
              <a:latin typeface="华文彩云" pitchFamily="2" charset="-122"/>
              <a:ea typeface="华文彩云" pitchFamily="2" charset="-122"/>
            </a:endParaRPr>
          </a:p>
        </p:txBody>
      </p:sp>
      <p:sp>
        <p:nvSpPr>
          <p:cNvPr id="18" name="菱形 17"/>
          <p:cNvSpPr/>
          <p:nvPr/>
        </p:nvSpPr>
        <p:spPr>
          <a:xfrm rot="20059862">
            <a:off x="-16075" y="3147814"/>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式</a:t>
            </a:r>
            <a:endParaRPr lang="zh-CN" altLang="en-US" sz="2400" dirty="0">
              <a:solidFill>
                <a:prstClr val="white"/>
              </a:solidFill>
              <a:latin typeface="华文彩云" pitchFamily="2" charset="-122"/>
              <a:ea typeface="华文彩云" pitchFamily="2" charset="-122"/>
            </a:endParaRPr>
          </a:p>
        </p:txBody>
      </p:sp>
      <p:sp>
        <p:nvSpPr>
          <p:cNvPr id="21" name="菱形 20"/>
          <p:cNvSpPr/>
          <p:nvPr/>
        </p:nvSpPr>
        <p:spPr>
          <a:xfrm rot="861085">
            <a:off x="192903" y="2719455"/>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形</a:t>
            </a:r>
            <a:endParaRPr lang="zh-CN" altLang="en-US" sz="2400" dirty="0">
              <a:solidFill>
                <a:prstClr val="white"/>
              </a:solidFill>
              <a:latin typeface="华文彩云" pitchFamily="2" charset="-122"/>
              <a:ea typeface="华文彩云" pitchFamily="2" charset="-122"/>
            </a:endParaRPr>
          </a:p>
        </p:txBody>
      </p:sp>
      <p:sp>
        <p:nvSpPr>
          <p:cNvPr id="22" name="菱形 21"/>
          <p:cNvSpPr/>
          <p:nvPr/>
        </p:nvSpPr>
        <p:spPr>
          <a:xfrm rot="1007681">
            <a:off x="128766" y="183972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成</a:t>
            </a:r>
            <a:endParaRPr lang="zh-CN" altLang="en-US" sz="2400" dirty="0">
              <a:solidFill>
                <a:prstClr val="white"/>
              </a:solidFill>
              <a:latin typeface="华文彩云" pitchFamily="2" charset="-122"/>
              <a:ea typeface="华文彩云" pitchFamily="2" charset="-122"/>
            </a:endParaRPr>
          </a:p>
        </p:txBody>
      </p:sp>
      <p:sp>
        <p:nvSpPr>
          <p:cNvPr id="23" name="菱形 22"/>
          <p:cNvSpPr/>
          <p:nvPr/>
        </p:nvSpPr>
        <p:spPr>
          <a:xfrm rot="909864">
            <a:off x="113677" y="987574"/>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面</a:t>
            </a:r>
            <a:endParaRPr lang="zh-CN" altLang="en-US" sz="2400" dirty="0">
              <a:solidFill>
                <a:prstClr val="white"/>
              </a:solidFill>
              <a:latin typeface="华文彩云" pitchFamily="2" charset="-122"/>
              <a:ea typeface="华文彩云" pitchFamily="2" charset="-122"/>
            </a:endParaRPr>
          </a:p>
        </p:txBody>
      </p:sp>
      <p:sp>
        <p:nvSpPr>
          <p:cNvPr id="24" name="菱形 23"/>
          <p:cNvSpPr/>
          <p:nvPr/>
        </p:nvSpPr>
        <p:spPr>
          <a:xfrm rot="862833">
            <a:off x="192767" y="3576283"/>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美</a:t>
            </a:r>
            <a:endParaRPr lang="zh-CN" altLang="en-US" sz="2400" dirty="0">
              <a:solidFill>
                <a:prstClr val="white"/>
              </a:solidFill>
              <a:latin typeface="华文彩云" pitchFamily="2" charset="-122"/>
              <a:ea typeface="华文彩云" pitchFamily="2" charset="-122"/>
            </a:endParaRPr>
          </a:p>
        </p:txBody>
      </p:sp>
      <p:sp>
        <p:nvSpPr>
          <p:cNvPr id="25" name="菱形 24"/>
          <p:cNvSpPr/>
          <p:nvPr/>
        </p:nvSpPr>
        <p:spPr>
          <a:xfrm rot="20855639">
            <a:off x="-16076" y="3939902"/>
            <a:ext cx="641899" cy="72008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法</a:t>
            </a:r>
            <a:endParaRPr lang="zh-CN" altLang="en-US" sz="2400" dirty="0">
              <a:solidFill>
                <a:prstClr val="white"/>
              </a:solidFill>
              <a:latin typeface="华文彩云" pitchFamily="2" charset="-122"/>
              <a:ea typeface="华文彩云" pitchFamily="2" charset="-122"/>
            </a:endParaRPr>
          </a:p>
        </p:txBody>
      </p:sp>
      <p:sp>
        <p:nvSpPr>
          <p:cNvPr id="26" name="菱形 25"/>
          <p:cNvSpPr/>
          <p:nvPr/>
        </p:nvSpPr>
        <p:spPr>
          <a:xfrm rot="929617">
            <a:off x="113677" y="4443958"/>
            <a:ext cx="641899" cy="720080"/>
          </a:xfrm>
          <a:prstGeom prst="diamond">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white"/>
                </a:solidFill>
                <a:latin typeface="华文彩云" pitchFamily="2" charset="-122"/>
                <a:ea typeface="华文彩云" pitchFamily="2" charset="-122"/>
              </a:rPr>
              <a:t>则</a:t>
            </a:r>
            <a:endParaRPr lang="zh-CN" altLang="en-US" sz="2400" dirty="0">
              <a:solidFill>
                <a:prstClr val="white"/>
              </a:solidFill>
              <a:latin typeface="华文彩云" pitchFamily="2" charset="-122"/>
              <a:ea typeface="华文彩云" pitchFamily="2" charset="-122"/>
            </a:endParaRPr>
          </a:p>
        </p:txBody>
      </p:sp>
      <p:sp>
        <p:nvSpPr>
          <p:cNvPr id="2" name="矩形 1"/>
          <p:cNvSpPr/>
          <p:nvPr/>
        </p:nvSpPr>
        <p:spPr>
          <a:xfrm>
            <a:off x="978184" y="843558"/>
            <a:ext cx="7416824" cy="1424621"/>
          </a:xfrm>
          <a:prstGeom prst="rect">
            <a:avLst/>
          </a:prstGeom>
        </p:spPr>
        <p:txBody>
          <a:bodyPr wrap="square">
            <a:spAutoFit/>
          </a:bodyPr>
          <a:lstStyle/>
          <a:p>
            <a:pPr>
              <a:lnSpc>
                <a:spcPct val="150000"/>
              </a:lnSpc>
            </a:pPr>
            <a:r>
              <a:rPr lang="zh-CN" altLang="zh-CN" sz="2000" dirty="0" smtClean="0"/>
              <a:t>对称</a:t>
            </a:r>
            <a:r>
              <a:rPr lang="zh-CN" altLang="zh-CN" sz="2000" dirty="0"/>
              <a:t>与均衡都是视觉上一种静止稳定状态，对称是等形同量的平衡，对称以其左右对称、放射对称及反转等多种形式，来追求版面的庄严、稳定、整齐、安宁</a:t>
            </a:r>
            <a:r>
              <a:rPr lang="zh-CN" altLang="zh-CN" sz="2000" dirty="0" smtClean="0"/>
              <a:t>。</a:t>
            </a:r>
            <a:endParaRPr lang="en-US" altLang="zh-CN" sz="2000" dirty="0" smtClean="0"/>
          </a:p>
        </p:txBody>
      </p:sp>
      <p:sp>
        <p:nvSpPr>
          <p:cNvPr id="3" name="矩形 2"/>
          <p:cNvSpPr/>
          <p:nvPr/>
        </p:nvSpPr>
        <p:spPr>
          <a:xfrm>
            <a:off x="861007" y="10551"/>
            <a:ext cx="2852063" cy="715581"/>
          </a:xfrm>
          <a:prstGeom prst="rect">
            <a:avLst/>
          </a:prstGeom>
        </p:spPr>
        <p:txBody>
          <a:bodyPr wrap="none">
            <a:spAutoFit/>
          </a:bodyPr>
          <a:lstStyle/>
          <a:p>
            <a:pPr>
              <a:lnSpc>
                <a:spcPct val="150000"/>
              </a:lnSpc>
            </a:pPr>
            <a:r>
              <a:rPr lang="en-US"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3.</a:t>
            </a:r>
            <a:r>
              <a:rPr lang="zh-CN" altLang="zh-CN" sz="32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对称与均衡 </a:t>
            </a: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2987" y="2571750"/>
            <a:ext cx="3722599" cy="2483872"/>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589" y="2576828"/>
            <a:ext cx="3987336" cy="2478794"/>
          </a:xfrm>
          <a:prstGeom prst="rect">
            <a:avLst/>
          </a:prstGeom>
        </p:spPr>
      </p:pic>
    </p:spTree>
    <p:extLst>
      <p:ext uri="{BB962C8B-B14F-4D97-AF65-F5344CB8AC3E}">
        <p14:creationId xmlns:p14="http://schemas.microsoft.com/office/powerpoint/2010/main" val="1971248321"/>
      </p:ext>
    </p:extLst>
  </p:cSld>
  <p:clrMapOvr>
    <a:masterClrMapping/>
  </p:clrMapOvr>
</p:sld>
</file>

<file path=ppt/theme/theme1.xml><?xml version="1.0" encoding="utf-8"?>
<a:theme xmlns:a="http://schemas.openxmlformats.org/drawingml/2006/main" name="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TotalTime>
  <Words>1909</Words>
  <Application>Microsoft Office PowerPoint</Application>
  <PresentationFormat>全屏显示(16:9)</PresentationFormat>
  <Paragraphs>397</Paragraphs>
  <Slides>31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华文彩云</vt:lpstr>
      <vt:lpstr>华文行楷</vt:lpstr>
      <vt:lpstr>华文新魏</vt:lpstr>
      <vt:lpstr>隶书</vt:lpstr>
      <vt:lpstr>宋体</vt:lpstr>
      <vt:lpstr>Arial</vt:lpstr>
      <vt:lpstr>Calibri</vt:lpstr>
      <vt:lpstr>Calibri Light</vt:lpstr>
      <vt:lpstr>Verdana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BSY-zwy</cp:lastModifiedBy>
  <cp:revision>11</cp:revision>
  <dcterms:created xsi:type="dcterms:W3CDTF">2017-08-21T12:18:34Z</dcterms:created>
  <dcterms:modified xsi:type="dcterms:W3CDTF">2017-08-22T02:53:20Z</dcterms:modified>
</cp:coreProperties>
</file>