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315" r:id="rId3"/>
    <p:sldId id="261" r:id="rId4"/>
    <p:sldId id="258" r:id="rId5"/>
    <p:sldId id="289" r:id="rId6"/>
    <p:sldId id="259" r:id="rId7"/>
    <p:sldId id="296" r:id="rId8"/>
    <p:sldId id="260" r:id="rId9"/>
    <p:sldId id="262" r:id="rId10"/>
    <p:sldId id="297" r:id="rId11"/>
    <p:sldId id="298" r:id="rId12"/>
    <p:sldId id="263" r:id="rId13"/>
    <p:sldId id="264" r:id="rId14"/>
    <p:sldId id="299" r:id="rId15"/>
    <p:sldId id="265" r:id="rId16"/>
    <p:sldId id="266" r:id="rId17"/>
    <p:sldId id="300" r:id="rId18"/>
    <p:sldId id="301" r:id="rId19"/>
    <p:sldId id="267" r:id="rId20"/>
    <p:sldId id="268" r:id="rId21"/>
    <p:sldId id="270" r:id="rId22"/>
    <p:sldId id="269" r:id="rId23"/>
    <p:sldId id="302" r:id="rId24"/>
    <p:sldId id="271" r:id="rId25"/>
    <p:sldId id="303" r:id="rId26"/>
    <p:sldId id="290" r:id="rId27"/>
    <p:sldId id="272" r:id="rId28"/>
    <p:sldId id="273" r:id="rId29"/>
    <p:sldId id="275" r:id="rId30"/>
    <p:sldId id="306" r:id="rId31"/>
    <p:sldId id="274" r:id="rId32"/>
    <p:sldId id="291" r:id="rId33"/>
    <p:sldId id="305" r:id="rId34"/>
    <p:sldId id="307" r:id="rId35"/>
    <p:sldId id="276" r:id="rId36"/>
    <p:sldId id="304" r:id="rId37"/>
    <p:sldId id="277" r:id="rId38"/>
    <p:sldId id="308" r:id="rId39"/>
    <p:sldId id="292" r:id="rId40"/>
    <p:sldId id="309" r:id="rId41"/>
    <p:sldId id="278" r:id="rId42"/>
    <p:sldId id="310" r:id="rId43"/>
    <p:sldId id="279" r:id="rId44"/>
    <p:sldId id="311" r:id="rId45"/>
    <p:sldId id="280" r:id="rId46"/>
    <p:sldId id="281" r:id="rId47"/>
    <p:sldId id="312" r:id="rId48"/>
    <p:sldId id="293" r:id="rId49"/>
    <p:sldId id="313" r:id="rId50"/>
    <p:sldId id="284" r:id="rId51"/>
    <p:sldId id="314" r:id="rId52"/>
    <p:sldId id="282" r:id="rId53"/>
    <p:sldId id="294" r:id="rId54"/>
    <p:sldId id="283" r:id="rId55"/>
    <p:sldId id="285" r:id="rId56"/>
    <p:sldId id="295" r:id="rId57"/>
    <p:sldId id="286" r:id="rId5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8" d="100"/>
          <a:sy n="88" d="100"/>
        </p:scale>
        <p:origin x="858" y="15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AD88F8-B685-428A-8EED-DBE25A4DC5AA}" type="doc">
      <dgm:prSet loTypeId="urn:microsoft.com/office/officeart/2005/8/layout/vList3" loCatId="list" qsTypeId="urn:microsoft.com/office/officeart/2005/8/quickstyle/simple1" qsCatId="simple" csTypeId="urn:microsoft.com/office/officeart/2005/8/colors/colorful3" csCatId="colorful" phldr="1"/>
      <dgm:spPr/>
      <dgm:t>
        <a:bodyPr/>
        <a:lstStyle/>
        <a:p>
          <a:endParaRPr lang="zh-CN" altLang="en-US"/>
        </a:p>
      </dgm:t>
    </dgm:pt>
    <dgm:pt modelId="{5EF8AEAF-2CB5-4E9E-B2AC-BBECDF38DF08}">
      <dgm:prSet/>
      <dgm:spPr/>
      <dgm:t>
        <a:bodyPr vert="horz"/>
        <a:lstStyle/>
        <a:p>
          <a:pPr rtl="0"/>
          <a:r>
            <a:rPr lang="zh-CN" dirty="0" smtClean="0"/>
            <a:t>一、思想性与单一性</a:t>
          </a:r>
          <a:endParaRPr lang="zh-CN" dirty="0"/>
        </a:p>
      </dgm:t>
    </dgm:pt>
    <dgm:pt modelId="{159B6724-9018-4C31-9743-2D0C382B4827}" type="parTrans" cxnId="{590AC5CA-125F-4C9B-9837-46D16B3BC50E}">
      <dgm:prSet/>
      <dgm:spPr/>
      <dgm:t>
        <a:bodyPr/>
        <a:lstStyle/>
        <a:p>
          <a:endParaRPr lang="zh-CN" altLang="en-US"/>
        </a:p>
      </dgm:t>
    </dgm:pt>
    <dgm:pt modelId="{FD86626A-2191-4AC2-814F-600912396BDD}" type="sibTrans" cxnId="{590AC5CA-125F-4C9B-9837-46D16B3BC50E}">
      <dgm:prSet/>
      <dgm:spPr/>
      <dgm:t>
        <a:bodyPr/>
        <a:lstStyle/>
        <a:p>
          <a:endParaRPr lang="zh-CN" altLang="en-US"/>
        </a:p>
      </dgm:t>
    </dgm:pt>
    <dgm:pt modelId="{B646DFAC-1895-44E9-9E47-8B2B26CC2B2A}">
      <dgm:prSet/>
      <dgm:spPr/>
      <dgm:t>
        <a:bodyPr vert="horz"/>
        <a:lstStyle/>
        <a:p>
          <a:pPr rtl="0"/>
          <a:r>
            <a:rPr lang="zh-CN" dirty="0" smtClean="0"/>
            <a:t>二、艺术性与装饰性 </a:t>
          </a:r>
          <a:endParaRPr lang="zh-CN" dirty="0"/>
        </a:p>
      </dgm:t>
    </dgm:pt>
    <dgm:pt modelId="{969F190B-D1C5-48B8-959B-E081A50093D9}" type="parTrans" cxnId="{80C66351-3B0F-456D-B7A8-9F0CD5F849DF}">
      <dgm:prSet/>
      <dgm:spPr/>
      <dgm:t>
        <a:bodyPr/>
        <a:lstStyle/>
        <a:p>
          <a:endParaRPr lang="zh-CN" altLang="en-US"/>
        </a:p>
      </dgm:t>
    </dgm:pt>
    <dgm:pt modelId="{66DBC8A5-7157-4170-B0AC-EC20E4B5FAAA}" type="sibTrans" cxnId="{80C66351-3B0F-456D-B7A8-9F0CD5F849DF}">
      <dgm:prSet/>
      <dgm:spPr/>
      <dgm:t>
        <a:bodyPr/>
        <a:lstStyle/>
        <a:p>
          <a:endParaRPr lang="zh-CN" altLang="en-US"/>
        </a:p>
      </dgm:t>
    </dgm:pt>
    <dgm:pt modelId="{491B9746-2C5B-4263-9106-3F4500D26B11}">
      <dgm:prSet/>
      <dgm:spPr/>
      <dgm:t>
        <a:bodyPr/>
        <a:lstStyle/>
        <a:p>
          <a:pPr rtl="0"/>
          <a:r>
            <a:rPr lang="zh-CN" altLang="zh-CN" dirty="0" smtClean="0">
              <a:latin typeface="+mj-ea"/>
              <a:ea typeface="+mj-ea"/>
            </a:rPr>
            <a:t>三、趣味性与独创性 </a:t>
          </a:r>
          <a:endParaRPr lang="zh-CN" dirty="0"/>
        </a:p>
      </dgm:t>
    </dgm:pt>
    <dgm:pt modelId="{EF657C84-7608-4D88-A9E8-F6BBDDCAC9BD}" type="parTrans" cxnId="{74AE817A-B5F8-4549-A021-BB86BD061211}">
      <dgm:prSet/>
      <dgm:spPr/>
      <dgm:t>
        <a:bodyPr/>
        <a:lstStyle/>
        <a:p>
          <a:endParaRPr lang="zh-CN" altLang="en-US"/>
        </a:p>
      </dgm:t>
    </dgm:pt>
    <dgm:pt modelId="{0DC43A75-EB3B-49C3-88FA-B5EDCA90FB6A}" type="sibTrans" cxnId="{74AE817A-B5F8-4549-A021-BB86BD061211}">
      <dgm:prSet/>
      <dgm:spPr/>
      <dgm:t>
        <a:bodyPr/>
        <a:lstStyle/>
        <a:p>
          <a:endParaRPr lang="zh-CN" altLang="en-US"/>
        </a:p>
      </dgm:t>
    </dgm:pt>
    <dgm:pt modelId="{032C12D4-5D07-48E5-81AB-CC60BB2B6E1A}">
      <dgm:prSet/>
      <dgm:spPr/>
      <dgm:t>
        <a:bodyPr/>
        <a:lstStyle/>
        <a:p>
          <a:pPr rtl="0"/>
          <a:r>
            <a:rPr lang="zh-CN" altLang="zh-CN" dirty="0" smtClean="0">
              <a:latin typeface="+mj-ea"/>
              <a:ea typeface="+mj-ea"/>
            </a:rPr>
            <a:t>四、整体性与协调性 </a:t>
          </a:r>
          <a:endParaRPr lang="zh-CN" dirty="0"/>
        </a:p>
      </dgm:t>
    </dgm:pt>
    <dgm:pt modelId="{0E88D120-B103-49CC-8B16-0BF8D80FDF5F}" type="parTrans" cxnId="{3BB05133-9503-4FCA-AD99-E3DFDF353F15}">
      <dgm:prSet/>
      <dgm:spPr/>
      <dgm:t>
        <a:bodyPr/>
        <a:lstStyle/>
        <a:p>
          <a:endParaRPr lang="zh-CN" altLang="en-US"/>
        </a:p>
      </dgm:t>
    </dgm:pt>
    <dgm:pt modelId="{12B9E005-2959-433A-A827-52C572C271B0}" type="sibTrans" cxnId="{3BB05133-9503-4FCA-AD99-E3DFDF353F15}">
      <dgm:prSet/>
      <dgm:spPr/>
      <dgm:t>
        <a:bodyPr/>
        <a:lstStyle/>
        <a:p>
          <a:endParaRPr lang="zh-CN" altLang="en-US"/>
        </a:p>
      </dgm:t>
    </dgm:pt>
    <dgm:pt modelId="{9FA55BA7-8040-4807-A591-381546F3B525}" type="pres">
      <dgm:prSet presAssocID="{31AD88F8-B685-428A-8EED-DBE25A4DC5AA}" presName="linearFlow" presStyleCnt="0">
        <dgm:presLayoutVars>
          <dgm:dir/>
          <dgm:resizeHandles val="exact"/>
        </dgm:presLayoutVars>
      </dgm:prSet>
      <dgm:spPr/>
    </dgm:pt>
    <dgm:pt modelId="{5270E4B9-F086-4C06-BBBC-4381DC6780A0}" type="pres">
      <dgm:prSet presAssocID="{5EF8AEAF-2CB5-4E9E-B2AC-BBECDF38DF08}" presName="composite" presStyleCnt="0"/>
      <dgm:spPr/>
    </dgm:pt>
    <dgm:pt modelId="{B43A15FE-1633-44BB-8E96-456136951FD0}" type="pres">
      <dgm:prSet presAssocID="{5EF8AEAF-2CB5-4E9E-B2AC-BBECDF38DF08}"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8000" r="-28000"/>
          </a:stretch>
        </a:blipFill>
      </dgm:spPr>
    </dgm:pt>
    <dgm:pt modelId="{2EC5DC32-C731-415B-97C3-D172CDD9A4CF}" type="pres">
      <dgm:prSet presAssocID="{5EF8AEAF-2CB5-4E9E-B2AC-BBECDF38DF08}" presName="txShp" presStyleLbl="node1" presStyleIdx="0" presStyleCnt="4">
        <dgm:presLayoutVars>
          <dgm:bulletEnabled val="1"/>
        </dgm:presLayoutVars>
      </dgm:prSet>
      <dgm:spPr/>
      <dgm:t>
        <a:bodyPr/>
        <a:lstStyle/>
        <a:p>
          <a:endParaRPr lang="zh-CN" altLang="en-US"/>
        </a:p>
      </dgm:t>
    </dgm:pt>
    <dgm:pt modelId="{311DDD8E-84B0-4BD5-9EDE-FACD36896B51}" type="pres">
      <dgm:prSet presAssocID="{FD86626A-2191-4AC2-814F-600912396BDD}" presName="spacing" presStyleCnt="0"/>
      <dgm:spPr/>
    </dgm:pt>
    <dgm:pt modelId="{DC1CE452-4426-41E5-9C7C-6EB4ABF85AD9}" type="pres">
      <dgm:prSet presAssocID="{B646DFAC-1895-44E9-9E47-8B2B26CC2B2A}" presName="composite" presStyleCnt="0"/>
      <dgm:spPr/>
    </dgm:pt>
    <dgm:pt modelId="{A059C620-1CBB-42F8-9A06-7531910589DF}" type="pres">
      <dgm:prSet presAssocID="{B646DFAC-1895-44E9-9E47-8B2B26CC2B2A}" presName="imgShp" presStyleLbl="f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9000" b="-19000"/>
          </a:stretch>
        </a:blipFill>
      </dgm:spPr>
    </dgm:pt>
    <dgm:pt modelId="{546FE184-0F62-460C-A2A4-E5F87F3866C5}" type="pres">
      <dgm:prSet presAssocID="{B646DFAC-1895-44E9-9E47-8B2B26CC2B2A}" presName="txShp" presStyleLbl="node1" presStyleIdx="1" presStyleCnt="4">
        <dgm:presLayoutVars>
          <dgm:bulletEnabled val="1"/>
        </dgm:presLayoutVars>
      </dgm:prSet>
      <dgm:spPr/>
      <dgm:t>
        <a:bodyPr/>
        <a:lstStyle/>
        <a:p>
          <a:endParaRPr lang="zh-CN" altLang="en-US"/>
        </a:p>
      </dgm:t>
    </dgm:pt>
    <dgm:pt modelId="{0E43C1CD-4A4D-4209-B625-4786CE3D6897}" type="pres">
      <dgm:prSet presAssocID="{66DBC8A5-7157-4170-B0AC-EC20E4B5FAAA}" presName="spacing" presStyleCnt="0"/>
      <dgm:spPr/>
    </dgm:pt>
    <dgm:pt modelId="{1D208908-E1B3-4D48-89E7-CCA964807A5F}" type="pres">
      <dgm:prSet presAssocID="{491B9746-2C5B-4263-9106-3F4500D26B11}" presName="composite" presStyleCnt="0"/>
      <dgm:spPr/>
    </dgm:pt>
    <dgm:pt modelId="{1BB54376-381F-4B07-A82D-9A6826079D2E}" type="pres">
      <dgm:prSet presAssocID="{491B9746-2C5B-4263-9106-3F4500D26B11}" presName="imgShp"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dgm:spPr>
    </dgm:pt>
    <dgm:pt modelId="{2233A183-ABF6-44A9-B930-F757D59CBC3F}" type="pres">
      <dgm:prSet presAssocID="{491B9746-2C5B-4263-9106-3F4500D26B11}" presName="txShp" presStyleLbl="node1" presStyleIdx="2" presStyleCnt="4">
        <dgm:presLayoutVars>
          <dgm:bulletEnabled val="1"/>
        </dgm:presLayoutVars>
      </dgm:prSet>
      <dgm:spPr/>
    </dgm:pt>
    <dgm:pt modelId="{415A2D1B-E63F-4089-BB7A-EF1C298AA55A}" type="pres">
      <dgm:prSet presAssocID="{0DC43A75-EB3B-49C3-88FA-B5EDCA90FB6A}" presName="spacing" presStyleCnt="0"/>
      <dgm:spPr/>
    </dgm:pt>
    <dgm:pt modelId="{2C609D63-2464-4FB7-ABD5-FEB39A695547}" type="pres">
      <dgm:prSet presAssocID="{032C12D4-5D07-48E5-81AB-CC60BB2B6E1A}" presName="composite" presStyleCnt="0"/>
      <dgm:spPr/>
    </dgm:pt>
    <dgm:pt modelId="{EAE42D62-78FB-4A70-AB02-ADF15E5DA76D}" type="pres">
      <dgm:prSet presAssocID="{032C12D4-5D07-48E5-81AB-CC60BB2B6E1A}" presName="imgShp" presStyleLbl="fgImgPlac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8000" r="-28000"/>
          </a:stretch>
        </a:blipFill>
      </dgm:spPr>
    </dgm:pt>
    <dgm:pt modelId="{B3BED1A9-5953-41C3-812C-105762C6F043}" type="pres">
      <dgm:prSet presAssocID="{032C12D4-5D07-48E5-81AB-CC60BB2B6E1A}" presName="txShp" presStyleLbl="node1" presStyleIdx="3" presStyleCnt="4">
        <dgm:presLayoutVars>
          <dgm:bulletEnabled val="1"/>
        </dgm:presLayoutVars>
      </dgm:prSet>
      <dgm:spPr/>
    </dgm:pt>
  </dgm:ptLst>
  <dgm:cxnLst>
    <dgm:cxn modelId="{80C66351-3B0F-456D-B7A8-9F0CD5F849DF}" srcId="{31AD88F8-B685-428A-8EED-DBE25A4DC5AA}" destId="{B646DFAC-1895-44E9-9E47-8B2B26CC2B2A}" srcOrd="1" destOrd="0" parTransId="{969F190B-D1C5-48B8-959B-E081A50093D9}" sibTransId="{66DBC8A5-7157-4170-B0AC-EC20E4B5FAAA}"/>
    <dgm:cxn modelId="{B6255119-76CE-4E89-89A6-993D980813C5}" type="presOf" srcId="{B646DFAC-1895-44E9-9E47-8B2B26CC2B2A}" destId="{546FE184-0F62-460C-A2A4-E5F87F3866C5}" srcOrd="0" destOrd="0" presId="urn:microsoft.com/office/officeart/2005/8/layout/vList3"/>
    <dgm:cxn modelId="{7AB9DC2E-D380-4A11-A744-31991284FEAB}" type="presOf" srcId="{31AD88F8-B685-428A-8EED-DBE25A4DC5AA}" destId="{9FA55BA7-8040-4807-A591-381546F3B525}" srcOrd="0" destOrd="0" presId="urn:microsoft.com/office/officeart/2005/8/layout/vList3"/>
    <dgm:cxn modelId="{CB650AC7-82A9-4D14-9AAC-3965959D116B}" type="presOf" srcId="{5EF8AEAF-2CB5-4E9E-B2AC-BBECDF38DF08}" destId="{2EC5DC32-C731-415B-97C3-D172CDD9A4CF}" srcOrd="0" destOrd="0" presId="urn:microsoft.com/office/officeart/2005/8/layout/vList3"/>
    <dgm:cxn modelId="{3CFB22E4-9382-4461-8EB5-ACBFC329B0A1}" type="presOf" srcId="{491B9746-2C5B-4263-9106-3F4500D26B11}" destId="{2233A183-ABF6-44A9-B930-F757D59CBC3F}" srcOrd="0" destOrd="0" presId="urn:microsoft.com/office/officeart/2005/8/layout/vList3"/>
    <dgm:cxn modelId="{74AE817A-B5F8-4549-A021-BB86BD061211}" srcId="{31AD88F8-B685-428A-8EED-DBE25A4DC5AA}" destId="{491B9746-2C5B-4263-9106-3F4500D26B11}" srcOrd="2" destOrd="0" parTransId="{EF657C84-7608-4D88-A9E8-F6BBDDCAC9BD}" sibTransId="{0DC43A75-EB3B-49C3-88FA-B5EDCA90FB6A}"/>
    <dgm:cxn modelId="{3BB05133-9503-4FCA-AD99-E3DFDF353F15}" srcId="{31AD88F8-B685-428A-8EED-DBE25A4DC5AA}" destId="{032C12D4-5D07-48E5-81AB-CC60BB2B6E1A}" srcOrd="3" destOrd="0" parTransId="{0E88D120-B103-49CC-8B16-0BF8D80FDF5F}" sibTransId="{12B9E005-2959-433A-A827-52C572C271B0}"/>
    <dgm:cxn modelId="{4B8F0320-7EE5-42CB-BBFA-E2883F44EBE0}" type="presOf" srcId="{032C12D4-5D07-48E5-81AB-CC60BB2B6E1A}" destId="{B3BED1A9-5953-41C3-812C-105762C6F043}" srcOrd="0" destOrd="0" presId="urn:microsoft.com/office/officeart/2005/8/layout/vList3"/>
    <dgm:cxn modelId="{590AC5CA-125F-4C9B-9837-46D16B3BC50E}" srcId="{31AD88F8-B685-428A-8EED-DBE25A4DC5AA}" destId="{5EF8AEAF-2CB5-4E9E-B2AC-BBECDF38DF08}" srcOrd="0" destOrd="0" parTransId="{159B6724-9018-4C31-9743-2D0C382B4827}" sibTransId="{FD86626A-2191-4AC2-814F-600912396BDD}"/>
    <dgm:cxn modelId="{F6EE5136-9294-4373-83D4-59F2BA2CD8F5}" type="presParOf" srcId="{9FA55BA7-8040-4807-A591-381546F3B525}" destId="{5270E4B9-F086-4C06-BBBC-4381DC6780A0}" srcOrd="0" destOrd="0" presId="urn:microsoft.com/office/officeart/2005/8/layout/vList3"/>
    <dgm:cxn modelId="{760EDA7C-9C0E-4E4C-AF1A-A91B9DE3B9A3}" type="presParOf" srcId="{5270E4B9-F086-4C06-BBBC-4381DC6780A0}" destId="{B43A15FE-1633-44BB-8E96-456136951FD0}" srcOrd="0" destOrd="0" presId="urn:microsoft.com/office/officeart/2005/8/layout/vList3"/>
    <dgm:cxn modelId="{276F0D95-3F50-4C3A-BE44-229F2D165502}" type="presParOf" srcId="{5270E4B9-F086-4C06-BBBC-4381DC6780A0}" destId="{2EC5DC32-C731-415B-97C3-D172CDD9A4CF}" srcOrd="1" destOrd="0" presId="urn:microsoft.com/office/officeart/2005/8/layout/vList3"/>
    <dgm:cxn modelId="{B0623219-F234-436F-B614-B21A2F378225}" type="presParOf" srcId="{9FA55BA7-8040-4807-A591-381546F3B525}" destId="{311DDD8E-84B0-4BD5-9EDE-FACD36896B51}" srcOrd="1" destOrd="0" presId="urn:microsoft.com/office/officeart/2005/8/layout/vList3"/>
    <dgm:cxn modelId="{A80002B7-69FE-4CB1-B1B2-062E31F78D20}" type="presParOf" srcId="{9FA55BA7-8040-4807-A591-381546F3B525}" destId="{DC1CE452-4426-41E5-9C7C-6EB4ABF85AD9}" srcOrd="2" destOrd="0" presId="urn:microsoft.com/office/officeart/2005/8/layout/vList3"/>
    <dgm:cxn modelId="{ED79DDF1-A34B-439D-A9F8-95F19FC282A2}" type="presParOf" srcId="{DC1CE452-4426-41E5-9C7C-6EB4ABF85AD9}" destId="{A059C620-1CBB-42F8-9A06-7531910589DF}" srcOrd="0" destOrd="0" presId="urn:microsoft.com/office/officeart/2005/8/layout/vList3"/>
    <dgm:cxn modelId="{1DB6B0B2-3AFC-4213-B910-F42D91FF7FFB}" type="presParOf" srcId="{DC1CE452-4426-41E5-9C7C-6EB4ABF85AD9}" destId="{546FE184-0F62-460C-A2A4-E5F87F3866C5}" srcOrd="1" destOrd="0" presId="urn:microsoft.com/office/officeart/2005/8/layout/vList3"/>
    <dgm:cxn modelId="{EEA49BE3-792D-4696-9F05-0F9252ABD0C5}" type="presParOf" srcId="{9FA55BA7-8040-4807-A591-381546F3B525}" destId="{0E43C1CD-4A4D-4209-B625-4786CE3D6897}" srcOrd="3" destOrd="0" presId="urn:microsoft.com/office/officeart/2005/8/layout/vList3"/>
    <dgm:cxn modelId="{9E0960DB-0956-4B44-9F3D-5E2E94407162}" type="presParOf" srcId="{9FA55BA7-8040-4807-A591-381546F3B525}" destId="{1D208908-E1B3-4D48-89E7-CCA964807A5F}" srcOrd="4" destOrd="0" presId="urn:microsoft.com/office/officeart/2005/8/layout/vList3"/>
    <dgm:cxn modelId="{244E4248-9EC2-4D2C-B4FA-8E59020652DF}" type="presParOf" srcId="{1D208908-E1B3-4D48-89E7-CCA964807A5F}" destId="{1BB54376-381F-4B07-A82D-9A6826079D2E}" srcOrd="0" destOrd="0" presId="urn:microsoft.com/office/officeart/2005/8/layout/vList3"/>
    <dgm:cxn modelId="{022CDDDD-283D-44FE-BA1D-F7D5F9C906BB}" type="presParOf" srcId="{1D208908-E1B3-4D48-89E7-CCA964807A5F}" destId="{2233A183-ABF6-44A9-B930-F757D59CBC3F}" srcOrd="1" destOrd="0" presId="urn:microsoft.com/office/officeart/2005/8/layout/vList3"/>
    <dgm:cxn modelId="{C548C5A7-EE52-4FBA-B528-C4AE07D04288}" type="presParOf" srcId="{9FA55BA7-8040-4807-A591-381546F3B525}" destId="{415A2D1B-E63F-4089-BB7A-EF1C298AA55A}" srcOrd="5" destOrd="0" presId="urn:microsoft.com/office/officeart/2005/8/layout/vList3"/>
    <dgm:cxn modelId="{A592EC29-FEF4-4A15-A865-BD8A81990674}" type="presParOf" srcId="{9FA55BA7-8040-4807-A591-381546F3B525}" destId="{2C609D63-2464-4FB7-ABD5-FEB39A695547}" srcOrd="6" destOrd="0" presId="urn:microsoft.com/office/officeart/2005/8/layout/vList3"/>
    <dgm:cxn modelId="{C83C75C0-4A27-4821-83C6-A1B710F4228F}" type="presParOf" srcId="{2C609D63-2464-4FB7-ABD5-FEB39A695547}" destId="{EAE42D62-78FB-4A70-AB02-ADF15E5DA76D}" srcOrd="0" destOrd="0" presId="urn:microsoft.com/office/officeart/2005/8/layout/vList3"/>
    <dgm:cxn modelId="{C6AC680C-CEAA-4DA6-9265-3FB25A17249C}" type="presParOf" srcId="{2C609D63-2464-4FB7-ABD5-FEB39A695547}" destId="{B3BED1A9-5953-41C3-812C-105762C6F043}"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E13C1BE-B652-4B36-831D-858DD92B0B0A}"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zh-CN" altLang="en-US"/>
        </a:p>
      </dgm:t>
    </dgm:pt>
    <dgm:pt modelId="{CF4DD66E-1099-481C-8DB3-1ECEA80B06B2}">
      <dgm:prSet custT="1"/>
      <dgm:spPr/>
      <dgm:t>
        <a:bodyPr/>
        <a:lstStyle/>
        <a:p>
          <a:pPr rtl="0"/>
          <a:r>
            <a:rPr lang="en-US" sz="1800" dirty="0" smtClean="0">
              <a:solidFill>
                <a:schemeClr val="accent2">
                  <a:lumMod val="75000"/>
                </a:schemeClr>
              </a:solidFill>
            </a:rPr>
            <a:t>C</a:t>
          </a:r>
          <a:r>
            <a:rPr lang="zh-CN" sz="1800" dirty="0" smtClean="0">
              <a:solidFill>
                <a:schemeClr val="accent2">
                  <a:lumMod val="75000"/>
                </a:schemeClr>
              </a:solidFill>
            </a:rPr>
            <a:t>型</a:t>
          </a:r>
          <a:endParaRPr lang="zh-CN" sz="1800" dirty="0">
            <a:solidFill>
              <a:schemeClr val="accent2">
                <a:lumMod val="75000"/>
              </a:schemeClr>
            </a:solidFill>
          </a:endParaRPr>
        </a:p>
      </dgm:t>
    </dgm:pt>
    <dgm:pt modelId="{7A12C2DF-A17A-412C-B600-88C3F77D4201}" type="parTrans" cxnId="{D2A79734-4E17-427C-B7E5-A0C7A890DE84}">
      <dgm:prSet/>
      <dgm:spPr/>
      <dgm:t>
        <a:bodyPr/>
        <a:lstStyle/>
        <a:p>
          <a:endParaRPr lang="zh-CN" altLang="en-US"/>
        </a:p>
      </dgm:t>
    </dgm:pt>
    <dgm:pt modelId="{A2BD7802-21B2-40A9-937B-4A46B5F713AF}" type="sibTrans" cxnId="{D2A79734-4E17-427C-B7E5-A0C7A890DE84}">
      <dgm:prSet/>
      <dgm:spPr/>
      <dgm:t>
        <a:bodyPr/>
        <a:lstStyle/>
        <a:p>
          <a:endParaRPr lang="zh-CN" altLang="en-US"/>
        </a:p>
      </dgm:t>
    </dgm:pt>
    <dgm:pt modelId="{051E53D0-377E-429D-97E0-CD93AAB60935}">
      <dgm:prSet custT="1"/>
      <dgm:spPr/>
      <dgm:t>
        <a:bodyPr/>
        <a:lstStyle/>
        <a:p>
          <a:pPr rtl="0"/>
          <a:r>
            <a:rPr lang="en-US" sz="1800" smtClean="0">
              <a:solidFill>
                <a:schemeClr val="accent2">
                  <a:lumMod val="75000"/>
                </a:schemeClr>
              </a:solidFill>
            </a:rPr>
            <a:t>S</a:t>
          </a:r>
          <a:r>
            <a:rPr lang="zh-CN" sz="1800" smtClean="0">
              <a:solidFill>
                <a:schemeClr val="accent2">
                  <a:lumMod val="75000"/>
                </a:schemeClr>
              </a:solidFill>
            </a:rPr>
            <a:t>型</a:t>
          </a:r>
          <a:endParaRPr lang="zh-CN" sz="1800">
            <a:solidFill>
              <a:schemeClr val="accent2">
                <a:lumMod val="75000"/>
              </a:schemeClr>
            </a:solidFill>
          </a:endParaRPr>
        </a:p>
      </dgm:t>
    </dgm:pt>
    <dgm:pt modelId="{1DD3EBA6-C1DF-4107-90CF-579AF452D5B1}" type="parTrans" cxnId="{E2730E42-AE7D-47B1-8F64-E9B38C985C20}">
      <dgm:prSet/>
      <dgm:spPr/>
      <dgm:t>
        <a:bodyPr/>
        <a:lstStyle/>
        <a:p>
          <a:endParaRPr lang="zh-CN" altLang="en-US"/>
        </a:p>
      </dgm:t>
    </dgm:pt>
    <dgm:pt modelId="{03A71DA3-184C-480D-B8F0-2A453D641C59}" type="sibTrans" cxnId="{E2730E42-AE7D-47B1-8F64-E9B38C985C20}">
      <dgm:prSet/>
      <dgm:spPr/>
      <dgm:t>
        <a:bodyPr/>
        <a:lstStyle/>
        <a:p>
          <a:endParaRPr lang="zh-CN" altLang="en-US"/>
        </a:p>
      </dgm:t>
    </dgm:pt>
    <dgm:pt modelId="{F05F18A2-58C4-4CB8-A715-69FF510B4A7C}" type="pres">
      <dgm:prSet presAssocID="{0E13C1BE-B652-4B36-831D-858DD92B0B0A}" presName="Name0" presStyleCnt="0">
        <dgm:presLayoutVars>
          <dgm:dir/>
          <dgm:resizeHandles val="exact"/>
        </dgm:presLayoutVars>
      </dgm:prSet>
      <dgm:spPr/>
    </dgm:pt>
    <dgm:pt modelId="{9FB7A082-9C97-41FD-921D-EFBACF533EBC}" type="pres">
      <dgm:prSet presAssocID="{0E13C1BE-B652-4B36-831D-858DD92B0B0A}" presName="arrow" presStyleLbl="bgShp" presStyleIdx="0" presStyleCnt="1"/>
      <dgm:spPr/>
    </dgm:pt>
    <dgm:pt modelId="{7B6076CF-1C29-4B24-9C36-07101F71E0D7}" type="pres">
      <dgm:prSet presAssocID="{0E13C1BE-B652-4B36-831D-858DD92B0B0A}" presName="points" presStyleCnt="0"/>
      <dgm:spPr/>
    </dgm:pt>
    <dgm:pt modelId="{80516A33-A3DE-4AD8-8812-043BE5F2C8C5}" type="pres">
      <dgm:prSet presAssocID="{CF4DD66E-1099-481C-8DB3-1ECEA80B06B2}" presName="compositeA" presStyleCnt="0"/>
      <dgm:spPr/>
    </dgm:pt>
    <dgm:pt modelId="{B827A445-0F02-445F-B573-92B4028EBBAC}" type="pres">
      <dgm:prSet presAssocID="{CF4DD66E-1099-481C-8DB3-1ECEA80B06B2}" presName="textA" presStyleLbl="revTx" presStyleIdx="0" presStyleCnt="2">
        <dgm:presLayoutVars>
          <dgm:bulletEnabled val="1"/>
        </dgm:presLayoutVars>
      </dgm:prSet>
      <dgm:spPr/>
    </dgm:pt>
    <dgm:pt modelId="{4586F026-103E-4E5B-99F3-987BBA9EF5E8}" type="pres">
      <dgm:prSet presAssocID="{CF4DD66E-1099-481C-8DB3-1ECEA80B06B2}" presName="circleA" presStyleLbl="node1" presStyleIdx="0" presStyleCnt="2"/>
      <dgm:spPr/>
    </dgm:pt>
    <dgm:pt modelId="{5F67BB22-C2A4-4D27-9256-F27EE9AD28DA}" type="pres">
      <dgm:prSet presAssocID="{CF4DD66E-1099-481C-8DB3-1ECEA80B06B2}" presName="spaceA" presStyleCnt="0"/>
      <dgm:spPr/>
    </dgm:pt>
    <dgm:pt modelId="{D6529500-4F78-4C68-A005-E0AF1EA1A479}" type="pres">
      <dgm:prSet presAssocID="{A2BD7802-21B2-40A9-937B-4A46B5F713AF}" presName="space" presStyleCnt="0"/>
      <dgm:spPr/>
    </dgm:pt>
    <dgm:pt modelId="{11F7187F-FBF3-4E18-AB10-2A8485135416}" type="pres">
      <dgm:prSet presAssocID="{051E53D0-377E-429D-97E0-CD93AAB60935}" presName="compositeB" presStyleCnt="0"/>
      <dgm:spPr/>
    </dgm:pt>
    <dgm:pt modelId="{CA116BCD-8277-4C74-B2A7-FFA7ACDA35EC}" type="pres">
      <dgm:prSet presAssocID="{051E53D0-377E-429D-97E0-CD93AAB60935}" presName="textB" presStyleLbl="revTx" presStyleIdx="1" presStyleCnt="2">
        <dgm:presLayoutVars>
          <dgm:bulletEnabled val="1"/>
        </dgm:presLayoutVars>
      </dgm:prSet>
      <dgm:spPr/>
    </dgm:pt>
    <dgm:pt modelId="{1AAD8E5A-3B2B-4855-998E-2EFC06F03D18}" type="pres">
      <dgm:prSet presAssocID="{051E53D0-377E-429D-97E0-CD93AAB60935}" presName="circleB" presStyleLbl="node1" presStyleIdx="1" presStyleCnt="2"/>
      <dgm:spPr/>
    </dgm:pt>
    <dgm:pt modelId="{3FCDCC50-9AAE-4550-B12A-434ADFC0BB4E}" type="pres">
      <dgm:prSet presAssocID="{051E53D0-377E-429D-97E0-CD93AAB60935}" presName="spaceB" presStyleCnt="0"/>
      <dgm:spPr/>
    </dgm:pt>
  </dgm:ptLst>
  <dgm:cxnLst>
    <dgm:cxn modelId="{B8A5A771-D656-452A-A16A-5E70181C9B73}" type="presOf" srcId="{CF4DD66E-1099-481C-8DB3-1ECEA80B06B2}" destId="{B827A445-0F02-445F-B573-92B4028EBBAC}" srcOrd="0" destOrd="0" presId="urn:microsoft.com/office/officeart/2005/8/layout/hProcess11"/>
    <dgm:cxn modelId="{58014AF8-58FE-43AC-A421-FD3CBB7DFF85}" type="presOf" srcId="{0E13C1BE-B652-4B36-831D-858DD92B0B0A}" destId="{F05F18A2-58C4-4CB8-A715-69FF510B4A7C}" srcOrd="0" destOrd="0" presId="urn:microsoft.com/office/officeart/2005/8/layout/hProcess11"/>
    <dgm:cxn modelId="{D2A79734-4E17-427C-B7E5-A0C7A890DE84}" srcId="{0E13C1BE-B652-4B36-831D-858DD92B0B0A}" destId="{CF4DD66E-1099-481C-8DB3-1ECEA80B06B2}" srcOrd="0" destOrd="0" parTransId="{7A12C2DF-A17A-412C-B600-88C3F77D4201}" sibTransId="{A2BD7802-21B2-40A9-937B-4A46B5F713AF}"/>
    <dgm:cxn modelId="{A908A8CD-F7FC-43B6-8F95-CF543B0B83BD}" type="presOf" srcId="{051E53D0-377E-429D-97E0-CD93AAB60935}" destId="{CA116BCD-8277-4C74-B2A7-FFA7ACDA35EC}" srcOrd="0" destOrd="0" presId="urn:microsoft.com/office/officeart/2005/8/layout/hProcess11"/>
    <dgm:cxn modelId="{E2730E42-AE7D-47B1-8F64-E9B38C985C20}" srcId="{0E13C1BE-B652-4B36-831D-858DD92B0B0A}" destId="{051E53D0-377E-429D-97E0-CD93AAB60935}" srcOrd="1" destOrd="0" parTransId="{1DD3EBA6-C1DF-4107-90CF-579AF452D5B1}" sibTransId="{03A71DA3-184C-480D-B8F0-2A453D641C59}"/>
    <dgm:cxn modelId="{D46C8A97-C335-4E5D-9BE3-088D14D5C55B}" type="presParOf" srcId="{F05F18A2-58C4-4CB8-A715-69FF510B4A7C}" destId="{9FB7A082-9C97-41FD-921D-EFBACF533EBC}" srcOrd="0" destOrd="0" presId="urn:microsoft.com/office/officeart/2005/8/layout/hProcess11"/>
    <dgm:cxn modelId="{E965A732-3A5E-4E5F-AC5C-FCB29F737137}" type="presParOf" srcId="{F05F18A2-58C4-4CB8-A715-69FF510B4A7C}" destId="{7B6076CF-1C29-4B24-9C36-07101F71E0D7}" srcOrd="1" destOrd="0" presId="urn:microsoft.com/office/officeart/2005/8/layout/hProcess11"/>
    <dgm:cxn modelId="{0BF04164-766A-42D2-BC42-9F1B36527EA0}" type="presParOf" srcId="{7B6076CF-1C29-4B24-9C36-07101F71E0D7}" destId="{80516A33-A3DE-4AD8-8812-043BE5F2C8C5}" srcOrd="0" destOrd="0" presId="urn:microsoft.com/office/officeart/2005/8/layout/hProcess11"/>
    <dgm:cxn modelId="{31B46DCD-C11A-4C55-827C-92BD7474C80C}" type="presParOf" srcId="{80516A33-A3DE-4AD8-8812-043BE5F2C8C5}" destId="{B827A445-0F02-445F-B573-92B4028EBBAC}" srcOrd="0" destOrd="0" presId="urn:microsoft.com/office/officeart/2005/8/layout/hProcess11"/>
    <dgm:cxn modelId="{619FE739-D896-419B-8D7E-EA9E8E78598E}" type="presParOf" srcId="{80516A33-A3DE-4AD8-8812-043BE5F2C8C5}" destId="{4586F026-103E-4E5B-99F3-987BBA9EF5E8}" srcOrd="1" destOrd="0" presId="urn:microsoft.com/office/officeart/2005/8/layout/hProcess11"/>
    <dgm:cxn modelId="{93326646-D04F-4A0B-BB75-F825719EF5EE}" type="presParOf" srcId="{80516A33-A3DE-4AD8-8812-043BE5F2C8C5}" destId="{5F67BB22-C2A4-4D27-9256-F27EE9AD28DA}" srcOrd="2" destOrd="0" presId="urn:microsoft.com/office/officeart/2005/8/layout/hProcess11"/>
    <dgm:cxn modelId="{C2CD31C6-06F0-4A91-B814-B6687A58EA8B}" type="presParOf" srcId="{7B6076CF-1C29-4B24-9C36-07101F71E0D7}" destId="{D6529500-4F78-4C68-A005-E0AF1EA1A479}" srcOrd="1" destOrd="0" presId="urn:microsoft.com/office/officeart/2005/8/layout/hProcess11"/>
    <dgm:cxn modelId="{2A56D8F9-F8B0-43F7-BEE5-1E8282305EC7}" type="presParOf" srcId="{7B6076CF-1C29-4B24-9C36-07101F71E0D7}" destId="{11F7187F-FBF3-4E18-AB10-2A8485135416}" srcOrd="2" destOrd="0" presId="urn:microsoft.com/office/officeart/2005/8/layout/hProcess11"/>
    <dgm:cxn modelId="{48D89F16-FCAD-4132-84EB-7A54EC9060A6}" type="presParOf" srcId="{11F7187F-FBF3-4E18-AB10-2A8485135416}" destId="{CA116BCD-8277-4C74-B2A7-FFA7ACDA35EC}" srcOrd="0" destOrd="0" presId="urn:microsoft.com/office/officeart/2005/8/layout/hProcess11"/>
    <dgm:cxn modelId="{06CA5FE1-DAA4-439F-A539-874F983A49FF}" type="presParOf" srcId="{11F7187F-FBF3-4E18-AB10-2A8485135416}" destId="{1AAD8E5A-3B2B-4855-998E-2EFC06F03D18}" srcOrd="1" destOrd="0" presId="urn:microsoft.com/office/officeart/2005/8/layout/hProcess11"/>
    <dgm:cxn modelId="{72F3ECF9-DC99-44C8-BDB6-D97C67FBC82F}" type="presParOf" srcId="{11F7187F-FBF3-4E18-AB10-2A8485135416}" destId="{3FCDCC50-9AAE-4550-B12A-434ADFC0BB4E}"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BB949B8-3308-40DE-8F6A-A0CD11089BD2}"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73B1ADE7-54C1-47A3-A9C0-702FFE572841}">
      <dgm:prSet/>
      <dgm:spPr/>
      <dgm:t>
        <a:bodyPr/>
        <a:lstStyle/>
        <a:p>
          <a:pPr rtl="0"/>
          <a:r>
            <a:rPr lang="zh-CN" smtClean="0"/>
            <a:t>上部：给人积极高昂、轻快、飘浮之感；</a:t>
          </a:r>
          <a:endParaRPr lang="zh-CN"/>
        </a:p>
      </dgm:t>
    </dgm:pt>
    <dgm:pt modelId="{329C0882-8581-452B-B861-BBE79F23808F}" type="parTrans" cxnId="{6AF5D767-8241-4C4B-8F31-A364FB86C2DA}">
      <dgm:prSet/>
      <dgm:spPr/>
      <dgm:t>
        <a:bodyPr/>
        <a:lstStyle/>
        <a:p>
          <a:endParaRPr lang="zh-CN" altLang="en-US"/>
        </a:p>
      </dgm:t>
    </dgm:pt>
    <dgm:pt modelId="{558AC1E4-CF99-462D-99C1-50484A65162E}" type="sibTrans" cxnId="{6AF5D767-8241-4C4B-8F31-A364FB86C2DA}">
      <dgm:prSet/>
      <dgm:spPr/>
      <dgm:t>
        <a:bodyPr/>
        <a:lstStyle/>
        <a:p>
          <a:endParaRPr lang="zh-CN" altLang="en-US"/>
        </a:p>
      </dgm:t>
    </dgm:pt>
    <dgm:pt modelId="{08EB85C5-7E14-4EF7-9AE3-C6242E9307DF}">
      <dgm:prSet/>
      <dgm:spPr/>
      <dgm:t>
        <a:bodyPr/>
        <a:lstStyle/>
        <a:p>
          <a:pPr rtl="0"/>
          <a:r>
            <a:rPr lang="zh-CN" smtClean="0"/>
            <a:t>下部：给人压抑、沉重、消沉、限制、低矮和稳定的印象。</a:t>
          </a:r>
          <a:endParaRPr lang="zh-CN"/>
        </a:p>
      </dgm:t>
    </dgm:pt>
    <dgm:pt modelId="{182315A6-2C0C-4507-B8CE-8A503AD6465A}" type="parTrans" cxnId="{D4BEB759-777E-4E83-A17D-B53AA6119031}">
      <dgm:prSet/>
      <dgm:spPr/>
      <dgm:t>
        <a:bodyPr/>
        <a:lstStyle/>
        <a:p>
          <a:endParaRPr lang="zh-CN" altLang="en-US"/>
        </a:p>
      </dgm:t>
    </dgm:pt>
    <dgm:pt modelId="{49579519-2BD4-4B98-A9CA-A9CF6C2AB5F9}" type="sibTrans" cxnId="{D4BEB759-777E-4E83-A17D-B53AA6119031}">
      <dgm:prSet/>
      <dgm:spPr/>
      <dgm:t>
        <a:bodyPr/>
        <a:lstStyle/>
        <a:p>
          <a:endParaRPr lang="zh-CN" altLang="en-US"/>
        </a:p>
      </dgm:t>
    </dgm:pt>
    <dgm:pt modelId="{278BC1F1-393E-489F-8390-7935DEA7480B}">
      <dgm:prSet/>
      <dgm:spPr/>
      <dgm:t>
        <a:bodyPr/>
        <a:lstStyle/>
        <a:p>
          <a:pPr rtl="0"/>
          <a:r>
            <a:rPr lang="zh-CN" smtClean="0"/>
            <a:t>左侧：感觉轻便、自由、舒展，富于活力；</a:t>
          </a:r>
          <a:endParaRPr lang="zh-CN"/>
        </a:p>
      </dgm:t>
    </dgm:pt>
    <dgm:pt modelId="{031F4F0D-849A-4FA6-98F0-30749A740D88}" type="parTrans" cxnId="{3D54FF37-8B35-4770-99B9-F63DA0EB2B62}">
      <dgm:prSet/>
      <dgm:spPr/>
      <dgm:t>
        <a:bodyPr/>
        <a:lstStyle/>
        <a:p>
          <a:endParaRPr lang="zh-CN" altLang="en-US"/>
        </a:p>
      </dgm:t>
    </dgm:pt>
    <dgm:pt modelId="{65CFDD7F-421D-460F-86A3-1F283E365700}" type="sibTrans" cxnId="{3D54FF37-8B35-4770-99B9-F63DA0EB2B62}">
      <dgm:prSet/>
      <dgm:spPr/>
      <dgm:t>
        <a:bodyPr/>
        <a:lstStyle/>
        <a:p>
          <a:endParaRPr lang="zh-CN" altLang="en-US"/>
        </a:p>
      </dgm:t>
    </dgm:pt>
    <dgm:pt modelId="{40BC41F6-2325-4FB5-94D8-42F48ACE1608}">
      <dgm:prSet/>
      <dgm:spPr/>
      <dgm:t>
        <a:bodyPr/>
        <a:lstStyle/>
        <a:p>
          <a:pPr rtl="0"/>
          <a:r>
            <a:rPr lang="zh-CN" smtClean="0"/>
            <a:t>右侧：感觉紧促、局限却又庄重。</a:t>
          </a:r>
          <a:endParaRPr lang="zh-CN"/>
        </a:p>
      </dgm:t>
    </dgm:pt>
    <dgm:pt modelId="{17A97CB6-4239-40D0-8D70-209650A39DE1}" type="parTrans" cxnId="{8E9EAFED-9205-4EA1-8531-5BBC6000B960}">
      <dgm:prSet/>
      <dgm:spPr/>
      <dgm:t>
        <a:bodyPr/>
        <a:lstStyle/>
        <a:p>
          <a:endParaRPr lang="zh-CN" altLang="en-US"/>
        </a:p>
      </dgm:t>
    </dgm:pt>
    <dgm:pt modelId="{90A4A643-8D18-4187-9DAC-B64544F29A8C}" type="sibTrans" cxnId="{8E9EAFED-9205-4EA1-8531-5BBC6000B960}">
      <dgm:prSet/>
      <dgm:spPr/>
      <dgm:t>
        <a:bodyPr/>
        <a:lstStyle/>
        <a:p>
          <a:endParaRPr lang="zh-CN" altLang="en-US"/>
        </a:p>
      </dgm:t>
    </dgm:pt>
    <dgm:pt modelId="{49CBC4F0-F1AE-4E3B-8AAB-10756E4467EC}" type="pres">
      <dgm:prSet presAssocID="{5BB949B8-3308-40DE-8F6A-A0CD11089BD2}" presName="linear" presStyleCnt="0">
        <dgm:presLayoutVars>
          <dgm:animLvl val="lvl"/>
          <dgm:resizeHandles val="exact"/>
        </dgm:presLayoutVars>
      </dgm:prSet>
      <dgm:spPr/>
    </dgm:pt>
    <dgm:pt modelId="{C17E3965-2B08-4F76-9885-667B2D2A209B}" type="pres">
      <dgm:prSet presAssocID="{73B1ADE7-54C1-47A3-A9C0-702FFE572841}" presName="parentText" presStyleLbl="node1" presStyleIdx="0" presStyleCnt="4">
        <dgm:presLayoutVars>
          <dgm:chMax val="0"/>
          <dgm:bulletEnabled val="1"/>
        </dgm:presLayoutVars>
      </dgm:prSet>
      <dgm:spPr/>
    </dgm:pt>
    <dgm:pt modelId="{382D98B6-2044-46C6-A537-C1F20431ACD3}" type="pres">
      <dgm:prSet presAssocID="{558AC1E4-CF99-462D-99C1-50484A65162E}" presName="spacer" presStyleCnt="0"/>
      <dgm:spPr/>
    </dgm:pt>
    <dgm:pt modelId="{EBBDA409-AD92-4511-895B-97D534B533D9}" type="pres">
      <dgm:prSet presAssocID="{08EB85C5-7E14-4EF7-9AE3-C6242E9307DF}" presName="parentText" presStyleLbl="node1" presStyleIdx="1" presStyleCnt="4">
        <dgm:presLayoutVars>
          <dgm:chMax val="0"/>
          <dgm:bulletEnabled val="1"/>
        </dgm:presLayoutVars>
      </dgm:prSet>
      <dgm:spPr/>
    </dgm:pt>
    <dgm:pt modelId="{1BF7EABA-7486-4F0B-BC54-7B0A16B6FF13}" type="pres">
      <dgm:prSet presAssocID="{49579519-2BD4-4B98-A9CA-A9CF6C2AB5F9}" presName="spacer" presStyleCnt="0"/>
      <dgm:spPr/>
    </dgm:pt>
    <dgm:pt modelId="{B3B458A5-3BDF-40B8-A611-CB9FC1011EFD}" type="pres">
      <dgm:prSet presAssocID="{278BC1F1-393E-489F-8390-7935DEA7480B}" presName="parentText" presStyleLbl="node1" presStyleIdx="2" presStyleCnt="4">
        <dgm:presLayoutVars>
          <dgm:chMax val="0"/>
          <dgm:bulletEnabled val="1"/>
        </dgm:presLayoutVars>
      </dgm:prSet>
      <dgm:spPr/>
    </dgm:pt>
    <dgm:pt modelId="{5F20CA7D-00C7-432C-8E35-046AA0DEAAFF}" type="pres">
      <dgm:prSet presAssocID="{65CFDD7F-421D-460F-86A3-1F283E365700}" presName="spacer" presStyleCnt="0"/>
      <dgm:spPr/>
    </dgm:pt>
    <dgm:pt modelId="{2F044ED5-A70A-4C4D-9EAD-01DA86F5864E}" type="pres">
      <dgm:prSet presAssocID="{40BC41F6-2325-4FB5-94D8-42F48ACE1608}" presName="parentText" presStyleLbl="node1" presStyleIdx="3" presStyleCnt="4">
        <dgm:presLayoutVars>
          <dgm:chMax val="0"/>
          <dgm:bulletEnabled val="1"/>
        </dgm:presLayoutVars>
      </dgm:prSet>
      <dgm:spPr/>
    </dgm:pt>
  </dgm:ptLst>
  <dgm:cxnLst>
    <dgm:cxn modelId="{36985662-CCF6-44B8-A5BB-6B8C224AA9CD}" type="presOf" srcId="{08EB85C5-7E14-4EF7-9AE3-C6242E9307DF}" destId="{EBBDA409-AD92-4511-895B-97D534B533D9}" srcOrd="0" destOrd="0" presId="urn:microsoft.com/office/officeart/2005/8/layout/vList2"/>
    <dgm:cxn modelId="{C7C13988-889A-4674-9981-0D1103DE960C}" type="presOf" srcId="{278BC1F1-393E-489F-8390-7935DEA7480B}" destId="{B3B458A5-3BDF-40B8-A611-CB9FC1011EFD}" srcOrd="0" destOrd="0" presId="urn:microsoft.com/office/officeart/2005/8/layout/vList2"/>
    <dgm:cxn modelId="{6AF5D767-8241-4C4B-8F31-A364FB86C2DA}" srcId="{5BB949B8-3308-40DE-8F6A-A0CD11089BD2}" destId="{73B1ADE7-54C1-47A3-A9C0-702FFE572841}" srcOrd="0" destOrd="0" parTransId="{329C0882-8581-452B-B861-BBE79F23808F}" sibTransId="{558AC1E4-CF99-462D-99C1-50484A65162E}"/>
    <dgm:cxn modelId="{8E9EAFED-9205-4EA1-8531-5BBC6000B960}" srcId="{5BB949B8-3308-40DE-8F6A-A0CD11089BD2}" destId="{40BC41F6-2325-4FB5-94D8-42F48ACE1608}" srcOrd="3" destOrd="0" parTransId="{17A97CB6-4239-40D0-8D70-209650A39DE1}" sibTransId="{90A4A643-8D18-4187-9DAC-B64544F29A8C}"/>
    <dgm:cxn modelId="{2DA7250E-E7D5-429B-84E5-E3A69EF494C3}" type="presOf" srcId="{73B1ADE7-54C1-47A3-A9C0-702FFE572841}" destId="{C17E3965-2B08-4F76-9885-667B2D2A209B}" srcOrd="0" destOrd="0" presId="urn:microsoft.com/office/officeart/2005/8/layout/vList2"/>
    <dgm:cxn modelId="{D4BEB759-777E-4E83-A17D-B53AA6119031}" srcId="{5BB949B8-3308-40DE-8F6A-A0CD11089BD2}" destId="{08EB85C5-7E14-4EF7-9AE3-C6242E9307DF}" srcOrd="1" destOrd="0" parTransId="{182315A6-2C0C-4507-B8CE-8A503AD6465A}" sibTransId="{49579519-2BD4-4B98-A9CA-A9CF6C2AB5F9}"/>
    <dgm:cxn modelId="{A1C53985-5882-449F-9E86-148BB4FCD8D8}" type="presOf" srcId="{5BB949B8-3308-40DE-8F6A-A0CD11089BD2}" destId="{49CBC4F0-F1AE-4E3B-8AAB-10756E4467EC}" srcOrd="0" destOrd="0" presId="urn:microsoft.com/office/officeart/2005/8/layout/vList2"/>
    <dgm:cxn modelId="{21EB8C9D-E3C7-46CD-B122-7DEAC7D7A519}" type="presOf" srcId="{40BC41F6-2325-4FB5-94D8-42F48ACE1608}" destId="{2F044ED5-A70A-4C4D-9EAD-01DA86F5864E}" srcOrd="0" destOrd="0" presId="urn:microsoft.com/office/officeart/2005/8/layout/vList2"/>
    <dgm:cxn modelId="{3D54FF37-8B35-4770-99B9-F63DA0EB2B62}" srcId="{5BB949B8-3308-40DE-8F6A-A0CD11089BD2}" destId="{278BC1F1-393E-489F-8390-7935DEA7480B}" srcOrd="2" destOrd="0" parTransId="{031F4F0D-849A-4FA6-98F0-30749A740D88}" sibTransId="{65CFDD7F-421D-460F-86A3-1F283E365700}"/>
    <dgm:cxn modelId="{33F47CCF-9302-45E5-AA50-6DD8E782FA3E}" type="presParOf" srcId="{49CBC4F0-F1AE-4E3B-8AAB-10756E4467EC}" destId="{C17E3965-2B08-4F76-9885-667B2D2A209B}" srcOrd="0" destOrd="0" presId="urn:microsoft.com/office/officeart/2005/8/layout/vList2"/>
    <dgm:cxn modelId="{6052895E-C155-4326-B43D-1F0A452500FB}" type="presParOf" srcId="{49CBC4F0-F1AE-4E3B-8AAB-10756E4467EC}" destId="{382D98B6-2044-46C6-A537-C1F20431ACD3}" srcOrd="1" destOrd="0" presId="urn:microsoft.com/office/officeart/2005/8/layout/vList2"/>
    <dgm:cxn modelId="{37B8F032-F80A-43BD-AD30-5144511C399B}" type="presParOf" srcId="{49CBC4F0-F1AE-4E3B-8AAB-10756E4467EC}" destId="{EBBDA409-AD92-4511-895B-97D534B533D9}" srcOrd="2" destOrd="0" presId="urn:microsoft.com/office/officeart/2005/8/layout/vList2"/>
    <dgm:cxn modelId="{9982CE7A-2870-4E8A-9AF8-4CF32B497ED0}" type="presParOf" srcId="{49CBC4F0-F1AE-4E3B-8AAB-10756E4467EC}" destId="{1BF7EABA-7486-4F0B-BC54-7B0A16B6FF13}" srcOrd="3" destOrd="0" presId="urn:microsoft.com/office/officeart/2005/8/layout/vList2"/>
    <dgm:cxn modelId="{16B04A16-E434-41B3-9EDE-B4E6C91AFA4C}" type="presParOf" srcId="{49CBC4F0-F1AE-4E3B-8AAB-10756E4467EC}" destId="{B3B458A5-3BDF-40B8-A611-CB9FC1011EFD}" srcOrd="4" destOrd="0" presId="urn:microsoft.com/office/officeart/2005/8/layout/vList2"/>
    <dgm:cxn modelId="{FF224D7B-8A2E-4839-B005-77EE8D77CA3C}" type="presParOf" srcId="{49CBC4F0-F1AE-4E3B-8AAB-10756E4467EC}" destId="{5F20CA7D-00C7-432C-8E35-046AA0DEAAFF}" srcOrd="5" destOrd="0" presId="urn:microsoft.com/office/officeart/2005/8/layout/vList2"/>
    <dgm:cxn modelId="{2BD979F5-F5BA-46B7-9B61-04F6F1746B65}" type="presParOf" srcId="{49CBC4F0-F1AE-4E3B-8AAB-10756E4467EC}" destId="{2F044ED5-A70A-4C4D-9EAD-01DA86F5864E}"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5C47AD7-A960-4166-BCC9-27704BEC4948}" type="doc">
      <dgm:prSet loTypeId="urn:microsoft.com/office/officeart/2005/8/layout/process1" loCatId="process" qsTypeId="urn:microsoft.com/office/officeart/2005/8/quickstyle/simple1" qsCatId="simple" csTypeId="urn:microsoft.com/office/officeart/2005/8/colors/colorful1" csCatId="colorful"/>
      <dgm:spPr/>
      <dgm:t>
        <a:bodyPr/>
        <a:lstStyle/>
        <a:p>
          <a:endParaRPr lang="zh-CN" altLang="en-US"/>
        </a:p>
      </dgm:t>
    </dgm:pt>
    <dgm:pt modelId="{CD0BA1B0-97CE-4F7C-B460-F507628DA532}">
      <dgm:prSet/>
      <dgm:spPr/>
      <dgm:t>
        <a:bodyPr/>
        <a:lstStyle/>
        <a:p>
          <a:pPr rtl="0"/>
          <a:r>
            <a:rPr lang="zh-CN" smtClean="0"/>
            <a:t>第一步：确定主题（需要传达的信息）。 </a:t>
          </a:r>
          <a:endParaRPr lang="zh-CN"/>
        </a:p>
      </dgm:t>
    </dgm:pt>
    <dgm:pt modelId="{54A02EF2-3C96-4DD2-990C-801F2A224EF0}" type="parTrans" cxnId="{E5544056-BEDF-464D-8F7C-CA299A6805D4}">
      <dgm:prSet/>
      <dgm:spPr/>
      <dgm:t>
        <a:bodyPr/>
        <a:lstStyle/>
        <a:p>
          <a:endParaRPr lang="zh-CN" altLang="en-US"/>
        </a:p>
      </dgm:t>
    </dgm:pt>
    <dgm:pt modelId="{9151D27B-7245-408C-AC87-A2772C6F3033}" type="sibTrans" cxnId="{E5544056-BEDF-464D-8F7C-CA299A6805D4}">
      <dgm:prSet/>
      <dgm:spPr/>
      <dgm:t>
        <a:bodyPr/>
        <a:lstStyle/>
        <a:p>
          <a:endParaRPr lang="zh-CN" altLang="en-US"/>
        </a:p>
      </dgm:t>
    </dgm:pt>
    <dgm:pt modelId="{632BBA86-C54A-4873-906F-907616C7C856}">
      <dgm:prSet/>
      <dgm:spPr/>
      <dgm:t>
        <a:bodyPr/>
        <a:lstStyle/>
        <a:p>
          <a:pPr rtl="0"/>
          <a:r>
            <a:rPr lang="zh-CN" smtClean="0"/>
            <a:t>第二步：寻找、收集用于表达信息的素材。</a:t>
          </a:r>
          <a:endParaRPr lang="zh-CN"/>
        </a:p>
      </dgm:t>
    </dgm:pt>
    <dgm:pt modelId="{A4E16E20-D1FA-4E8A-8EE0-912AB522E00A}" type="parTrans" cxnId="{D7445466-4E73-4D5B-AE54-A5083EC907AE}">
      <dgm:prSet/>
      <dgm:spPr/>
      <dgm:t>
        <a:bodyPr/>
        <a:lstStyle/>
        <a:p>
          <a:endParaRPr lang="zh-CN" altLang="en-US"/>
        </a:p>
      </dgm:t>
    </dgm:pt>
    <dgm:pt modelId="{C75CC4BF-47C9-4AEF-BF6A-3C1F29F7825D}" type="sibTrans" cxnId="{D7445466-4E73-4D5B-AE54-A5083EC907AE}">
      <dgm:prSet/>
      <dgm:spPr/>
      <dgm:t>
        <a:bodyPr/>
        <a:lstStyle/>
        <a:p>
          <a:endParaRPr lang="zh-CN" altLang="en-US"/>
        </a:p>
      </dgm:t>
    </dgm:pt>
    <dgm:pt modelId="{62990491-99B0-45EC-874B-792BEE9EB1E9}">
      <dgm:prSet/>
      <dgm:spPr/>
      <dgm:t>
        <a:bodyPr/>
        <a:lstStyle/>
        <a:p>
          <a:pPr rtl="0"/>
          <a:r>
            <a:rPr lang="zh-CN" smtClean="0"/>
            <a:t>第三步：确定版面视觉元素的布局（类型</a:t>
          </a:r>
          <a:r>
            <a:rPr lang="en-US" smtClean="0"/>
            <a:t>)</a:t>
          </a:r>
          <a:r>
            <a:rPr lang="zh-CN" smtClean="0"/>
            <a:t>。 </a:t>
          </a:r>
          <a:endParaRPr lang="zh-CN"/>
        </a:p>
      </dgm:t>
    </dgm:pt>
    <dgm:pt modelId="{D55E463C-9439-4E1C-8C8D-DFA2C54DBE04}" type="parTrans" cxnId="{AA9ED5B5-3CAD-498C-84AE-F47C128C6DF9}">
      <dgm:prSet/>
      <dgm:spPr/>
      <dgm:t>
        <a:bodyPr/>
        <a:lstStyle/>
        <a:p>
          <a:endParaRPr lang="zh-CN" altLang="en-US"/>
        </a:p>
      </dgm:t>
    </dgm:pt>
    <dgm:pt modelId="{DBCFA6B7-928E-4C39-9A61-B5C4B1E6C521}" type="sibTrans" cxnId="{AA9ED5B5-3CAD-498C-84AE-F47C128C6DF9}">
      <dgm:prSet/>
      <dgm:spPr/>
      <dgm:t>
        <a:bodyPr/>
        <a:lstStyle/>
        <a:p>
          <a:endParaRPr lang="zh-CN" altLang="en-US"/>
        </a:p>
      </dgm:t>
    </dgm:pt>
    <dgm:pt modelId="{B6D99B93-49DD-491C-9768-4FE2E697C69A}">
      <dgm:prSet/>
      <dgm:spPr/>
      <dgm:t>
        <a:bodyPr/>
        <a:lstStyle/>
        <a:p>
          <a:pPr rtl="0"/>
          <a:r>
            <a:rPr lang="zh-CN" smtClean="0"/>
            <a:t>第四步：使用图形图像处理软件进行制作。</a:t>
          </a:r>
          <a:endParaRPr lang="zh-CN"/>
        </a:p>
      </dgm:t>
    </dgm:pt>
    <dgm:pt modelId="{B71F97D1-90E4-4C99-B1A1-9DDF3A0F7291}" type="parTrans" cxnId="{3E0534C4-8D1A-4FAE-A625-55C839ACD5FA}">
      <dgm:prSet/>
      <dgm:spPr/>
      <dgm:t>
        <a:bodyPr/>
        <a:lstStyle/>
        <a:p>
          <a:endParaRPr lang="zh-CN" altLang="en-US"/>
        </a:p>
      </dgm:t>
    </dgm:pt>
    <dgm:pt modelId="{61252A0C-725F-47E9-A60E-612904452571}" type="sibTrans" cxnId="{3E0534C4-8D1A-4FAE-A625-55C839ACD5FA}">
      <dgm:prSet/>
      <dgm:spPr/>
      <dgm:t>
        <a:bodyPr/>
        <a:lstStyle/>
        <a:p>
          <a:endParaRPr lang="zh-CN" altLang="en-US"/>
        </a:p>
      </dgm:t>
    </dgm:pt>
    <dgm:pt modelId="{3E23EC85-F33D-4468-8C33-425EC9DF336B}" type="pres">
      <dgm:prSet presAssocID="{35C47AD7-A960-4166-BCC9-27704BEC4948}" presName="Name0" presStyleCnt="0">
        <dgm:presLayoutVars>
          <dgm:dir/>
          <dgm:resizeHandles val="exact"/>
        </dgm:presLayoutVars>
      </dgm:prSet>
      <dgm:spPr/>
    </dgm:pt>
    <dgm:pt modelId="{EB8DED43-C442-42B0-97F9-F36484C998A0}" type="pres">
      <dgm:prSet presAssocID="{CD0BA1B0-97CE-4F7C-B460-F507628DA532}" presName="node" presStyleLbl="node1" presStyleIdx="0" presStyleCnt="4" custLinFactNeighborX="1694" custLinFactNeighborY="-7397">
        <dgm:presLayoutVars>
          <dgm:bulletEnabled val="1"/>
        </dgm:presLayoutVars>
      </dgm:prSet>
      <dgm:spPr/>
    </dgm:pt>
    <dgm:pt modelId="{189215A5-A67C-46E6-B94E-1581B1FDA594}" type="pres">
      <dgm:prSet presAssocID="{9151D27B-7245-408C-AC87-A2772C6F3033}" presName="sibTrans" presStyleLbl="sibTrans2D1" presStyleIdx="0" presStyleCnt="3"/>
      <dgm:spPr/>
    </dgm:pt>
    <dgm:pt modelId="{6749C5C8-DAA9-4BF4-B394-16D887167E4E}" type="pres">
      <dgm:prSet presAssocID="{9151D27B-7245-408C-AC87-A2772C6F3033}" presName="connectorText" presStyleLbl="sibTrans2D1" presStyleIdx="0" presStyleCnt="3"/>
      <dgm:spPr/>
    </dgm:pt>
    <dgm:pt modelId="{7061BD73-EB5A-4D29-B24B-5135979079A3}" type="pres">
      <dgm:prSet presAssocID="{632BBA86-C54A-4873-906F-907616C7C856}" presName="node" presStyleLbl="node1" presStyleIdx="1" presStyleCnt="4">
        <dgm:presLayoutVars>
          <dgm:bulletEnabled val="1"/>
        </dgm:presLayoutVars>
      </dgm:prSet>
      <dgm:spPr/>
    </dgm:pt>
    <dgm:pt modelId="{D6F2262F-9D1A-4137-A9EB-2BF450B22DA9}" type="pres">
      <dgm:prSet presAssocID="{C75CC4BF-47C9-4AEF-BF6A-3C1F29F7825D}" presName="sibTrans" presStyleLbl="sibTrans2D1" presStyleIdx="1" presStyleCnt="3"/>
      <dgm:spPr/>
    </dgm:pt>
    <dgm:pt modelId="{00D1C905-6E05-46D0-9995-3FB0F43EF427}" type="pres">
      <dgm:prSet presAssocID="{C75CC4BF-47C9-4AEF-BF6A-3C1F29F7825D}" presName="connectorText" presStyleLbl="sibTrans2D1" presStyleIdx="1" presStyleCnt="3"/>
      <dgm:spPr/>
    </dgm:pt>
    <dgm:pt modelId="{49E9B8BD-0243-4523-ADC9-9E6190CADDE4}" type="pres">
      <dgm:prSet presAssocID="{62990491-99B0-45EC-874B-792BEE9EB1E9}" presName="node" presStyleLbl="node1" presStyleIdx="2" presStyleCnt="4">
        <dgm:presLayoutVars>
          <dgm:bulletEnabled val="1"/>
        </dgm:presLayoutVars>
      </dgm:prSet>
      <dgm:spPr/>
    </dgm:pt>
    <dgm:pt modelId="{A92F6F49-6425-4E7A-836F-802ECDC8A353}" type="pres">
      <dgm:prSet presAssocID="{DBCFA6B7-928E-4C39-9A61-B5C4B1E6C521}" presName="sibTrans" presStyleLbl="sibTrans2D1" presStyleIdx="2" presStyleCnt="3"/>
      <dgm:spPr/>
    </dgm:pt>
    <dgm:pt modelId="{1F32169D-56BC-4F70-BFB4-3B85E995F115}" type="pres">
      <dgm:prSet presAssocID="{DBCFA6B7-928E-4C39-9A61-B5C4B1E6C521}" presName="connectorText" presStyleLbl="sibTrans2D1" presStyleIdx="2" presStyleCnt="3"/>
      <dgm:spPr/>
    </dgm:pt>
    <dgm:pt modelId="{27EAC3A0-3F0E-4FB7-95E9-70F53E909C7B}" type="pres">
      <dgm:prSet presAssocID="{B6D99B93-49DD-491C-9768-4FE2E697C69A}" presName="node" presStyleLbl="node1" presStyleIdx="3" presStyleCnt="4">
        <dgm:presLayoutVars>
          <dgm:bulletEnabled val="1"/>
        </dgm:presLayoutVars>
      </dgm:prSet>
      <dgm:spPr/>
    </dgm:pt>
  </dgm:ptLst>
  <dgm:cxnLst>
    <dgm:cxn modelId="{A3001C73-A486-4DB9-A6B2-0755196F2A25}" type="presOf" srcId="{DBCFA6B7-928E-4C39-9A61-B5C4B1E6C521}" destId="{1F32169D-56BC-4F70-BFB4-3B85E995F115}" srcOrd="1" destOrd="0" presId="urn:microsoft.com/office/officeart/2005/8/layout/process1"/>
    <dgm:cxn modelId="{3E0534C4-8D1A-4FAE-A625-55C839ACD5FA}" srcId="{35C47AD7-A960-4166-BCC9-27704BEC4948}" destId="{B6D99B93-49DD-491C-9768-4FE2E697C69A}" srcOrd="3" destOrd="0" parTransId="{B71F97D1-90E4-4C99-B1A1-9DDF3A0F7291}" sibTransId="{61252A0C-725F-47E9-A60E-612904452571}"/>
    <dgm:cxn modelId="{B027A6AA-A7E8-4429-B47E-DCBA7B58B002}" type="presOf" srcId="{C75CC4BF-47C9-4AEF-BF6A-3C1F29F7825D}" destId="{D6F2262F-9D1A-4137-A9EB-2BF450B22DA9}" srcOrd="0" destOrd="0" presId="urn:microsoft.com/office/officeart/2005/8/layout/process1"/>
    <dgm:cxn modelId="{BA8AF389-5D59-4643-AEEB-5F6424A729D4}" type="presOf" srcId="{B6D99B93-49DD-491C-9768-4FE2E697C69A}" destId="{27EAC3A0-3F0E-4FB7-95E9-70F53E909C7B}" srcOrd="0" destOrd="0" presId="urn:microsoft.com/office/officeart/2005/8/layout/process1"/>
    <dgm:cxn modelId="{BC60B51A-C101-43EC-BB01-E97387BB408E}" type="presOf" srcId="{9151D27B-7245-408C-AC87-A2772C6F3033}" destId="{6749C5C8-DAA9-4BF4-B394-16D887167E4E}" srcOrd="1" destOrd="0" presId="urn:microsoft.com/office/officeart/2005/8/layout/process1"/>
    <dgm:cxn modelId="{E5544056-BEDF-464D-8F7C-CA299A6805D4}" srcId="{35C47AD7-A960-4166-BCC9-27704BEC4948}" destId="{CD0BA1B0-97CE-4F7C-B460-F507628DA532}" srcOrd="0" destOrd="0" parTransId="{54A02EF2-3C96-4DD2-990C-801F2A224EF0}" sibTransId="{9151D27B-7245-408C-AC87-A2772C6F3033}"/>
    <dgm:cxn modelId="{F124E467-11D0-49E8-8410-1D2196991C60}" type="presOf" srcId="{CD0BA1B0-97CE-4F7C-B460-F507628DA532}" destId="{EB8DED43-C442-42B0-97F9-F36484C998A0}" srcOrd="0" destOrd="0" presId="urn:microsoft.com/office/officeart/2005/8/layout/process1"/>
    <dgm:cxn modelId="{B0EC3544-7747-4C2D-A4D3-84FB0F38E93D}" type="presOf" srcId="{35C47AD7-A960-4166-BCC9-27704BEC4948}" destId="{3E23EC85-F33D-4468-8C33-425EC9DF336B}" srcOrd="0" destOrd="0" presId="urn:microsoft.com/office/officeart/2005/8/layout/process1"/>
    <dgm:cxn modelId="{AA9ED5B5-3CAD-498C-84AE-F47C128C6DF9}" srcId="{35C47AD7-A960-4166-BCC9-27704BEC4948}" destId="{62990491-99B0-45EC-874B-792BEE9EB1E9}" srcOrd="2" destOrd="0" parTransId="{D55E463C-9439-4E1C-8C8D-DFA2C54DBE04}" sibTransId="{DBCFA6B7-928E-4C39-9A61-B5C4B1E6C521}"/>
    <dgm:cxn modelId="{9720E510-9D7F-4ED0-84C5-A98FA1A5BD36}" type="presOf" srcId="{62990491-99B0-45EC-874B-792BEE9EB1E9}" destId="{49E9B8BD-0243-4523-ADC9-9E6190CADDE4}" srcOrd="0" destOrd="0" presId="urn:microsoft.com/office/officeart/2005/8/layout/process1"/>
    <dgm:cxn modelId="{B12AB8BC-3140-4582-BA27-4157FF3987E8}" type="presOf" srcId="{DBCFA6B7-928E-4C39-9A61-B5C4B1E6C521}" destId="{A92F6F49-6425-4E7A-836F-802ECDC8A353}" srcOrd="0" destOrd="0" presId="urn:microsoft.com/office/officeart/2005/8/layout/process1"/>
    <dgm:cxn modelId="{D7445466-4E73-4D5B-AE54-A5083EC907AE}" srcId="{35C47AD7-A960-4166-BCC9-27704BEC4948}" destId="{632BBA86-C54A-4873-906F-907616C7C856}" srcOrd="1" destOrd="0" parTransId="{A4E16E20-D1FA-4E8A-8EE0-912AB522E00A}" sibTransId="{C75CC4BF-47C9-4AEF-BF6A-3C1F29F7825D}"/>
    <dgm:cxn modelId="{23DA6FB5-D7D2-4C3A-9CBC-93329C18566F}" type="presOf" srcId="{632BBA86-C54A-4873-906F-907616C7C856}" destId="{7061BD73-EB5A-4D29-B24B-5135979079A3}" srcOrd="0" destOrd="0" presId="urn:microsoft.com/office/officeart/2005/8/layout/process1"/>
    <dgm:cxn modelId="{F096E25B-F3D7-4F13-BF92-C8889AB4D28A}" type="presOf" srcId="{C75CC4BF-47C9-4AEF-BF6A-3C1F29F7825D}" destId="{00D1C905-6E05-46D0-9995-3FB0F43EF427}" srcOrd="1" destOrd="0" presId="urn:microsoft.com/office/officeart/2005/8/layout/process1"/>
    <dgm:cxn modelId="{61B4F195-1934-4C50-9AA0-6356F6067131}" type="presOf" srcId="{9151D27B-7245-408C-AC87-A2772C6F3033}" destId="{189215A5-A67C-46E6-B94E-1581B1FDA594}" srcOrd="0" destOrd="0" presId="urn:microsoft.com/office/officeart/2005/8/layout/process1"/>
    <dgm:cxn modelId="{0655FCA1-9941-462D-B691-AEED841DCBC9}" type="presParOf" srcId="{3E23EC85-F33D-4468-8C33-425EC9DF336B}" destId="{EB8DED43-C442-42B0-97F9-F36484C998A0}" srcOrd="0" destOrd="0" presId="urn:microsoft.com/office/officeart/2005/8/layout/process1"/>
    <dgm:cxn modelId="{4F27E382-0BA0-4A9A-947B-CC4D78502582}" type="presParOf" srcId="{3E23EC85-F33D-4468-8C33-425EC9DF336B}" destId="{189215A5-A67C-46E6-B94E-1581B1FDA594}" srcOrd="1" destOrd="0" presId="urn:microsoft.com/office/officeart/2005/8/layout/process1"/>
    <dgm:cxn modelId="{F7989B5A-9360-4CFA-A210-428835EAF6AC}" type="presParOf" srcId="{189215A5-A67C-46E6-B94E-1581B1FDA594}" destId="{6749C5C8-DAA9-4BF4-B394-16D887167E4E}" srcOrd="0" destOrd="0" presId="urn:microsoft.com/office/officeart/2005/8/layout/process1"/>
    <dgm:cxn modelId="{CF25A1CC-46D1-4443-BC44-C08607F2166F}" type="presParOf" srcId="{3E23EC85-F33D-4468-8C33-425EC9DF336B}" destId="{7061BD73-EB5A-4D29-B24B-5135979079A3}" srcOrd="2" destOrd="0" presId="urn:microsoft.com/office/officeart/2005/8/layout/process1"/>
    <dgm:cxn modelId="{6E61C261-9715-4AC0-BCFF-BE04C79F8058}" type="presParOf" srcId="{3E23EC85-F33D-4468-8C33-425EC9DF336B}" destId="{D6F2262F-9D1A-4137-A9EB-2BF450B22DA9}" srcOrd="3" destOrd="0" presId="urn:microsoft.com/office/officeart/2005/8/layout/process1"/>
    <dgm:cxn modelId="{81BD96C8-B850-4D8C-AB4F-8CCCAE043C1F}" type="presParOf" srcId="{D6F2262F-9D1A-4137-A9EB-2BF450B22DA9}" destId="{00D1C905-6E05-46D0-9995-3FB0F43EF427}" srcOrd="0" destOrd="0" presId="urn:microsoft.com/office/officeart/2005/8/layout/process1"/>
    <dgm:cxn modelId="{56CD8DC6-1608-4ADD-BA6C-1395BE7BB02C}" type="presParOf" srcId="{3E23EC85-F33D-4468-8C33-425EC9DF336B}" destId="{49E9B8BD-0243-4523-ADC9-9E6190CADDE4}" srcOrd="4" destOrd="0" presId="urn:microsoft.com/office/officeart/2005/8/layout/process1"/>
    <dgm:cxn modelId="{3ED6F786-99A5-4076-852E-F4CAD8BA09C6}" type="presParOf" srcId="{3E23EC85-F33D-4468-8C33-425EC9DF336B}" destId="{A92F6F49-6425-4E7A-836F-802ECDC8A353}" srcOrd="5" destOrd="0" presId="urn:microsoft.com/office/officeart/2005/8/layout/process1"/>
    <dgm:cxn modelId="{D0061148-E65D-4041-8A57-025A863BE3C1}" type="presParOf" srcId="{A92F6F49-6425-4E7A-836F-802ECDC8A353}" destId="{1F32169D-56BC-4F70-BFB4-3B85E995F115}" srcOrd="0" destOrd="0" presId="urn:microsoft.com/office/officeart/2005/8/layout/process1"/>
    <dgm:cxn modelId="{D3885F54-A4CE-45BF-9367-E182B3FDA8AA}" type="presParOf" srcId="{3E23EC85-F33D-4468-8C33-425EC9DF336B}" destId="{27EAC3A0-3F0E-4FB7-95E9-70F53E909C7B}"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43422C-1DB4-4061-AD5B-97159A77F0A6}"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zh-CN" altLang="en-US"/>
        </a:p>
      </dgm:t>
    </dgm:pt>
    <dgm:pt modelId="{F6D9302E-9285-4E35-975F-E96CFA0180F3}">
      <dgm:prSet/>
      <dgm:spPr/>
      <dgm:t>
        <a:bodyPr/>
        <a:lstStyle/>
        <a:p>
          <a:pPr rtl="0"/>
          <a:r>
            <a:rPr lang="zh-CN" dirty="0" smtClean="0"/>
            <a:t>版面设计本身并不是目的，设计是为了更好地传播客户信息的手段。</a:t>
          </a:r>
          <a:endParaRPr lang="zh-CN" dirty="0"/>
        </a:p>
      </dgm:t>
    </dgm:pt>
    <dgm:pt modelId="{07E744F5-652F-496F-89A7-65A9C7656961}" type="parTrans" cxnId="{1856A4E2-55A9-4254-8685-5DB583B095D1}">
      <dgm:prSet/>
      <dgm:spPr/>
      <dgm:t>
        <a:bodyPr/>
        <a:lstStyle/>
        <a:p>
          <a:endParaRPr lang="zh-CN" altLang="en-US"/>
        </a:p>
      </dgm:t>
    </dgm:pt>
    <dgm:pt modelId="{37A3F95A-3169-4088-A7AF-9AEAC84274C5}" type="sibTrans" cxnId="{1856A4E2-55A9-4254-8685-5DB583B095D1}">
      <dgm:prSet/>
      <dgm:spPr/>
      <dgm:t>
        <a:bodyPr/>
        <a:lstStyle/>
        <a:p>
          <a:endParaRPr lang="zh-CN" altLang="en-US"/>
        </a:p>
      </dgm:t>
    </dgm:pt>
    <dgm:pt modelId="{821F9A81-70EA-4A07-9643-B139FCCBE992}">
      <dgm:prSet/>
      <dgm:spPr/>
      <dgm:t>
        <a:bodyPr/>
        <a:lstStyle/>
        <a:p>
          <a:pPr rtl="0"/>
          <a:r>
            <a:rPr lang="zh-CN" smtClean="0"/>
            <a:t>设计师以往中意自我陶醉于个人风格以及与主题不相符的字体和图形中，这往往是造成设计平庸失败的主要原因。</a:t>
          </a:r>
          <a:endParaRPr lang="zh-CN"/>
        </a:p>
      </dgm:t>
    </dgm:pt>
    <dgm:pt modelId="{8BF9B321-1CBE-44B0-9F1C-99B615D71CA4}" type="parTrans" cxnId="{5984B1CE-BEA6-470E-8A14-75FC96DE80EC}">
      <dgm:prSet/>
      <dgm:spPr/>
      <dgm:t>
        <a:bodyPr/>
        <a:lstStyle/>
        <a:p>
          <a:endParaRPr lang="zh-CN" altLang="en-US"/>
        </a:p>
      </dgm:t>
    </dgm:pt>
    <dgm:pt modelId="{18F45DBE-4125-4CE9-8F7C-642CEE979A28}" type="sibTrans" cxnId="{5984B1CE-BEA6-470E-8A14-75FC96DE80EC}">
      <dgm:prSet/>
      <dgm:spPr/>
      <dgm:t>
        <a:bodyPr/>
        <a:lstStyle/>
        <a:p>
          <a:endParaRPr lang="zh-CN" altLang="en-US"/>
        </a:p>
      </dgm:t>
    </dgm:pt>
    <dgm:pt modelId="{845BDD46-F122-413F-B94A-EE5FB88C23F6}">
      <dgm:prSet/>
      <dgm:spPr/>
      <dgm:t>
        <a:bodyPr/>
        <a:lstStyle/>
        <a:p>
          <a:pPr rtl="0"/>
          <a:r>
            <a:rPr lang="zh-CN" smtClean="0"/>
            <a:t>一个成功的版面构成首先必须明确客户的目的，并深入去了解、观察、研究与设计有关的方方面面。</a:t>
          </a:r>
          <a:endParaRPr lang="zh-CN"/>
        </a:p>
      </dgm:t>
    </dgm:pt>
    <dgm:pt modelId="{D4382A7D-DAA9-419D-933C-7C50FB8CC5A4}" type="parTrans" cxnId="{C700D949-B8FB-4E17-AF94-67A74CC7D4A3}">
      <dgm:prSet/>
      <dgm:spPr/>
      <dgm:t>
        <a:bodyPr/>
        <a:lstStyle/>
        <a:p>
          <a:endParaRPr lang="zh-CN" altLang="en-US"/>
        </a:p>
      </dgm:t>
    </dgm:pt>
    <dgm:pt modelId="{E898B511-483C-43A1-8198-99F6FD23505B}" type="sibTrans" cxnId="{C700D949-B8FB-4E17-AF94-67A74CC7D4A3}">
      <dgm:prSet/>
      <dgm:spPr/>
      <dgm:t>
        <a:bodyPr/>
        <a:lstStyle/>
        <a:p>
          <a:endParaRPr lang="zh-CN" altLang="en-US"/>
        </a:p>
      </dgm:t>
    </dgm:pt>
    <dgm:pt modelId="{2AE176CB-9BC0-4295-9506-40A44A5D3CCE}">
      <dgm:prSet/>
      <dgm:spPr/>
      <dgm:t>
        <a:bodyPr/>
        <a:lstStyle/>
        <a:p>
          <a:pPr rtl="0"/>
          <a:r>
            <a:rPr lang="zh-CN" smtClean="0"/>
            <a:t>简要的咨询则是设计良好的开端。</a:t>
          </a:r>
          <a:endParaRPr lang="zh-CN"/>
        </a:p>
      </dgm:t>
    </dgm:pt>
    <dgm:pt modelId="{FE598042-8137-4B89-928A-72CEC2C51864}" type="parTrans" cxnId="{1F7595EC-ADFE-4102-B034-78C21502F203}">
      <dgm:prSet/>
      <dgm:spPr/>
      <dgm:t>
        <a:bodyPr/>
        <a:lstStyle/>
        <a:p>
          <a:endParaRPr lang="zh-CN" altLang="en-US"/>
        </a:p>
      </dgm:t>
    </dgm:pt>
    <dgm:pt modelId="{4621565D-5CC2-413E-A2D6-04F726AD3549}" type="sibTrans" cxnId="{1F7595EC-ADFE-4102-B034-78C21502F203}">
      <dgm:prSet/>
      <dgm:spPr/>
      <dgm:t>
        <a:bodyPr/>
        <a:lstStyle/>
        <a:p>
          <a:endParaRPr lang="zh-CN" altLang="en-US"/>
        </a:p>
      </dgm:t>
    </dgm:pt>
    <dgm:pt modelId="{535F711B-2EA7-4A3C-B65B-9377BFC338CA}" type="pres">
      <dgm:prSet presAssocID="{5F43422C-1DB4-4061-AD5B-97159A77F0A6}" presName="linear" presStyleCnt="0">
        <dgm:presLayoutVars>
          <dgm:animLvl val="lvl"/>
          <dgm:resizeHandles val="exact"/>
        </dgm:presLayoutVars>
      </dgm:prSet>
      <dgm:spPr/>
    </dgm:pt>
    <dgm:pt modelId="{E81BBA5E-4371-48FD-BD1F-A95EB4B65DED}" type="pres">
      <dgm:prSet presAssocID="{F6D9302E-9285-4E35-975F-E96CFA0180F3}" presName="parentText" presStyleLbl="node1" presStyleIdx="0" presStyleCnt="4">
        <dgm:presLayoutVars>
          <dgm:chMax val="0"/>
          <dgm:bulletEnabled val="1"/>
        </dgm:presLayoutVars>
      </dgm:prSet>
      <dgm:spPr/>
    </dgm:pt>
    <dgm:pt modelId="{4EBBB76E-81E0-416A-AD16-96EA0A165152}" type="pres">
      <dgm:prSet presAssocID="{37A3F95A-3169-4088-A7AF-9AEAC84274C5}" presName="spacer" presStyleCnt="0"/>
      <dgm:spPr/>
    </dgm:pt>
    <dgm:pt modelId="{4BCF9F46-7449-4A97-B59D-EDD4BC65058B}" type="pres">
      <dgm:prSet presAssocID="{821F9A81-70EA-4A07-9643-B139FCCBE992}" presName="parentText" presStyleLbl="node1" presStyleIdx="1" presStyleCnt="4">
        <dgm:presLayoutVars>
          <dgm:chMax val="0"/>
          <dgm:bulletEnabled val="1"/>
        </dgm:presLayoutVars>
      </dgm:prSet>
      <dgm:spPr/>
    </dgm:pt>
    <dgm:pt modelId="{5A30E894-0668-457F-B65B-CE03858B9A3C}" type="pres">
      <dgm:prSet presAssocID="{18F45DBE-4125-4CE9-8F7C-642CEE979A28}" presName="spacer" presStyleCnt="0"/>
      <dgm:spPr/>
    </dgm:pt>
    <dgm:pt modelId="{2B7CEAE0-43CC-42D2-924E-C624FD235FF6}" type="pres">
      <dgm:prSet presAssocID="{845BDD46-F122-413F-B94A-EE5FB88C23F6}" presName="parentText" presStyleLbl="node1" presStyleIdx="2" presStyleCnt="4">
        <dgm:presLayoutVars>
          <dgm:chMax val="0"/>
          <dgm:bulletEnabled val="1"/>
        </dgm:presLayoutVars>
      </dgm:prSet>
      <dgm:spPr/>
    </dgm:pt>
    <dgm:pt modelId="{4EF65285-1281-4B7E-9F5D-A5F2265E985E}" type="pres">
      <dgm:prSet presAssocID="{E898B511-483C-43A1-8198-99F6FD23505B}" presName="spacer" presStyleCnt="0"/>
      <dgm:spPr/>
    </dgm:pt>
    <dgm:pt modelId="{C3FC3C17-8B03-4E33-8231-0FA90DABFAD7}" type="pres">
      <dgm:prSet presAssocID="{2AE176CB-9BC0-4295-9506-40A44A5D3CCE}" presName="parentText" presStyleLbl="node1" presStyleIdx="3" presStyleCnt="4">
        <dgm:presLayoutVars>
          <dgm:chMax val="0"/>
          <dgm:bulletEnabled val="1"/>
        </dgm:presLayoutVars>
      </dgm:prSet>
      <dgm:spPr/>
    </dgm:pt>
  </dgm:ptLst>
  <dgm:cxnLst>
    <dgm:cxn modelId="{1856A4E2-55A9-4254-8685-5DB583B095D1}" srcId="{5F43422C-1DB4-4061-AD5B-97159A77F0A6}" destId="{F6D9302E-9285-4E35-975F-E96CFA0180F3}" srcOrd="0" destOrd="0" parTransId="{07E744F5-652F-496F-89A7-65A9C7656961}" sibTransId="{37A3F95A-3169-4088-A7AF-9AEAC84274C5}"/>
    <dgm:cxn modelId="{C700D949-B8FB-4E17-AF94-67A74CC7D4A3}" srcId="{5F43422C-1DB4-4061-AD5B-97159A77F0A6}" destId="{845BDD46-F122-413F-B94A-EE5FB88C23F6}" srcOrd="2" destOrd="0" parTransId="{D4382A7D-DAA9-419D-933C-7C50FB8CC5A4}" sibTransId="{E898B511-483C-43A1-8198-99F6FD23505B}"/>
    <dgm:cxn modelId="{633D5DCD-3F54-47AC-9414-1D59AB800949}" type="presOf" srcId="{5F43422C-1DB4-4061-AD5B-97159A77F0A6}" destId="{535F711B-2EA7-4A3C-B65B-9377BFC338CA}" srcOrd="0" destOrd="0" presId="urn:microsoft.com/office/officeart/2005/8/layout/vList2"/>
    <dgm:cxn modelId="{A5BB60F8-1B46-434E-AB23-83A1CABBC6CE}" type="presOf" srcId="{821F9A81-70EA-4A07-9643-B139FCCBE992}" destId="{4BCF9F46-7449-4A97-B59D-EDD4BC65058B}" srcOrd="0" destOrd="0" presId="urn:microsoft.com/office/officeart/2005/8/layout/vList2"/>
    <dgm:cxn modelId="{2DB51B45-979C-4078-9D62-6F36F172AEAD}" type="presOf" srcId="{845BDD46-F122-413F-B94A-EE5FB88C23F6}" destId="{2B7CEAE0-43CC-42D2-924E-C624FD235FF6}" srcOrd="0" destOrd="0" presId="urn:microsoft.com/office/officeart/2005/8/layout/vList2"/>
    <dgm:cxn modelId="{5984B1CE-BEA6-470E-8A14-75FC96DE80EC}" srcId="{5F43422C-1DB4-4061-AD5B-97159A77F0A6}" destId="{821F9A81-70EA-4A07-9643-B139FCCBE992}" srcOrd="1" destOrd="0" parTransId="{8BF9B321-1CBE-44B0-9F1C-99B615D71CA4}" sibTransId="{18F45DBE-4125-4CE9-8F7C-642CEE979A28}"/>
    <dgm:cxn modelId="{1C948409-3C60-4F1F-A708-8492C6AC70B7}" type="presOf" srcId="{2AE176CB-9BC0-4295-9506-40A44A5D3CCE}" destId="{C3FC3C17-8B03-4E33-8231-0FA90DABFAD7}" srcOrd="0" destOrd="0" presId="urn:microsoft.com/office/officeart/2005/8/layout/vList2"/>
    <dgm:cxn modelId="{6C8090B7-E549-48F7-B391-C94D0468AAE7}" type="presOf" srcId="{F6D9302E-9285-4E35-975F-E96CFA0180F3}" destId="{E81BBA5E-4371-48FD-BD1F-A95EB4B65DED}" srcOrd="0" destOrd="0" presId="urn:microsoft.com/office/officeart/2005/8/layout/vList2"/>
    <dgm:cxn modelId="{1F7595EC-ADFE-4102-B034-78C21502F203}" srcId="{5F43422C-1DB4-4061-AD5B-97159A77F0A6}" destId="{2AE176CB-9BC0-4295-9506-40A44A5D3CCE}" srcOrd="3" destOrd="0" parTransId="{FE598042-8137-4B89-928A-72CEC2C51864}" sibTransId="{4621565D-5CC2-413E-A2D6-04F726AD3549}"/>
    <dgm:cxn modelId="{EB3C8B7D-FE80-4784-A991-B34D62BB9EC3}" type="presParOf" srcId="{535F711B-2EA7-4A3C-B65B-9377BFC338CA}" destId="{E81BBA5E-4371-48FD-BD1F-A95EB4B65DED}" srcOrd="0" destOrd="0" presId="urn:microsoft.com/office/officeart/2005/8/layout/vList2"/>
    <dgm:cxn modelId="{47D873E9-D57D-4808-B122-122F8890300C}" type="presParOf" srcId="{535F711B-2EA7-4A3C-B65B-9377BFC338CA}" destId="{4EBBB76E-81E0-416A-AD16-96EA0A165152}" srcOrd="1" destOrd="0" presId="urn:microsoft.com/office/officeart/2005/8/layout/vList2"/>
    <dgm:cxn modelId="{1F3CAF15-3FA9-47FF-8BEA-C40A7E5C9982}" type="presParOf" srcId="{535F711B-2EA7-4A3C-B65B-9377BFC338CA}" destId="{4BCF9F46-7449-4A97-B59D-EDD4BC65058B}" srcOrd="2" destOrd="0" presId="urn:microsoft.com/office/officeart/2005/8/layout/vList2"/>
    <dgm:cxn modelId="{C59074A1-7A5C-4092-ACCC-70DA6359E037}" type="presParOf" srcId="{535F711B-2EA7-4A3C-B65B-9377BFC338CA}" destId="{5A30E894-0668-457F-B65B-CE03858B9A3C}" srcOrd="3" destOrd="0" presId="urn:microsoft.com/office/officeart/2005/8/layout/vList2"/>
    <dgm:cxn modelId="{014D83FF-C1EB-4FC4-9140-10345BF27E53}" type="presParOf" srcId="{535F711B-2EA7-4A3C-B65B-9377BFC338CA}" destId="{2B7CEAE0-43CC-42D2-924E-C624FD235FF6}" srcOrd="4" destOrd="0" presId="urn:microsoft.com/office/officeart/2005/8/layout/vList2"/>
    <dgm:cxn modelId="{29468ADA-C1FF-4F63-B07F-00A5A584B222}" type="presParOf" srcId="{535F711B-2EA7-4A3C-B65B-9377BFC338CA}" destId="{4EF65285-1281-4B7E-9F5D-A5F2265E985E}" srcOrd="5" destOrd="0" presId="urn:microsoft.com/office/officeart/2005/8/layout/vList2"/>
    <dgm:cxn modelId="{FE6F3C1B-9BCE-4631-8DBF-DFF0E24277CB}" type="presParOf" srcId="{535F711B-2EA7-4A3C-B65B-9377BFC338CA}" destId="{C3FC3C17-8B03-4E33-8231-0FA90DABFAD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43422C-1DB4-4061-AD5B-97159A77F0A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380C0042-D9A4-4A62-88CE-3D40DCFA96B0}">
      <dgm:prSet/>
      <dgm:spPr/>
      <dgm:t>
        <a:bodyPr/>
        <a:lstStyle/>
        <a:p>
          <a:pPr rtl="0"/>
          <a:r>
            <a:rPr lang="zh-CN" dirty="0" smtClean="0"/>
            <a:t>版面离不开内容，更要体现内容的主题思想用以增强读者的注目力与理解力。</a:t>
          </a:r>
          <a:endParaRPr lang="zh-CN" dirty="0"/>
        </a:p>
      </dgm:t>
    </dgm:pt>
    <dgm:pt modelId="{71DAF85E-2C99-4D60-B7A1-07FD3B00BA00}" type="parTrans" cxnId="{B26DB683-27C0-4616-9C7F-269F700E15D7}">
      <dgm:prSet/>
      <dgm:spPr/>
      <dgm:t>
        <a:bodyPr/>
        <a:lstStyle/>
        <a:p>
          <a:endParaRPr lang="zh-CN" altLang="en-US"/>
        </a:p>
      </dgm:t>
    </dgm:pt>
    <dgm:pt modelId="{581B65B8-D6A0-4F99-9EB5-8B1381211DBF}" type="sibTrans" cxnId="{B26DB683-27C0-4616-9C7F-269F700E15D7}">
      <dgm:prSet/>
      <dgm:spPr/>
      <dgm:t>
        <a:bodyPr/>
        <a:lstStyle/>
        <a:p>
          <a:endParaRPr lang="zh-CN" altLang="en-US"/>
        </a:p>
      </dgm:t>
    </dgm:pt>
    <dgm:pt modelId="{8FC16ADD-316A-4E27-9DCA-B4E9F74C1854}">
      <dgm:prSet/>
      <dgm:spPr/>
      <dgm:t>
        <a:bodyPr/>
        <a:lstStyle/>
        <a:p>
          <a:pPr rtl="0"/>
          <a:r>
            <a:rPr lang="zh-CN" dirty="0" smtClean="0"/>
            <a:t>只有做到主题鲜明突出，一目了然，才能达到版面构成的最终目标。</a:t>
          </a:r>
          <a:endParaRPr lang="zh-CN" dirty="0"/>
        </a:p>
      </dgm:t>
    </dgm:pt>
    <dgm:pt modelId="{AA3F2518-5DF0-4E85-A608-0A88AB869D93}" type="parTrans" cxnId="{D59DF5D5-8522-4674-957B-80A5675C7626}">
      <dgm:prSet/>
      <dgm:spPr/>
      <dgm:t>
        <a:bodyPr/>
        <a:lstStyle/>
        <a:p>
          <a:endParaRPr lang="zh-CN" altLang="en-US"/>
        </a:p>
      </dgm:t>
    </dgm:pt>
    <dgm:pt modelId="{CEA56BF2-6CD4-47B2-BB3A-7115E1EF1434}" type="sibTrans" cxnId="{D59DF5D5-8522-4674-957B-80A5675C7626}">
      <dgm:prSet/>
      <dgm:spPr/>
      <dgm:t>
        <a:bodyPr/>
        <a:lstStyle/>
        <a:p>
          <a:endParaRPr lang="zh-CN" altLang="en-US"/>
        </a:p>
      </dgm:t>
    </dgm:pt>
    <dgm:pt modelId="{DD9009BC-B4B6-41EB-AB0F-68142FE5E7C6}">
      <dgm:prSet/>
      <dgm:spPr/>
      <dgm:t>
        <a:bodyPr/>
        <a:lstStyle/>
        <a:p>
          <a:pPr rtl="0"/>
          <a:r>
            <a:rPr lang="zh-CN" smtClean="0"/>
            <a:t>主题鲜明突出，设计思想的最佳体现。</a:t>
          </a:r>
          <a:endParaRPr lang="zh-CN"/>
        </a:p>
      </dgm:t>
    </dgm:pt>
    <dgm:pt modelId="{455C9D06-B17A-47FA-AEC4-EA81E56108BF}" type="parTrans" cxnId="{DC7ACAF9-013A-4E4F-8FA1-32C01BC6CED2}">
      <dgm:prSet/>
      <dgm:spPr/>
      <dgm:t>
        <a:bodyPr/>
        <a:lstStyle/>
        <a:p>
          <a:endParaRPr lang="zh-CN" altLang="en-US"/>
        </a:p>
      </dgm:t>
    </dgm:pt>
    <dgm:pt modelId="{3BDCF2B4-C857-4AB2-A310-CC526439C73D}" type="sibTrans" cxnId="{DC7ACAF9-013A-4E4F-8FA1-32C01BC6CED2}">
      <dgm:prSet/>
      <dgm:spPr/>
      <dgm:t>
        <a:bodyPr/>
        <a:lstStyle/>
        <a:p>
          <a:endParaRPr lang="zh-CN" altLang="en-US"/>
        </a:p>
      </dgm:t>
    </dgm:pt>
    <dgm:pt modelId="{535F711B-2EA7-4A3C-B65B-9377BFC338CA}" type="pres">
      <dgm:prSet presAssocID="{5F43422C-1DB4-4061-AD5B-97159A77F0A6}" presName="linear" presStyleCnt="0">
        <dgm:presLayoutVars>
          <dgm:animLvl val="lvl"/>
          <dgm:resizeHandles val="exact"/>
        </dgm:presLayoutVars>
      </dgm:prSet>
      <dgm:spPr/>
    </dgm:pt>
    <dgm:pt modelId="{1CB6D0E8-1DF5-482A-BEBC-3FEAE3B39C23}" type="pres">
      <dgm:prSet presAssocID="{380C0042-D9A4-4A62-88CE-3D40DCFA96B0}" presName="parentText" presStyleLbl="node1" presStyleIdx="0" presStyleCnt="3" custScaleY="28488" custLinFactY="-2474" custLinFactNeighborX="1887" custLinFactNeighborY="-100000">
        <dgm:presLayoutVars>
          <dgm:chMax val="0"/>
          <dgm:bulletEnabled val="1"/>
        </dgm:presLayoutVars>
      </dgm:prSet>
      <dgm:spPr/>
    </dgm:pt>
    <dgm:pt modelId="{5206E5CA-9912-4D85-98EF-09AE9A164B8B}" type="pres">
      <dgm:prSet presAssocID="{581B65B8-D6A0-4F99-9EB5-8B1381211DBF}" presName="spacer" presStyleCnt="0"/>
      <dgm:spPr/>
    </dgm:pt>
    <dgm:pt modelId="{DE90FAA4-C2DD-40C2-B74B-C86D09EE6872}" type="pres">
      <dgm:prSet presAssocID="{8FC16ADD-316A-4E27-9DCA-B4E9F74C1854}" presName="parentText" presStyleLbl="node1" presStyleIdx="1" presStyleCnt="3" custScaleY="23539" custLinFactNeighborY="-20047">
        <dgm:presLayoutVars>
          <dgm:chMax val="0"/>
          <dgm:bulletEnabled val="1"/>
        </dgm:presLayoutVars>
      </dgm:prSet>
      <dgm:spPr/>
    </dgm:pt>
    <dgm:pt modelId="{0996F8DF-FE88-4D78-9E2B-9DA0E2995490}" type="pres">
      <dgm:prSet presAssocID="{CEA56BF2-6CD4-47B2-BB3A-7115E1EF1434}" presName="spacer" presStyleCnt="0"/>
      <dgm:spPr/>
    </dgm:pt>
    <dgm:pt modelId="{29986D30-BF4A-48EA-8DF7-33443CC97B73}" type="pres">
      <dgm:prSet presAssocID="{DD9009BC-B4B6-41EB-AB0F-68142FE5E7C6}" presName="parentText" presStyleLbl="node1" presStyleIdx="2" presStyleCnt="3" custScaleY="20393">
        <dgm:presLayoutVars>
          <dgm:chMax val="0"/>
          <dgm:bulletEnabled val="1"/>
        </dgm:presLayoutVars>
      </dgm:prSet>
      <dgm:spPr/>
    </dgm:pt>
  </dgm:ptLst>
  <dgm:cxnLst>
    <dgm:cxn modelId="{B26DB683-27C0-4616-9C7F-269F700E15D7}" srcId="{5F43422C-1DB4-4061-AD5B-97159A77F0A6}" destId="{380C0042-D9A4-4A62-88CE-3D40DCFA96B0}" srcOrd="0" destOrd="0" parTransId="{71DAF85E-2C99-4D60-B7A1-07FD3B00BA00}" sibTransId="{581B65B8-D6A0-4F99-9EB5-8B1381211DBF}"/>
    <dgm:cxn modelId="{F3EF60E0-30DE-45BA-BA4F-C4A1782C9D96}" type="presOf" srcId="{DD9009BC-B4B6-41EB-AB0F-68142FE5E7C6}" destId="{29986D30-BF4A-48EA-8DF7-33443CC97B73}" srcOrd="0" destOrd="0" presId="urn:microsoft.com/office/officeart/2005/8/layout/vList2"/>
    <dgm:cxn modelId="{951AB4DB-6F7D-49CB-BC2E-02D4012EAFCB}" type="presOf" srcId="{8FC16ADD-316A-4E27-9DCA-B4E9F74C1854}" destId="{DE90FAA4-C2DD-40C2-B74B-C86D09EE6872}" srcOrd="0" destOrd="0" presId="urn:microsoft.com/office/officeart/2005/8/layout/vList2"/>
    <dgm:cxn modelId="{A2E265BF-9897-47F6-AF6C-3B326C66236E}" type="presOf" srcId="{380C0042-D9A4-4A62-88CE-3D40DCFA96B0}" destId="{1CB6D0E8-1DF5-482A-BEBC-3FEAE3B39C23}" srcOrd="0" destOrd="0" presId="urn:microsoft.com/office/officeart/2005/8/layout/vList2"/>
    <dgm:cxn modelId="{DC7ACAF9-013A-4E4F-8FA1-32C01BC6CED2}" srcId="{5F43422C-1DB4-4061-AD5B-97159A77F0A6}" destId="{DD9009BC-B4B6-41EB-AB0F-68142FE5E7C6}" srcOrd="2" destOrd="0" parTransId="{455C9D06-B17A-47FA-AEC4-EA81E56108BF}" sibTransId="{3BDCF2B4-C857-4AB2-A310-CC526439C73D}"/>
    <dgm:cxn modelId="{EA046D70-598B-4EAF-AB3D-911652759DDF}" type="presOf" srcId="{5F43422C-1DB4-4061-AD5B-97159A77F0A6}" destId="{535F711B-2EA7-4A3C-B65B-9377BFC338CA}" srcOrd="0" destOrd="0" presId="urn:microsoft.com/office/officeart/2005/8/layout/vList2"/>
    <dgm:cxn modelId="{D59DF5D5-8522-4674-957B-80A5675C7626}" srcId="{5F43422C-1DB4-4061-AD5B-97159A77F0A6}" destId="{8FC16ADD-316A-4E27-9DCA-B4E9F74C1854}" srcOrd="1" destOrd="0" parTransId="{AA3F2518-5DF0-4E85-A608-0A88AB869D93}" sibTransId="{CEA56BF2-6CD4-47B2-BB3A-7115E1EF1434}"/>
    <dgm:cxn modelId="{F5C9F573-1930-4E24-8F26-632B4EBB4FFA}" type="presParOf" srcId="{535F711B-2EA7-4A3C-B65B-9377BFC338CA}" destId="{1CB6D0E8-1DF5-482A-BEBC-3FEAE3B39C23}" srcOrd="0" destOrd="0" presId="urn:microsoft.com/office/officeart/2005/8/layout/vList2"/>
    <dgm:cxn modelId="{57BB058E-C2B4-4FCC-A93C-6CDBB16217DF}" type="presParOf" srcId="{535F711B-2EA7-4A3C-B65B-9377BFC338CA}" destId="{5206E5CA-9912-4D85-98EF-09AE9A164B8B}" srcOrd="1" destOrd="0" presId="urn:microsoft.com/office/officeart/2005/8/layout/vList2"/>
    <dgm:cxn modelId="{97135F68-67ED-41CB-8E29-70DF7EEE02D6}" type="presParOf" srcId="{535F711B-2EA7-4A3C-B65B-9377BFC338CA}" destId="{DE90FAA4-C2DD-40C2-B74B-C86D09EE6872}" srcOrd="2" destOrd="0" presId="urn:microsoft.com/office/officeart/2005/8/layout/vList2"/>
    <dgm:cxn modelId="{8A4CF1A4-F986-4314-B0F6-D5F478700F6C}" type="presParOf" srcId="{535F711B-2EA7-4A3C-B65B-9377BFC338CA}" destId="{0996F8DF-FE88-4D78-9E2B-9DA0E2995490}" srcOrd="3" destOrd="0" presId="urn:microsoft.com/office/officeart/2005/8/layout/vList2"/>
    <dgm:cxn modelId="{3A866527-2FC2-49A6-A5E4-85B414AEBD44}" type="presParOf" srcId="{535F711B-2EA7-4A3C-B65B-9377BFC338CA}" destId="{29986D30-BF4A-48EA-8DF7-33443CC97B7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3BDD24-89FC-48A2-9F12-34948AB30BBD}"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DCDCCC0-2BAB-49E8-AE9E-7091F6595076}">
      <dgm:prSet custT="1"/>
      <dgm:spPr/>
      <dgm:t>
        <a:bodyPr/>
        <a:lstStyle/>
        <a:p>
          <a:pPr algn="l" rtl="0"/>
          <a:r>
            <a:rPr lang="zh-CN" altLang="en-US" sz="1400" dirty="0" smtClean="0"/>
            <a:t>版面的装饰因素是文字、图形、色彩等通过点、线、面的组合与排列构成的，并采用夸张、比喻、象征的手法来体现视觉效果，既美化了版面，又提高了传达信息的功能。</a:t>
          </a:r>
          <a:endParaRPr lang="zh-CN" altLang="en-US" sz="1400" dirty="0"/>
        </a:p>
      </dgm:t>
    </dgm:pt>
    <dgm:pt modelId="{1F11D067-E92A-4CED-BFB7-BC204798AB8F}" type="parTrans" cxnId="{45E3B82B-85D3-4776-B7DD-7163F5EC399C}">
      <dgm:prSet/>
      <dgm:spPr/>
      <dgm:t>
        <a:bodyPr/>
        <a:lstStyle/>
        <a:p>
          <a:endParaRPr lang="zh-CN" altLang="en-US"/>
        </a:p>
      </dgm:t>
    </dgm:pt>
    <dgm:pt modelId="{AC12E210-3DF7-4E00-BBD8-CEC24A077EA8}" type="sibTrans" cxnId="{45E3B82B-85D3-4776-B7DD-7163F5EC399C}">
      <dgm:prSet/>
      <dgm:spPr/>
      <dgm:t>
        <a:bodyPr/>
        <a:lstStyle/>
        <a:p>
          <a:endParaRPr lang="zh-CN" altLang="en-US"/>
        </a:p>
      </dgm:t>
    </dgm:pt>
    <dgm:pt modelId="{053EE272-770D-493C-8B93-98814DFD8E47}">
      <dgm:prSet custT="1"/>
      <dgm:spPr/>
      <dgm:t>
        <a:bodyPr/>
        <a:lstStyle/>
        <a:p>
          <a:pPr algn="l" rtl="0"/>
          <a:r>
            <a:rPr lang="zh-CN" altLang="en-US" sz="1400" dirty="0" smtClean="0"/>
            <a:t>装饰是运用审美特征构造出来的。</a:t>
          </a:r>
          <a:endParaRPr lang="zh-CN" altLang="en-US" sz="1400" dirty="0"/>
        </a:p>
      </dgm:t>
    </dgm:pt>
    <dgm:pt modelId="{729FB98E-CF32-48E2-982F-7A48BF4CCDA9}" type="parTrans" cxnId="{9FDDAB2D-145B-4CF7-87A9-FE4C8858DE0B}">
      <dgm:prSet/>
      <dgm:spPr/>
      <dgm:t>
        <a:bodyPr/>
        <a:lstStyle/>
        <a:p>
          <a:endParaRPr lang="zh-CN" altLang="en-US"/>
        </a:p>
      </dgm:t>
    </dgm:pt>
    <dgm:pt modelId="{CE52FD46-71EC-4567-B078-715C8CB4CCBB}" type="sibTrans" cxnId="{9FDDAB2D-145B-4CF7-87A9-FE4C8858DE0B}">
      <dgm:prSet/>
      <dgm:spPr/>
      <dgm:t>
        <a:bodyPr/>
        <a:lstStyle/>
        <a:p>
          <a:endParaRPr lang="zh-CN" altLang="en-US"/>
        </a:p>
      </dgm:t>
    </dgm:pt>
    <dgm:pt modelId="{19AE1F31-B3E3-4FD4-A2C3-C774E6238887}">
      <dgm:prSet custT="1"/>
      <dgm:spPr/>
      <dgm:t>
        <a:bodyPr/>
        <a:lstStyle/>
        <a:p>
          <a:pPr algn="l" rtl="0"/>
          <a:r>
            <a:rPr lang="zh-CN" altLang="en-US" sz="1400" dirty="0" smtClean="0"/>
            <a:t>不同类型的版面信息具有不同方式的装饰形式，它不仅起着排除其他，突出版面信息的作用，而且又能使读者从中获得美的享受。 </a:t>
          </a:r>
          <a:endParaRPr lang="zh-CN" altLang="en-US" sz="1400" dirty="0"/>
        </a:p>
      </dgm:t>
    </dgm:pt>
    <dgm:pt modelId="{427873A0-5E81-4240-9E01-F400FA5ED5BB}" type="parTrans" cxnId="{592C34DF-2D69-448C-910B-8DFB73C4353A}">
      <dgm:prSet/>
      <dgm:spPr/>
      <dgm:t>
        <a:bodyPr/>
        <a:lstStyle/>
        <a:p>
          <a:endParaRPr lang="zh-CN" altLang="en-US"/>
        </a:p>
      </dgm:t>
    </dgm:pt>
    <dgm:pt modelId="{F0E632DE-CA1E-437A-BCBC-1E60F7B7A2C9}" type="sibTrans" cxnId="{592C34DF-2D69-448C-910B-8DFB73C4353A}">
      <dgm:prSet/>
      <dgm:spPr/>
      <dgm:t>
        <a:bodyPr/>
        <a:lstStyle/>
        <a:p>
          <a:endParaRPr lang="zh-CN" altLang="en-US"/>
        </a:p>
      </dgm:t>
    </dgm:pt>
    <dgm:pt modelId="{B834C60D-3FEE-4334-98EB-87315E74B2F3}" type="pres">
      <dgm:prSet presAssocID="{4D3BDD24-89FC-48A2-9F12-34948AB30BBD}" presName="CompostProcess" presStyleCnt="0">
        <dgm:presLayoutVars>
          <dgm:dir/>
          <dgm:resizeHandles val="exact"/>
        </dgm:presLayoutVars>
      </dgm:prSet>
      <dgm:spPr/>
    </dgm:pt>
    <dgm:pt modelId="{8294E9FE-51AB-4A77-BDE8-727CAB6A062D}" type="pres">
      <dgm:prSet presAssocID="{4D3BDD24-89FC-48A2-9F12-34948AB30BBD}" presName="arrow" presStyleLbl="bgShp" presStyleIdx="0" presStyleCnt="1"/>
      <dgm:spPr/>
    </dgm:pt>
    <dgm:pt modelId="{CDDBE32E-FB77-425E-883B-9C5C94F0C5AC}" type="pres">
      <dgm:prSet presAssocID="{4D3BDD24-89FC-48A2-9F12-34948AB30BBD}" presName="linearProcess" presStyleCnt="0"/>
      <dgm:spPr/>
    </dgm:pt>
    <dgm:pt modelId="{9F36E645-94BF-4CCD-B83B-1F66E263206A}" type="pres">
      <dgm:prSet presAssocID="{6DCDCCC0-2BAB-49E8-AE9E-7091F6595076}" presName="textNode" presStyleLbl="node1" presStyleIdx="0" presStyleCnt="3" custScaleX="131743" custScaleY="129117" custLinFactNeighborX="48078">
        <dgm:presLayoutVars>
          <dgm:bulletEnabled val="1"/>
        </dgm:presLayoutVars>
      </dgm:prSet>
      <dgm:spPr/>
    </dgm:pt>
    <dgm:pt modelId="{E422FD07-FF0D-4FF7-B00D-B43398D7CE9E}" type="pres">
      <dgm:prSet presAssocID="{AC12E210-3DF7-4E00-BBD8-CEC24A077EA8}" presName="sibTrans" presStyleCnt="0"/>
      <dgm:spPr/>
    </dgm:pt>
    <dgm:pt modelId="{AE12271C-1392-41D9-AC56-B5AEF3EAE030}" type="pres">
      <dgm:prSet presAssocID="{053EE272-770D-493C-8B93-98814DFD8E47}" presName="textNode" presStyleLbl="node1" presStyleIdx="1" presStyleCnt="3" custScaleY="129117" custLinFactNeighborX="10071">
        <dgm:presLayoutVars>
          <dgm:bulletEnabled val="1"/>
        </dgm:presLayoutVars>
      </dgm:prSet>
      <dgm:spPr/>
    </dgm:pt>
    <dgm:pt modelId="{F10E4869-46A0-49C1-9658-EED5E3D2F4B4}" type="pres">
      <dgm:prSet presAssocID="{CE52FD46-71EC-4567-B078-715C8CB4CCBB}" presName="sibTrans" presStyleCnt="0"/>
      <dgm:spPr/>
    </dgm:pt>
    <dgm:pt modelId="{73BD2A10-EB3D-416D-AAE4-17771315B063}" type="pres">
      <dgm:prSet presAssocID="{19AE1F31-B3E3-4FD4-A2C3-C774E6238887}" presName="textNode" presStyleLbl="node1" presStyleIdx="2" presStyleCnt="3" custScaleY="129117" custLinFactNeighborX="-44833">
        <dgm:presLayoutVars>
          <dgm:bulletEnabled val="1"/>
        </dgm:presLayoutVars>
      </dgm:prSet>
      <dgm:spPr/>
    </dgm:pt>
  </dgm:ptLst>
  <dgm:cxnLst>
    <dgm:cxn modelId="{45E3B82B-85D3-4776-B7DD-7163F5EC399C}" srcId="{4D3BDD24-89FC-48A2-9F12-34948AB30BBD}" destId="{6DCDCCC0-2BAB-49E8-AE9E-7091F6595076}" srcOrd="0" destOrd="0" parTransId="{1F11D067-E92A-4CED-BFB7-BC204798AB8F}" sibTransId="{AC12E210-3DF7-4E00-BBD8-CEC24A077EA8}"/>
    <dgm:cxn modelId="{592C34DF-2D69-448C-910B-8DFB73C4353A}" srcId="{4D3BDD24-89FC-48A2-9F12-34948AB30BBD}" destId="{19AE1F31-B3E3-4FD4-A2C3-C774E6238887}" srcOrd="2" destOrd="0" parTransId="{427873A0-5E81-4240-9E01-F400FA5ED5BB}" sibTransId="{F0E632DE-CA1E-437A-BCBC-1E60F7B7A2C9}"/>
    <dgm:cxn modelId="{F62200D2-19EA-4DE9-B315-A25399A6750C}" type="presOf" srcId="{19AE1F31-B3E3-4FD4-A2C3-C774E6238887}" destId="{73BD2A10-EB3D-416D-AAE4-17771315B063}" srcOrd="0" destOrd="0" presId="urn:microsoft.com/office/officeart/2005/8/layout/hProcess9"/>
    <dgm:cxn modelId="{9FDDAB2D-145B-4CF7-87A9-FE4C8858DE0B}" srcId="{4D3BDD24-89FC-48A2-9F12-34948AB30BBD}" destId="{053EE272-770D-493C-8B93-98814DFD8E47}" srcOrd="1" destOrd="0" parTransId="{729FB98E-CF32-48E2-982F-7A48BF4CCDA9}" sibTransId="{CE52FD46-71EC-4567-B078-715C8CB4CCBB}"/>
    <dgm:cxn modelId="{4CCC4FDC-31B9-4B31-BCA5-E6A343190D49}" type="presOf" srcId="{4D3BDD24-89FC-48A2-9F12-34948AB30BBD}" destId="{B834C60D-3FEE-4334-98EB-87315E74B2F3}" srcOrd="0" destOrd="0" presId="urn:microsoft.com/office/officeart/2005/8/layout/hProcess9"/>
    <dgm:cxn modelId="{A776A934-CF0C-4931-9DCD-F1415E436FC0}" type="presOf" srcId="{053EE272-770D-493C-8B93-98814DFD8E47}" destId="{AE12271C-1392-41D9-AC56-B5AEF3EAE030}" srcOrd="0" destOrd="0" presId="urn:microsoft.com/office/officeart/2005/8/layout/hProcess9"/>
    <dgm:cxn modelId="{B33F587A-141F-4ED7-865E-DCF1840F9823}" type="presOf" srcId="{6DCDCCC0-2BAB-49E8-AE9E-7091F6595076}" destId="{9F36E645-94BF-4CCD-B83B-1F66E263206A}" srcOrd="0" destOrd="0" presId="urn:microsoft.com/office/officeart/2005/8/layout/hProcess9"/>
    <dgm:cxn modelId="{8C145D94-0B0B-4CFB-93A0-F5947783C609}" type="presParOf" srcId="{B834C60D-3FEE-4334-98EB-87315E74B2F3}" destId="{8294E9FE-51AB-4A77-BDE8-727CAB6A062D}" srcOrd="0" destOrd="0" presId="urn:microsoft.com/office/officeart/2005/8/layout/hProcess9"/>
    <dgm:cxn modelId="{8F7A7900-C13C-457B-9FC9-6C5B0A59C6E9}" type="presParOf" srcId="{B834C60D-3FEE-4334-98EB-87315E74B2F3}" destId="{CDDBE32E-FB77-425E-883B-9C5C94F0C5AC}" srcOrd="1" destOrd="0" presId="urn:microsoft.com/office/officeart/2005/8/layout/hProcess9"/>
    <dgm:cxn modelId="{4F2BA25A-9B41-477F-B93D-FD3C4D03480B}" type="presParOf" srcId="{CDDBE32E-FB77-425E-883B-9C5C94F0C5AC}" destId="{9F36E645-94BF-4CCD-B83B-1F66E263206A}" srcOrd="0" destOrd="0" presId="urn:microsoft.com/office/officeart/2005/8/layout/hProcess9"/>
    <dgm:cxn modelId="{10B6D64D-6AC9-4401-A126-E748D80E50E1}" type="presParOf" srcId="{CDDBE32E-FB77-425E-883B-9C5C94F0C5AC}" destId="{E422FD07-FF0D-4FF7-B00D-B43398D7CE9E}" srcOrd="1" destOrd="0" presId="urn:microsoft.com/office/officeart/2005/8/layout/hProcess9"/>
    <dgm:cxn modelId="{0D3C9ED6-87A1-4199-AE7B-67FE14C2251F}" type="presParOf" srcId="{CDDBE32E-FB77-425E-883B-9C5C94F0C5AC}" destId="{AE12271C-1392-41D9-AC56-B5AEF3EAE030}" srcOrd="2" destOrd="0" presId="urn:microsoft.com/office/officeart/2005/8/layout/hProcess9"/>
    <dgm:cxn modelId="{1B9E241B-875E-43A6-9405-E044706261C1}" type="presParOf" srcId="{CDDBE32E-FB77-425E-883B-9C5C94F0C5AC}" destId="{F10E4869-46A0-49C1-9658-EED5E3D2F4B4}" srcOrd="3" destOrd="0" presId="urn:microsoft.com/office/officeart/2005/8/layout/hProcess9"/>
    <dgm:cxn modelId="{9863F4EF-5CB1-49E6-9931-4E3C8D598B46}" type="presParOf" srcId="{CDDBE32E-FB77-425E-883B-9C5C94F0C5AC}" destId="{73BD2A10-EB3D-416D-AAE4-17771315B063}"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F4BD24-8415-4733-8592-FA9194C6D62E}" type="doc">
      <dgm:prSet loTypeId="urn:microsoft.com/office/officeart/2005/8/layout/arrow1" loCatId="relationship" qsTypeId="urn:microsoft.com/office/officeart/2005/8/quickstyle/simple1" qsCatId="simple" csTypeId="urn:microsoft.com/office/officeart/2005/8/colors/colorful1" csCatId="colorful" phldr="1"/>
      <dgm:spPr/>
      <dgm:t>
        <a:bodyPr/>
        <a:lstStyle/>
        <a:p>
          <a:endParaRPr lang="zh-CN" altLang="en-US"/>
        </a:p>
      </dgm:t>
    </dgm:pt>
    <dgm:pt modelId="{B30F9BB0-5881-4212-BD7E-151860F040ED}">
      <dgm:prSet custT="1"/>
      <dgm:spPr/>
      <dgm:t>
        <a:bodyPr/>
        <a:lstStyle/>
        <a:p>
          <a:pPr rtl="0"/>
          <a:r>
            <a:rPr lang="zh-CN" altLang="en-US" sz="1800" smtClean="0"/>
            <a:t>骨格型</a:t>
          </a:r>
          <a:endParaRPr lang="zh-CN" altLang="en-US" sz="1800"/>
        </a:p>
      </dgm:t>
    </dgm:pt>
    <dgm:pt modelId="{98C3E469-611E-4FA9-9FA8-080F7BE95171}" type="parTrans" cxnId="{A59AA73D-C9FB-467A-AA95-3FF35DD1F858}">
      <dgm:prSet/>
      <dgm:spPr/>
      <dgm:t>
        <a:bodyPr/>
        <a:lstStyle/>
        <a:p>
          <a:endParaRPr lang="zh-CN" altLang="en-US"/>
        </a:p>
      </dgm:t>
    </dgm:pt>
    <dgm:pt modelId="{5CE25308-1299-40A4-B5CF-AE952375D54C}" type="sibTrans" cxnId="{A59AA73D-C9FB-467A-AA95-3FF35DD1F858}">
      <dgm:prSet/>
      <dgm:spPr/>
      <dgm:t>
        <a:bodyPr/>
        <a:lstStyle/>
        <a:p>
          <a:endParaRPr lang="zh-CN" altLang="en-US"/>
        </a:p>
      </dgm:t>
    </dgm:pt>
    <dgm:pt modelId="{C27B5CEC-A8BA-4EFB-9E29-673253E3EFE1}">
      <dgm:prSet custT="1"/>
      <dgm:spPr/>
      <dgm:t>
        <a:bodyPr/>
        <a:lstStyle/>
        <a:p>
          <a:pPr rtl="0"/>
          <a:r>
            <a:rPr lang="zh-CN" altLang="en-US" sz="1800" smtClean="0"/>
            <a:t>满版型</a:t>
          </a:r>
          <a:endParaRPr lang="zh-CN" altLang="en-US" sz="1800"/>
        </a:p>
      </dgm:t>
    </dgm:pt>
    <dgm:pt modelId="{BD03403A-B164-464B-9FB4-EA50E5299E09}" type="parTrans" cxnId="{44B0510E-6BEF-42E1-BF62-677CE62C2FB9}">
      <dgm:prSet/>
      <dgm:spPr/>
      <dgm:t>
        <a:bodyPr/>
        <a:lstStyle/>
        <a:p>
          <a:endParaRPr lang="zh-CN" altLang="en-US"/>
        </a:p>
      </dgm:t>
    </dgm:pt>
    <dgm:pt modelId="{ACB81534-4944-4562-B3D4-789F9CF48B9E}" type="sibTrans" cxnId="{44B0510E-6BEF-42E1-BF62-677CE62C2FB9}">
      <dgm:prSet/>
      <dgm:spPr/>
      <dgm:t>
        <a:bodyPr/>
        <a:lstStyle/>
        <a:p>
          <a:endParaRPr lang="zh-CN" altLang="en-US"/>
        </a:p>
      </dgm:t>
    </dgm:pt>
    <dgm:pt modelId="{A0FE16F1-211C-4EA9-8B02-A450B856B6DF}">
      <dgm:prSet custT="1"/>
      <dgm:spPr/>
      <dgm:t>
        <a:bodyPr/>
        <a:lstStyle/>
        <a:p>
          <a:pPr rtl="0"/>
          <a:r>
            <a:rPr lang="zh-CN" altLang="en-US" sz="1800" smtClean="0"/>
            <a:t>上下分割型</a:t>
          </a:r>
          <a:endParaRPr lang="zh-CN" altLang="en-US" sz="1800"/>
        </a:p>
      </dgm:t>
    </dgm:pt>
    <dgm:pt modelId="{2419085A-96DC-4A7F-9301-11316EDB57C4}" type="parTrans" cxnId="{6C628AC9-524B-424D-8D32-F7057A3CDB01}">
      <dgm:prSet/>
      <dgm:spPr/>
      <dgm:t>
        <a:bodyPr/>
        <a:lstStyle/>
        <a:p>
          <a:endParaRPr lang="zh-CN" altLang="en-US"/>
        </a:p>
      </dgm:t>
    </dgm:pt>
    <dgm:pt modelId="{1E91B3D7-AF61-400D-8566-98E2019B536A}" type="sibTrans" cxnId="{6C628AC9-524B-424D-8D32-F7057A3CDB01}">
      <dgm:prSet/>
      <dgm:spPr/>
      <dgm:t>
        <a:bodyPr/>
        <a:lstStyle/>
        <a:p>
          <a:endParaRPr lang="zh-CN" altLang="en-US"/>
        </a:p>
      </dgm:t>
    </dgm:pt>
    <dgm:pt modelId="{E5DC87B2-028B-4756-8EE4-E8A95CE2A8BD}">
      <dgm:prSet custT="1"/>
      <dgm:spPr/>
      <dgm:t>
        <a:bodyPr/>
        <a:lstStyle/>
        <a:p>
          <a:pPr rtl="0"/>
          <a:r>
            <a:rPr lang="zh-CN" altLang="en-US" sz="1800" smtClean="0"/>
            <a:t>左右分割型</a:t>
          </a:r>
          <a:endParaRPr lang="zh-CN" altLang="en-US" sz="1800"/>
        </a:p>
      </dgm:t>
    </dgm:pt>
    <dgm:pt modelId="{3D112C48-2DDA-416B-8094-267875BC8884}" type="parTrans" cxnId="{B4246DA8-41EE-47A7-B2E6-7F010C784109}">
      <dgm:prSet/>
      <dgm:spPr/>
      <dgm:t>
        <a:bodyPr/>
        <a:lstStyle/>
        <a:p>
          <a:endParaRPr lang="zh-CN" altLang="en-US"/>
        </a:p>
      </dgm:t>
    </dgm:pt>
    <dgm:pt modelId="{5DCA6054-309A-4EAB-9ECA-CEE6CBFDE3E8}" type="sibTrans" cxnId="{B4246DA8-41EE-47A7-B2E6-7F010C784109}">
      <dgm:prSet/>
      <dgm:spPr/>
      <dgm:t>
        <a:bodyPr/>
        <a:lstStyle/>
        <a:p>
          <a:endParaRPr lang="zh-CN" altLang="en-US"/>
        </a:p>
      </dgm:t>
    </dgm:pt>
    <dgm:pt modelId="{87295A71-E6D0-4CFA-800A-38A0DE4D61A9}">
      <dgm:prSet custT="1"/>
      <dgm:spPr/>
      <dgm:t>
        <a:bodyPr/>
        <a:lstStyle/>
        <a:p>
          <a:pPr rtl="0"/>
          <a:r>
            <a:rPr lang="zh-CN" altLang="en-US" sz="1800" smtClean="0"/>
            <a:t>中轴型</a:t>
          </a:r>
          <a:endParaRPr lang="zh-CN" altLang="en-US" sz="1800"/>
        </a:p>
      </dgm:t>
    </dgm:pt>
    <dgm:pt modelId="{4B60B30E-0153-4266-A9C9-1298D57086BC}" type="parTrans" cxnId="{0093F1EE-8C8D-482A-8616-AF7EBCF18419}">
      <dgm:prSet/>
      <dgm:spPr/>
      <dgm:t>
        <a:bodyPr/>
        <a:lstStyle/>
        <a:p>
          <a:endParaRPr lang="zh-CN" altLang="en-US"/>
        </a:p>
      </dgm:t>
    </dgm:pt>
    <dgm:pt modelId="{E505C362-15BB-4762-8F31-6267EB4A1FE3}" type="sibTrans" cxnId="{0093F1EE-8C8D-482A-8616-AF7EBCF18419}">
      <dgm:prSet/>
      <dgm:spPr/>
      <dgm:t>
        <a:bodyPr/>
        <a:lstStyle/>
        <a:p>
          <a:endParaRPr lang="zh-CN" altLang="en-US"/>
        </a:p>
      </dgm:t>
    </dgm:pt>
    <dgm:pt modelId="{C2ED5BE6-382E-4F5D-9A76-8C582ABCCDA6}">
      <dgm:prSet custT="1"/>
      <dgm:spPr/>
      <dgm:t>
        <a:bodyPr/>
        <a:lstStyle/>
        <a:p>
          <a:pPr rtl="0"/>
          <a:r>
            <a:rPr lang="zh-CN" altLang="en-US" sz="1800" smtClean="0"/>
            <a:t>曲线型</a:t>
          </a:r>
          <a:endParaRPr lang="zh-CN" altLang="en-US" sz="1800"/>
        </a:p>
      </dgm:t>
    </dgm:pt>
    <dgm:pt modelId="{B231B6E7-0D40-40C7-B3F2-21E08DEB7DFB}" type="parTrans" cxnId="{E8BBCF6C-F1DE-44B8-AB9C-62BB2C4CD28E}">
      <dgm:prSet/>
      <dgm:spPr/>
      <dgm:t>
        <a:bodyPr/>
        <a:lstStyle/>
        <a:p>
          <a:endParaRPr lang="zh-CN" altLang="en-US"/>
        </a:p>
      </dgm:t>
    </dgm:pt>
    <dgm:pt modelId="{9557091A-057A-43AD-BAF8-0E7CF2B84099}" type="sibTrans" cxnId="{E8BBCF6C-F1DE-44B8-AB9C-62BB2C4CD28E}">
      <dgm:prSet/>
      <dgm:spPr/>
      <dgm:t>
        <a:bodyPr/>
        <a:lstStyle/>
        <a:p>
          <a:endParaRPr lang="zh-CN" altLang="en-US"/>
        </a:p>
      </dgm:t>
    </dgm:pt>
    <dgm:pt modelId="{427065A2-DCCC-4A7D-8734-B7C560AB0617}">
      <dgm:prSet custT="1"/>
      <dgm:spPr/>
      <dgm:t>
        <a:bodyPr/>
        <a:lstStyle/>
        <a:p>
          <a:pPr rtl="0"/>
          <a:r>
            <a:rPr lang="zh-CN" altLang="en-US" sz="1800" smtClean="0"/>
            <a:t>倾斜型</a:t>
          </a:r>
          <a:endParaRPr lang="zh-CN" altLang="en-US" sz="1800"/>
        </a:p>
      </dgm:t>
    </dgm:pt>
    <dgm:pt modelId="{599A2968-4419-4CA5-B042-68EE41AF53D7}" type="parTrans" cxnId="{2FB32B27-A778-4C9D-99C8-FA42A0AAEE5F}">
      <dgm:prSet/>
      <dgm:spPr/>
      <dgm:t>
        <a:bodyPr/>
        <a:lstStyle/>
        <a:p>
          <a:endParaRPr lang="zh-CN" altLang="en-US"/>
        </a:p>
      </dgm:t>
    </dgm:pt>
    <dgm:pt modelId="{9172596E-51A0-46FE-86A9-1AFEE5D7CAF0}" type="sibTrans" cxnId="{2FB32B27-A778-4C9D-99C8-FA42A0AAEE5F}">
      <dgm:prSet/>
      <dgm:spPr/>
      <dgm:t>
        <a:bodyPr/>
        <a:lstStyle/>
        <a:p>
          <a:endParaRPr lang="zh-CN" altLang="en-US"/>
        </a:p>
      </dgm:t>
    </dgm:pt>
    <dgm:pt modelId="{E4EF2E61-865E-46AA-96CA-198171864A12}">
      <dgm:prSet custT="1"/>
      <dgm:spPr/>
      <dgm:t>
        <a:bodyPr/>
        <a:lstStyle/>
        <a:p>
          <a:pPr rtl="0"/>
          <a:r>
            <a:rPr lang="zh-CN" altLang="en-US" sz="1800" smtClean="0"/>
            <a:t>对称型</a:t>
          </a:r>
          <a:endParaRPr lang="zh-CN" altLang="en-US" sz="1800"/>
        </a:p>
      </dgm:t>
    </dgm:pt>
    <dgm:pt modelId="{6168E43F-6E67-4757-9E41-46973B1F53C5}" type="parTrans" cxnId="{0FD0886F-9384-48F9-8C7B-44B21616F690}">
      <dgm:prSet/>
      <dgm:spPr/>
      <dgm:t>
        <a:bodyPr/>
        <a:lstStyle/>
        <a:p>
          <a:endParaRPr lang="zh-CN" altLang="en-US"/>
        </a:p>
      </dgm:t>
    </dgm:pt>
    <dgm:pt modelId="{16BC963C-D523-4AD6-BCD7-178B49103F21}" type="sibTrans" cxnId="{0FD0886F-9384-48F9-8C7B-44B21616F690}">
      <dgm:prSet/>
      <dgm:spPr/>
      <dgm:t>
        <a:bodyPr/>
        <a:lstStyle/>
        <a:p>
          <a:endParaRPr lang="zh-CN" altLang="en-US"/>
        </a:p>
      </dgm:t>
    </dgm:pt>
    <dgm:pt modelId="{BDB76150-B0CA-4DC8-9172-D23338303688}">
      <dgm:prSet custT="1"/>
      <dgm:spPr/>
      <dgm:t>
        <a:bodyPr/>
        <a:lstStyle/>
        <a:p>
          <a:pPr rtl="0"/>
          <a:r>
            <a:rPr lang="zh-CN" altLang="en-US" sz="1800" smtClean="0"/>
            <a:t>重心型</a:t>
          </a:r>
          <a:endParaRPr lang="zh-CN" altLang="en-US" sz="1800"/>
        </a:p>
      </dgm:t>
    </dgm:pt>
    <dgm:pt modelId="{28745DC1-ED0A-486C-921D-FFCB81A638D8}" type="parTrans" cxnId="{5DA68139-61A6-4EFC-B3EF-EEA0E609F9E8}">
      <dgm:prSet/>
      <dgm:spPr/>
      <dgm:t>
        <a:bodyPr/>
        <a:lstStyle/>
        <a:p>
          <a:endParaRPr lang="zh-CN" altLang="en-US"/>
        </a:p>
      </dgm:t>
    </dgm:pt>
    <dgm:pt modelId="{D533336F-A339-4322-8AA8-BEABE1D415A6}" type="sibTrans" cxnId="{5DA68139-61A6-4EFC-B3EF-EEA0E609F9E8}">
      <dgm:prSet/>
      <dgm:spPr/>
      <dgm:t>
        <a:bodyPr/>
        <a:lstStyle/>
        <a:p>
          <a:endParaRPr lang="zh-CN" altLang="en-US"/>
        </a:p>
      </dgm:t>
    </dgm:pt>
    <dgm:pt modelId="{6C36DFE9-B390-49D5-B828-35D981B0F9A4}">
      <dgm:prSet custT="1"/>
      <dgm:spPr/>
      <dgm:t>
        <a:bodyPr/>
        <a:lstStyle/>
        <a:p>
          <a:pPr rtl="0"/>
          <a:r>
            <a:rPr lang="zh-CN" altLang="en-US" sz="1800" smtClean="0"/>
            <a:t>三角型</a:t>
          </a:r>
          <a:endParaRPr lang="zh-CN" altLang="en-US" sz="1800"/>
        </a:p>
      </dgm:t>
    </dgm:pt>
    <dgm:pt modelId="{06710C15-A22A-4861-8031-615B93F3C371}" type="parTrans" cxnId="{CCB17206-1803-45AE-A8AE-D4F41368764D}">
      <dgm:prSet/>
      <dgm:spPr/>
      <dgm:t>
        <a:bodyPr/>
        <a:lstStyle/>
        <a:p>
          <a:endParaRPr lang="zh-CN" altLang="en-US"/>
        </a:p>
      </dgm:t>
    </dgm:pt>
    <dgm:pt modelId="{D7210FD2-36BD-47FC-8C40-43C435744043}" type="sibTrans" cxnId="{CCB17206-1803-45AE-A8AE-D4F41368764D}">
      <dgm:prSet/>
      <dgm:spPr/>
      <dgm:t>
        <a:bodyPr/>
        <a:lstStyle/>
        <a:p>
          <a:endParaRPr lang="zh-CN" altLang="en-US"/>
        </a:p>
      </dgm:t>
    </dgm:pt>
    <dgm:pt modelId="{A968AB4A-AE47-4258-BF00-C09D28056E0C}">
      <dgm:prSet custT="1"/>
      <dgm:spPr/>
      <dgm:t>
        <a:bodyPr/>
        <a:lstStyle/>
        <a:p>
          <a:pPr rtl="0"/>
          <a:r>
            <a:rPr lang="zh-CN" altLang="en-US" sz="1800" smtClean="0"/>
            <a:t>并置型</a:t>
          </a:r>
          <a:endParaRPr lang="zh-CN" altLang="en-US" sz="1800"/>
        </a:p>
      </dgm:t>
    </dgm:pt>
    <dgm:pt modelId="{C9859390-BF98-42F5-938E-2E7ABE9D5733}" type="parTrans" cxnId="{5E863FB6-FAE9-4DE1-9DF1-013B691F7D03}">
      <dgm:prSet/>
      <dgm:spPr/>
      <dgm:t>
        <a:bodyPr/>
        <a:lstStyle/>
        <a:p>
          <a:endParaRPr lang="zh-CN" altLang="en-US"/>
        </a:p>
      </dgm:t>
    </dgm:pt>
    <dgm:pt modelId="{B3580589-3A9D-49AD-9513-CDAAB08E52AE}" type="sibTrans" cxnId="{5E863FB6-FAE9-4DE1-9DF1-013B691F7D03}">
      <dgm:prSet/>
      <dgm:spPr/>
      <dgm:t>
        <a:bodyPr/>
        <a:lstStyle/>
        <a:p>
          <a:endParaRPr lang="zh-CN" altLang="en-US"/>
        </a:p>
      </dgm:t>
    </dgm:pt>
    <dgm:pt modelId="{3F78286D-29C3-4044-8285-91AEDEC74557}">
      <dgm:prSet custT="1"/>
      <dgm:spPr/>
      <dgm:t>
        <a:bodyPr/>
        <a:lstStyle/>
        <a:p>
          <a:pPr rtl="0"/>
          <a:r>
            <a:rPr lang="zh-CN" altLang="en-US" sz="1800" dirty="0" smtClean="0"/>
            <a:t>自由型</a:t>
          </a:r>
          <a:endParaRPr lang="zh-CN" altLang="en-US" sz="1800" dirty="0"/>
        </a:p>
      </dgm:t>
    </dgm:pt>
    <dgm:pt modelId="{BB028EB0-E671-4AD1-833A-FE5611CA88F8}" type="parTrans" cxnId="{0B53FDAD-694E-444D-9C0E-98F6B405766E}">
      <dgm:prSet/>
      <dgm:spPr/>
      <dgm:t>
        <a:bodyPr/>
        <a:lstStyle/>
        <a:p>
          <a:endParaRPr lang="zh-CN" altLang="en-US"/>
        </a:p>
      </dgm:t>
    </dgm:pt>
    <dgm:pt modelId="{D7CDFF58-76E1-47E6-A292-B9228681C70C}" type="sibTrans" cxnId="{0B53FDAD-694E-444D-9C0E-98F6B405766E}">
      <dgm:prSet/>
      <dgm:spPr/>
      <dgm:t>
        <a:bodyPr/>
        <a:lstStyle/>
        <a:p>
          <a:endParaRPr lang="zh-CN" altLang="en-US"/>
        </a:p>
      </dgm:t>
    </dgm:pt>
    <dgm:pt modelId="{12112202-2170-455B-8BD4-FE52B0E5C759}">
      <dgm:prSet custT="1"/>
      <dgm:spPr/>
      <dgm:t>
        <a:bodyPr/>
        <a:lstStyle/>
        <a:p>
          <a:pPr rtl="0"/>
          <a:r>
            <a:rPr lang="zh-CN" altLang="en-US" sz="1800" smtClean="0"/>
            <a:t>四角型</a:t>
          </a:r>
          <a:endParaRPr lang="zh-CN" altLang="en-US" sz="1800"/>
        </a:p>
      </dgm:t>
    </dgm:pt>
    <dgm:pt modelId="{8E58874A-4426-490B-BA77-EB4D14985803}" type="parTrans" cxnId="{3E149561-4A1D-4B06-BB53-461DB360F980}">
      <dgm:prSet/>
      <dgm:spPr/>
      <dgm:t>
        <a:bodyPr/>
        <a:lstStyle/>
        <a:p>
          <a:endParaRPr lang="zh-CN" altLang="en-US"/>
        </a:p>
      </dgm:t>
    </dgm:pt>
    <dgm:pt modelId="{CC182C73-22A3-4F3C-B91B-6046FC566926}" type="sibTrans" cxnId="{3E149561-4A1D-4B06-BB53-461DB360F980}">
      <dgm:prSet/>
      <dgm:spPr/>
      <dgm:t>
        <a:bodyPr/>
        <a:lstStyle/>
        <a:p>
          <a:endParaRPr lang="zh-CN" altLang="en-US"/>
        </a:p>
      </dgm:t>
    </dgm:pt>
    <dgm:pt modelId="{8D45C415-74FD-4301-BDA5-F578C8303B74}" type="pres">
      <dgm:prSet presAssocID="{38F4BD24-8415-4733-8592-FA9194C6D62E}" presName="cycle" presStyleCnt="0">
        <dgm:presLayoutVars>
          <dgm:dir/>
          <dgm:resizeHandles val="exact"/>
        </dgm:presLayoutVars>
      </dgm:prSet>
      <dgm:spPr/>
    </dgm:pt>
    <dgm:pt modelId="{962425F1-3359-4717-BF74-67E4560C41BB}" type="pres">
      <dgm:prSet presAssocID="{B30F9BB0-5881-4212-BD7E-151860F040ED}" presName="arrow" presStyleLbl="node1" presStyleIdx="0" presStyleCnt="13" custScaleX="123698" custScaleY="133442">
        <dgm:presLayoutVars>
          <dgm:bulletEnabled val="1"/>
        </dgm:presLayoutVars>
      </dgm:prSet>
      <dgm:spPr/>
    </dgm:pt>
    <dgm:pt modelId="{96957CA4-D0E0-4A32-B9D8-EBDEF7E4CCD8}" type="pres">
      <dgm:prSet presAssocID="{C27B5CEC-A8BA-4EFB-9E29-673253E3EFE1}" presName="arrow" presStyleLbl="node1" presStyleIdx="1" presStyleCnt="13" custScaleX="123698" custScaleY="133442">
        <dgm:presLayoutVars>
          <dgm:bulletEnabled val="1"/>
        </dgm:presLayoutVars>
      </dgm:prSet>
      <dgm:spPr/>
    </dgm:pt>
    <dgm:pt modelId="{5761F0D4-A068-44EC-90E1-37BD2FD8448C}" type="pres">
      <dgm:prSet presAssocID="{A0FE16F1-211C-4EA9-8B02-A450B856B6DF}" presName="arrow" presStyleLbl="node1" presStyleIdx="2" presStyleCnt="13" custScaleX="123698" custScaleY="133442">
        <dgm:presLayoutVars>
          <dgm:bulletEnabled val="1"/>
        </dgm:presLayoutVars>
      </dgm:prSet>
      <dgm:spPr/>
    </dgm:pt>
    <dgm:pt modelId="{D08AE99E-3824-403B-A8D1-A4E65D877175}" type="pres">
      <dgm:prSet presAssocID="{E5DC87B2-028B-4756-8EE4-E8A95CE2A8BD}" presName="arrow" presStyleLbl="node1" presStyleIdx="3" presStyleCnt="13" custScaleX="123698" custScaleY="133442">
        <dgm:presLayoutVars>
          <dgm:bulletEnabled val="1"/>
        </dgm:presLayoutVars>
      </dgm:prSet>
      <dgm:spPr/>
    </dgm:pt>
    <dgm:pt modelId="{3D476115-B52B-4E1D-A341-2DE48B75C310}" type="pres">
      <dgm:prSet presAssocID="{87295A71-E6D0-4CFA-800A-38A0DE4D61A9}" presName="arrow" presStyleLbl="node1" presStyleIdx="4" presStyleCnt="13" custScaleX="123698" custScaleY="133442">
        <dgm:presLayoutVars>
          <dgm:bulletEnabled val="1"/>
        </dgm:presLayoutVars>
      </dgm:prSet>
      <dgm:spPr/>
    </dgm:pt>
    <dgm:pt modelId="{52D0181D-D42F-4D2A-BA11-94E4C6C26768}" type="pres">
      <dgm:prSet presAssocID="{C2ED5BE6-382E-4F5D-9A76-8C582ABCCDA6}" presName="arrow" presStyleLbl="node1" presStyleIdx="5" presStyleCnt="13" custScaleX="123698" custScaleY="133442">
        <dgm:presLayoutVars>
          <dgm:bulletEnabled val="1"/>
        </dgm:presLayoutVars>
      </dgm:prSet>
      <dgm:spPr/>
    </dgm:pt>
    <dgm:pt modelId="{7F8218F2-9EE5-49C4-9C63-D20083D2FE2D}" type="pres">
      <dgm:prSet presAssocID="{427065A2-DCCC-4A7D-8734-B7C560AB0617}" presName="arrow" presStyleLbl="node1" presStyleIdx="6" presStyleCnt="13" custScaleX="123698" custScaleY="133442">
        <dgm:presLayoutVars>
          <dgm:bulletEnabled val="1"/>
        </dgm:presLayoutVars>
      </dgm:prSet>
      <dgm:spPr/>
    </dgm:pt>
    <dgm:pt modelId="{C18A473B-3EF5-4979-8547-9804344CCFBB}" type="pres">
      <dgm:prSet presAssocID="{E4EF2E61-865E-46AA-96CA-198171864A12}" presName="arrow" presStyleLbl="node1" presStyleIdx="7" presStyleCnt="13" custScaleX="123698" custScaleY="133442">
        <dgm:presLayoutVars>
          <dgm:bulletEnabled val="1"/>
        </dgm:presLayoutVars>
      </dgm:prSet>
      <dgm:spPr/>
    </dgm:pt>
    <dgm:pt modelId="{C563C79E-8020-4C75-857F-A7AF879E7EEA}" type="pres">
      <dgm:prSet presAssocID="{BDB76150-B0CA-4DC8-9172-D23338303688}" presName="arrow" presStyleLbl="node1" presStyleIdx="8" presStyleCnt="13" custScaleX="123698" custScaleY="133442">
        <dgm:presLayoutVars>
          <dgm:bulletEnabled val="1"/>
        </dgm:presLayoutVars>
      </dgm:prSet>
      <dgm:spPr/>
    </dgm:pt>
    <dgm:pt modelId="{146EF474-E248-4FF1-AC29-5E77D9486049}" type="pres">
      <dgm:prSet presAssocID="{6C36DFE9-B390-49D5-B828-35D981B0F9A4}" presName="arrow" presStyleLbl="node1" presStyleIdx="9" presStyleCnt="13" custScaleX="123698" custScaleY="133442">
        <dgm:presLayoutVars>
          <dgm:bulletEnabled val="1"/>
        </dgm:presLayoutVars>
      </dgm:prSet>
      <dgm:spPr/>
    </dgm:pt>
    <dgm:pt modelId="{95A9EFAF-0139-41BA-B091-A213D9FA26CD}" type="pres">
      <dgm:prSet presAssocID="{A968AB4A-AE47-4258-BF00-C09D28056E0C}" presName="arrow" presStyleLbl="node1" presStyleIdx="10" presStyleCnt="13" custScaleX="123698" custScaleY="133442">
        <dgm:presLayoutVars>
          <dgm:bulletEnabled val="1"/>
        </dgm:presLayoutVars>
      </dgm:prSet>
      <dgm:spPr/>
    </dgm:pt>
    <dgm:pt modelId="{64B704A1-8D1B-42AA-882B-AD8D74180AA2}" type="pres">
      <dgm:prSet presAssocID="{3F78286D-29C3-4044-8285-91AEDEC74557}" presName="arrow" presStyleLbl="node1" presStyleIdx="11" presStyleCnt="13" custScaleX="123698" custScaleY="133442">
        <dgm:presLayoutVars>
          <dgm:bulletEnabled val="1"/>
        </dgm:presLayoutVars>
      </dgm:prSet>
      <dgm:spPr/>
    </dgm:pt>
    <dgm:pt modelId="{B4CD302E-6E5E-4856-BDDD-31101471B73F}" type="pres">
      <dgm:prSet presAssocID="{12112202-2170-455B-8BD4-FE52B0E5C759}" presName="arrow" presStyleLbl="node1" presStyleIdx="12" presStyleCnt="13" custScaleX="123698" custScaleY="133442">
        <dgm:presLayoutVars>
          <dgm:bulletEnabled val="1"/>
        </dgm:presLayoutVars>
      </dgm:prSet>
      <dgm:spPr/>
    </dgm:pt>
  </dgm:ptLst>
  <dgm:cxnLst>
    <dgm:cxn modelId="{0093F1EE-8C8D-482A-8616-AF7EBCF18419}" srcId="{38F4BD24-8415-4733-8592-FA9194C6D62E}" destId="{87295A71-E6D0-4CFA-800A-38A0DE4D61A9}" srcOrd="4" destOrd="0" parTransId="{4B60B30E-0153-4266-A9C9-1298D57086BC}" sibTransId="{E505C362-15BB-4762-8F31-6267EB4A1FE3}"/>
    <dgm:cxn modelId="{E8BBCF6C-F1DE-44B8-AB9C-62BB2C4CD28E}" srcId="{38F4BD24-8415-4733-8592-FA9194C6D62E}" destId="{C2ED5BE6-382E-4F5D-9A76-8C582ABCCDA6}" srcOrd="5" destOrd="0" parTransId="{B231B6E7-0D40-40C7-B3F2-21E08DEB7DFB}" sibTransId="{9557091A-057A-43AD-BAF8-0E7CF2B84099}"/>
    <dgm:cxn modelId="{2EACD115-326C-43E1-9880-362F7BB616F5}" type="presOf" srcId="{427065A2-DCCC-4A7D-8734-B7C560AB0617}" destId="{7F8218F2-9EE5-49C4-9C63-D20083D2FE2D}" srcOrd="0" destOrd="0" presId="urn:microsoft.com/office/officeart/2005/8/layout/arrow1"/>
    <dgm:cxn modelId="{30D56A0B-5B38-49AC-950A-3C0842C6DD85}" type="presOf" srcId="{38F4BD24-8415-4733-8592-FA9194C6D62E}" destId="{8D45C415-74FD-4301-BDA5-F578C8303B74}" srcOrd="0" destOrd="0" presId="urn:microsoft.com/office/officeart/2005/8/layout/arrow1"/>
    <dgm:cxn modelId="{F07C1AC5-701E-4710-AAE8-9DBC6B9C3B84}" type="presOf" srcId="{E4EF2E61-865E-46AA-96CA-198171864A12}" destId="{C18A473B-3EF5-4979-8547-9804344CCFBB}" srcOrd="0" destOrd="0" presId="urn:microsoft.com/office/officeart/2005/8/layout/arrow1"/>
    <dgm:cxn modelId="{A59AA73D-C9FB-467A-AA95-3FF35DD1F858}" srcId="{38F4BD24-8415-4733-8592-FA9194C6D62E}" destId="{B30F9BB0-5881-4212-BD7E-151860F040ED}" srcOrd="0" destOrd="0" parTransId="{98C3E469-611E-4FA9-9FA8-080F7BE95171}" sibTransId="{5CE25308-1299-40A4-B5CF-AE952375D54C}"/>
    <dgm:cxn modelId="{5E863FB6-FAE9-4DE1-9DF1-013B691F7D03}" srcId="{38F4BD24-8415-4733-8592-FA9194C6D62E}" destId="{A968AB4A-AE47-4258-BF00-C09D28056E0C}" srcOrd="10" destOrd="0" parTransId="{C9859390-BF98-42F5-938E-2E7ABE9D5733}" sibTransId="{B3580589-3A9D-49AD-9513-CDAAB08E52AE}"/>
    <dgm:cxn modelId="{44B0510E-6BEF-42E1-BF62-677CE62C2FB9}" srcId="{38F4BD24-8415-4733-8592-FA9194C6D62E}" destId="{C27B5CEC-A8BA-4EFB-9E29-673253E3EFE1}" srcOrd="1" destOrd="0" parTransId="{BD03403A-B164-464B-9FB4-EA50E5299E09}" sibTransId="{ACB81534-4944-4562-B3D4-789F9CF48B9E}"/>
    <dgm:cxn modelId="{6C628AC9-524B-424D-8D32-F7057A3CDB01}" srcId="{38F4BD24-8415-4733-8592-FA9194C6D62E}" destId="{A0FE16F1-211C-4EA9-8B02-A450B856B6DF}" srcOrd="2" destOrd="0" parTransId="{2419085A-96DC-4A7F-9301-11316EDB57C4}" sibTransId="{1E91B3D7-AF61-400D-8566-98E2019B536A}"/>
    <dgm:cxn modelId="{AEB5F912-7D5C-48B6-9552-69F52627612D}" type="presOf" srcId="{BDB76150-B0CA-4DC8-9172-D23338303688}" destId="{C563C79E-8020-4C75-857F-A7AF879E7EEA}" srcOrd="0" destOrd="0" presId="urn:microsoft.com/office/officeart/2005/8/layout/arrow1"/>
    <dgm:cxn modelId="{3C8DE787-377F-4D3D-9FE4-C3FD021371E2}" type="presOf" srcId="{A0FE16F1-211C-4EA9-8B02-A450B856B6DF}" destId="{5761F0D4-A068-44EC-90E1-37BD2FD8448C}" srcOrd="0" destOrd="0" presId="urn:microsoft.com/office/officeart/2005/8/layout/arrow1"/>
    <dgm:cxn modelId="{CCB17206-1803-45AE-A8AE-D4F41368764D}" srcId="{38F4BD24-8415-4733-8592-FA9194C6D62E}" destId="{6C36DFE9-B390-49D5-B828-35D981B0F9A4}" srcOrd="9" destOrd="0" parTransId="{06710C15-A22A-4861-8031-615B93F3C371}" sibTransId="{D7210FD2-36BD-47FC-8C40-43C435744043}"/>
    <dgm:cxn modelId="{E00F8B5A-F503-4683-9D78-80973BD20402}" type="presOf" srcId="{C2ED5BE6-382E-4F5D-9A76-8C582ABCCDA6}" destId="{52D0181D-D42F-4D2A-BA11-94E4C6C26768}" srcOrd="0" destOrd="0" presId="urn:microsoft.com/office/officeart/2005/8/layout/arrow1"/>
    <dgm:cxn modelId="{5DA68139-61A6-4EFC-B3EF-EEA0E609F9E8}" srcId="{38F4BD24-8415-4733-8592-FA9194C6D62E}" destId="{BDB76150-B0CA-4DC8-9172-D23338303688}" srcOrd="8" destOrd="0" parTransId="{28745DC1-ED0A-486C-921D-FFCB81A638D8}" sibTransId="{D533336F-A339-4322-8AA8-BEABE1D415A6}"/>
    <dgm:cxn modelId="{DCB5714F-7154-4C25-92AD-C8DB63140EBA}" type="presOf" srcId="{A968AB4A-AE47-4258-BF00-C09D28056E0C}" destId="{95A9EFAF-0139-41BA-B091-A213D9FA26CD}" srcOrd="0" destOrd="0" presId="urn:microsoft.com/office/officeart/2005/8/layout/arrow1"/>
    <dgm:cxn modelId="{3A6A1E7A-7394-433E-B2F1-AF7028330742}" type="presOf" srcId="{C27B5CEC-A8BA-4EFB-9E29-673253E3EFE1}" destId="{96957CA4-D0E0-4A32-B9D8-EBDEF7E4CCD8}" srcOrd="0" destOrd="0" presId="urn:microsoft.com/office/officeart/2005/8/layout/arrow1"/>
    <dgm:cxn modelId="{525C9D42-978F-4125-B794-668AA716CD9F}" type="presOf" srcId="{B30F9BB0-5881-4212-BD7E-151860F040ED}" destId="{962425F1-3359-4717-BF74-67E4560C41BB}" srcOrd="0" destOrd="0" presId="urn:microsoft.com/office/officeart/2005/8/layout/arrow1"/>
    <dgm:cxn modelId="{7B7B80FF-074C-4E99-A0CB-FBB924A569FB}" type="presOf" srcId="{6C36DFE9-B390-49D5-B828-35D981B0F9A4}" destId="{146EF474-E248-4FF1-AC29-5E77D9486049}" srcOrd="0" destOrd="0" presId="urn:microsoft.com/office/officeart/2005/8/layout/arrow1"/>
    <dgm:cxn modelId="{C4E02D8E-1E7B-464B-A75A-6384961FF5EE}" type="presOf" srcId="{E5DC87B2-028B-4756-8EE4-E8A95CE2A8BD}" destId="{D08AE99E-3824-403B-A8D1-A4E65D877175}" srcOrd="0" destOrd="0" presId="urn:microsoft.com/office/officeart/2005/8/layout/arrow1"/>
    <dgm:cxn modelId="{C4A908F6-56AF-430E-BBCC-8A131A510532}" type="presOf" srcId="{12112202-2170-455B-8BD4-FE52B0E5C759}" destId="{B4CD302E-6E5E-4856-BDDD-31101471B73F}" srcOrd="0" destOrd="0" presId="urn:microsoft.com/office/officeart/2005/8/layout/arrow1"/>
    <dgm:cxn modelId="{3E149561-4A1D-4B06-BB53-461DB360F980}" srcId="{38F4BD24-8415-4733-8592-FA9194C6D62E}" destId="{12112202-2170-455B-8BD4-FE52B0E5C759}" srcOrd="12" destOrd="0" parTransId="{8E58874A-4426-490B-BA77-EB4D14985803}" sibTransId="{CC182C73-22A3-4F3C-B91B-6046FC566926}"/>
    <dgm:cxn modelId="{B4246DA8-41EE-47A7-B2E6-7F010C784109}" srcId="{38F4BD24-8415-4733-8592-FA9194C6D62E}" destId="{E5DC87B2-028B-4756-8EE4-E8A95CE2A8BD}" srcOrd="3" destOrd="0" parTransId="{3D112C48-2DDA-416B-8094-267875BC8884}" sibTransId="{5DCA6054-309A-4EAB-9ECA-CEE6CBFDE3E8}"/>
    <dgm:cxn modelId="{7167DB3B-37F0-49D1-BECA-C688CD3B7D6B}" type="presOf" srcId="{87295A71-E6D0-4CFA-800A-38A0DE4D61A9}" destId="{3D476115-B52B-4E1D-A341-2DE48B75C310}" srcOrd="0" destOrd="0" presId="urn:microsoft.com/office/officeart/2005/8/layout/arrow1"/>
    <dgm:cxn modelId="{0FD0886F-9384-48F9-8C7B-44B21616F690}" srcId="{38F4BD24-8415-4733-8592-FA9194C6D62E}" destId="{E4EF2E61-865E-46AA-96CA-198171864A12}" srcOrd="7" destOrd="0" parTransId="{6168E43F-6E67-4757-9E41-46973B1F53C5}" sibTransId="{16BC963C-D523-4AD6-BCD7-178B49103F21}"/>
    <dgm:cxn modelId="{2FB32B27-A778-4C9D-99C8-FA42A0AAEE5F}" srcId="{38F4BD24-8415-4733-8592-FA9194C6D62E}" destId="{427065A2-DCCC-4A7D-8734-B7C560AB0617}" srcOrd="6" destOrd="0" parTransId="{599A2968-4419-4CA5-B042-68EE41AF53D7}" sibTransId="{9172596E-51A0-46FE-86A9-1AFEE5D7CAF0}"/>
    <dgm:cxn modelId="{0B53FDAD-694E-444D-9C0E-98F6B405766E}" srcId="{38F4BD24-8415-4733-8592-FA9194C6D62E}" destId="{3F78286D-29C3-4044-8285-91AEDEC74557}" srcOrd="11" destOrd="0" parTransId="{BB028EB0-E671-4AD1-833A-FE5611CA88F8}" sibTransId="{D7CDFF58-76E1-47E6-A292-B9228681C70C}"/>
    <dgm:cxn modelId="{3A5F9FBA-71B8-4D22-8C89-79D72A1E5A33}" type="presOf" srcId="{3F78286D-29C3-4044-8285-91AEDEC74557}" destId="{64B704A1-8D1B-42AA-882B-AD8D74180AA2}" srcOrd="0" destOrd="0" presId="urn:microsoft.com/office/officeart/2005/8/layout/arrow1"/>
    <dgm:cxn modelId="{F660F046-2E06-4DA5-86BF-15778C173FFC}" type="presParOf" srcId="{8D45C415-74FD-4301-BDA5-F578C8303B74}" destId="{962425F1-3359-4717-BF74-67E4560C41BB}" srcOrd="0" destOrd="0" presId="urn:microsoft.com/office/officeart/2005/8/layout/arrow1"/>
    <dgm:cxn modelId="{F6BE0F0F-A2C6-4A22-9227-84DE1BB627C5}" type="presParOf" srcId="{8D45C415-74FD-4301-BDA5-F578C8303B74}" destId="{96957CA4-D0E0-4A32-B9D8-EBDEF7E4CCD8}" srcOrd="1" destOrd="0" presId="urn:microsoft.com/office/officeart/2005/8/layout/arrow1"/>
    <dgm:cxn modelId="{1375DEFC-E9E7-47BD-A2D9-3CFAFFC875C8}" type="presParOf" srcId="{8D45C415-74FD-4301-BDA5-F578C8303B74}" destId="{5761F0D4-A068-44EC-90E1-37BD2FD8448C}" srcOrd="2" destOrd="0" presId="urn:microsoft.com/office/officeart/2005/8/layout/arrow1"/>
    <dgm:cxn modelId="{7520887E-3284-43F2-A04E-DF52576C9EEC}" type="presParOf" srcId="{8D45C415-74FD-4301-BDA5-F578C8303B74}" destId="{D08AE99E-3824-403B-A8D1-A4E65D877175}" srcOrd="3" destOrd="0" presId="urn:microsoft.com/office/officeart/2005/8/layout/arrow1"/>
    <dgm:cxn modelId="{49929703-9B42-4570-9F8A-9BB22F047118}" type="presParOf" srcId="{8D45C415-74FD-4301-BDA5-F578C8303B74}" destId="{3D476115-B52B-4E1D-A341-2DE48B75C310}" srcOrd="4" destOrd="0" presId="urn:microsoft.com/office/officeart/2005/8/layout/arrow1"/>
    <dgm:cxn modelId="{7EEF6582-7A50-47C7-BDE9-8CAF05A8BD07}" type="presParOf" srcId="{8D45C415-74FD-4301-BDA5-F578C8303B74}" destId="{52D0181D-D42F-4D2A-BA11-94E4C6C26768}" srcOrd="5" destOrd="0" presId="urn:microsoft.com/office/officeart/2005/8/layout/arrow1"/>
    <dgm:cxn modelId="{DBE4C7E2-3E10-4770-A615-1D281A4060A7}" type="presParOf" srcId="{8D45C415-74FD-4301-BDA5-F578C8303B74}" destId="{7F8218F2-9EE5-49C4-9C63-D20083D2FE2D}" srcOrd="6" destOrd="0" presId="urn:microsoft.com/office/officeart/2005/8/layout/arrow1"/>
    <dgm:cxn modelId="{382934A7-5155-4D88-A77E-7B0FAB7CE704}" type="presParOf" srcId="{8D45C415-74FD-4301-BDA5-F578C8303B74}" destId="{C18A473B-3EF5-4979-8547-9804344CCFBB}" srcOrd="7" destOrd="0" presId="urn:microsoft.com/office/officeart/2005/8/layout/arrow1"/>
    <dgm:cxn modelId="{89566DAF-13EC-4170-9F73-A289A660CEB9}" type="presParOf" srcId="{8D45C415-74FD-4301-BDA5-F578C8303B74}" destId="{C563C79E-8020-4C75-857F-A7AF879E7EEA}" srcOrd="8" destOrd="0" presId="urn:microsoft.com/office/officeart/2005/8/layout/arrow1"/>
    <dgm:cxn modelId="{4E0D6160-42EA-45E5-B858-23A8366B34CA}" type="presParOf" srcId="{8D45C415-74FD-4301-BDA5-F578C8303B74}" destId="{146EF474-E248-4FF1-AC29-5E77D9486049}" srcOrd="9" destOrd="0" presId="urn:microsoft.com/office/officeart/2005/8/layout/arrow1"/>
    <dgm:cxn modelId="{E3D56943-18EE-4942-BEE8-E6B3E9BC9272}" type="presParOf" srcId="{8D45C415-74FD-4301-BDA5-F578C8303B74}" destId="{95A9EFAF-0139-41BA-B091-A213D9FA26CD}" srcOrd="10" destOrd="0" presId="urn:microsoft.com/office/officeart/2005/8/layout/arrow1"/>
    <dgm:cxn modelId="{71AA8BD0-80A7-4EBD-BB0D-85B503ED8870}" type="presParOf" srcId="{8D45C415-74FD-4301-BDA5-F578C8303B74}" destId="{64B704A1-8D1B-42AA-882B-AD8D74180AA2}" srcOrd="11" destOrd="0" presId="urn:microsoft.com/office/officeart/2005/8/layout/arrow1"/>
    <dgm:cxn modelId="{A4B89970-BA99-47FF-86AD-79642CC40FB3}" type="presParOf" srcId="{8D45C415-74FD-4301-BDA5-F578C8303B74}" destId="{B4CD302E-6E5E-4856-BDDD-31101471B73F}" srcOrd="12"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BF29354-4B74-402C-B84F-203C8931F5A7}" type="doc">
      <dgm:prSet loTypeId="urn:microsoft.com/office/officeart/2005/8/layout/arrow5" loCatId="relationship" qsTypeId="urn:microsoft.com/office/officeart/2005/8/quickstyle/simple1" qsCatId="simple" csTypeId="urn:microsoft.com/office/officeart/2005/8/colors/colorful1" csCatId="colorful"/>
      <dgm:spPr/>
      <dgm:t>
        <a:bodyPr/>
        <a:lstStyle/>
        <a:p>
          <a:endParaRPr lang="zh-CN" altLang="en-US"/>
        </a:p>
      </dgm:t>
    </dgm:pt>
    <dgm:pt modelId="{81B5464D-295B-4D12-AD99-21A6B28DDC51}">
      <dgm:prSet/>
      <dgm:spPr/>
      <dgm:t>
        <a:bodyPr/>
        <a:lstStyle/>
        <a:p>
          <a:pPr rtl="0"/>
          <a:r>
            <a:rPr lang="zh-CN" dirty="0" smtClean="0"/>
            <a:t>绝对对称</a:t>
          </a:r>
          <a:endParaRPr lang="zh-CN" dirty="0"/>
        </a:p>
      </dgm:t>
    </dgm:pt>
    <dgm:pt modelId="{5D713E88-3679-4D22-9C96-C6982A004DC6}" type="parTrans" cxnId="{C12702B9-A0D7-4341-9DA0-E3C54A4715C7}">
      <dgm:prSet/>
      <dgm:spPr/>
      <dgm:t>
        <a:bodyPr/>
        <a:lstStyle/>
        <a:p>
          <a:endParaRPr lang="zh-CN" altLang="en-US"/>
        </a:p>
      </dgm:t>
    </dgm:pt>
    <dgm:pt modelId="{48BBEA48-0DD9-43CA-8422-8ABA09FBE0A2}" type="sibTrans" cxnId="{C12702B9-A0D7-4341-9DA0-E3C54A4715C7}">
      <dgm:prSet/>
      <dgm:spPr/>
      <dgm:t>
        <a:bodyPr/>
        <a:lstStyle/>
        <a:p>
          <a:endParaRPr lang="zh-CN" altLang="en-US"/>
        </a:p>
      </dgm:t>
    </dgm:pt>
    <dgm:pt modelId="{7D394AF4-00A3-4144-B091-6439559CD8E3}">
      <dgm:prSet/>
      <dgm:spPr/>
      <dgm:t>
        <a:bodyPr/>
        <a:lstStyle/>
        <a:p>
          <a:pPr rtl="0"/>
          <a:r>
            <a:rPr lang="zh-CN" smtClean="0"/>
            <a:t>相对对称</a:t>
          </a:r>
          <a:endParaRPr lang="zh-CN"/>
        </a:p>
      </dgm:t>
    </dgm:pt>
    <dgm:pt modelId="{6DD35EFB-F930-4F14-92D1-AA5C2901B410}" type="parTrans" cxnId="{851F91BD-4C0F-4CBF-904A-BD1524C61C79}">
      <dgm:prSet/>
      <dgm:spPr/>
      <dgm:t>
        <a:bodyPr/>
        <a:lstStyle/>
        <a:p>
          <a:endParaRPr lang="zh-CN" altLang="en-US"/>
        </a:p>
      </dgm:t>
    </dgm:pt>
    <dgm:pt modelId="{E3C70D8E-D8FB-4223-AB03-BF41E2755610}" type="sibTrans" cxnId="{851F91BD-4C0F-4CBF-904A-BD1524C61C79}">
      <dgm:prSet/>
      <dgm:spPr/>
      <dgm:t>
        <a:bodyPr/>
        <a:lstStyle/>
        <a:p>
          <a:endParaRPr lang="zh-CN" altLang="en-US"/>
        </a:p>
      </dgm:t>
    </dgm:pt>
    <dgm:pt modelId="{5CCB5BFB-0188-4592-B99A-AB57A12643AD}" type="pres">
      <dgm:prSet presAssocID="{7BF29354-4B74-402C-B84F-203C8931F5A7}" presName="diagram" presStyleCnt="0">
        <dgm:presLayoutVars>
          <dgm:dir/>
          <dgm:resizeHandles val="exact"/>
        </dgm:presLayoutVars>
      </dgm:prSet>
      <dgm:spPr/>
    </dgm:pt>
    <dgm:pt modelId="{34C3B181-4231-494C-BD89-406E009F48AB}" type="pres">
      <dgm:prSet presAssocID="{81B5464D-295B-4D12-AD99-21A6B28DDC51}" presName="arrow" presStyleLbl="node1" presStyleIdx="0" presStyleCnt="2">
        <dgm:presLayoutVars>
          <dgm:bulletEnabled val="1"/>
        </dgm:presLayoutVars>
      </dgm:prSet>
      <dgm:spPr/>
    </dgm:pt>
    <dgm:pt modelId="{D4B605F3-41F4-4B9B-8A2A-63BBA1E3CE94}" type="pres">
      <dgm:prSet presAssocID="{7D394AF4-00A3-4144-B091-6439559CD8E3}" presName="arrow" presStyleLbl="node1" presStyleIdx="1" presStyleCnt="2">
        <dgm:presLayoutVars>
          <dgm:bulletEnabled val="1"/>
        </dgm:presLayoutVars>
      </dgm:prSet>
      <dgm:spPr/>
    </dgm:pt>
  </dgm:ptLst>
  <dgm:cxnLst>
    <dgm:cxn modelId="{304DBE91-F839-4408-9BBF-6D32B850C652}" type="presOf" srcId="{7BF29354-4B74-402C-B84F-203C8931F5A7}" destId="{5CCB5BFB-0188-4592-B99A-AB57A12643AD}" srcOrd="0" destOrd="0" presId="urn:microsoft.com/office/officeart/2005/8/layout/arrow5"/>
    <dgm:cxn modelId="{CBEECF29-CDEF-4DFA-98D6-3E0F0B204057}" type="presOf" srcId="{7D394AF4-00A3-4144-B091-6439559CD8E3}" destId="{D4B605F3-41F4-4B9B-8A2A-63BBA1E3CE94}" srcOrd="0" destOrd="0" presId="urn:microsoft.com/office/officeart/2005/8/layout/arrow5"/>
    <dgm:cxn modelId="{C12702B9-A0D7-4341-9DA0-E3C54A4715C7}" srcId="{7BF29354-4B74-402C-B84F-203C8931F5A7}" destId="{81B5464D-295B-4D12-AD99-21A6B28DDC51}" srcOrd="0" destOrd="0" parTransId="{5D713E88-3679-4D22-9C96-C6982A004DC6}" sibTransId="{48BBEA48-0DD9-43CA-8422-8ABA09FBE0A2}"/>
    <dgm:cxn modelId="{472DD685-0ADC-4FC8-AF30-1918CF12A314}" type="presOf" srcId="{81B5464D-295B-4D12-AD99-21A6B28DDC51}" destId="{34C3B181-4231-494C-BD89-406E009F48AB}" srcOrd="0" destOrd="0" presId="urn:microsoft.com/office/officeart/2005/8/layout/arrow5"/>
    <dgm:cxn modelId="{851F91BD-4C0F-4CBF-904A-BD1524C61C79}" srcId="{7BF29354-4B74-402C-B84F-203C8931F5A7}" destId="{7D394AF4-00A3-4144-B091-6439559CD8E3}" srcOrd="1" destOrd="0" parTransId="{6DD35EFB-F930-4F14-92D1-AA5C2901B410}" sibTransId="{E3C70D8E-D8FB-4223-AB03-BF41E2755610}"/>
    <dgm:cxn modelId="{06E3C450-F5D5-42BB-A6BC-3D6E1672F214}" type="presParOf" srcId="{5CCB5BFB-0188-4592-B99A-AB57A12643AD}" destId="{34C3B181-4231-494C-BD89-406E009F48AB}" srcOrd="0" destOrd="0" presId="urn:microsoft.com/office/officeart/2005/8/layout/arrow5"/>
    <dgm:cxn modelId="{43F0FC96-5A07-468E-BAC3-D9157F4732E2}" type="presParOf" srcId="{5CCB5BFB-0188-4592-B99A-AB57A12643AD}" destId="{D4B605F3-41F4-4B9B-8A2A-63BBA1E3CE94}"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25A2323-AE70-4F6C-BED7-ECA6BA7105C0}" type="doc">
      <dgm:prSet loTypeId="urn:microsoft.com/office/officeart/2005/8/layout/target1" loCatId="relationship" qsTypeId="urn:microsoft.com/office/officeart/2005/8/quickstyle/simple1" qsCatId="simple" csTypeId="urn:microsoft.com/office/officeart/2005/8/colors/accent1_2" csCatId="accent1" phldr="1"/>
      <dgm:spPr/>
      <dgm:t>
        <a:bodyPr/>
        <a:lstStyle/>
        <a:p>
          <a:endParaRPr lang="zh-CN" altLang="en-US"/>
        </a:p>
      </dgm:t>
    </dgm:pt>
    <dgm:pt modelId="{A4302133-D7F7-468F-817B-2AB604A13299}">
      <dgm:prSet/>
      <dgm:spPr/>
      <dgm:t>
        <a:bodyPr/>
        <a:lstStyle/>
        <a:p>
          <a:pPr rtl="0"/>
          <a:r>
            <a:rPr lang="zh-CN" dirty="0" smtClean="0">
              <a:solidFill>
                <a:schemeClr val="accent1">
                  <a:lumMod val="75000"/>
                </a:schemeClr>
              </a:solidFill>
            </a:rPr>
            <a:t>中心</a:t>
          </a:r>
          <a:endParaRPr lang="zh-CN" dirty="0">
            <a:solidFill>
              <a:schemeClr val="accent1">
                <a:lumMod val="75000"/>
              </a:schemeClr>
            </a:solidFill>
          </a:endParaRPr>
        </a:p>
      </dgm:t>
    </dgm:pt>
    <dgm:pt modelId="{EA6A188D-6B94-4606-9733-884D26379311}" type="parTrans" cxnId="{EDEBA445-EFB0-4C49-85E4-C6EA3D62F072}">
      <dgm:prSet/>
      <dgm:spPr/>
      <dgm:t>
        <a:bodyPr/>
        <a:lstStyle/>
        <a:p>
          <a:endParaRPr lang="zh-CN" altLang="en-US"/>
        </a:p>
      </dgm:t>
    </dgm:pt>
    <dgm:pt modelId="{694FB4DE-6C38-401A-AF50-FBDD9610053B}" type="sibTrans" cxnId="{EDEBA445-EFB0-4C49-85E4-C6EA3D62F072}">
      <dgm:prSet/>
      <dgm:spPr/>
      <dgm:t>
        <a:bodyPr/>
        <a:lstStyle/>
        <a:p>
          <a:endParaRPr lang="zh-CN" altLang="en-US"/>
        </a:p>
      </dgm:t>
    </dgm:pt>
    <dgm:pt modelId="{0581A2F1-B73F-47F5-8352-8EF6972FEC2E}">
      <dgm:prSet/>
      <dgm:spPr/>
      <dgm:t>
        <a:bodyPr/>
        <a:lstStyle/>
        <a:p>
          <a:pPr rtl="0"/>
          <a:r>
            <a:rPr lang="zh-CN" dirty="0" smtClean="0">
              <a:solidFill>
                <a:schemeClr val="accent1">
                  <a:lumMod val="75000"/>
                </a:schemeClr>
              </a:solidFill>
            </a:rPr>
            <a:t>向心</a:t>
          </a:r>
          <a:endParaRPr lang="zh-CN" dirty="0">
            <a:solidFill>
              <a:schemeClr val="accent1">
                <a:lumMod val="75000"/>
              </a:schemeClr>
            </a:solidFill>
          </a:endParaRPr>
        </a:p>
      </dgm:t>
    </dgm:pt>
    <dgm:pt modelId="{FFBAAA62-5904-4041-9960-BC6D64BCCBF1}" type="parTrans" cxnId="{8FB71B2D-99F6-4613-8A28-38B4BB7F3098}">
      <dgm:prSet/>
      <dgm:spPr/>
      <dgm:t>
        <a:bodyPr/>
        <a:lstStyle/>
        <a:p>
          <a:endParaRPr lang="zh-CN" altLang="en-US"/>
        </a:p>
      </dgm:t>
    </dgm:pt>
    <dgm:pt modelId="{610B3991-56C4-4055-AE65-DB6D03A3E1EB}" type="sibTrans" cxnId="{8FB71B2D-99F6-4613-8A28-38B4BB7F3098}">
      <dgm:prSet/>
      <dgm:spPr/>
      <dgm:t>
        <a:bodyPr/>
        <a:lstStyle/>
        <a:p>
          <a:endParaRPr lang="zh-CN" altLang="en-US"/>
        </a:p>
      </dgm:t>
    </dgm:pt>
    <dgm:pt modelId="{3A20EE08-417C-4646-A95C-2DF5E9DE7AF6}">
      <dgm:prSet/>
      <dgm:spPr/>
      <dgm:t>
        <a:bodyPr/>
        <a:lstStyle/>
        <a:p>
          <a:pPr rtl="0"/>
          <a:r>
            <a:rPr lang="zh-CN" dirty="0" smtClean="0">
              <a:solidFill>
                <a:schemeClr val="accent1">
                  <a:lumMod val="75000"/>
                </a:schemeClr>
              </a:solidFill>
            </a:rPr>
            <a:t>离心</a:t>
          </a:r>
          <a:endParaRPr lang="zh-CN" dirty="0">
            <a:solidFill>
              <a:schemeClr val="accent1">
                <a:lumMod val="75000"/>
              </a:schemeClr>
            </a:solidFill>
          </a:endParaRPr>
        </a:p>
      </dgm:t>
    </dgm:pt>
    <dgm:pt modelId="{687DA1C9-9109-4928-A8AD-2A076E152FA8}" type="parTrans" cxnId="{4B29B4B8-F3B0-4F6B-83DF-3B9C9771EBC5}">
      <dgm:prSet/>
      <dgm:spPr/>
      <dgm:t>
        <a:bodyPr/>
        <a:lstStyle/>
        <a:p>
          <a:endParaRPr lang="zh-CN" altLang="en-US"/>
        </a:p>
      </dgm:t>
    </dgm:pt>
    <dgm:pt modelId="{0C202643-E963-4022-8D74-7586C911884E}" type="sibTrans" cxnId="{4B29B4B8-F3B0-4F6B-83DF-3B9C9771EBC5}">
      <dgm:prSet/>
      <dgm:spPr/>
      <dgm:t>
        <a:bodyPr/>
        <a:lstStyle/>
        <a:p>
          <a:endParaRPr lang="zh-CN" altLang="en-US"/>
        </a:p>
      </dgm:t>
    </dgm:pt>
    <dgm:pt modelId="{084F2227-3E3C-483E-8666-DF74012BEA7A}" type="pres">
      <dgm:prSet presAssocID="{D25A2323-AE70-4F6C-BED7-ECA6BA7105C0}" presName="composite" presStyleCnt="0">
        <dgm:presLayoutVars>
          <dgm:chMax val="5"/>
          <dgm:dir/>
          <dgm:resizeHandles val="exact"/>
        </dgm:presLayoutVars>
      </dgm:prSet>
      <dgm:spPr/>
    </dgm:pt>
    <dgm:pt modelId="{EB766DCD-AF3E-4462-A4EF-FEE06797CC9F}" type="pres">
      <dgm:prSet presAssocID="{A4302133-D7F7-468F-817B-2AB604A13299}" presName="circle1" presStyleLbl="lnNode1" presStyleIdx="0" presStyleCnt="3"/>
      <dgm:spPr/>
    </dgm:pt>
    <dgm:pt modelId="{9EED31F9-770B-4DD5-95DD-193852328FAA}" type="pres">
      <dgm:prSet presAssocID="{A4302133-D7F7-468F-817B-2AB604A13299}" presName="text1" presStyleLbl="revTx" presStyleIdx="0" presStyleCnt="3" custLinFactNeighborY="51272">
        <dgm:presLayoutVars>
          <dgm:bulletEnabled val="1"/>
        </dgm:presLayoutVars>
      </dgm:prSet>
      <dgm:spPr/>
    </dgm:pt>
    <dgm:pt modelId="{68D2FC00-05B6-444D-9FEC-CDC7B1E7EAB8}" type="pres">
      <dgm:prSet presAssocID="{A4302133-D7F7-468F-817B-2AB604A13299}" presName="line1" presStyleLbl="callout" presStyleIdx="0" presStyleCnt="6" custLinFactY="400000" custLinFactNeighborX="-62268" custLinFactNeighborY="472931"/>
      <dgm:spPr/>
    </dgm:pt>
    <dgm:pt modelId="{91407B73-7957-49EA-A406-B03FA91C2386}" type="pres">
      <dgm:prSet presAssocID="{A4302133-D7F7-468F-817B-2AB604A13299}" presName="d1" presStyleLbl="callout" presStyleIdx="1" presStyleCnt="6" custScaleX="76816" custScaleY="76409" custLinFactNeighborX="-7412" custLinFactNeighborY="13648"/>
      <dgm:spPr/>
    </dgm:pt>
    <dgm:pt modelId="{DD573C3F-956B-43E8-B786-EA64BE6A9FCD}" type="pres">
      <dgm:prSet presAssocID="{0581A2F1-B73F-47F5-8352-8EF6972FEC2E}" presName="circle2" presStyleLbl="lnNode1" presStyleIdx="1" presStyleCnt="3"/>
      <dgm:spPr/>
    </dgm:pt>
    <dgm:pt modelId="{EF695A8E-72CF-4133-9EE2-D78D095944E9}" type="pres">
      <dgm:prSet presAssocID="{0581A2F1-B73F-47F5-8352-8EF6972FEC2E}" presName="text2" presStyleLbl="revTx" presStyleIdx="1" presStyleCnt="3" custLinFactNeighborY="65024">
        <dgm:presLayoutVars>
          <dgm:bulletEnabled val="1"/>
        </dgm:presLayoutVars>
      </dgm:prSet>
      <dgm:spPr/>
    </dgm:pt>
    <dgm:pt modelId="{FFF8F0C4-51A1-4B40-8EBE-594B0C4A6D08}" type="pres">
      <dgm:prSet presAssocID="{0581A2F1-B73F-47F5-8352-8EF6972FEC2E}" presName="line2" presStyleLbl="callout" presStyleIdx="2" presStyleCnt="6" custLinFactY="500000" custLinFactNeighborY="537084"/>
      <dgm:spPr/>
    </dgm:pt>
    <dgm:pt modelId="{1581B30C-9926-471F-ACC8-9AEB18E37D56}" type="pres">
      <dgm:prSet presAssocID="{0581A2F1-B73F-47F5-8352-8EF6972FEC2E}" presName="d2" presStyleLbl="callout" presStyleIdx="3" presStyleCnt="6" custScaleX="101450" custScaleY="23658"/>
      <dgm:spPr/>
    </dgm:pt>
    <dgm:pt modelId="{29CC472C-AE09-4972-B853-60E16BBB254B}" type="pres">
      <dgm:prSet presAssocID="{3A20EE08-417C-4646-A95C-2DF5E9DE7AF6}" presName="circle3" presStyleLbl="lnNode1" presStyleIdx="2" presStyleCnt="3" custLinFactNeighborX="-3892" custLinFactNeighborY="-1245"/>
      <dgm:spPr/>
    </dgm:pt>
    <dgm:pt modelId="{145A179C-6E03-4F6F-BCAA-D30A16F60CE6}" type="pres">
      <dgm:prSet presAssocID="{3A20EE08-417C-4646-A95C-2DF5E9DE7AF6}" presName="text3" presStyleLbl="revTx" presStyleIdx="2" presStyleCnt="3" custLinFactNeighborY="71304">
        <dgm:presLayoutVars>
          <dgm:bulletEnabled val="1"/>
        </dgm:presLayoutVars>
      </dgm:prSet>
      <dgm:spPr/>
    </dgm:pt>
    <dgm:pt modelId="{286113E4-056C-4FE9-A560-3EA8C0B0E578}" type="pres">
      <dgm:prSet presAssocID="{3A20EE08-417C-4646-A95C-2DF5E9DE7AF6}" presName="line3" presStyleLbl="callout" presStyleIdx="4" presStyleCnt="6" custLinFactY="564292" custLinFactNeighborX="1909" custLinFactNeighborY="600000"/>
      <dgm:spPr/>
    </dgm:pt>
    <dgm:pt modelId="{411E1FAF-6225-4ABE-A145-197B9C61218D}" type="pres">
      <dgm:prSet presAssocID="{3A20EE08-417C-4646-A95C-2DF5E9DE7AF6}" presName="d3" presStyleLbl="callout" presStyleIdx="5" presStyleCnt="6" custScaleX="100001" custScaleY="25781" custLinFactNeighborX="1297" custLinFactNeighborY="23946"/>
      <dgm:spPr/>
    </dgm:pt>
  </dgm:ptLst>
  <dgm:cxnLst>
    <dgm:cxn modelId="{CB79449E-6E07-4D4E-9A0A-C03DA8A8ABCA}" type="presOf" srcId="{0581A2F1-B73F-47F5-8352-8EF6972FEC2E}" destId="{EF695A8E-72CF-4133-9EE2-D78D095944E9}" srcOrd="0" destOrd="0" presId="urn:microsoft.com/office/officeart/2005/8/layout/target1"/>
    <dgm:cxn modelId="{8FB71B2D-99F6-4613-8A28-38B4BB7F3098}" srcId="{D25A2323-AE70-4F6C-BED7-ECA6BA7105C0}" destId="{0581A2F1-B73F-47F5-8352-8EF6972FEC2E}" srcOrd="1" destOrd="0" parTransId="{FFBAAA62-5904-4041-9960-BC6D64BCCBF1}" sibTransId="{610B3991-56C4-4055-AE65-DB6D03A3E1EB}"/>
    <dgm:cxn modelId="{FF6F0B88-B6F9-4F42-8D78-43AA09D80D65}" type="presOf" srcId="{A4302133-D7F7-468F-817B-2AB604A13299}" destId="{9EED31F9-770B-4DD5-95DD-193852328FAA}" srcOrd="0" destOrd="0" presId="urn:microsoft.com/office/officeart/2005/8/layout/target1"/>
    <dgm:cxn modelId="{9B77DF7A-DF9C-4532-B4FA-D788F54E0ABD}" type="presOf" srcId="{3A20EE08-417C-4646-A95C-2DF5E9DE7AF6}" destId="{145A179C-6E03-4F6F-BCAA-D30A16F60CE6}" srcOrd="0" destOrd="0" presId="urn:microsoft.com/office/officeart/2005/8/layout/target1"/>
    <dgm:cxn modelId="{B538028D-9DBD-4918-9CF6-F3DC1534A83A}" type="presOf" srcId="{D25A2323-AE70-4F6C-BED7-ECA6BA7105C0}" destId="{084F2227-3E3C-483E-8666-DF74012BEA7A}" srcOrd="0" destOrd="0" presId="urn:microsoft.com/office/officeart/2005/8/layout/target1"/>
    <dgm:cxn modelId="{EDEBA445-EFB0-4C49-85E4-C6EA3D62F072}" srcId="{D25A2323-AE70-4F6C-BED7-ECA6BA7105C0}" destId="{A4302133-D7F7-468F-817B-2AB604A13299}" srcOrd="0" destOrd="0" parTransId="{EA6A188D-6B94-4606-9733-884D26379311}" sibTransId="{694FB4DE-6C38-401A-AF50-FBDD9610053B}"/>
    <dgm:cxn modelId="{4B29B4B8-F3B0-4F6B-83DF-3B9C9771EBC5}" srcId="{D25A2323-AE70-4F6C-BED7-ECA6BA7105C0}" destId="{3A20EE08-417C-4646-A95C-2DF5E9DE7AF6}" srcOrd="2" destOrd="0" parTransId="{687DA1C9-9109-4928-A8AD-2A076E152FA8}" sibTransId="{0C202643-E963-4022-8D74-7586C911884E}"/>
    <dgm:cxn modelId="{53672F84-5593-429A-843A-B1E3C90EB6FD}" type="presParOf" srcId="{084F2227-3E3C-483E-8666-DF74012BEA7A}" destId="{EB766DCD-AF3E-4462-A4EF-FEE06797CC9F}" srcOrd="0" destOrd="0" presId="urn:microsoft.com/office/officeart/2005/8/layout/target1"/>
    <dgm:cxn modelId="{87D8A2C0-629B-4102-B9D0-CB64755F2D71}" type="presParOf" srcId="{084F2227-3E3C-483E-8666-DF74012BEA7A}" destId="{9EED31F9-770B-4DD5-95DD-193852328FAA}" srcOrd="1" destOrd="0" presId="urn:microsoft.com/office/officeart/2005/8/layout/target1"/>
    <dgm:cxn modelId="{251FFFDD-630B-4C41-A163-61D74CAFF5C5}" type="presParOf" srcId="{084F2227-3E3C-483E-8666-DF74012BEA7A}" destId="{68D2FC00-05B6-444D-9FEC-CDC7B1E7EAB8}" srcOrd="2" destOrd="0" presId="urn:microsoft.com/office/officeart/2005/8/layout/target1"/>
    <dgm:cxn modelId="{FBA427FE-3F79-4C57-9FA2-BC7E9DAEBE7D}" type="presParOf" srcId="{084F2227-3E3C-483E-8666-DF74012BEA7A}" destId="{91407B73-7957-49EA-A406-B03FA91C2386}" srcOrd="3" destOrd="0" presId="urn:microsoft.com/office/officeart/2005/8/layout/target1"/>
    <dgm:cxn modelId="{5BF0847E-615E-47E8-A42A-2B81D56EE5A8}" type="presParOf" srcId="{084F2227-3E3C-483E-8666-DF74012BEA7A}" destId="{DD573C3F-956B-43E8-B786-EA64BE6A9FCD}" srcOrd="4" destOrd="0" presId="urn:microsoft.com/office/officeart/2005/8/layout/target1"/>
    <dgm:cxn modelId="{2F238979-295A-4365-94F6-52C361235101}" type="presParOf" srcId="{084F2227-3E3C-483E-8666-DF74012BEA7A}" destId="{EF695A8E-72CF-4133-9EE2-D78D095944E9}" srcOrd="5" destOrd="0" presId="urn:microsoft.com/office/officeart/2005/8/layout/target1"/>
    <dgm:cxn modelId="{65ADF7DD-21BD-416A-BECC-AC3C6E72EB3D}" type="presParOf" srcId="{084F2227-3E3C-483E-8666-DF74012BEA7A}" destId="{FFF8F0C4-51A1-4B40-8EBE-594B0C4A6D08}" srcOrd="6" destOrd="0" presId="urn:microsoft.com/office/officeart/2005/8/layout/target1"/>
    <dgm:cxn modelId="{7E5BA711-E70B-46C3-8CC0-055731A3AF24}" type="presParOf" srcId="{084F2227-3E3C-483E-8666-DF74012BEA7A}" destId="{1581B30C-9926-471F-ACC8-9AEB18E37D56}" srcOrd="7" destOrd="0" presId="urn:microsoft.com/office/officeart/2005/8/layout/target1"/>
    <dgm:cxn modelId="{DD526342-B943-45B7-8D34-A59F08A8C463}" type="presParOf" srcId="{084F2227-3E3C-483E-8666-DF74012BEA7A}" destId="{29CC472C-AE09-4972-B853-60E16BBB254B}" srcOrd="8" destOrd="0" presId="urn:microsoft.com/office/officeart/2005/8/layout/target1"/>
    <dgm:cxn modelId="{1B79D718-2631-48A2-AFE0-4C390A92D2C3}" type="presParOf" srcId="{084F2227-3E3C-483E-8666-DF74012BEA7A}" destId="{145A179C-6E03-4F6F-BCAA-D30A16F60CE6}" srcOrd="9" destOrd="0" presId="urn:microsoft.com/office/officeart/2005/8/layout/target1"/>
    <dgm:cxn modelId="{D463DC8F-377E-493B-90A2-7DA96ADF7294}" type="presParOf" srcId="{084F2227-3E3C-483E-8666-DF74012BEA7A}" destId="{286113E4-056C-4FE9-A560-3EA8C0B0E578}" srcOrd="10" destOrd="0" presId="urn:microsoft.com/office/officeart/2005/8/layout/target1"/>
    <dgm:cxn modelId="{C870B4CE-66AA-4B11-9126-32A3180A5ED5}" type="presParOf" srcId="{084F2227-3E3C-483E-8666-DF74012BEA7A}" destId="{411E1FAF-6225-4ABE-A145-197B9C61218D}"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644EFB9-9EAF-4B20-BC59-421108585783}" type="doc">
      <dgm:prSet loTypeId="urn:microsoft.com/office/officeart/2008/layout/VerticalCircleList" loCatId="list" qsTypeId="urn:microsoft.com/office/officeart/2005/8/quickstyle/simple1" qsCatId="simple" csTypeId="urn:microsoft.com/office/officeart/2005/8/colors/colorful4" csCatId="colorful" phldr="1"/>
      <dgm:spPr/>
      <dgm:t>
        <a:bodyPr/>
        <a:lstStyle/>
        <a:p>
          <a:endParaRPr lang="zh-CN" altLang="en-US"/>
        </a:p>
      </dgm:t>
    </dgm:pt>
    <dgm:pt modelId="{953138E0-FCEA-4136-B5AA-3946079B6E2B}">
      <dgm:prSet/>
      <dgm:spPr/>
      <dgm:t>
        <a:bodyPr/>
        <a:lstStyle/>
        <a:p>
          <a:pPr rtl="0"/>
          <a:r>
            <a:rPr lang="en-US" smtClean="0">
              <a:solidFill>
                <a:schemeClr val="tx1"/>
              </a:solidFill>
            </a:rPr>
            <a:t>1</a:t>
          </a:r>
          <a:r>
            <a:rPr lang="zh-CN" smtClean="0">
              <a:solidFill>
                <a:schemeClr val="tx1"/>
              </a:solidFill>
            </a:rPr>
            <a:t>、单向视觉流程</a:t>
          </a:r>
          <a:endParaRPr lang="zh-CN">
            <a:solidFill>
              <a:schemeClr val="tx1"/>
            </a:solidFill>
          </a:endParaRPr>
        </a:p>
      </dgm:t>
    </dgm:pt>
    <dgm:pt modelId="{093F5C1E-301E-4F80-AD4A-EB1A8CFCE0C5}" type="parTrans" cxnId="{F1B5A713-33D3-496E-B170-A803E45F23FD}">
      <dgm:prSet/>
      <dgm:spPr/>
      <dgm:t>
        <a:bodyPr/>
        <a:lstStyle/>
        <a:p>
          <a:endParaRPr lang="zh-CN" altLang="en-US"/>
        </a:p>
      </dgm:t>
    </dgm:pt>
    <dgm:pt modelId="{F88D5685-5182-4E08-A09D-E60D5888F175}" type="sibTrans" cxnId="{F1B5A713-33D3-496E-B170-A803E45F23FD}">
      <dgm:prSet/>
      <dgm:spPr/>
      <dgm:t>
        <a:bodyPr/>
        <a:lstStyle/>
        <a:p>
          <a:endParaRPr lang="zh-CN" altLang="en-US">
            <a:solidFill>
              <a:schemeClr val="tx1"/>
            </a:solidFill>
          </a:endParaRPr>
        </a:p>
      </dgm:t>
    </dgm:pt>
    <dgm:pt modelId="{50BCBF64-A43B-4E91-9446-F0EEFBC11658}">
      <dgm:prSet/>
      <dgm:spPr/>
      <dgm:t>
        <a:bodyPr/>
        <a:lstStyle/>
        <a:p>
          <a:pPr rtl="0"/>
          <a:r>
            <a:rPr lang="en-US" dirty="0" smtClean="0">
              <a:solidFill>
                <a:schemeClr val="tx1"/>
              </a:solidFill>
            </a:rPr>
            <a:t>2</a:t>
          </a:r>
          <a:r>
            <a:rPr lang="zh-CN" dirty="0" smtClean="0">
              <a:solidFill>
                <a:schemeClr val="tx1"/>
              </a:solidFill>
            </a:rPr>
            <a:t>、曲线视觉流程</a:t>
          </a:r>
          <a:endParaRPr lang="zh-CN" dirty="0">
            <a:solidFill>
              <a:schemeClr val="tx1"/>
            </a:solidFill>
          </a:endParaRPr>
        </a:p>
      </dgm:t>
    </dgm:pt>
    <dgm:pt modelId="{644F4864-5106-4670-8FE7-9435D85293CE}" type="parTrans" cxnId="{C0DE2A7D-C99F-4886-A9CE-AF6B5B45EAF9}">
      <dgm:prSet/>
      <dgm:spPr/>
      <dgm:t>
        <a:bodyPr/>
        <a:lstStyle/>
        <a:p>
          <a:endParaRPr lang="zh-CN" altLang="en-US"/>
        </a:p>
      </dgm:t>
    </dgm:pt>
    <dgm:pt modelId="{EAC5660C-6781-4CE4-81B0-0D828477034C}" type="sibTrans" cxnId="{C0DE2A7D-C99F-4886-A9CE-AF6B5B45EAF9}">
      <dgm:prSet/>
      <dgm:spPr/>
      <dgm:t>
        <a:bodyPr/>
        <a:lstStyle/>
        <a:p>
          <a:endParaRPr lang="zh-CN" altLang="en-US">
            <a:solidFill>
              <a:schemeClr val="tx1"/>
            </a:solidFill>
          </a:endParaRPr>
        </a:p>
      </dgm:t>
    </dgm:pt>
    <dgm:pt modelId="{F89754DC-5E8C-46B0-BC99-9D584F5D6A8A}">
      <dgm:prSet/>
      <dgm:spPr/>
      <dgm:t>
        <a:bodyPr/>
        <a:lstStyle/>
        <a:p>
          <a:pPr rtl="0"/>
          <a:r>
            <a:rPr lang="en-US" dirty="0" smtClean="0">
              <a:solidFill>
                <a:schemeClr val="tx1"/>
              </a:solidFill>
            </a:rPr>
            <a:t>3</a:t>
          </a:r>
          <a:r>
            <a:rPr lang="zh-CN" dirty="0" smtClean="0">
              <a:solidFill>
                <a:schemeClr val="tx1"/>
              </a:solidFill>
            </a:rPr>
            <a:t>、重心视觉流程</a:t>
          </a:r>
          <a:endParaRPr lang="zh-CN" dirty="0">
            <a:solidFill>
              <a:schemeClr val="tx1"/>
            </a:solidFill>
          </a:endParaRPr>
        </a:p>
      </dgm:t>
    </dgm:pt>
    <dgm:pt modelId="{A683901A-F865-4079-9AAF-073F90CFB45A}" type="parTrans" cxnId="{1B4424B1-DDD8-43E0-96DE-90DAC5A10A95}">
      <dgm:prSet/>
      <dgm:spPr/>
      <dgm:t>
        <a:bodyPr/>
        <a:lstStyle/>
        <a:p>
          <a:endParaRPr lang="zh-CN" altLang="en-US"/>
        </a:p>
      </dgm:t>
    </dgm:pt>
    <dgm:pt modelId="{1FEDB27D-3CEF-4CF0-8342-DB783EE0D5FE}" type="sibTrans" cxnId="{1B4424B1-DDD8-43E0-96DE-90DAC5A10A95}">
      <dgm:prSet/>
      <dgm:spPr/>
      <dgm:t>
        <a:bodyPr/>
        <a:lstStyle/>
        <a:p>
          <a:endParaRPr lang="zh-CN" altLang="en-US">
            <a:solidFill>
              <a:schemeClr val="tx1"/>
            </a:solidFill>
          </a:endParaRPr>
        </a:p>
      </dgm:t>
    </dgm:pt>
    <dgm:pt modelId="{D52515D5-0358-4086-BF0A-FD7DE9E512B3}">
      <dgm:prSet/>
      <dgm:spPr/>
      <dgm:t>
        <a:bodyPr/>
        <a:lstStyle/>
        <a:p>
          <a:pPr rtl="0"/>
          <a:r>
            <a:rPr lang="en-US" dirty="0" smtClean="0">
              <a:solidFill>
                <a:schemeClr val="tx1"/>
              </a:solidFill>
            </a:rPr>
            <a:t>4</a:t>
          </a:r>
          <a:r>
            <a:rPr lang="zh-CN" dirty="0" smtClean="0">
              <a:solidFill>
                <a:schemeClr val="tx1"/>
              </a:solidFill>
            </a:rPr>
            <a:t>、反复视觉流程</a:t>
          </a:r>
          <a:endParaRPr lang="zh-CN" dirty="0">
            <a:solidFill>
              <a:schemeClr val="tx1"/>
            </a:solidFill>
          </a:endParaRPr>
        </a:p>
      </dgm:t>
    </dgm:pt>
    <dgm:pt modelId="{0332051E-BBEF-4B5A-9BFC-8DF014764525}" type="parTrans" cxnId="{7282CF11-8337-4378-90EF-70DCB4606668}">
      <dgm:prSet/>
      <dgm:spPr/>
      <dgm:t>
        <a:bodyPr/>
        <a:lstStyle/>
        <a:p>
          <a:endParaRPr lang="zh-CN" altLang="en-US"/>
        </a:p>
      </dgm:t>
    </dgm:pt>
    <dgm:pt modelId="{F35C5873-014B-4181-AE03-D0E8FB705E80}" type="sibTrans" cxnId="{7282CF11-8337-4378-90EF-70DCB4606668}">
      <dgm:prSet/>
      <dgm:spPr/>
      <dgm:t>
        <a:bodyPr/>
        <a:lstStyle/>
        <a:p>
          <a:endParaRPr lang="zh-CN" altLang="en-US">
            <a:solidFill>
              <a:schemeClr val="tx1"/>
            </a:solidFill>
          </a:endParaRPr>
        </a:p>
      </dgm:t>
    </dgm:pt>
    <dgm:pt modelId="{206C0201-935B-4DF2-A305-860B15DAE073}">
      <dgm:prSet/>
      <dgm:spPr/>
      <dgm:t>
        <a:bodyPr/>
        <a:lstStyle/>
        <a:p>
          <a:pPr rtl="0"/>
          <a:r>
            <a:rPr lang="en-US" smtClean="0">
              <a:solidFill>
                <a:schemeClr val="tx1"/>
              </a:solidFill>
            </a:rPr>
            <a:t>5</a:t>
          </a:r>
          <a:r>
            <a:rPr lang="zh-CN" smtClean="0">
              <a:solidFill>
                <a:schemeClr val="tx1"/>
              </a:solidFill>
            </a:rPr>
            <a:t>、导向视觉流程</a:t>
          </a:r>
          <a:endParaRPr lang="zh-CN">
            <a:solidFill>
              <a:schemeClr val="tx1"/>
            </a:solidFill>
          </a:endParaRPr>
        </a:p>
      </dgm:t>
    </dgm:pt>
    <dgm:pt modelId="{DBAC0494-5B81-437B-9220-C33261968160}" type="parTrans" cxnId="{DB677241-90BA-44B1-BA78-6C2231A83581}">
      <dgm:prSet/>
      <dgm:spPr/>
      <dgm:t>
        <a:bodyPr/>
        <a:lstStyle/>
        <a:p>
          <a:endParaRPr lang="zh-CN" altLang="en-US"/>
        </a:p>
      </dgm:t>
    </dgm:pt>
    <dgm:pt modelId="{877D1670-CE0C-4586-9CB0-F534B3408DEF}" type="sibTrans" cxnId="{DB677241-90BA-44B1-BA78-6C2231A83581}">
      <dgm:prSet/>
      <dgm:spPr/>
      <dgm:t>
        <a:bodyPr/>
        <a:lstStyle/>
        <a:p>
          <a:endParaRPr lang="zh-CN" altLang="en-US">
            <a:solidFill>
              <a:schemeClr val="tx1"/>
            </a:solidFill>
          </a:endParaRPr>
        </a:p>
      </dgm:t>
    </dgm:pt>
    <dgm:pt modelId="{06705CF9-9AA3-4174-A9EC-C60C3D3C913B}">
      <dgm:prSet/>
      <dgm:spPr/>
      <dgm:t>
        <a:bodyPr/>
        <a:lstStyle/>
        <a:p>
          <a:pPr rtl="0"/>
          <a:r>
            <a:rPr lang="en-US" smtClean="0">
              <a:solidFill>
                <a:schemeClr val="tx1"/>
              </a:solidFill>
            </a:rPr>
            <a:t>6</a:t>
          </a:r>
          <a:r>
            <a:rPr lang="zh-CN" smtClean="0">
              <a:solidFill>
                <a:schemeClr val="tx1"/>
              </a:solidFill>
            </a:rPr>
            <a:t>、散点视觉流程</a:t>
          </a:r>
          <a:endParaRPr lang="zh-CN">
            <a:solidFill>
              <a:schemeClr val="tx1"/>
            </a:solidFill>
          </a:endParaRPr>
        </a:p>
      </dgm:t>
    </dgm:pt>
    <dgm:pt modelId="{67F2C2E1-2A91-45E3-92B3-79DAD7F0A745}" type="parTrans" cxnId="{43B219DE-82DB-4FF4-93CB-A48808D44A49}">
      <dgm:prSet/>
      <dgm:spPr/>
      <dgm:t>
        <a:bodyPr/>
        <a:lstStyle/>
        <a:p>
          <a:endParaRPr lang="zh-CN" altLang="en-US"/>
        </a:p>
      </dgm:t>
    </dgm:pt>
    <dgm:pt modelId="{9EBC8F0B-C58B-4C86-8EAF-98886D77C361}" type="sibTrans" cxnId="{43B219DE-82DB-4FF4-93CB-A48808D44A49}">
      <dgm:prSet/>
      <dgm:spPr/>
      <dgm:t>
        <a:bodyPr/>
        <a:lstStyle/>
        <a:p>
          <a:endParaRPr lang="zh-CN" altLang="en-US">
            <a:solidFill>
              <a:schemeClr val="tx1"/>
            </a:solidFill>
          </a:endParaRPr>
        </a:p>
      </dgm:t>
    </dgm:pt>
    <dgm:pt modelId="{B37468AA-04AD-4773-9D2D-2CBD465C6586}">
      <dgm:prSet/>
      <dgm:spPr/>
      <dgm:t>
        <a:bodyPr/>
        <a:lstStyle/>
        <a:p>
          <a:pPr rtl="0"/>
          <a:r>
            <a:rPr lang="en-US" smtClean="0">
              <a:solidFill>
                <a:schemeClr val="tx1"/>
              </a:solidFill>
            </a:rPr>
            <a:t>7</a:t>
          </a:r>
          <a:r>
            <a:rPr lang="zh-CN" smtClean="0">
              <a:solidFill>
                <a:schemeClr val="tx1"/>
              </a:solidFill>
            </a:rPr>
            <a:t>、最佳视域</a:t>
          </a:r>
          <a:endParaRPr lang="zh-CN">
            <a:solidFill>
              <a:schemeClr val="tx1"/>
            </a:solidFill>
          </a:endParaRPr>
        </a:p>
      </dgm:t>
    </dgm:pt>
    <dgm:pt modelId="{169B384F-2C3B-4695-AF44-E4510C4A9629}" type="parTrans" cxnId="{C91768D7-7165-4FA6-9DAC-C37DE50CDA3D}">
      <dgm:prSet/>
      <dgm:spPr/>
      <dgm:t>
        <a:bodyPr/>
        <a:lstStyle/>
        <a:p>
          <a:endParaRPr lang="zh-CN" altLang="en-US"/>
        </a:p>
      </dgm:t>
    </dgm:pt>
    <dgm:pt modelId="{B97743AC-D88A-49D6-BF82-3A59AFEAC69D}" type="sibTrans" cxnId="{C91768D7-7165-4FA6-9DAC-C37DE50CDA3D}">
      <dgm:prSet/>
      <dgm:spPr/>
      <dgm:t>
        <a:bodyPr/>
        <a:lstStyle/>
        <a:p>
          <a:endParaRPr lang="zh-CN" altLang="en-US">
            <a:solidFill>
              <a:schemeClr val="tx1"/>
            </a:solidFill>
          </a:endParaRPr>
        </a:p>
      </dgm:t>
    </dgm:pt>
    <dgm:pt modelId="{903E4C4A-08B3-4D00-848B-3BF6CF6516D7}" type="pres">
      <dgm:prSet presAssocID="{E644EFB9-9EAF-4B20-BC59-421108585783}" presName="Name0" presStyleCnt="0">
        <dgm:presLayoutVars>
          <dgm:dir/>
        </dgm:presLayoutVars>
      </dgm:prSet>
      <dgm:spPr/>
    </dgm:pt>
    <dgm:pt modelId="{64CA855B-3B1C-4F73-B0C7-EFD7778B4005}" type="pres">
      <dgm:prSet presAssocID="{953138E0-FCEA-4136-B5AA-3946079B6E2B}" presName="noChildren" presStyleCnt="0"/>
      <dgm:spPr/>
    </dgm:pt>
    <dgm:pt modelId="{175AF6DA-C327-4BC8-B8B2-B6F965943F60}" type="pres">
      <dgm:prSet presAssocID="{953138E0-FCEA-4136-B5AA-3946079B6E2B}" presName="gap" presStyleCnt="0"/>
      <dgm:spPr/>
    </dgm:pt>
    <dgm:pt modelId="{060A4C69-1771-4201-98A9-164278C28FA7}" type="pres">
      <dgm:prSet presAssocID="{953138E0-FCEA-4136-B5AA-3946079B6E2B}" presName="medCircle2" presStyleLbl="vennNode1" presStyleIdx="0" presStyleCnt="7"/>
      <dgm:spPr/>
    </dgm:pt>
    <dgm:pt modelId="{75546E33-EBB4-4715-902F-2326E47D3B18}" type="pres">
      <dgm:prSet presAssocID="{953138E0-FCEA-4136-B5AA-3946079B6E2B}" presName="txLvlOnly1" presStyleLbl="revTx" presStyleIdx="0" presStyleCnt="7"/>
      <dgm:spPr/>
    </dgm:pt>
    <dgm:pt modelId="{71D9B5BF-2838-433D-B49E-72AB84F13BC9}" type="pres">
      <dgm:prSet presAssocID="{50BCBF64-A43B-4E91-9446-F0EEFBC11658}" presName="noChildren" presStyleCnt="0"/>
      <dgm:spPr/>
    </dgm:pt>
    <dgm:pt modelId="{11AA23DB-59AC-45AE-98E4-F1658574BC03}" type="pres">
      <dgm:prSet presAssocID="{50BCBF64-A43B-4E91-9446-F0EEFBC11658}" presName="gap" presStyleCnt="0"/>
      <dgm:spPr/>
    </dgm:pt>
    <dgm:pt modelId="{E59877E6-8803-4079-99F1-153D3DA0212D}" type="pres">
      <dgm:prSet presAssocID="{50BCBF64-A43B-4E91-9446-F0EEFBC11658}" presName="medCircle2" presStyleLbl="vennNode1" presStyleIdx="1" presStyleCnt="7"/>
      <dgm:spPr/>
    </dgm:pt>
    <dgm:pt modelId="{E91E0B3F-A887-4D30-BFE4-BD0141571E08}" type="pres">
      <dgm:prSet presAssocID="{50BCBF64-A43B-4E91-9446-F0EEFBC11658}" presName="txLvlOnly1" presStyleLbl="revTx" presStyleIdx="1" presStyleCnt="7"/>
      <dgm:spPr/>
    </dgm:pt>
    <dgm:pt modelId="{21C1ED46-E846-42B8-ADB9-50972C70037D}" type="pres">
      <dgm:prSet presAssocID="{F89754DC-5E8C-46B0-BC99-9D584F5D6A8A}" presName="noChildren" presStyleCnt="0"/>
      <dgm:spPr/>
    </dgm:pt>
    <dgm:pt modelId="{CDD55270-9E68-4755-A164-644DDE9993AB}" type="pres">
      <dgm:prSet presAssocID="{F89754DC-5E8C-46B0-BC99-9D584F5D6A8A}" presName="gap" presStyleCnt="0"/>
      <dgm:spPr/>
    </dgm:pt>
    <dgm:pt modelId="{F66881DB-1B83-48CC-B16E-F3675C60B5FC}" type="pres">
      <dgm:prSet presAssocID="{F89754DC-5E8C-46B0-BC99-9D584F5D6A8A}" presName="medCircle2" presStyleLbl="vennNode1" presStyleIdx="2" presStyleCnt="7"/>
      <dgm:spPr/>
    </dgm:pt>
    <dgm:pt modelId="{3128CD7C-ED3E-4A23-87D4-A9A975610273}" type="pres">
      <dgm:prSet presAssocID="{F89754DC-5E8C-46B0-BC99-9D584F5D6A8A}" presName="txLvlOnly1" presStyleLbl="revTx" presStyleIdx="2" presStyleCnt="7"/>
      <dgm:spPr/>
    </dgm:pt>
    <dgm:pt modelId="{BE80B203-713E-495F-80C7-A8C2F94ABEBB}" type="pres">
      <dgm:prSet presAssocID="{D52515D5-0358-4086-BF0A-FD7DE9E512B3}" presName="noChildren" presStyleCnt="0"/>
      <dgm:spPr/>
    </dgm:pt>
    <dgm:pt modelId="{2F50D6B5-8100-448C-9D24-82561B88496D}" type="pres">
      <dgm:prSet presAssocID="{D52515D5-0358-4086-BF0A-FD7DE9E512B3}" presName="gap" presStyleCnt="0"/>
      <dgm:spPr/>
    </dgm:pt>
    <dgm:pt modelId="{2F5196FC-8F3B-42E9-AD7B-24F41E7C5CF9}" type="pres">
      <dgm:prSet presAssocID="{D52515D5-0358-4086-BF0A-FD7DE9E512B3}" presName="medCircle2" presStyleLbl="vennNode1" presStyleIdx="3" presStyleCnt="7"/>
      <dgm:spPr/>
    </dgm:pt>
    <dgm:pt modelId="{5AD8E945-EC87-46F2-AC67-5E11202A3D8B}" type="pres">
      <dgm:prSet presAssocID="{D52515D5-0358-4086-BF0A-FD7DE9E512B3}" presName="txLvlOnly1" presStyleLbl="revTx" presStyleIdx="3" presStyleCnt="7"/>
      <dgm:spPr/>
    </dgm:pt>
    <dgm:pt modelId="{728D67C0-D0CE-4E50-963B-22D9C2A3E522}" type="pres">
      <dgm:prSet presAssocID="{206C0201-935B-4DF2-A305-860B15DAE073}" presName="noChildren" presStyleCnt="0"/>
      <dgm:spPr/>
    </dgm:pt>
    <dgm:pt modelId="{B3A92068-D3E1-46D7-886F-463874D6C593}" type="pres">
      <dgm:prSet presAssocID="{206C0201-935B-4DF2-A305-860B15DAE073}" presName="gap" presStyleCnt="0"/>
      <dgm:spPr/>
    </dgm:pt>
    <dgm:pt modelId="{31BEECA3-919E-40FC-843B-6D5D689EF66A}" type="pres">
      <dgm:prSet presAssocID="{206C0201-935B-4DF2-A305-860B15DAE073}" presName="medCircle2" presStyleLbl="vennNode1" presStyleIdx="4" presStyleCnt="7"/>
      <dgm:spPr/>
    </dgm:pt>
    <dgm:pt modelId="{6434C384-1A61-4D32-998E-C70868A3E8B8}" type="pres">
      <dgm:prSet presAssocID="{206C0201-935B-4DF2-A305-860B15DAE073}" presName="txLvlOnly1" presStyleLbl="revTx" presStyleIdx="4" presStyleCnt="7"/>
      <dgm:spPr/>
    </dgm:pt>
    <dgm:pt modelId="{3BED0368-0553-457E-9EE6-6D3D918B75B8}" type="pres">
      <dgm:prSet presAssocID="{06705CF9-9AA3-4174-A9EC-C60C3D3C913B}" presName="noChildren" presStyleCnt="0"/>
      <dgm:spPr/>
    </dgm:pt>
    <dgm:pt modelId="{F8CC18B5-B499-44AC-AB1C-D9CA9E3A86E1}" type="pres">
      <dgm:prSet presAssocID="{06705CF9-9AA3-4174-A9EC-C60C3D3C913B}" presName="gap" presStyleCnt="0"/>
      <dgm:spPr/>
    </dgm:pt>
    <dgm:pt modelId="{4BBC7EE8-CE31-4C7D-9294-AD98B5D678C5}" type="pres">
      <dgm:prSet presAssocID="{06705CF9-9AA3-4174-A9EC-C60C3D3C913B}" presName="medCircle2" presStyleLbl="vennNode1" presStyleIdx="5" presStyleCnt="7"/>
      <dgm:spPr/>
    </dgm:pt>
    <dgm:pt modelId="{976CF120-6C68-4E14-8B7B-66731D090AF4}" type="pres">
      <dgm:prSet presAssocID="{06705CF9-9AA3-4174-A9EC-C60C3D3C913B}" presName="txLvlOnly1" presStyleLbl="revTx" presStyleIdx="5" presStyleCnt="7"/>
      <dgm:spPr/>
    </dgm:pt>
    <dgm:pt modelId="{F0189B9E-829D-40A5-9204-4661E6EE6525}" type="pres">
      <dgm:prSet presAssocID="{B37468AA-04AD-4773-9D2D-2CBD465C6586}" presName="noChildren" presStyleCnt="0"/>
      <dgm:spPr/>
    </dgm:pt>
    <dgm:pt modelId="{A3E8D166-A3EA-43FB-90CC-BDB19FC8A4DD}" type="pres">
      <dgm:prSet presAssocID="{B37468AA-04AD-4773-9D2D-2CBD465C6586}" presName="gap" presStyleCnt="0"/>
      <dgm:spPr/>
    </dgm:pt>
    <dgm:pt modelId="{4DC328A4-A161-4328-A608-854DF497AECF}" type="pres">
      <dgm:prSet presAssocID="{B37468AA-04AD-4773-9D2D-2CBD465C6586}" presName="medCircle2" presStyleLbl="vennNode1" presStyleIdx="6" presStyleCnt="7"/>
      <dgm:spPr/>
    </dgm:pt>
    <dgm:pt modelId="{87F30647-68EB-44D8-B395-0061BE8834D2}" type="pres">
      <dgm:prSet presAssocID="{B37468AA-04AD-4773-9D2D-2CBD465C6586}" presName="txLvlOnly1" presStyleLbl="revTx" presStyleIdx="6" presStyleCnt="7"/>
      <dgm:spPr/>
    </dgm:pt>
  </dgm:ptLst>
  <dgm:cxnLst>
    <dgm:cxn modelId="{0153D711-3882-4FA3-B196-FC1154401405}" type="presOf" srcId="{E644EFB9-9EAF-4B20-BC59-421108585783}" destId="{903E4C4A-08B3-4D00-848B-3BF6CF6516D7}" srcOrd="0" destOrd="0" presId="urn:microsoft.com/office/officeart/2008/layout/VerticalCircleList"/>
    <dgm:cxn modelId="{B09A9BB0-41A2-42FF-ACFE-CA67D4C069B0}" type="presOf" srcId="{D52515D5-0358-4086-BF0A-FD7DE9E512B3}" destId="{5AD8E945-EC87-46F2-AC67-5E11202A3D8B}" srcOrd="0" destOrd="0" presId="urn:microsoft.com/office/officeart/2008/layout/VerticalCircleList"/>
    <dgm:cxn modelId="{DB677241-90BA-44B1-BA78-6C2231A83581}" srcId="{E644EFB9-9EAF-4B20-BC59-421108585783}" destId="{206C0201-935B-4DF2-A305-860B15DAE073}" srcOrd="4" destOrd="0" parTransId="{DBAC0494-5B81-437B-9220-C33261968160}" sibTransId="{877D1670-CE0C-4586-9CB0-F534B3408DEF}"/>
    <dgm:cxn modelId="{C0DE2A7D-C99F-4886-A9CE-AF6B5B45EAF9}" srcId="{E644EFB9-9EAF-4B20-BC59-421108585783}" destId="{50BCBF64-A43B-4E91-9446-F0EEFBC11658}" srcOrd="1" destOrd="0" parTransId="{644F4864-5106-4670-8FE7-9435D85293CE}" sibTransId="{EAC5660C-6781-4CE4-81B0-0D828477034C}"/>
    <dgm:cxn modelId="{C91768D7-7165-4FA6-9DAC-C37DE50CDA3D}" srcId="{E644EFB9-9EAF-4B20-BC59-421108585783}" destId="{B37468AA-04AD-4773-9D2D-2CBD465C6586}" srcOrd="6" destOrd="0" parTransId="{169B384F-2C3B-4695-AF44-E4510C4A9629}" sibTransId="{B97743AC-D88A-49D6-BF82-3A59AFEAC69D}"/>
    <dgm:cxn modelId="{D9E673A3-8ACB-4E1E-B3C6-8CB72F0F11A6}" type="presOf" srcId="{B37468AA-04AD-4773-9D2D-2CBD465C6586}" destId="{87F30647-68EB-44D8-B395-0061BE8834D2}" srcOrd="0" destOrd="0" presId="urn:microsoft.com/office/officeart/2008/layout/VerticalCircleList"/>
    <dgm:cxn modelId="{43B219DE-82DB-4FF4-93CB-A48808D44A49}" srcId="{E644EFB9-9EAF-4B20-BC59-421108585783}" destId="{06705CF9-9AA3-4174-A9EC-C60C3D3C913B}" srcOrd="5" destOrd="0" parTransId="{67F2C2E1-2A91-45E3-92B3-79DAD7F0A745}" sibTransId="{9EBC8F0B-C58B-4C86-8EAF-98886D77C361}"/>
    <dgm:cxn modelId="{28B726F1-C91B-4EE0-B97B-8EE753EAE306}" type="presOf" srcId="{06705CF9-9AA3-4174-A9EC-C60C3D3C913B}" destId="{976CF120-6C68-4E14-8B7B-66731D090AF4}" srcOrd="0" destOrd="0" presId="urn:microsoft.com/office/officeart/2008/layout/VerticalCircleList"/>
    <dgm:cxn modelId="{C0A5E5B8-26D4-4913-91FC-A9D344F5317F}" type="presOf" srcId="{206C0201-935B-4DF2-A305-860B15DAE073}" destId="{6434C384-1A61-4D32-998E-C70868A3E8B8}" srcOrd="0" destOrd="0" presId="urn:microsoft.com/office/officeart/2008/layout/VerticalCircleList"/>
    <dgm:cxn modelId="{1D57EAE6-2CAE-440D-A4C0-490365D3DAC6}" type="presOf" srcId="{F89754DC-5E8C-46B0-BC99-9D584F5D6A8A}" destId="{3128CD7C-ED3E-4A23-87D4-A9A975610273}" srcOrd="0" destOrd="0" presId="urn:microsoft.com/office/officeart/2008/layout/VerticalCircleList"/>
    <dgm:cxn modelId="{10083382-6DA8-4C52-BF0C-5AAA6B9D85D7}" type="presOf" srcId="{50BCBF64-A43B-4E91-9446-F0EEFBC11658}" destId="{E91E0B3F-A887-4D30-BFE4-BD0141571E08}" srcOrd="0" destOrd="0" presId="urn:microsoft.com/office/officeart/2008/layout/VerticalCircleList"/>
    <dgm:cxn modelId="{5FD44FE2-7A9C-403B-8FDF-A6DC389E269E}" type="presOf" srcId="{953138E0-FCEA-4136-B5AA-3946079B6E2B}" destId="{75546E33-EBB4-4715-902F-2326E47D3B18}" srcOrd="0" destOrd="0" presId="urn:microsoft.com/office/officeart/2008/layout/VerticalCircleList"/>
    <dgm:cxn modelId="{F1B5A713-33D3-496E-B170-A803E45F23FD}" srcId="{E644EFB9-9EAF-4B20-BC59-421108585783}" destId="{953138E0-FCEA-4136-B5AA-3946079B6E2B}" srcOrd="0" destOrd="0" parTransId="{093F5C1E-301E-4F80-AD4A-EB1A8CFCE0C5}" sibTransId="{F88D5685-5182-4E08-A09D-E60D5888F175}"/>
    <dgm:cxn modelId="{1B4424B1-DDD8-43E0-96DE-90DAC5A10A95}" srcId="{E644EFB9-9EAF-4B20-BC59-421108585783}" destId="{F89754DC-5E8C-46B0-BC99-9D584F5D6A8A}" srcOrd="2" destOrd="0" parTransId="{A683901A-F865-4079-9AAF-073F90CFB45A}" sibTransId="{1FEDB27D-3CEF-4CF0-8342-DB783EE0D5FE}"/>
    <dgm:cxn modelId="{7282CF11-8337-4378-90EF-70DCB4606668}" srcId="{E644EFB9-9EAF-4B20-BC59-421108585783}" destId="{D52515D5-0358-4086-BF0A-FD7DE9E512B3}" srcOrd="3" destOrd="0" parTransId="{0332051E-BBEF-4B5A-9BFC-8DF014764525}" sibTransId="{F35C5873-014B-4181-AE03-D0E8FB705E80}"/>
    <dgm:cxn modelId="{9CF26CD1-8852-429E-AEE0-CC17F1537D69}" type="presParOf" srcId="{903E4C4A-08B3-4D00-848B-3BF6CF6516D7}" destId="{64CA855B-3B1C-4F73-B0C7-EFD7778B4005}" srcOrd="0" destOrd="0" presId="urn:microsoft.com/office/officeart/2008/layout/VerticalCircleList"/>
    <dgm:cxn modelId="{FB3DACA4-23A3-4D6C-82CA-220A0156D7B8}" type="presParOf" srcId="{64CA855B-3B1C-4F73-B0C7-EFD7778B4005}" destId="{175AF6DA-C327-4BC8-B8B2-B6F965943F60}" srcOrd="0" destOrd="0" presId="urn:microsoft.com/office/officeart/2008/layout/VerticalCircleList"/>
    <dgm:cxn modelId="{EB2EA675-815C-4FAE-A5DB-11F04CFBC5A5}" type="presParOf" srcId="{64CA855B-3B1C-4F73-B0C7-EFD7778B4005}" destId="{060A4C69-1771-4201-98A9-164278C28FA7}" srcOrd="1" destOrd="0" presId="urn:microsoft.com/office/officeart/2008/layout/VerticalCircleList"/>
    <dgm:cxn modelId="{133BE349-20CD-4524-88AD-C7D982DA4F12}" type="presParOf" srcId="{64CA855B-3B1C-4F73-B0C7-EFD7778B4005}" destId="{75546E33-EBB4-4715-902F-2326E47D3B18}" srcOrd="2" destOrd="0" presId="urn:microsoft.com/office/officeart/2008/layout/VerticalCircleList"/>
    <dgm:cxn modelId="{A7C8D32F-AADB-4D2E-8C8E-E0C7993227E4}" type="presParOf" srcId="{903E4C4A-08B3-4D00-848B-3BF6CF6516D7}" destId="{71D9B5BF-2838-433D-B49E-72AB84F13BC9}" srcOrd="1" destOrd="0" presId="urn:microsoft.com/office/officeart/2008/layout/VerticalCircleList"/>
    <dgm:cxn modelId="{F485CFD8-A493-4542-9ED6-FF4D11873672}" type="presParOf" srcId="{71D9B5BF-2838-433D-B49E-72AB84F13BC9}" destId="{11AA23DB-59AC-45AE-98E4-F1658574BC03}" srcOrd="0" destOrd="0" presId="urn:microsoft.com/office/officeart/2008/layout/VerticalCircleList"/>
    <dgm:cxn modelId="{F53EA8ED-124C-43CC-B3EC-8BD26C10F4E4}" type="presParOf" srcId="{71D9B5BF-2838-433D-B49E-72AB84F13BC9}" destId="{E59877E6-8803-4079-99F1-153D3DA0212D}" srcOrd="1" destOrd="0" presId="urn:microsoft.com/office/officeart/2008/layout/VerticalCircleList"/>
    <dgm:cxn modelId="{D59BE4B0-34E1-47BE-B5BA-D0B6B448278B}" type="presParOf" srcId="{71D9B5BF-2838-433D-B49E-72AB84F13BC9}" destId="{E91E0B3F-A887-4D30-BFE4-BD0141571E08}" srcOrd="2" destOrd="0" presId="urn:microsoft.com/office/officeart/2008/layout/VerticalCircleList"/>
    <dgm:cxn modelId="{86C372B1-74F0-4DD2-8CAB-EF8E72637A7D}" type="presParOf" srcId="{903E4C4A-08B3-4D00-848B-3BF6CF6516D7}" destId="{21C1ED46-E846-42B8-ADB9-50972C70037D}" srcOrd="2" destOrd="0" presId="urn:microsoft.com/office/officeart/2008/layout/VerticalCircleList"/>
    <dgm:cxn modelId="{DDF18C78-071D-4252-BE85-99FF0BB8D9B6}" type="presParOf" srcId="{21C1ED46-E846-42B8-ADB9-50972C70037D}" destId="{CDD55270-9E68-4755-A164-644DDE9993AB}" srcOrd="0" destOrd="0" presId="urn:microsoft.com/office/officeart/2008/layout/VerticalCircleList"/>
    <dgm:cxn modelId="{EBA31AF3-FC1A-4633-BB3F-F97E9A7FAD39}" type="presParOf" srcId="{21C1ED46-E846-42B8-ADB9-50972C70037D}" destId="{F66881DB-1B83-48CC-B16E-F3675C60B5FC}" srcOrd="1" destOrd="0" presId="urn:microsoft.com/office/officeart/2008/layout/VerticalCircleList"/>
    <dgm:cxn modelId="{D03B042B-184A-4F33-BEE0-6847A45CFD90}" type="presParOf" srcId="{21C1ED46-E846-42B8-ADB9-50972C70037D}" destId="{3128CD7C-ED3E-4A23-87D4-A9A975610273}" srcOrd="2" destOrd="0" presId="urn:microsoft.com/office/officeart/2008/layout/VerticalCircleList"/>
    <dgm:cxn modelId="{423C9858-DE21-4BBD-A477-EB9C646AB0AF}" type="presParOf" srcId="{903E4C4A-08B3-4D00-848B-3BF6CF6516D7}" destId="{BE80B203-713E-495F-80C7-A8C2F94ABEBB}" srcOrd="3" destOrd="0" presId="urn:microsoft.com/office/officeart/2008/layout/VerticalCircleList"/>
    <dgm:cxn modelId="{347562B2-0C27-47E1-9960-0FC0E967EEC3}" type="presParOf" srcId="{BE80B203-713E-495F-80C7-A8C2F94ABEBB}" destId="{2F50D6B5-8100-448C-9D24-82561B88496D}" srcOrd="0" destOrd="0" presId="urn:microsoft.com/office/officeart/2008/layout/VerticalCircleList"/>
    <dgm:cxn modelId="{F200A5B0-05DB-4AE0-AF19-5FFC9D3630A0}" type="presParOf" srcId="{BE80B203-713E-495F-80C7-A8C2F94ABEBB}" destId="{2F5196FC-8F3B-42E9-AD7B-24F41E7C5CF9}" srcOrd="1" destOrd="0" presId="urn:microsoft.com/office/officeart/2008/layout/VerticalCircleList"/>
    <dgm:cxn modelId="{65C005DD-7BAF-4340-AB5B-7EDEA454B1BA}" type="presParOf" srcId="{BE80B203-713E-495F-80C7-A8C2F94ABEBB}" destId="{5AD8E945-EC87-46F2-AC67-5E11202A3D8B}" srcOrd="2" destOrd="0" presId="urn:microsoft.com/office/officeart/2008/layout/VerticalCircleList"/>
    <dgm:cxn modelId="{6C7B4FAF-AC72-45AB-ABFF-B314973FDDC3}" type="presParOf" srcId="{903E4C4A-08B3-4D00-848B-3BF6CF6516D7}" destId="{728D67C0-D0CE-4E50-963B-22D9C2A3E522}" srcOrd="4" destOrd="0" presId="urn:microsoft.com/office/officeart/2008/layout/VerticalCircleList"/>
    <dgm:cxn modelId="{F273F263-CA75-406F-B783-C828FAF422E1}" type="presParOf" srcId="{728D67C0-D0CE-4E50-963B-22D9C2A3E522}" destId="{B3A92068-D3E1-46D7-886F-463874D6C593}" srcOrd="0" destOrd="0" presId="urn:microsoft.com/office/officeart/2008/layout/VerticalCircleList"/>
    <dgm:cxn modelId="{327DD807-E51B-4987-87EE-DFBD83A13D53}" type="presParOf" srcId="{728D67C0-D0CE-4E50-963B-22D9C2A3E522}" destId="{31BEECA3-919E-40FC-843B-6D5D689EF66A}" srcOrd="1" destOrd="0" presId="urn:microsoft.com/office/officeart/2008/layout/VerticalCircleList"/>
    <dgm:cxn modelId="{2EFAB64E-9AE1-4061-9880-98DFA9F914E9}" type="presParOf" srcId="{728D67C0-D0CE-4E50-963B-22D9C2A3E522}" destId="{6434C384-1A61-4D32-998E-C70868A3E8B8}" srcOrd="2" destOrd="0" presId="urn:microsoft.com/office/officeart/2008/layout/VerticalCircleList"/>
    <dgm:cxn modelId="{ADF06913-439F-492C-A9EE-DB71EEE6E2FF}" type="presParOf" srcId="{903E4C4A-08B3-4D00-848B-3BF6CF6516D7}" destId="{3BED0368-0553-457E-9EE6-6D3D918B75B8}" srcOrd="5" destOrd="0" presId="urn:microsoft.com/office/officeart/2008/layout/VerticalCircleList"/>
    <dgm:cxn modelId="{AEA4484F-E639-47F8-AB51-C4FA58317FEA}" type="presParOf" srcId="{3BED0368-0553-457E-9EE6-6D3D918B75B8}" destId="{F8CC18B5-B499-44AC-AB1C-D9CA9E3A86E1}" srcOrd="0" destOrd="0" presId="urn:microsoft.com/office/officeart/2008/layout/VerticalCircleList"/>
    <dgm:cxn modelId="{265B58ED-B6AC-4380-B487-F8CA5A198ABB}" type="presParOf" srcId="{3BED0368-0553-457E-9EE6-6D3D918B75B8}" destId="{4BBC7EE8-CE31-4C7D-9294-AD98B5D678C5}" srcOrd="1" destOrd="0" presId="urn:microsoft.com/office/officeart/2008/layout/VerticalCircleList"/>
    <dgm:cxn modelId="{73924D1E-D462-4839-AEB5-7CA715792ACD}" type="presParOf" srcId="{3BED0368-0553-457E-9EE6-6D3D918B75B8}" destId="{976CF120-6C68-4E14-8B7B-66731D090AF4}" srcOrd="2" destOrd="0" presId="urn:microsoft.com/office/officeart/2008/layout/VerticalCircleList"/>
    <dgm:cxn modelId="{04D81351-A278-44E6-8A32-DEE7E2AAF60E}" type="presParOf" srcId="{903E4C4A-08B3-4D00-848B-3BF6CF6516D7}" destId="{F0189B9E-829D-40A5-9204-4661E6EE6525}" srcOrd="6" destOrd="0" presId="urn:microsoft.com/office/officeart/2008/layout/VerticalCircleList"/>
    <dgm:cxn modelId="{DDEEEE79-A4DB-4BA9-958F-B988DD4D7AB1}" type="presParOf" srcId="{F0189B9E-829D-40A5-9204-4661E6EE6525}" destId="{A3E8D166-A3EA-43FB-90CC-BDB19FC8A4DD}" srcOrd="0" destOrd="0" presId="urn:microsoft.com/office/officeart/2008/layout/VerticalCircleList"/>
    <dgm:cxn modelId="{1E693024-2D34-48AD-92E8-90566E23CB7A}" type="presParOf" srcId="{F0189B9E-829D-40A5-9204-4661E6EE6525}" destId="{4DC328A4-A161-4328-A608-854DF497AECF}" srcOrd="1" destOrd="0" presId="urn:microsoft.com/office/officeart/2008/layout/VerticalCircleList"/>
    <dgm:cxn modelId="{E8076F05-7E02-48C8-BCA8-5DEC92455941}" type="presParOf" srcId="{F0189B9E-829D-40A5-9204-4661E6EE6525}" destId="{87F30647-68EB-44D8-B395-0061BE8834D2}"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68259BB-E5E0-486C-8D8E-5627C18267EF}" type="doc">
      <dgm:prSet loTypeId="urn:microsoft.com/office/officeart/2008/layout/VerticalCircleList" loCatId="list" qsTypeId="urn:microsoft.com/office/officeart/2005/8/quickstyle/simple1" qsCatId="simple" csTypeId="urn:microsoft.com/office/officeart/2005/8/colors/colorful1" csCatId="colorful"/>
      <dgm:spPr/>
      <dgm:t>
        <a:bodyPr/>
        <a:lstStyle/>
        <a:p>
          <a:endParaRPr lang="zh-CN" altLang="en-US"/>
        </a:p>
      </dgm:t>
    </dgm:pt>
    <dgm:pt modelId="{144F4EBF-4AB7-4E70-9B10-DA176A3FCF9E}">
      <dgm:prSet/>
      <dgm:spPr/>
      <dgm:t>
        <a:bodyPr/>
        <a:lstStyle/>
        <a:p>
          <a:pPr rtl="0"/>
          <a:r>
            <a:rPr lang="zh-CN" dirty="0" smtClean="0"/>
            <a:t>竖向视觉流程：给人坚定，直观之感</a:t>
          </a:r>
          <a:r>
            <a:rPr lang="en-US" dirty="0" smtClean="0"/>
            <a:t>  </a:t>
          </a:r>
          <a:endParaRPr lang="zh-CN" dirty="0"/>
        </a:p>
      </dgm:t>
    </dgm:pt>
    <dgm:pt modelId="{90DA9319-86DB-47F5-A342-CDE1F04D6812}" type="parTrans" cxnId="{32983977-5D06-408D-8E80-AD212DFE0B4B}">
      <dgm:prSet/>
      <dgm:spPr/>
      <dgm:t>
        <a:bodyPr/>
        <a:lstStyle/>
        <a:p>
          <a:endParaRPr lang="zh-CN" altLang="en-US"/>
        </a:p>
      </dgm:t>
    </dgm:pt>
    <dgm:pt modelId="{D9E4A90E-4BBD-4535-996A-B08F441F1709}" type="sibTrans" cxnId="{32983977-5D06-408D-8E80-AD212DFE0B4B}">
      <dgm:prSet/>
      <dgm:spPr/>
      <dgm:t>
        <a:bodyPr/>
        <a:lstStyle/>
        <a:p>
          <a:endParaRPr lang="zh-CN" altLang="en-US"/>
        </a:p>
      </dgm:t>
    </dgm:pt>
    <dgm:pt modelId="{37DE4866-3491-4275-B69D-FC73A29C7A08}">
      <dgm:prSet/>
      <dgm:spPr/>
      <dgm:t>
        <a:bodyPr/>
        <a:lstStyle/>
        <a:p>
          <a:pPr rtl="0"/>
          <a:r>
            <a:rPr lang="zh-CN" dirty="0" smtClean="0"/>
            <a:t>横向视觉流程：给人稳定，恬静之感</a:t>
          </a:r>
          <a:r>
            <a:rPr lang="en-US" dirty="0" smtClean="0"/>
            <a:t>  </a:t>
          </a:r>
          <a:endParaRPr lang="zh-CN" dirty="0"/>
        </a:p>
      </dgm:t>
    </dgm:pt>
    <dgm:pt modelId="{E54B7E71-22D0-4ADC-BEC5-AE04DF737B7A}" type="parTrans" cxnId="{BEABA8B7-0A47-491B-B22A-5372A100C6E4}">
      <dgm:prSet/>
      <dgm:spPr/>
      <dgm:t>
        <a:bodyPr/>
        <a:lstStyle/>
        <a:p>
          <a:endParaRPr lang="zh-CN" altLang="en-US"/>
        </a:p>
      </dgm:t>
    </dgm:pt>
    <dgm:pt modelId="{93B0DD53-02E9-4E2E-A7A3-2F29A4387BE7}" type="sibTrans" cxnId="{BEABA8B7-0A47-491B-B22A-5372A100C6E4}">
      <dgm:prSet/>
      <dgm:spPr/>
      <dgm:t>
        <a:bodyPr/>
        <a:lstStyle/>
        <a:p>
          <a:endParaRPr lang="zh-CN" altLang="en-US"/>
        </a:p>
      </dgm:t>
    </dgm:pt>
    <dgm:pt modelId="{D52D116E-FFF0-4082-B02F-138A29BD1748}">
      <dgm:prSet/>
      <dgm:spPr/>
      <dgm:t>
        <a:bodyPr/>
        <a:lstStyle/>
        <a:p>
          <a:pPr rtl="0"/>
          <a:r>
            <a:rPr lang="zh-CN" smtClean="0"/>
            <a:t>斜向视觉流程：给人运动，活泼之感</a:t>
          </a:r>
          <a:r>
            <a:rPr lang="en-US" smtClean="0"/>
            <a:t>   </a:t>
          </a:r>
          <a:endParaRPr lang="zh-CN"/>
        </a:p>
      </dgm:t>
    </dgm:pt>
    <dgm:pt modelId="{D02F1455-4050-4E8F-9BAA-13DBD8369A8E}" type="parTrans" cxnId="{E8FD9CBF-441C-4580-8759-D73C127DFB80}">
      <dgm:prSet/>
      <dgm:spPr/>
      <dgm:t>
        <a:bodyPr/>
        <a:lstStyle/>
        <a:p>
          <a:endParaRPr lang="zh-CN" altLang="en-US"/>
        </a:p>
      </dgm:t>
    </dgm:pt>
    <dgm:pt modelId="{5ABB5D63-2E01-451C-8B35-FB7F83DBC009}" type="sibTrans" cxnId="{E8FD9CBF-441C-4580-8759-D73C127DFB80}">
      <dgm:prSet/>
      <dgm:spPr/>
      <dgm:t>
        <a:bodyPr/>
        <a:lstStyle/>
        <a:p>
          <a:endParaRPr lang="zh-CN" altLang="en-US"/>
        </a:p>
      </dgm:t>
    </dgm:pt>
    <dgm:pt modelId="{0CA9F4B7-E8DE-4B3B-A5FF-703085F88799}" type="pres">
      <dgm:prSet presAssocID="{668259BB-E5E0-486C-8D8E-5627C18267EF}" presName="Name0" presStyleCnt="0">
        <dgm:presLayoutVars>
          <dgm:dir/>
        </dgm:presLayoutVars>
      </dgm:prSet>
      <dgm:spPr/>
    </dgm:pt>
    <dgm:pt modelId="{E4297219-066B-48A6-985E-21E3BA77F023}" type="pres">
      <dgm:prSet presAssocID="{144F4EBF-4AB7-4E70-9B10-DA176A3FCF9E}" presName="noChildren" presStyleCnt="0"/>
      <dgm:spPr/>
    </dgm:pt>
    <dgm:pt modelId="{ABC51936-84BF-4BD0-A97E-C1374BB1C3AE}" type="pres">
      <dgm:prSet presAssocID="{144F4EBF-4AB7-4E70-9B10-DA176A3FCF9E}" presName="gap" presStyleCnt="0"/>
      <dgm:spPr/>
    </dgm:pt>
    <dgm:pt modelId="{5FCF820F-17A4-4737-BB15-68BC311B596A}" type="pres">
      <dgm:prSet presAssocID="{144F4EBF-4AB7-4E70-9B10-DA176A3FCF9E}" presName="medCircle2" presStyleLbl="vennNode1" presStyleIdx="0" presStyleCnt="3"/>
      <dgm:spPr/>
    </dgm:pt>
    <dgm:pt modelId="{D7A67EA0-D346-42A0-8BB9-14689B95E88C}" type="pres">
      <dgm:prSet presAssocID="{144F4EBF-4AB7-4E70-9B10-DA176A3FCF9E}" presName="txLvlOnly1" presStyleLbl="revTx" presStyleIdx="0" presStyleCnt="3"/>
      <dgm:spPr/>
    </dgm:pt>
    <dgm:pt modelId="{34E50EE7-4AC2-4818-999E-3732AE486089}" type="pres">
      <dgm:prSet presAssocID="{37DE4866-3491-4275-B69D-FC73A29C7A08}" presName="noChildren" presStyleCnt="0"/>
      <dgm:spPr/>
    </dgm:pt>
    <dgm:pt modelId="{4C94F3E2-A5DB-423D-B149-9E5A50985DF1}" type="pres">
      <dgm:prSet presAssocID="{37DE4866-3491-4275-B69D-FC73A29C7A08}" presName="gap" presStyleCnt="0"/>
      <dgm:spPr/>
    </dgm:pt>
    <dgm:pt modelId="{1315EA2E-A20E-4D6B-A763-3A3B814FC46A}" type="pres">
      <dgm:prSet presAssocID="{37DE4866-3491-4275-B69D-FC73A29C7A08}" presName="medCircle2" presStyleLbl="vennNode1" presStyleIdx="1" presStyleCnt="3"/>
      <dgm:spPr/>
    </dgm:pt>
    <dgm:pt modelId="{9DA00B00-25B5-4311-A25A-BDF68C8E4E8C}" type="pres">
      <dgm:prSet presAssocID="{37DE4866-3491-4275-B69D-FC73A29C7A08}" presName="txLvlOnly1" presStyleLbl="revTx" presStyleIdx="1" presStyleCnt="3"/>
      <dgm:spPr/>
    </dgm:pt>
    <dgm:pt modelId="{27675315-B4D8-45A6-A0E4-494D7B7CA2C8}" type="pres">
      <dgm:prSet presAssocID="{D52D116E-FFF0-4082-B02F-138A29BD1748}" presName="noChildren" presStyleCnt="0"/>
      <dgm:spPr/>
    </dgm:pt>
    <dgm:pt modelId="{1EBA57E2-B5B9-43BA-8353-AE981B68196A}" type="pres">
      <dgm:prSet presAssocID="{D52D116E-FFF0-4082-B02F-138A29BD1748}" presName="gap" presStyleCnt="0"/>
      <dgm:spPr/>
    </dgm:pt>
    <dgm:pt modelId="{DE29F1D1-8C45-4360-A1D6-1DEF69EFAB01}" type="pres">
      <dgm:prSet presAssocID="{D52D116E-FFF0-4082-B02F-138A29BD1748}" presName="medCircle2" presStyleLbl="vennNode1" presStyleIdx="2" presStyleCnt="3"/>
      <dgm:spPr/>
    </dgm:pt>
    <dgm:pt modelId="{3A8992A7-10BF-45D0-8352-34C13C12C8F5}" type="pres">
      <dgm:prSet presAssocID="{D52D116E-FFF0-4082-B02F-138A29BD1748}" presName="txLvlOnly1" presStyleLbl="revTx" presStyleIdx="2" presStyleCnt="3"/>
      <dgm:spPr/>
    </dgm:pt>
  </dgm:ptLst>
  <dgm:cxnLst>
    <dgm:cxn modelId="{FAB4AD42-97E1-4438-AFE3-5A0534F1E2B0}" type="presOf" srcId="{668259BB-E5E0-486C-8D8E-5627C18267EF}" destId="{0CA9F4B7-E8DE-4B3B-A5FF-703085F88799}" srcOrd="0" destOrd="0" presId="urn:microsoft.com/office/officeart/2008/layout/VerticalCircleList"/>
    <dgm:cxn modelId="{E4B5ACA7-854E-4D9D-ABF1-5D1347928653}" type="presOf" srcId="{144F4EBF-4AB7-4E70-9B10-DA176A3FCF9E}" destId="{D7A67EA0-D346-42A0-8BB9-14689B95E88C}" srcOrd="0" destOrd="0" presId="urn:microsoft.com/office/officeart/2008/layout/VerticalCircleList"/>
    <dgm:cxn modelId="{B52F6A48-9515-4DA1-9F14-25B702D60B76}" type="presOf" srcId="{37DE4866-3491-4275-B69D-FC73A29C7A08}" destId="{9DA00B00-25B5-4311-A25A-BDF68C8E4E8C}" srcOrd="0" destOrd="0" presId="urn:microsoft.com/office/officeart/2008/layout/VerticalCircleList"/>
    <dgm:cxn modelId="{83C7A476-B40B-4696-BF37-71F8F16A6E1D}" type="presOf" srcId="{D52D116E-FFF0-4082-B02F-138A29BD1748}" destId="{3A8992A7-10BF-45D0-8352-34C13C12C8F5}" srcOrd="0" destOrd="0" presId="urn:microsoft.com/office/officeart/2008/layout/VerticalCircleList"/>
    <dgm:cxn modelId="{E8FD9CBF-441C-4580-8759-D73C127DFB80}" srcId="{668259BB-E5E0-486C-8D8E-5627C18267EF}" destId="{D52D116E-FFF0-4082-B02F-138A29BD1748}" srcOrd="2" destOrd="0" parTransId="{D02F1455-4050-4E8F-9BAA-13DBD8369A8E}" sibTransId="{5ABB5D63-2E01-451C-8B35-FB7F83DBC009}"/>
    <dgm:cxn modelId="{BEABA8B7-0A47-491B-B22A-5372A100C6E4}" srcId="{668259BB-E5E0-486C-8D8E-5627C18267EF}" destId="{37DE4866-3491-4275-B69D-FC73A29C7A08}" srcOrd="1" destOrd="0" parTransId="{E54B7E71-22D0-4ADC-BEC5-AE04DF737B7A}" sibTransId="{93B0DD53-02E9-4E2E-A7A3-2F29A4387BE7}"/>
    <dgm:cxn modelId="{32983977-5D06-408D-8E80-AD212DFE0B4B}" srcId="{668259BB-E5E0-486C-8D8E-5627C18267EF}" destId="{144F4EBF-4AB7-4E70-9B10-DA176A3FCF9E}" srcOrd="0" destOrd="0" parTransId="{90DA9319-86DB-47F5-A342-CDE1F04D6812}" sibTransId="{D9E4A90E-4BBD-4535-996A-B08F441F1709}"/>
    <dgm:cxn modelId="{80CDE746-6C32-4303-B6F2-64B8A73A67DA}" type="presParOf" srcId="{0CA9F4B7-E8DE-4B3B-A5FF-703085F88799}" destId="{E4297219-066B-48A6-985E-21E3BA77F023}" srcOrd="0" destOrd="0" presId="urn:microsoft.com/office/officeart/2008/layout/VerticalCircleList"/>
    <dgm:cxn modelId="{81AC66C3-6016-4E6F-A7F5-E83A66C5E7B7}" type="presParOf" srcId="{E4297219-066B-48A6-985E-21E3BA77F023}" destId="{ABC51936-84BF-4BD0-A97E-C1374BB1C3AE}" srcOrd="0" destOrd="0" presId="urn:microsoft.com/office/officeart/2008/layout/VerticalCircleList"/>
    <dgm:cxn modelId="{87637641-BC9B-403D-A7E9-B69B7441763B}" type="presParOf" srcId="{E4297219-066B-48A6-985E-21E3BA77F023}" destId="{5FCF820F-17A4-4737-BB15-68BC311B596A}" srcOrd="1" destOrd="0" presId="urn:microsoft.com/office/officeart/2008/layout/VerticalCircleList"/>
    <dgm:cxn modelId="{1C49D3B1-DC35-419B-BA28-72F4FE3C7525}" type="presParOf" srcId="{E4297219-066B-48A6-985E-21E3BA77F023}" destId="{D7A67EA0-D346-42A0-8BB9-14689B95E88C}" srcOrd="2" destOrd="0" presId="urn:microsoft.com/office/officeart/2008/layout/VerticalCircleList"/>
    <dgm:cxn modelId="{C417693F-EF83-4DE6-B675-1296B2975356}" type="presParOf" srcId="{0CA9F4B7-E8DE-4B3B-A5FF-703085F88799}" destId="{34E50EE7-4AC2-4818-999E-3732AE486089}" srcOrd="1" destOrd="0" presId="urn:microsoft.com/office/officeart/2008/layout/VerticalCircleList"/>
    <dgm:cxn modelId="{C38529F7-9362-400C-92C4-FD705C853F42}" type="presParOf" srcId="{34E50EE7-4AC2-4818-999E-3732AE486089}" destId="{4C94F3E2-A5DB-423D-B149-9E5A50985DF1}" srcOrd="0" destOrd="0" presId="urn:microsoft.com/office/officeart/2008/layout/VerticalCircleList"/>
    <dgm:cxn modelId="{508E11FA-1E37-44A7-8F75-A559E0925AA7}" type="presParOf" srcId="{34E50EE7-4AC2-4818-999E-3732AE486089}" destId="{1315EA2E-A20E-4D6B-A763-3A3B814FC46A}" srcOrd="1" destOrd="0" presId="urn:microsoft.com/office/officeart/2008/layout/VerticalCircleList"/>
    <dgm:cxn modelId="{8AD2CDA5-C5C3-425D-A215-A4C561DD712D}" type="presParOf" srcId="{34E50EE7-4AC2-4818-999E-3732AE486089}" destId="{9DA00B00-25B5-4311-A25A-BDF68C8E4E8C}" srcOrd="2" destOrd="0" presId="urn:microsoft.com/office/officeart/2008/layout/VerticalCircleList"/>
    <dgm:cxn modelId="{A2ECFF41-5BEB-4A11-A9BE-D9F2FFE38BD8}" type="presParOf" srcId="{0CA9F4B7-E8DE-4B3B-A5FF-703085F88799}" destId="{27675315-B4D8-45A6-A0E4-494D7B7CA2C8}" srcOrd="2" destOrd="0" presId="urn:microsoft.com/office/officeart/2008/layout/VerticalCircleList"/>
    <dgm:cxn modelId="{149DDC2C-AC11-4E7B-9345-41C4B0ECC754}" type="presParOf" srcId="{27675315-B4D8-45A6-A0E4-494D7B7CA2C8}" destId="{1EBA57E2-B5B9-43BA-8353-AE981B68196A}" srcOrd="0" destOrd="0" presId="urn:microsoft.com/office/officeart/2008/layout/VerticalCircleList"/>
    <dgm:cxn modelId="{F6BD1D4F-4997-47ED-B215-9510852EAECC}" type="presParOf" srcId="{27675315-B4D8-45A6-A0E4-494D7B7CA2C8}" destId="{DE29F1D1-8C45-4360-A1D6-1DEF69EFAB01}" srcOrd="1" destOrd="0" presId="urn:microsoft.com/office/officeart/2008/layout/VerticalCircleList"/>
    <dgm:cxn modelId="{37B1D742-5225-42D2-A491-B6DAECD59EB4}" type="presParOf" srcId="{27675315-B4D8-45A6-A0E4-494D7B7CA2C8}" destId="{3A8992A7-10BF-45D0-8352-34C13C12C8F5}"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5DC32-C731-415B-97C3-D172CDD9A4CF}">
      <dsp:nvSpPr>
        <dsp:cNvPr id="0" name=""/>
        <dsp:cNvSpPr/>
      </dsp:nvSpPr>
      <dsp:spPr>
        <a:xfrm rot="10800000">
          <a:off x="1288640" y="1544"/>
          <a:ext cx="4357564" cy="764234"/>
        </a:xfrm>
        <a:prstGeom prst="homePlate">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006" tIns="114300" rIns="213360" bIns="114300" numCol="1" spcCol="1270" anchor="ctr" anchorCtr="0">
          <a:noAutofit/>
        </a:bodyPr>
        <a:lstStyle/>
        <a:p>
          <a:pPr lvl="0" algn="ctr" defTabSz="1333500" rtl="0">
            <a:lnSpc>
              <a:spcPct val="90000"/>
            </a:lnSpc>
            <a:spcBef>
              <a:spcPct val="0"/>
            </a:spcBef>
            <a:spcAft>
              <a:spcPct val="35000"/>
            </a:spcAft>
          </a:pPr>
          <a:r>
            <a:rPr lang="zh-CN" sz="3000" kern="1200" dirty="0" smtClean="0"/>
            <a:t>一、思想性与单一性</a:t>
          </a:r>
          <a:endParaRPr lang="zh-CN" sz="3000" kern="1200" dirty="0"/>
        </a:p>
      </dsp:txBody>
      <dsp:txXfrm rot="10800000">
        <a:off x="1479698" y="1544"/>
        <a:ext cx="4166506" cy="764234"/>
      </dsp:txXfrm>
    </dsp:sp>
    <dsp:sp modelId="{B43A15FE-1633-44BB-8E96-456136951FD0}">
      <dsp:nvSpPr>
        <dsp:cNvPr id="0" name=""/>
        <dsp:cNvSpPr/>
      </dsp:nvSpPr>
      <dsp:spPr>
        <a:xfrm>
          <a:off x="906523" y="1544"/>
          <a:ext cx="764234" cy="764234"/>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8000" r="-28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6FE184-0F62-460C-A2A4-E5F87F3866C5}">
      <dsp:nvSpPr>
        <dsp:cNvPr id="0" name=""/>
        <dsp:cNvSpPr/>
      </dsp:nvSpPr>
      <dsp:spPr>
        <a:xfrm rot="10800000">
          <a:off x="1288640" y="993908"/>
          <a:ext cx="4357564" cy="764234"/>
        </a:xfrm>
        <a:prstGeom prst="homePlate">
          <a:avLst/>
        </a:prstGeom>
        <a:solidFill>
          <a:schemeClr val="accent3">
            <a:hueOff val="1250489"/>
            <a:satOff val="-13006"/>
            <a:lumOff val="-209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006" tIns="114300" rIns="213360" bIns="114300" numCol="1" spcCol="1270" anchor="ctr" anchorCtr="0">
          <a:noAutofit/>
        </a:bodyPr>
        <a:lstStyle/>
        <a:p>
          <a:pPr lvl="0" algn="ctr" defTabSz="1333500" rtl="0">
            <a:lnSpc>
              <a:spcPct val="90000"/>
            </a:lnSpc>
            <a:spcBef>
              <a:spcPct val="0"/>
            </a:spcBef>
            <a:spcAft>
              <a:spcPct val="35000"/>
            </a:spcAft>
          </a:pPr>
          <a:r>
            <a:rPr lang="zh-CN" sz="3000" kern="1200" dirty="0" smtClean="0"/>
            <a:t>二、艺术性与装饰性 </a:t>
          </a:r>
          <a:endParaRPr lang="zh-CN" sz="3000" kern="1200" dirty="0"/>
        </a:p>
      </dsp:txBody>
      <dsp:txXfrm rot="10800000">
        <a:off x="1479698" y="993908"/>
        <a:ext cx="4166506" cy="764234"/>
      </dsp:txXfrm>
    </dsp:sp>
    <dsp:sp modelId="{A059C620-1CBB-42F8-9A06-7531910589DF}">
      <dsp:nvSpPr>
        <dsp:cNvPr id="0" name=""/>
        <dsp:cNvSpPr/>
      </dsp:nvSpPr>
      <dsp:spPr>
        <a:xfrm>
          <a:off x="906523" y="993908"/>
          <a:ext cx="764234" cy="764234"/>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9000" b="-19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33A183-ABF6-44A9-B930-F757D59CBC3F}">
      <dsp:nvSpPr>
        <dsp:cNvPr id="0" name=""/>
        <dsp:cNvSpPr/>
      </dsp:nvSpPr>
      <dsp:spPr>
        <a:xfrm rot="10800000">
          <a:off x="1288640" y="1986272"/>
          <a:ext cx="4357564" cy="764234"/>
        </a:xfrm>
        <a:prstGeom prst="homePlate">
          <a:avLst/>
        </a:prstGeom>
        <a:solidFill>
          <a:schemeClr val="accent3">
            <a:hueOff val="2500979"/>
            <a:satOff val="-26013"/>
            <a:lumOff val="-4183"/>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006" tIns="114300" rIns="213360" bIns="114300" numCol="1" spcCol="1270" anchor="ctr" anchorCtr="0">
          <a:noAutofit/>
        </a:bodyPr>
        <a:lstStyle/>
        <a:p>
          <a:pPr lvl="0" algn="ctr" defTabSz="1333500" rtl="0">
            <a:lnSpc>
              <a:spcPct val="90000"/>
            </a:lnSpc>
            <a:spcBef>
              <a:spcPct val="0"/>
            </a:spcBef>
            <a:spcAft>
              <a:spcPct val="35000"/>
            </a:spcAft>
          </a:pPr>
          <a:r>
            <a:rPr lang="zh-CN" altLang="zh-CN" sz="3000" kern="1200" dirty="0" smtClean="0">
              <a:latin typeface="+mj-ea"/>
              <a:ea typeface="+mj-ea"/>
            </a:rPr>
            <a:t>三、趣味性与独创性 </a:t>
          </a:r>
          <a:endParaRPr lang="zh-CN" sz="3000" kern="1200" dirty="0"/>
        </a:p>
      </dsp:txBody>
      <dsp:txXfrm rot="10800000">
        <a:off x="1479698" y="1986272"/>
        <a:ext cx="4166506" cy="764234"/>
      </dsp:txXfrm>
    </dsp:sp>
    <dsp:sp modelId="{1BB54376-381F-4B07-A82D-9A6826079D2E}">
      <dsp:nvSpPr>
        <dsp:cNvPr id="0" name=""/>
        <dsp:cNvSpPr/>
      </dsp:nvSpPr>
      <dsp:spPr>
        <a:xfrm>
          <a:off x="906523" y="1986272"/>
          <a:ext cx="764234" cy="764234"/>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BED1A9-5953-41C3-812C-105762C6F043}">
      <dsp:nvSpPr>
        <dsp:cNvPr id="0" name=""/>
        <dsp:cNvSpPr/>
      </dsp:nvSpPr>
      <dsp:spPr>
        <a:xfrm rot="10800000">
          <a:off x="1288640" y="2978636"/>
          <a:ext cx="4357564" cy="764234"/>
        </a:xfrm>
        <a:prstGeom prst="homePlate">
          <a:avLst/>
        </a:prstGeom>
        <a:solidFill>
          <a:schemeClr val="accent3">
            <a:hueOff val="3751468"/>
            <a:satOff val="-39019"/>
            <a:lumOff val="-627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006" tIns="114300" rIns="213360" bIns="114300" numCol="1" spcCol="1270" anchor="ctr" anchorCtr="0">
          <a:noAutofit/>
        </a:bodyPr>
        <a:lstStyle/>
        <a:p>
          <a:pPr lvl="0" algn="ctr" defTabSz="1333500" rtl="0">
            <a:lnSpc>
              <a:spcPct val="90000"/>
            </a:lnSpc>
            <a:spcBef>
              <a:spcPct val="0"/>
            </a:spcBef>
            <a:spcAft>
              <a:spcPct val="35000"/>
            </a:spcAft>
          </a:pPr>
          <a:r>
            <a:rPr lang="zh-CN" altLang="zh-CN" sz="3000" kern="1200" dirty="0" smtClean="0">
              <a:latin typeface="+mj-ea"/>
              <a:ea typeface="+mj-ea"/>
            </a:rPr>
            <a:t>四、整体性与协调性 </a:t>
          </a:r>
          <a:endParaRPr lang="zh-CN" sz="3000" kern="1200" dirty="0"/>
        </a:p>
      </dsp:txBody>
      <dsp:txXfrm rot="10800000">
        <a:off x="1479698" y="2978636"/>
        <a:ext cx="4166506" cy="764234"/>
      </dsp:txXfrm>
    </dsp:sp>
    <dsp:sp modelId="{EAE42D62-78FB-4A70-AB02-ADF15E5DA76D}">
      <dsp:nvSpPr>
        <dsp:cNvPr id="0" name=""/>
        <dsp:cNvSpPr/>
      </dsp:nvSpPr>
      <dsp:spPr>
        <a:xfrm>
          <a:off x="906523" y="2978636"/>
          <a:ext cx="764234" cy="764234"/>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8000" r="-28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B7A082-9C97-41FD-921D-EFBACF533EBC}">
      <dsp:nvSpPr>
        <dsp:cNvPr id="0" name=""/>
        <dsp:cNvSpPr/>
      </dsp:nvSpPr>
      <dsp:spPr>
        <a:xfrm>
          <a:off x="0" y="398021"/>
          <a:ext cx="3929914" cy="53069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27A445-0F02-445F-B573-92B4028EBBAC}">
      <dsp:nvSpPr>
        <dsp:cNvPr id="0" name=""/>
        <dsp:cNvSpPr/>
      </dsp:nvSpPr>
      <dsp:spPr>
        <a:xfrm>
          <a:off x="43" y="0"/>
          <a:ext cx="1725285" cy="530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rtl="0">
            <a:lnSpc>
              <a:spcPct val="90000"/>
            </a:lnSpc>
            <a:spcBef>
              <a:spcPct val="0"/>
            </a:spcBef>
            <a:spcAft>
              <a:spcPct val="35000"/>
            </a:spcAft>
          </a:pPr>
          <a:r>
            <a:rPr lang="en-US" sz="1800" kern="1200" dirty="0" smtClean="0">
              <a:solidFill>
                <a:schemeClr val="accent2">
                  <a:lumMod val="75000"/>
                </a:schemeClr>
              </a:solidFill>
            </a:rPr>
            <a:t>C</a:t>
          </a:r>
          <a:r>
            <a:rPr lang="zh-CN" sz="1800" kern="1200" dirty="0" smtClean="0">
              <a:solidFill>
                <a:schemeClr val="accent2">
                  <a:lumMod val="75000"/>
                </a:schemeClr>
              </a:solidFill>
            </a:rPr>
            <a:t>型</a:t>
          </a:r>
          <a:endParaRPr lang="zh-CN" sz="1800" kern="1200" dirty="0">
            <a:solidFill>
              <a:schemeClr val="accent2">
                <a:lumMod val="75000"/>
              </a:schemeClr>
            </a:solidFill>
          </a:endParaRPr>
        </a:p>
      </dsp:txBody>
      <dsp:txXfrm>
        <a:off x="43" y="0"/>
        <a:ext cx="1725285" cy="530695"/>
      </dsp:txXfrm>
    </dsp:sp>
    <dsp:sp modelId="{4586F026-103E-4E5B-99F3-987BBA9EF5E8}">
      <dsp:nvSpPr>
        <dsp:cNvPr id="0" name=""/>
        <dsp:cNvSpPr/>
      </dsp:nvSpPr>
      <dsp:spPr>
        <a:xfrm>
          <a:off x="796349" y="597032"/>
          <a:ext cx="132673" cy="132673"/>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116BCD-8277-4C74-B2A7-FFA7ACDA35EC}">
      <dsp:nvSpPr>
        <dsp:cNvPr id="0" name=""/>
        <dsp:cNvSpPr/>
      </dsp:nvSpPr>
      <dsp:spPr>
        <a:xfrm>
          <a:off x="1811593" y="796043"/>
          <a:ext cx="1725285" cy="530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0">
            <a:lnSpc>
              <a:spcPct val="90000"/>
            </a:lnSpc>
            <a:spcBef>
              <a:spcPct val="0"/>
            </a:spcBef>
            <a:spcAft>
              <a:spcPct val="35000"/>
            </a:spcAft>
          </a:pPr>
          <a:r>
            <a:rPr lang="en-US" sz="1800" kern="1200" smtClean="0">
              <a:solidFill>
                <a:schemeClr val="accent2">
                  <a:lumMod val="75000"/>
                </a:schemeClr>
              </a:solidFill>
            </a:rPr>
            <a:t>S</a:t>
          </a:r>
          <a:r>
            <a:rPr lang="zh-CN" sz="1800" kern="1200" smtClean="0">
              <a:solidFill>
                <a:schemeClr val="accent2">
                  <a:lumMod val="75000"/>
                </a:schemeClr>
              </a:solidFill>
            </a:rPr>
            <a:t>型</a:t>
          </a:r>
          <a:endParaRPr lang="zh-CN" sz="1800" kern="1200">
            <a:solidFill>
              <a:schemeClr val="accent2">
                <a:lumMod val="75000"/>
              </a:schemeClr>
            </a:solidFill>
          </a:endParaRPr>
        </a:p>
      </dsp:txBody>
      <dsp:txXfrm>
        <a:off x="1811593" y="796043"/>
        <a:ext cx="1725285" cy="530695"/>
      </dsp:txXfrm>
    </dsp:sp>
    <dsp:sp modelId="{1AAD8E5A-3B2B-4855-998E-2EFC06F03D18}">
      <dsp:nvSpPr>
        <dsp:cNvPr id="0" name=""/>
        <dsp:cNvSpPr/>
      </dsp:nvSpPr>
      <dsp:spPr>
        <a:xfrm>
          <a:off x="2607899" y="597032"/>
          <a:ext cx="132673" cy="132673"/>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7E3965-2B08-4F76-9885-667B2D2A209B}">
      <dsp:nvSpPr>
        <dsp:cNvPr id="0" name=""/>
        <dsp:cNvSpPr/>
      </dsp:nvSpPr>
      <dsp:spPr>
        <a:xfrm>
          <a:off x="0" y="44421"/>
          <a:ext cx="7056784" cy="567084"/>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上部：给人积极高昂、轻快、飘浮之感；</a:t>
          </a:r>
          <a:endParaRPr lang="zh-CN" sz="2000" kern="1200"/>
        </a:p>
      </dsp:txBody>
      <dsp:txXfrm>
        <a:off x="27683" y="72104"/>
        <a:ext cx="7001418" cy="511718"/>
      </dsp:txXfrm>
    </dsp:sp>
    <dsp:sp modelId="{EBBDA409-AD92-4511-895B-97D534B533D9}">
      <dsp:nvSpPr>
        <dsp:cNvPr id="0" name=""/>
        <dsp:cNvSpPr/>
      </dsp:nvSpPr>
      <dsp:spPr>
        <a:xfrm>
          <a:off x="0" y="669106"/>
          <a:ext cx="7056784" cy="567084"/>
        </a:xfrm>
        <a:prstGeom prst="roundRect">
          <a:avLst/>
        </a:prstGeom>
        <a:solidFill>
          <a:schemeClr val="accent3">
            <a:hueOff val="1250489"/>
            <a:satOff val="-13006"/>
            <a:lumOff val="-209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下部：给人压抑、沉重、消沉、限制、低矮和稳定的印象。</a:t>
          </a:r>
          <a:endParaRPr lang="zh-CN" sz="2000" kern="1200"/>
        </a:p>
      </dsp:txBody>
      <dsp:txXfrm>
        <a:off x="27683" y="696789"/>
        <a:ext cx="7001418" cy="511718"/>
      </dsp:txXfrm>
    </dsp:sp>
    <dsp:sp modelId="{B3B458A5-3BDF-40B8-A611-CB9FC1011EFD}">
      <dsp:nvSpPr>
        <dsp:cNvPr id="0" name=""/>
        <dsp:cNvSpPr/>
      </dsp:nvSpPr>
      <dsp:spPr>
        <a:xfrm>
          <a:off x="0" y="1293790"/>
          <a:ext cx="7056784" cy="567084"/>
        </a:xfrm>
        <a:prstGeom prst="roundRect">
          <a:avLst/>
        </a:prstGeom>
        <a:solidFill>
          <a:schemeClr val="accent3">
            <a:hueOff val="2500979"/>
            <a:satOff val="-26013"/>
            <a:lumOff val="-4183"/>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左侧：感觉轻便、自由、舒展，富于活力；</a:t>
          </a:r>
          <a:endParaRPr lang="zh-CN" sz="2000" kern="1200"/>
        </a:p>
      </dsp:txBody>
      <dsp:txXfrm>
        <a:off x="27683" y="1321473"/>
        <a:ext cx="7001418" cy="511718"/>
      </dsp:txXfrm>
    </dsp:sp>
    <dsp:sp modelId="{2F044ED5-A70A-4C4D-9EAD-01DA86F5864E}">
      <dsp:nvSpPr>
        <dsp:cNvPr id="0" name=""/>
        <dsp:cNvSpPr/>
      </dsp:nvSpPr>
      <dsp:spPr>
        <a:xfrm>
          <a:off x="0" y="1918474"/>
          <a:ext cx="7056784" cy="567084"/>
        </a:xfrm>
        <a:prstGeom prst="roundRect">
          <a:avLst/>
        </a:prstGeom>
        <a:solidFill>
          <a:schemeClr val="accent3">
            <a:hueOff val="3751468"/>
            <a:satOff val="-39019"/>
            <a:lumOff val="-627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右侧：感觉紧促、局限却又庄重。</a:t>
          </a:r>
          <a:endParaRPr lang="zh-CN" sz="2000" kern="1200"/>
        </a:p>
      </dsp:txBody>
      <dsp:txXfrm>
        <a:off x="27683" y="1946157"/>
        <a:ext cx="7001418" cy="51171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DED43-C442-42B0-97F9-F36484C998A0}">
      <dsp:nvSpPr>
        <dsp:cNvPr id="0" name=""/>
        <dsp:cNvSpPr/>
      </dsp:nvSpPr>
      <dsp:spPr>
        <a:xfrm>
          <a:off x="13417" y="514570"/>
          <a:ext cx="1480400" cy="1471148"/>
        </a:xfrm>
        <a:prstGeom prst="roundRect">
          <a:avLst>
            <a:gd name="adj" fmla="val 10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sz="1800" kern="1200" smtClean="0"/>
            <a:t>第一步：确定主题（需要传达的信息）。 </a:t>
          </a:r>
          <a:endParaRPr lang="zh-CN" sz="1800" kern="1200"/>
        </a:p>
      </dsp:txBody>
      <dsp:txXfrm>
        <a:off x="56505" y="557658"/>
        <a:ext cx="1394224" cy="1384972"/>
      </dsp:txXfrm>
    </dsp:sp>
    <dsp:sp modelId="{189215A5-A67C-46E6-B94E-1581B1FDA594}">
      <dsp:nvSpPr>
        <dsp:cNvPr id="0" name=""/>
        <dsp:cNvSpPr/>
      </dsp:nvSpPr>
      <dsp:spPr>
        <a:xfrm rot="181210">
          <a:off x="1639135" y="1121446"/>
          <a:ext cx="308957" cy="36713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639199" y="1192432"/>
        <a:ext cx="216270" cy="220283"/>
      </dsp:txXfrm>
    </dsp:sp>
    <dsp:sp modelId="{7061BD73-EB5A-4D29-B24B-5135979079A3}">
      <dsp:nvSpPr>
        <dsp:cNvPr id="0" name=""/>
        <dsp:cNvSpPr/>
      </dsp:nvSpPr>
      <dsp:spPr>
        <a:xfrm>
          <a:off x="2075947" y="623391"/>
          <a:ext cx="1480400" cy="1471148"/>
        </a:xfrm>
        <a:prstGeom prst="roundRect">
          <a:avLst>
            <a:gd name="adj" fmla="val 10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sz="1800" kern="1200" smtClean="0"/>
            <a:t>第二步：寻找、收集用于表达信息的素材。</a:t>
          </a:r>
          <a:endParaRPr lang="zh-CN" sz="1800" kern="1200"/>
        </a:p>
      </dsp:txBody>
      <dsp:txXfrm>
        <a:off x="2119035" y="666479"/>
        <a:ext cx="1394224" cy="1384972"/>
      </dsp:txXfrm>
    </dsp:sp>
    <dsp:sp modelId="{D6F2262F-9D1A-4137-A9EB-2BF450B22DA9}">
      <dsp:nvSpPr>
        <dsp:cNvPr id="0" name=""/>
        <dsp:cNvSpPr/>
      </dsp:nvSpPr>
      <dsp:spPr>
        <a:xfrm>
          <a:off x="3704387" y="1175395"/>
          <a:ext cx="313844" cy="36713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3704387" y="1248823"/>
        <a:ext cx="219691" cy="220283"/>
      </dsp:txXfrm>
    </dsp:sp>
    <dsp:sp modelId="{49E9B8BD-0243-4523-ADC9-9E6190CADDE4}">
      <dsp:nvSpPr>
        <dsp:cNvPr id="0" name=""/>
        <dsp:cNvSpPr/>
      </dsp:nvSpPr>
      <dsp:spPr>
        <a:xfrm>
          <a:off x="4148508" y="623391"/>
          <a:ext cx="1480400" cy="1471148"/>
        </a:xfrm>
        <a:prstGeom prst="roundRect">
          <a:avLst>
            <a:gd name="adj" fmla="val 1000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sz="1800" kern="1200" smtClean="0"/>
            <a:t>第三步：确定版面视觉元素的布局（类型</a:t>
          </a:r>
          <a:r>
            <a:rPr lang="en-US" sz="1800" kern="1200" smtClean="0"/>
            <a:t>)</a:t>
          </a:r>
          <a:r>
            <a:rPr lang="zh-CN" sz="1800" kern="1200" smtClean="0"/>
            <a:t>。 </a:t>
          </a:r>
          <a:endParaRPr lang="zh-CN" sz="1800" kern="1200"/>
        </a:p>
      </dsp:txBody>
      <dsp:txXfrm>
        <a:off x="4191596" y="666479"/>
        <a:ext cx="1394224" cy="1384972"/>
      </dsp:txXfrm>
    </dsp:sp>
    <dsp:sp modelId="{A92F6F49-6425-4E7A-836F-802ECDC8A353}">
      <dsp:nvSpPr>
        <dsp:cNvPr id="0" name=""/>
        <dsp:cNvSpPr/>
      </dsp:nvSpPr>
      <dsp:spPr>
        <a:xfrm>
          <a:off x="5776949" y="1175395"/>
          <a:ext cx="313844" cy="36713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5776949" y="1248823"/>
        <a:ext cx="219691" cy="220283"/>
      </dsp:txXfrm>
    </dsp:sp>
    <dsp:sp modelId="{27EAC3A0-3F0E-4FB7-95E9-70F53E909C7B}">
      <dsp:nvSpPr>
        <dsp:cNvPr id="0" name=""/>
        <dsp:cNvSpPr/>
      </dsp:nvSpPr>
      <dsp:spPr>
        <a:xfrm>
          <a:off x="6221069" y="623391"/>
          <a:ext cx="1480400" cy="1471148"/>
        </a:xfrm>
        <a:prstGeom prst="roundRect">
          <a:avLst>
            <a:gd name="adj" fmla="val 10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sz="1800" kern="1200" smtClean="0"/>
            <a:t>第四步：使用图形图像处理软件进行制作。</a:t>
          </a:r>
          <a:endParaRPr lang="zh-CN" sz="1800" kern="1200"/>
        </a:p>
      </dsp:txBody>
      <dsp:txXfrm>
        <a:off x="6264157" y="666479"/>
        <a:ext cx="1394224" cy="13849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BBA5E-4371-48FD-BD1F-A95EB4B65DED}">
      <dsp:nvSpPr>
        <dsp:cNvPr id="0" name=""/>
        <dsp:cNvSpPr/>
      </dsp:nvSpPr>
      <dsp:spPr>
        <a:xfrm>
          <a:off x="0" y="43921"/>
          <a:ext cx="7560840" cy="909107"/>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版面设计本身并不是目的，设计是为了更好地传播客户信息的手段。</a:t>
          </a:r>
          <a:endParaRPr lang="zh-CN" sz="1900" kern="1200" dirty="0"/>
        </a:p>
      </dsp:txBody>
      <dsp:txXfrm>
        <a:off x="44379" y="88300"/>
        <a:ext cx="7472082" cy="820349"/>
      </dsp:txXfrm>
    </dsp:sp>
    <dsp:sp modelId="{4BCF9F46-7449-4A97-B59D-EDD4BC65058B}">
      <dsp:nvSpPr>
        <dsp:cNvPr id="0" name=""/>
        <dsp:cNvSpPr/>
      </dsp:nvSpPr>
      <dsp:spPr>
        <a:xfrm>
          <a:off x="0" y="1007748"/>
          <a:ext cx="7560840" cy="909107"/>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设计师以往中意自我陶醉于个人风格以及与主题不相符的字体和图形中，这往往是造成设计平庸失败的主要原因。</a:t>
          </a:r>
          <a:endParaRPr lang="zh-CN" sz="1900" kern="1200"/>
        </a:p>
      </dsp:txBody>
      <dsp:txXfrm>
        <a:off x="44379" y="1052127"/>
        <a:ext cx="7472082" cy="820349"/>
      </dsp:txXfrm>
    </dsp:sp>
    <dsp:sp modelId="{2B7CEAE0-43CC-42D2-924E-C624FD235FF6}">
      <dsp:nvSpPr>
        <dsp:cNvPr id="0" name=""/>
        <dsp:cNvSpPr/>
      </dsp:nvSpPr>
      <dsp:spPr>
        <a:xfrm>
          <a:off x="0" y="1971576"/>
          <a:ext cx="7560840" cy="909107"/>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一个成功的版面构成首先必须明确客户的目的，并深入去了解、观察、研究与设计有关的方方面面。</a:t>
          </a:r>
          <a:endParaRPr lang="zh-CN" sz="1900" kern="1200"/>
        </a:p>
      </dsp:txBody>
      <dsp:txXfrm>
        <a:off x="44379" y="2015955"/>
        <a:ext cx="7472082" cy="820349"/>
      </dsp:txXfrm>
    </dsp:sp>
    <dsp:sp modelId="{C3FC3C17-8B03-4E33-8231-0FA90DABFAD7}">
      <dsp:nvSpPr>
        <dsp:cNvPr id="0" name=""/>
        <dsp:cNvSpPr/>
      </dsp:nvSpPr>
      <dsp:spPr>
        <a:xfrm>
          <a:off x="0" y="2935403"/>
          <a:ext cx="7560840" cy="909107"/>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简要的咨询则是设计良好的开端。</a:t>
          </a:r>
          <a:endParaRPr lang="zh-CN" sz="1900" kern="1200"/>
        </a:p>
      </dsp:txBody>
      <dsp:txXfrm>
        <a:off x="44379" y="2979782"/>
        <a:ext cx="7472082" cy="8203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B6D0E8-1DF5-482A-BEBC-3FEAE3B39C23}">
      <dsp:nvSpPr>
        <dsp:cNvPr id="0" name=""/>
        <dsp:cNvSpPr/>
      </dsp:nvSpPr>
      <dsp:spPr>
        <a:xfrm>
          <a:off x="0" y="73796"/>
          <a:ext cx="7463128" cy="895936"/>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版面离不开内容，更要体现内容的主题思想用以增强读者的注目力与理解力。</a:t>
          </a:r>
          <a:endParaRPr lang="zh-CN" sz="1900" kern="1200" dirty="0"/>
        </a:p>
      </dsp:txBody>
      <dsp:txXfrm>
        <a:off x="43736" y="117532"/>
        <a:ext cx="7375656" cy="808464"/>
      </dsp:txXfrm>
    </dsp:sp>
    <dsp:sp modelId="{DE90FAA4-C2DD-40C2-B74B-C86D09EE6872}">
      <dsp:nvSpPr>
        <dsp:cNvPr id="0" name=""/>
        <dsp:cNvSpPr/>
      </dsp:nvSpPr>
      <dsp:spPr>
        <a:xfrm>
          <a:off x="0" y="1296306"/>
          <a:ext cx="7463128" cy="740292"/>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只有做到主题鲜明突出，一目了然，才能达到版面构成的最终目标。</a:t>
          </a:r>
          <a:endParaRPr lang="zh-CN" sz="1900" kern="1200" dirty="0"/>
        </a:p>
      </dsp:txBody>
      <dsp:txXfrm>
        <a:off x="36138" y="1332444"/>
        <a:ext cx="7390852" cy="668016"/>
      </dsp:txXfrm>
    </dsp:sp>
    <dsp:sp modelId="{29986D30-BF4A-48EA-8DF7-33443CC97B73}">
      <dsp:nvSpPr>
        <dsp:cNvPr id="0" name=""/>
        <dsp:cNvSpPr/>
      </dsp:nvSpPr>
      <dsp:spPr>
        <a:xfrm>
          <a:off x="0" y="2202551"/>
          <a:ext cx="7463128" cy="641351"/>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主题鲜明突出，设计思想的最佳体现。</a:t>
          </a:r>
          <a:endParaRPr lang="zh-CN" sz="1900" kern="1200"/>
        </a:p>
      </dsp:txBody>
      <dsp:txXfrm>
        <a:off x="31308" y="2233859"/>
        <a:ext cx="7400512" cy="5787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94E9FE-51AB-4A77-BDE8-727CAB6A062D}">
      <dsp:nvSpPr>
        <dsp:cNvPr id="0" name=""/>
        <dsp:cNvSpPr/>
      </dsp:nvSpPr>
      <dsp:spPr>
        <a:xfrm>
          <a:off x="626469" y="0"/>
          <a:ext cx="7099989" cy="329513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36E645-94BF-4CCD-B83B-1F66E263206A}">
      <dsp:nvSpPr>
        <dsp:cNvPr id="0" name=""/>
        <dsp:cNvSpPr/>
      </dsp:nvSpPr>
      <dsp:spPr>
        <a:xfrm>
          <a:off x="158608" y="796651"/>
          <a:ext cx="3059473" cy="170183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zh-CN" altLang="en-US" sz="1400" kern="1200" dirty="0" smtClean="0"/>
            <a:t>版面的装饰因素是文字、图形、色彩等通过点、线、面的组合与排列构成的，并采用夸张、比喻、象征的手法来体现视觉效果，既美化了版面，又提高了传达信息的功能。</a:t>
          </a:r>
          <a:endParaRPr lang="zh-CN" altLang="en-US" sz="1400" kern="1200" dirty="0"/>
        </a:p>
      </dsp:txBody>
      <dsp:txXfrm>
        <a:off x="241684" y="879727"/>
        <a:ext cx="2893321" cy="1535678"/>
      </dsp:txXfrm>
    </dsp:sp>
    <dsp:sp modelId="{AE12271C-1392-41D9-AC56-B5AEF3EAE030}">
      <dsp:nvSpPr>
        <dsp:cNvPr id="0" name=""/>
        <dsp:cNvSpPr/>
      </dsp:nvSpPr>
      <dsp:spPr>
        <a:xfrm>
          <a:off x="3416058" y="796651"/>
          <a:ext cx="2322304" cy="170183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zh-CN" altLang="en-US" sz="1400" kern="1200" dirty="0" smtClean="0"/>
            <a:t>装饰是运用审美特征构造出来的。</a:t>
          </a:r>
          <a:endParaRPr lang="zh-CN" altLang="en-US" sz="1400" kern="1200" dirty="0"/>
        </a:p>
      </dsp:txBody>
      <dsp:txXfrm>
        <a:off x="3499134" y="879727"/>
        <a:ext cx="2156152" cy="1535678"/>
      </dsp:txXfrm>
    </dsp:sp>
    <dsp:sp modelId="{73BD2A10-EB3D-416D-AAE4-17771315B063}">
      <dsp:nvSpPr>
        <dsp:cNvPr id="0" name=""/>
        <dsp:cNvSpPr/>
      </dsp:nvSpPr>
      <dsp:spPr>
        <a:xfrm>
          <a:off x="5882378" y="796651"/>
          <a:ext cx="2322304" cy="170183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zh-CN" altLang="en-US" sz="1400" kern="1200" dirty="0" smtClean="0"/>
            <a:t>不同类型的版面信息具有不同方式的装饰形式，它不仅起着排除其他，突出版面信息的作用，而且又能使读者从中获得美的享受。 </a:t>
          </a:r>
          <a:endParaRPr lang="zh-CN" altLang="en-US" sz="1400" kern="1200" dirty="0"/>
        </a:p>
      </dsp:txBody>
      <dsp:txXfrm>
        <a:off x="5965454" y="879727"/>
        <a:ext cx="2156152" cy="15356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425F1-3359-4717-BF74-67E4560C41BB}">
      <dsp:nvSpPr>
        <dsp:cNvPr id="0" name=""/>
        <dsp:cNvSpPr/>
      </dsp:nvSpPr>
      <dsp:spPr>
        <a:xfrm>
          <a:off x="2561040" y="-159366"/>
          <a:ext cx="1179987" cy="1272938"/>
        </a:xfrm>
        <a:prstGeom prst="upArrow">
          <a:avLst>
            <a:gd name="adj1" fmla="val 50000"/>
            <a:gd name="adj2" fmla="val 35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骨格型</a:t>
          </a:r>
          <a:endParaRPr lang="zh-CN" altLang="en-US" sz="1800" kern="1200"/>
        </a:p>
      </dsp:txBody>
      <dsp:txXfrm>
        <a:off x="2856037" y="47132"/>
        <a:ext cx="589993" cy="1066440"/>
      </dsp:txXfrm>
    </dsp:sp>
    <dsp:sp modelId="{96957CA4-D0E0-4A32-B9D8-EBDEF7E4CCD8}">
      <dsp:nvSpPr>
        <dsp:cNvPr id="0" name=""/>
        <dsp:cNvSpPr/>
      </dsp:nvSpPr>
      <dsp:spPr>
        <a:xfrm rot="1661538">
          <a:off x="3474565" y="65797"/>
          <a:ext cx="1179987" cy="1272938"/>
        </a:xfrm>
        <a:prstGeom prst="upArrow">
          <a:avLst>
            <a:gd name="adj1" fmla="val 50000"/>
            <a:gd name="adj2" fmla="val 35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满版型</a:t>
          </a:r>
          <a:endParaRPr lang="zh-CN" altLang="en-US" sz="1800" kern="1200"/>
        </a:p>
      </dsp:txBody>
      <dsp:txXfrm>
        <a:off x="3721580" y="260468"/>
        <a:ext cx="589993" cy="1066440"/>
      </dsp:txXfrm>
    </dsp:sp>
    <dsp:sp modelId="{5761F0D4-A068-44EC-90E1-37BD2FD8448C}">
      <dsp:nvSpPr>
        <dsp:cNvPr id="0" name=""/>
        <dsp:cNvSpPr/>
      </dsp:nvSpPr>
      <dsp:spPr>
        <a:xfrm rot="3323077">
          <a:off x="4178812" y="689705"/>
          <a:ext cx="1179987" cy="1272938"/>
        </a:xfrm>
        <a:prstGeom prst="upArrow">
          <a:avLst>
            <a:gd name="adj1" fmla="val 50000"/>
            <a:gd name="adj2" fmla="val 3500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上下分割型</a:t>
          </a:r>
          <a:endParaRPr lang="zh-CN" altLang="en-US" sz="1800" kern="1200"/>
        </a:p>
      </dsp:txBody>
      <dsp:txXfrm rot="-5400000">
        <a:off x="4150614" y="1089829"/>
        <a:ext cx="1066440" cy="589993"/>
      </dsp:txXfrm>
    </dsp:sp>
    <dsp:sp modelId="{D08AE99E-3824-403B-A8D1-A4E65D877175}">
      <dsp:nvSpPr>
        <dsp:cNvPr id="0" name=""/>
        <dsp:cNvSpPr/>
      </dsp:nvSpPr>
      <dsp:spPr>
        <a:xfrm rot="4984615">
          <a:off x="4512447" y="1569429"/>
          <a:ext cx="1179987" cy="1272938"/>
        </a:xfrm>
        <a:prstGeom prst="upArrow">
          <a:avLst>
            <a:gd name="adj1" fmla="val 50000"/>
            <a:gd name="adj2" fmla="val 35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左右分割型</a:t>
          </a:r>
          <a:endParaRPr lang="zh-CN" altLang="en-US" sz="1800" kern="1200"/>
        </a:p>
      </dsp:txBody>
      <dsp:txXfrm rot="-5400000">
        <a:off x="4466725" y="1923346"/>
        <a:ext cx="1066440" cy="589993"/>
      </dsp:txXfrm>
    </dsp:sp>
    <dsp:sp modelId="{3D476115-B52B-4E1D-A341-2DE48B75C310}">
      <dsp:nvSpPr>
        <dsp:cNvPr id="0" name=""/>
        <dsp:cNvSpPr/>
      </dsp:nvSpPr>
      <dsp:spPr>
        <a:xfrm rot="6646154">
          <a:off x="4399039" y="2503434"/>
          <a:ext cx="1179987" cy="1272938"/>
        </a:xfrm>
        <a:prstGeom prst="upArrow">
          <a:avLst>
            <a:gd name="adj1" fmla="val 50000"/>
            <a:gd name="adj2" fmla="val 35000"/>
          </a:avLst>
        </a:prstGeom>
        <a:solidFill>
          <a:schemeClr val="accent6">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中轴型</a:t>
          </a:r>
          <a:endParaRPr lang="zh-CN" altLang="en-US" sz="1800" kern="1200"/>
        </a:p>
      </dsp:txBody>
      <dsp:txXfrm rot="-5400000">
        <a:off x="4359274" y="2808293"/>
        <a:ext cx="1066440" cy="589993"/>
      </dsp:txXfrm>
    </dsp:sp>
    <dsp:sp modelId="{52D0181D-D42F-4D2A-BA11-94E4C6C26768}">
      <dsp:nvSpPr>
        <dsp:cNvPr id="0" name=""/>
        <dsp:cNvSpPr/>
      </dsp:nvSpPr>
      <dsp:spPr>
        <a:xfrm rot="8307692">
          <a:off x="3864567" y="3277750"/>
          <a:ext cx="1179987" cy="1272938"/>
        </a:xfrm>
        <a:prstGeom prst="upArrow">
          <a:avLst>
            <a:gd name="adj1" fmla="val 50000"/>
            <a:gd name="adj2" fmla="val 35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曲线型</a:t>
          </a:r>
          <a:endParaRPr lang="zh-CN" altLang="en-US" sz="1800" kern="1200"/>
        </a:p>
      </dsp:txBody>
      <dsp:txXfrm rot="10800000">
        <a:off x="4091097" y="3303716"/>
        <a:ext cx="589993" cy="1066440"/>
      </dsp:txXfrm>
    </dsp:sp>
    <dsp:sp modelId="{7F8218F2-9EE5-49C4-9C63-D20083D2FE2D}">
      <dsp:nvSpPr>
        <dsp:cNvPr id="0" name=""/>
        <dsp:cNvSpPr/>
      </dsp:nvSpPr>
      <dsp:spPr>
        <a:xfrm rot="9969231">
          <a:off x="3031472" y="3714992"/>
          <a:ext cx="1179987" cy="1272938"/>
        </a:xfrm>
        <a:prstGeom prst="upArrow">
          <a:avLst>
            <a:gd name="adj1" fmla="val 50000"/>
            <a:gd name="adj2" fmla="val 35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倾斜型</a:t>
          </a:r>
          <a:endParaRPr lang="zh-CN" altLang="en-US" sz="1800" kern="1200"/>
        </a:p>
      </dsp:txBody>
      <dsp:txXfrm rot="10800000">
        <a:off x="3301760" y="3717992"/>
        <a:ext cx="589993" cy="1066440"/>
      </dsp:txXfrm>
    </dsp:sp>
    <dsp:sp modelId="{C18A473B-3EF5-4979-8547-9804344CCFBB}">
      <dsp:nvSpPr>
        <dsp:cNvPr id="0" name=""/>
        <dsp:cNvSpPr/>
      </dsp:nvSpPr>
      <dsp:spPr>
        <a:xfrm rot="11630769">
          <a:off x="2090608" y="3714992"/>
          <a:ext cx="1179987" cy="1272938"/>
        </a:xfrm>
        <a:prstGeom prst="upArrow">
          <a:avLst>
            <a:gd name="adj1" fmla="val 50000"/>
            <a:gd name="adj2" fmla="val 3500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对称型</a:t>
          </a:r>
          <a:endParaRPr lang="zh-CN" altLang="en-US" sz="1800" kern="1200"/>
        </a:p>
      </dsp:txBody>
      <dsp:txXfrm rot="10800000">
        <a:off x="2410314" y="3717992"/>
        <a:ext cx="589993" cy="1066440"/>
      </dsp:txXfrm>
    </dsp:sp>
    <dsp:sp modelId="{C563C79E-8020-4C75-857F-A7AF879E7EEA}">
      <dsp:nvSpPr>
        <dsp:cNvPr id="0" name=""/>
        <dsp:cNvSpPr/>
      </dsp:nvSpPr>
      <dsp:spPr>
        <a:xfrm rot="13292308">
          <a:off x="1257513" y="3277750"/>
          <a:ext cx="1179987" cy="1272938"/>
        </a:xfrm>
        <a:prstGeom prst="upArrow">
          <a:avLst>
            <a:gd name="adj1" fmla="val 50000"/>
            <a:gd name="adj2" fmla="val 35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重心型</a:t>
          </a:r>
          <a:endParaRPr lang="zh-CN" altLang="en-US" sz="1800" kern="1200"/>
        </a:p>
      </dsp:txBody>
      <dsp:txXfrm rot="10800000">
        <a:off x="1620977" y="3303716"/>
        <a:ext cx="589993" cy="1066440"/>
      </dsp:txXfrm>
    </dsp:sp>
    <dsp:sp modelId="{146EF474-E248-4FF1-AC29-5E77D9486049}">
      <dsp:nvSpPr>
        <dsp:cNvPr id="0" name=""/>
        <dsp:cNvSpPr/>
      </dsp:nvSpPr>
      <dsp:spPr>
        <a:xfrm rot="14953846">
          <a:off x="723041" y="2503434"/>
          <a:ext cx="1179987" cy="1272938"/>
        </a:xfrm>
        <a:prstGeom prst="upArrow">
          <a:avLst>
            <a:gd name="adj1" fmla="val 50000"/>
            <a:gd name="adj2" fmla="val 35000"/>
          </a:avLst>
        </a:prstGeom>
        <a:solidFill>
          <a:schemeClr val="accent6">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三角型</a:t>
          </a:r>
          <a:endParaRPr lang="zh-CN" altLang="en-US" sz="1800" kern="1200"/>
        </a:p>
      </dsp:txBody>
      <dsp:txXfrm rot="5400000">
        <a:off x="876354" y="2808293"/>
        <a:ext cx="1066440" cy="589993"/>
      </dsp:txXfrm>
    </dsp:sp>
    <dsp:sp modelId="{95A9EFAF-0139-41BA-B091-A213D9FA26CD}">
      <dsp:nvSpPr>
        <dsp:cNvPr id="0" name=""/>
        <dsp:cNvSpPr/>
      </dsp:nvSpPr>
      <dsp:spPr>
        <a:xfrm rot="16615385">
          <a:off x="609633" y="1569429"/>
          <a:ext cx="1179987" cy="1272938"/>
        </a:xfrm>
        <a:prstGeom prst="upArrow">
          <a:avLst>
            <a:gd name="adj1" fmla="val 50000"/>
            <a:gd name="adj2" fmla="val 35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并置型</a:t>
          </a:r>
          <a:endParaRPr lang="zh-CN" altLang="en-US" sz="1800" kern="1200"/>
        </a:p>
      </dsp:txBody>
      <dsp:txXfrm rot="5400000">
        <a:off x="768903" y="1923346"/>
        <a:ext cx="1066440" cy="589993"/>
      </dsp:txXfrm>
    </dsp:sp>
    <dsp:sp modelId="{64B704A1-8D1B-42AA-882B-AD8D74180AA2}">
      <dsp:nvSpPr>
        <dsp:cNvPr id="0" name=""/>
        <dsp:cNvSpPr/>
      </dsp:nvSpPr>
      <dsp:spPr>
        <a:xfrm rot="18276923">
          <a:off x="943268" y="689705"/>
          <a:ext cx="1179987" cy="1272938"/>
        </a:xfrm>
        <a:prstGeom prst="upArrow">
          <a:avLst>
            <a:gd name="adj1" fmla="val 50000"/>
            <a:gd name="adj2" fmla="val 35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dirty="0" smtClean="0"/>
            <a:t>自由型</a:t>
          </a:r>
          <a:endParaRPr lang="zh-CN" altLang="en-US" sz="1800" kern="1200" dirty="0"/>
        </a:p>
      </dsp:txBody>
      <dsp:txXfrm rot="5400000">
        <a:off x="1085014" y="1089829"/>
        <a:ext cx="1066440" cy="589993"/>
      </dsp:txXfrm>
    </dsp:sp>
    <dsp:sp modelId="{B4CD302E-6E5E-4856-BDDD-31101471B73F}">
      <dsp:nvSpPr>
        <dsp:cNvPr id="0" name=""/>
        <dsp:cNvSpPr/>
      </dsp:nvSpPr>
      <dsp:spPr>
        <a:xfrm rot="19938462">
          <a:off x="1647515" y="65797"/>
          <a:ext cx="1179987" cy="1272938"/>
        </a:xfrm>
        <a:prstGeom prst="upArrow">
          <a:avLst>
            <a:gd name="adj1" fmla="val 50000"/>
            <a:gd name="adj2" fmla="val 3500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kern="1200" smtClean="0"/>
            <a:t>四角型</a:t>
          </a:r>
          <a:endParaRPr lang="zh-CN" altLang="en-US" sz="1800" kern="1200"/>
        </a:p>
      </dsp:txBody>
      <dsp:txXfrm>
        <a:off x="1990494" y="260468"/>
        <a:ext cx="589993" cy="10664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C3B181-4231-494C-BD89-406E009F48AB}">
      <dsp:nvSpPr>
        <dsp:cNvPr id="0" name=""/>
        <dsp:cNvSpPr/>
      </dsp:nvSpPr>
      <dsp:spPr>
        <a:xfrm rot="16200000">
          <a:off x="1169" y="48"/>
          <a:ext cx="1492548" cy="1492548"/>
        </a:xfrm>
        <a:prstGeom prst="downArrow">
          <a:avLst>
            <a:gd name="adj1" fmla="val 50000"/>
            <a:gd name="adj2" fmla="val 35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sz="1800" kern="1200" dirty="0" smtClean="0"/>
            <a:t>绝对对称</a:t>
          </a:r>
          <a:endParaRPr lang="zh-CN" sz="1800" kern="1200" dirty="0"/>
        </a:p>
      </dsp:txBody>
      <dsp:txXfrm rot="5400000">
        <a:off x="1169" y="373185"/>
        <a:ext cx="1231352" cy="746274"/>
      </dsp:txXfrm>
    </dsp:sp>
    <dsp:sp modelId="{D4B605F3-41F4-4B9B-8A2A-63BBA1E3CE94}">
      <dsp:nvSpPr>
        <dsp:cNvPr id="0" name=""/>
        <dsp:cNvSpPr/>
      </dsp:nvSpPr>
      <dsp:spPr>
        <a:xfrm rot="5400000">
          <a:off x="2106682" y="48"/>
          <a:ext cx="1492548" cy="1492548"/>
        </a:xfrm>
        <a:prstGeom prst="downArrow">
          <a:avLst>
            <a:gd name="adj1" fmla="val 50000"/>
            <a:gd name="adj2" fmla="val 35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sz="1800" kern="1200" smtClean="0"/>
            <a:t>相对对称</a:t>
          </a:r>
          <a:endParaRPr lang="zh-CN" sz="1800" kern="1200"/>
        </a:p>
      </dsp:txBody>
      <dsp:txXfrm rot="-5400000">
        <a:off x="2367878" y="373185"/>
        <a:ext cx="1231352" cy="7462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C472C-AE09-4972-B853-60E16BBB254B}">
      <dsp:nvSpPr>
        <dsp:cNvPr id="0" name=""/>
        <dsp:cNvSpPr/>
      </dsp:nvSpPr>
      <dsp:spPr>
        <a:xfrm>
          <a:off x="720073" y="576070"/>
          <a:ext cx="1795265" cy="1795265"/>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573C3F-956B-43E8-B786-EA64BE6A9FCD}">
      <dsp:nvSpPr>
        <dsp:cNvPr id="0" name=""/>
        <dsp:cNvSpPr/>
      </dsp:nvSpPr>
      <dsp:spPr>
        <a:xfrm>
          <a:off x="1148998" y="957474"/>
          <a:ext cx="1077159" cy="1077159"/>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766DCD-AF3E-4462-A4EF-FEE06797CC9F}">
      <dsp:nvSpPr>
        <dsp:cNvPr id="0" name=""/>
        <dsp:cNvSpPr/>
      </dsp:nvSpPr>
      <dsp:spPr>
        <a:xfrm>
          <a:off x="1508051" y="1316527"/>
          <a:ext cx="359053" cy="359053"/>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ED31F9-770B-4DD5-95DD-193852328FAA}">
      <dsp:nvSpPr>
        <dsp:cNvPr id="0" name=""/>
        <dsp:cNvSpPr/>
      </dsp:nvSpPr>
      <dsp:spPr>
        <a:xfrm>
          <a:off x="2884421" y="268469"/>
          <a:ext cx="897632" cy="523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rtl="0">
            <a:lnSpc>
              <a:spcPct val="90000"/>
            </a:lnSpc>
            <a:spcBef>
              <a:spcPct val="0"/>
            </a:spcBef>
            <a:spcAft>
              <a:spcPct val="35000"/>
            </a:spcAft>
          </a:pPr>
          <a:r>
            <a:rPr lang="zh-CN" sz="2600" kern="1200" dirty="0" smtClean="0">
              <a:solidFill>
                <a:schemeClr val="accent1">
                  <a:lumMod val="75000"/>
                </a:schemeClr>
              </a:solidFill>
            </a:rPr>
            <a:t>中心</a:t>
          </a:r>
          <a:endParaRPr lang="zh-CN" sz="2600" kern="1200" dirty="0">
            <a:solidFill>
              <a:schemeClr val="accent1">
                <a:lumMod val="75000"/>
              </a:schemeClr>
            </a:solidFill>
          </a:endParaRPr>
        </a:p>
      </dsp:txBody>
      <dsp:txXfrm>
        <a:off x="2884421" y="268469"/>
        <a:ext cx="897632" cy="523619"/>
      </dsp:txXfrm>
    </dsp:sp>
    <dsp:sp modelId="{68D2FC00-05B6-444D-9FEC-CDC7B1E7EAB8}">
      <dsp:nvSpPr>
        <dsp:cNvPr id="0" name=""/>
        <dsp:cNvSpPr/>
      </dsp:nvSpPr>
      <dsp:spPr>
        <a:xfrm>
          <a:off x="2520279" y="576064"/>
          <a:ext cx="224408" cy="0"/>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407B73-7957-49EA-A406-B03FA91C2386}">
      <dsp:nvSpPr>
        <dsp:cNvPr id="0" name=""/>
        <dsp:cNvSpPr/>
      </dsp:nvSpPr>
      <dsp:spPr>
        <a:xfrm rot="5400000">
          <a:off x="1629913" y="674342"/>
          <a:ext cx="942845" cy="746296"/>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695A8E-72CF-4133-9EE2-D78D095944E9}">
      <dsp:nvSpPr>
        <dsp:cNvPr id="0" name=""/>
        <dsp:cNvSpPr/>
      </dsp:nvSpPr>
      <dsp:spPr>
        <a:xfrm>
          <a:off x="2884421" y="864097"/>
          <a:ext cx="897632" cy="523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rtl="0">
            <a:lnSpc>
              <a:spcPct val="90000"/>
            </a:lnSpc>
            <a:spcBef>
              <a:spcPct val="0"/>
            </a:spcBef>
            <a:spcAft>
              <a:spcPct val="35000"/>
            </a:spcAft>
          </a:pPr>
          <a:r>
            <a:rPr lang="zh-CN" sz="2600" kern="1200" dirty="0" smtClean="0">
              <a:solidFill>
                <a:schemeClr val="accent1">
                  <a:lumMod val="75000"/>
                </a:schemeClr>
              </a:solidFill>
            </a:rPr>
            <a:t>向心</a:t>
          </a:r>
          <a:endParaRPr lang="zh-CN" sz="2600" kern="1200" dirty="0">
            <a:solidFill>
              <a:schemeClr val="accent1">
                <a:lumMod val="75000"/>
              </a:schemeClr>
            </a:solidFill>
          </a:endParaRPr>
        </a:p>
      </dsp:txBody>
      <dsp:txXfrm>
        <a:off x="2884421" y="864097"/>
        <a:ext cx="897632" cy="523619"/>
      </dsp:txXfrm>
    </dsp:sp>
    <dsp:sp modelId="{FFF8F0C4-51A1-4B40-8EBE-594B0C4A6D08}">
      <dsp:nvSpPr>
        <dsp:cNvPr id="0" name=""/>
        <dsp:cNvSpPr/>
      </dsp:nvSpPr>
      <dsp:spPr>
        <a:xfrm>
          <a:off x="2660013" y="1158778"/>
          <a:ext cx="224408" cy="0"/>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81B30C-9926-471F-ACC8-9AEB18E37D56}">
      <dsp:nvSpPr>
        <dsp:cNvPr id="0" name=""/>
        <dsp:cNvSpPr/>
      </dsp:nvSpPr>
      <dsp:spPr>
        <a:xfrm rot="5400000">
          <a:off x="2188266" y="903585"/>
          <a:ext cx="227482" cy="724572"/>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5A179C-6E03-4F6F-BCAA-D30A16F60CE6}">
      <dsp:nvSpPr>
        <dsp:cNvPr id="0" name=""/>
        <dsp:cNvSpPr/>
      </dsp:nvSpPr>
      <dsp:spPr>
        <a:xfrm>
          <a:off x="2884421" y="1420599"/>
          <a:ext cx="897632" cy="523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rtl="0">
            <a:lnSpc>
              <a:spcPct val="90000"/>
            </a:lnSpc>
            <a:spcBef>
              <a:spcPct val="0"/>
            </a:spcBef>
            <a:spcAft>
              <a:spcPct val="35000"/>
            </a:spcAft>
          </a:pPr>
          <a:r>
            <a:rPr lang="zh-CN" sz="2600" kern="1200" dirty="0" smtClean="0">
              <a:solidFill>
                <a:schemeClr val="accent1">
                  <a:lumMod val="75000"/>
                </a:schemeClr>
              </a:solidFill>
            </a:rPr>
            <a:t>离心</a:t>
          </a:r>
          <a:endParaRPr lang="zh-CN" sz="2600" kern="1200" dirty="0">
            <a:solidFill>
              <a:schemeClr val="accent1">
                <a:lumMod val="75000"/>
              </a:schemeClr>
            </a:solidFill>
          </a:endParaRPr>
        </a:p>
      </dsp:txBody>
      <dsp:txXfrm>
        <a:off x="2884421" y="1420599"/>
        <a:ext cx="897632" cy="523619"/>
      </dsp:txXfrm>
    </dsp:sp>
    <dsp:sp modelId="{286113E4-056C-4FE9-A560-3EA8C0B0E578}">
      <dsp:nvSpPr>
        <dsp:cNvPr id="0" name=""/>
        <dsp:cNvSpPr/>
      </dsp:nvSpPr>
      <dsp:spPr>
        <a:xfrm>
          <a:off x="2664297" y="1728192"/>
          <a:ext cx="224408" cy="0"/>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1E1FAF-6225-4ABE-A145-197B9C61218D}">
      <dsp:nvSpPr>
        <dsp:cNvPr id="0" name=""/>
        <dsp:cNvSpPr/>
      </dsp:nvSpPr>
      <dsp:spPr>
        <a:xfrm rot="5400000">
          <a:off x="2347290" y="1588298"/>
          <a:ext cx="177112" cy="456899"/>
        </a:xfrm>
        <a:prstGeom prst="line">
          <a:avLst/>
        </a:prstGeom>
        <a:solidFill>
          <a:schemeClr val="accent1">
            <a:hueOff val="0"/>
            <a:satOff val="0"/>
            <a:lumOff val="0"/>
            <a:alphaOff val="0"/>
          </a:schemeClr>
        </a:solidFill>
        <a:ln w="2222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0A4C69-1771-4201-98A9-164278C28FA7}">
      <dsp:nvSpPr>
        <dsp:cNvPr id="0" name=""/>
        <dsp:cNvSpPr/>
      </dsp:nvSpPr>
      <dsp:spPr>
        <a:xfrm>
          <a:off x="1789301" y="580"/>
          <a:ext cx="533650" cy="533650"/>
        </a:xfrm>
        <a:prstGeom prst="ellipse">
          <a:avLst/>
        </a:prstGeom>
        <a:solidFill>
          <a:schemeClr val="accent4">
            <a:alpha val="5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5546E33-EBB4-4715-902F-2326E47D3B18}">
      <dsp:nvSpPr>
        <dsp:cNvPr id="0" name=""/>
        <dsp:cNvSpPr/>
      </dsp:nvSpPr>
      <dsp:spPr>
        <a:xfrm>
          <a:off x="2056126" y="580"/>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smtClean="0">
              <a:solidFill>
                <a:schemeClr val="tx1"/>
              </a:solidFill>
            </a:rPr>
            <a:t>1</a:t>
          </a:r>
          <a:r>
            <a:rPr lang="zh-CN" sz="2600" kern="1200" smtClean="0">
              <a:solidFill>
                <a:schemeClr val="tx1"/>
              </a:solidFill>
            </a:rPr>
            <a:t>、单向视觉流程</a:t>
          </a:r>
          <a:endParaRPr lang="zh-CN" sz="2600" kern="1200">
            <a:solidFill>
              <a:schemeClr val="tx1"/>
            </a:solidFill>
          </a:endParaRPr>
        </a:p>
      </dsp:txBody>
      <dsp:txXfrm>
        <a:off x="2056126" y="580"/>
        <a:ext cx="2847221" cy="533650"/>
      </dsp:txXfrm>
    </dsp:sp>
    <dsp:sp modelId="{E59877E6-8803-4079-99F1-153D3DA0212D}">
      <dsp:nvSpPr>
        <dsp:cNvPr id="0" name=""/>
        <dsp:cNvSpPr/>
      </dsp:nvSpPr>
      <dsp:spPr>
        <a:xfrm>
          <a:off x="1789301" y="534231"/>
          <a:ext cx="533650" cy="533650"/>
        </a:xfrm>
        <a:prstGeom prst="ellipse">
          <a:avLst/>
        </a:prstGeom>
        <a:solidFill>
          <a:schemeClr val="accent4">
            <a:alpha val="50000"/>
            <a:hueOff val="-1716546"/>
            <a:satOff val="11548"/>
            <a:lumOff val="-555"/>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E91E0B3F-A887-4D30-BFE4-BD0141571E08}">
      <dsp:nvSpPr>
        <dsp:cNvPr id="0" name=""/>
        <dsp:cNvSpPr/>
      </dsp:nvSpPr>
      <dsp:spPr>
        <a:xfrm>
          <a:off x="2056126" y="534231"/>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dirty="0" smtClean="0">
              <a:solidFill>
                <a:schemeClr val="tx1"/>
              </a:solidFill>
            </a:rPr>
            <a:t>2</a:t>
          </a:r>
          <a:r>
            <a:rPr lang="zh-CN" sz="2600" kern="1200" dirty="0" smtClean="0">
              <a:solidFill>
                <a:schemeClr val="tx1"/>
              </a:solidFill>
            </a:rPr>
            <a:t>、曲线视觉流程</a:t>
          </a:r>
          <a:endParaRPr lang="zh-CN" sz="2600" kern="1200" dirty="0">
            <a:solidFill>
              <a:schemeClr val="tx1"/>
            </a:solidFill>
          </a:endParaRPr>
        </a:p>
      </dsp:txBody>
      <dsp:txXfrm>
        <a:off x="2056126" y="534231"/>
        <a:ext cx="2847221" cy="533650"/>
      </dsp:txXfrm>
    </dsp:sp>
    <dsp:sp modelId="{F66881DB-1B83-48CC-B16E-F3675C60B5FC}">
      <dsp:nvSpPr>
        <dsp:cNvPr id="0" name=""/>
        <dsp:cNvSpPr/>
      </dsp:nvSpPr>
      <dsp:spPr>
        <a:xfrm>
          <a:off x="1789301" y="1067881"/>
          <a:ext cx="533650" cy="533650"/>
        </a:xfrm>
        <a:prstGeom prst="ellipse">
          <a:avLst/>
        </a:prstGeom>
        <a:solidFill>
          <a:schemeClr val="accent4">
            <a:alpha val="50000"/>
            <a:hueOff val="-3433092"/>
            <a:satOff val="23096"/>
            <a:lumOff val="-111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3128CD7C-ED3E-4A23-87D4-A9A975610273}">
      <dsp:nvSpPr>
        <dsp:cNvPr id="0" name=""/>
        <dsp:cNvSpPr/>
      </dsp:nvSpPr>
      <dsp:spPr>
        <a:xfrm>
          <a:off x="2056126" y="1067881"/>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dirty="0" smtClean="0">
              <a:solidFill>
                <a:schemeClr val="tx1"/>
              </a:solidFill>
            </a:rPr>
            <a:t>3</a:t>
          </a:r>
          <a:r>
            <a:rPr lang="zh-CN" sz="2600" kern="1200" dirty="0" smtClean="0">
              <a:solidFill>
                <a:schemeClr val="tx1"/>
              </a:solidFill>
            </a:rPr>
            <a:t>、重心视觉流程</a:t>
          </a:r>
          <a:endParaRPr lang="zh-CN" sz="2600" kern="1200" dirty="0">
            <a:solidFill>
              <a:schemeClr val="tx1"/>
            </a:solidFill>
          </a:endParaRPr>
        </a:p>
      </dsp:txBody>
      <dsp:txXfrm>
        <a:off x="2056126" y="1067881"/>
        <a:ext cx="2847221" cy="533650"/>
      </dsp:txXfrm>
    </dsp:sp>
    <dsp:sp modelId="{2F5196FC-8F3B-42E9-AD7B-24F41E7C5CF9}">
      <dsp:nvSpPr>
        <dsp:cNvPr id="0" name=""/>
        <dsp:cNvSpPr/>
      </dsp:nvSpPr>
      <dsp:spPr>
        <a:xfrm>
          <a:off x="1789301" y="1601532"/>
          <a:ext cx="533650" cy="533650"/>
        </a:xfrm>
        <a:prstGeom prst="ellipse">
          <a:avLst/>
        </a:prstGeom>
        <a:solidFill>
          <a:schemeClr val="accent4">
            <a:alpha val="50000"/>
            <a:hueOff val="-5149638"/>
            <a:satOff val="34644"/>
            <a:lumOff val="-1666"/>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5AD8E945-EC87-46F2-AC67-5E11202A3D8B}">
      <dsp:nvSpPr>
        <dsp:cNvPr id="0" name=""/>
        <dsp:cNvSpPr/>
      </dsp:nvSpPr>
      <dsp:spPr>
        <a:xfrm>
          <a:off x="2056126" y="1601532"/>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dirty="0" smtClean="0">
              <a:solidFill>
                <a:schemeClr val="tx1"/>
              </a:solidFill>
            </a:rPr>
            <a:t>4</a:t>
          </a:r>
          <a:r>
            <a:rPr lang="zh-CN" sz="2600" kern="1200" dirty="0" smtClean="0">
              <a:solidFill>
                <a:schemeClr val="tx1"/>
              </a:solidFill>
            </a:rPr>
            <a:t>、反复视觉流程</a:t>
          </a:r>
          <a:endParaRPr lang="zh-CN" sz="2600" kern="1200" dirty="0">
            <a:solidFill>
              <a:schemeClr val="tx1"/>
            </a:solidFill>
          </a:endParaRPr>
        </a:p>
      </dsp:txBody>
      <dsp:txXfrm>
        <a:off x="2056126" y="1601532"/>
        <a:ext cx="2847221" cy="533650"/>
      </dsp:txXfrm>
    </dsp:sp>
    <dsp:sp modelId="{31BEECA3-919E-40FC-843B-6D5D689EF66A}">
      <dsp:nvSpPr>
        <dsp:cNvPr id="0" name=""/>
        <dsp:cNvSpPr/>
      </dsp:nvSpPr>
      <dsp:spPr>
        <a:xfrm>
          <a:off x="1789301" y="2135182"/>
          <a:ext cx="533650" cy="533650"/>
        </a:xfrm>
        <a:prstGeom prst="ellipse">
          <a:avLst/>
        </a:prstGeom>
        <a:solidFill>
          <a:schemeClr val="accent4">
            <a:alpha val="50000"/>
            <a:hueOff val="-6866184"/>
            <a:satOff val="46191"/>
            <a:lumOff val="-222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6434C384-1A61-4D32-998E-C70868A3E8B8}">
      <dsp:nvSpPr>
        <dsp:cNvPr id="0" name=""/>
        <dsp:cNvSpPr/>
      </dsp:nvSpPr>
      <dsp:spPr>
        <a:xfrm>
          <a:off x="2056126" y="2135182"/>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smtClean="0">
              <a:solidFill>
                <a:schemeClr val="tx1"/>
              </a:solidFill>
            </a:rPr>
            <a:t>5</a:t>
          </a:r>
          <a:r>
            <a:rPr lang="zh-CN" sz="2600" kern="1200" smtClean="0">
              <a:solidFill>
                <a:schemeClr val="tx1"/>
              </a:solidFill>
            </a:rPr>
            <a:t>、导向视觉流程</a:t>
          </a:r>
          <a:endParaRPr lang="zh-CN" sz="2600" kern="1200">
            <a:solidFill>
              <a:schemeClr val="tx1"/>
            </a:solidFill>
          </a:endParaRPr>
        </a:p>
      </dsp:txBody>
      <dsp:txXfrm>
        <a:off x="2056126" y="2135182"/>
        <a:ext cx="2847221" cy="533650"/>
      </dsp:txXfrm>
    </dsp:sp>
    <dsp:sp modelId="{4BBC7EE8-CE31-4C7D-9294-AD98B5D678C5}">
      <dsp:nvSpPr>
        <dsp:cNvPr id="0" name=""/>
        <dsp:cNvSpPr/>
      </dsp:nvSpPr>
      <dsp:spPr>
        <a:xfrm>
          <a:off x="1789301" y="2668833"/>
          <a:ext cx="533650" cy="533650"/>
        </a:xfrm>
        <a:prstGeom prst="ellipse">
          <a:avLst/>
        </a:prstGeom>
        <a:solidFill>
          <a:schemeClr val="accent4">
            <a:alpha val="50000"/>
            <a:hueOff val="-8582730"/>
            <a:satOff val="57739"/>
            <a:lumOff val="-277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76CF120-6C68-4E14-8B7B-66731D090AF4}">
      <dsp:nvSpPr>
        <dsp:cNvPr id="0" name=""/>
        <dsp:cNvSpPr/>
      </dsp:nvSpPr>
      <dsp:spPr>
        <a:xfrm>
          <a:off x="2056126" y="2668833"/>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smtClean="0">
              <a:solidFill>
                <a:schemeClr val="tx1"/>
              </a:solidFill>
            </a:rPr>
            <a:t>6</a:t>
          </a:r>
          <a:r>
            <a:rPr lang="zh-CN" sz="2600" kern="1200" smtClean="0">
              <a:solidFill>
                <a:schemeClr val="tx1"/>
              </a:solidFill>
            </a:rPr>
            <a:t>、散点视觉流程</a:t>
          </a:r>
          <a:endParaRPr lang="zh-CN" sz="2600" kern="1200">
            <a:solidFill>
              <a:schemeClr val="tx1"/>
            </a:solidFill>
          </a:endParaRPr>
        </a:p>
      </dsp:txBody>
      <dsp:txXfrm>
        <a:off x="2056126" y="2668833"/>
        <a:ext cx="2847221" cy="533650"/>
      </dsp:txXfrm>
    </dsp:sp>
    <dsp:sp modelId="{4DC328A4-A161-4328-A608-854DF497AECF}">
      <dsp:nvSpPr>
        <dsp:cNvPr id="0" name=""/>
        <dsp:cNvSpPr/>
      </dsp:nvSpPr>
      <dsp:spPr>
        <a:xfrm>
          <a:off x="1789301" y="3202483"/>
          <a:ext cx="533650" cy="533650"/>
        </a:xfrm>
        <a:prstGeom prst="ellipse">
          <a:avLst/>
        </a:prstGeom>
        <a:solidFill>
          <a:schemeClr val="accent4">
            <a:alpha val="50000"/>
            <a:hueOff val="-10299276"/>
            <a:satOff val="69287"/>
            <a:lumOff val="-3333"/>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7F30647-68EB-44D8-B395-0061BE8834D2}">
      <dsp:nvSpPr>
        <dsp:cNvPr id="0" name=""/>
        <dsp:cNvSpPr/>
      </dsp:nvSpPr>
      <dsp:spPr>
        <a:xfrm>
          <a:off x="2056126" y="3202483"/>
          <a:ext cx="2847221" cy="533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020" rIns="0" bIns="33020" numCol="1" spcCol="1270" anchor="ctr" anchorCtr="0">
          <a:noAutofit/>
        </a:bodyPr>
        <a:lstStyle/>
        <a:p>
          <a:pPr lvl="0" algn="l" defTabSz="1155700" rtl="0">
            <a:lnSpc>
              <a:spcPct val="90000"/>
            </a:lnSpc>
            <a:spcBef>
              <a:spcPct val="0"/>
            </a:spcBef>
            <a:spcAft>
              <a:spcPct val="35000"/>
            </a:spcAft>
          </a:pPr>
          <a:r>
            <a:rPr lang="en-US" sz="2600" kern="1200" smtClean="0">
              <a:solidFill>
                <a:schemeClr val="tx1"/>
              </a:solidFill>
            </a:rPr>
            <a:t>7</a:t>
          </a:r>
          <a:r>
            <a:rPr lang="zh-CN" sz="2600" kern="1200" smtClean="0">
              <a:solidFill>
                <a:schemeClr val="tx1"/>
              </a:solidFill>
            </a:rPr>
            <a:t>、最佳视域</a:t>
          </a:r>
          <a:endParaRPr lang="zh-CN" sz="2600" kern="1200">
            <a:solidFill>
              <a:schemeClr val="tx1"/>
            </a:solidFill>
          </a:endParaRPr>
        </a:p>
      </dsp:txBody>
      <dsp:txXfrm>
        <a:off x="2056126" y="3202483"/>
        <a:ext cx="2847221" cy="5336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CF820F-17A4-4737-BB15-68BC311B596A}">
      <dsp:nvSpPr>
        <dsp:cNvPr id="0" name=""/>
        <dsp:cNvSpPr/>
      </dsp:nvSpPr>
      <dsp:spPr>
        <a:xfrm>
          <a:off x="429755" y="842"/>
          <a:ext cx="763130" cy="763130"/>
        </a:xfrm>
        <a:prstGeom prst="ellipse">
          <a:avLst/>
        </a:prstGeom>
        <a:solidFill>
          <a:schemeClr val="accent2">
            <a:alpha val="5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D7A67EA0-D346-42A0-8BB9-14689B95E88C}">
      <dsp:nvSpPr>
        <dsp:cNvPr id="0" name=""/>
        <dsp:cNvSpPr/>
      </dsp:nvSpPr>
      <dsp:spPr>
        <a:xfrm>
          <a:off x="811320" y="842"/>
          <a:ext cx="4071581" cy="763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rtl="0">
            <a:lnSpc>
              <a:spcPct val="90000"/>
            </a:lnSpc>
            <a:spcBef>
              <a:spcPct val="0"/>
            </a:spcBef>
            <a:spcAft>
              <a:spcPct val="35000"/>
            </a:spcAft>
          </a:pPr>
          <a:r>
            <a:rPr lang="zh-CN" sz="2000" kern="1200" dirty="0" smtClean="0"/>
            <a:t>竖向视觉流程：给人坚定，直观之感</a:t>
          </a:r>
          <a:r>
            <a:rPr lang="en-US" sz="2000" kern="1200" dirty="0" smtClean="0"/>
            <a:t>  </a:t>
          </a:r>
          <a:endParaRPr lang="zh-CN" sz="2000" kern="1200" dirty="0"/>
        </a:p>
      </dsp:txBody>
      <dsp:txXfrm>
        <a:off x="811320" y="842"/>
        <a:ext cx="4071581" cy="763130"/>
      </dsp:txXfrm>
    </dsp:sp>
    <dsp:sp modelId="{1315EA2E-A20E-4D6B-A763-3A3B814FC46A}">
      <dsp:nvSpPr>
        <dsp:cNvPr id="0" name=""/>
        <dsp:cNvSpPr/>
      </dsp:nvSpPr>
      <dsp:spPr>
        <a:xfrm>
          <a:off x="429755" y="763972"/>
          <a:ext cx="763130" cy="763130"/>
        </a:xfrm>
        <a:prstGeom prst="ellipse">
          <a:avLst/>
        </a:prstGeom>
        <a:solidFill>
          <a:schemeClr val="accent3">
            <a:alpha val="5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DA00B00-25B5-4311-A25A-BDF68C8E4E8C}">
      <dsp:nvSpPr>
        <dsp:cNvPr id="0" name=""/>
        <dsp:cNvSpPr/>
      </dsp:nvSpPr>
      <dsp:spPr>
        <a:xfrm>
          <a:off x="811320" y="763972"/>
          <a:ext cx="4071581" cy="763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rtl="0">
            <a:lnSpc>
              <a:spcPct val="90000"/>
            </a:lnSpc>
            <a:spcBef>
              <a:spcPct val="0"/>
            </a:spcBef>
            <a:spcAft>
              <a:spcPct val="35000"/>
            </a:spcAft>
          </a:pPr>
          <a:r>
            <a:rPr lang="zh-CN" sz="2000" kern="1200" dirty="0" smtClean="0"/>
            <a:t>横向视觉流程：给人稳定，恬静之感</a:t>
          </a:r>
          <a:r>
            <a:rPr lang="en-US" sz="2000" kern="1200" dirty="0" smtClean="0"/>
            <a:t>  </a:t>
          </a:r>
          <a:endParaRPr lang="zh-CN" sz="2000" kern="1200" dirty="0"/>
        </a:p>
      </dsp:txBody>
      <dsp:txXfrm>
        <a:off x="811320" y="763972"/>
        <a:ext cx="4071581" cy="763130"/>
      </dsp:txXfrm>
    </dsp:sp>
    <dsp:sp modelId="{DE29F1D1-8C45-4360-A1D6-1DEF69EFAB01}">
      <dsp:nvSpPr>
        <dsp:cNvPr id="0" name=""/>
        <dsp:cNvSpPr/>
      </dsp:nvSpPr>
      <dsp:spPr>
        <a:xfrm>
          <a:off x="429755" y="1527103"/>
          <a:ext cx="763130" cy="763130"/>
        </a:xfrm>
        <a:prstGeom prst="ellipse">
          <a:avLst/>
        </a:prstGeom>
        <a:solidFill>
          <a:schemeClr val="accent4">
            <a:alpha val="5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3A8992A7-10BF-45D0-8352-34C13C12C8F5}">
      <dsp:nvSpPr>
        <dsp:cNvPr id="0" name=""/>
        <dsp:cNvSpPr/>
      </dsp:nvSpPr>
      <dsp:spPr>
        <a:xfrm>
          <a:off x="811320" y="1527103"/>
          <a:ext cx="4071581" cy="763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lvl="0" algn="l" defTabSz="889000" rtl="0">
            <a:lnSpc>
              <a:spcPct val="90000"/>
            </a:lnSpc>
            <a:spcBef>
              <a:spcPct val="0"/>
            </a:spcBef>
            <a:spcAft>
              <a:spcPct val="35000"/>
            </a:spcAft>
          </a:pPr>
          <a:r>
            <a:rPr lang="zh-CN" sz="2000" kern="1200" smtClean="0"/>
            <a:t>斜向视觉流程：给人运动，活泼之感</a:t>
          </a:r>
          <a:r>
            <a:rPr lang="en-US" sz="2000" kern="1200" smtClean="0"/>
            <a:t>   </a:t>
          </a:r>
          <a:endParaRPr lang="zh-CN" sz="2000" kern="1200"/>
        </a:p>
      </dsp:txBody>
      <dsp:txXfrm>
        <a:off x="811320" y="1527103"/>
        <a:ext cx="4071581" cy="763130"/>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p:nvPr/>
        </p:nvSpPr>
        <p:spPr>
          <a:xfrm>
            <a:off x="334900" y="2314324"/>
            <a:ext cx="8447150" cy="2478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35894" y="765324"/>
            <a:ext cx="8245162" cy="1106260"/>
          </a:xfrm>
          <a:effectLst/>
        </p:spPr>
        <p:txBody>
          <a:bodyPr anchor="b">
            <a:normAutofit/>
          </a:bodyPr>
          <a:lstStyle>
            <a:lvl1pPr>
              <a:defRPr sz="27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35895" y="1871584"/>
            <a:ext cx="8245160" cy="442741"/>
          </a:xfrm>
        </p:spPr>
        <p:txBody>
          <a:bodyPr anchor="t">
            <a:normAutofit/>
          </a:bodyPr>
          <a:lstStyle>
            <a:lvl1pPr marL="0" indent="0" algn="l">
              <a:buNone/>
              <a:defRPr sz="1200" cap="all">
                <a:solidFill>
                  <a:schemeClr val="accent2"/>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5704463" y="4467103"/>
            <a:ext cx="2133600" cy="273844"/>
          </a:xfrm>
        </p:spPr>
        <p:txBody>
          <a:bodyPr/>
          <a:lstStyle>
            <a:lvl1pPr>
              <a:defRPr>
                <a:solidFill>
                  <a:schemeClr val="accent1">
                    <a:lumMod val="75000"/>
                    <a:lumOff val="25000"/>
                  </a:schemeClr>
                </a:solidFill>
              </a:defRPr>
            </a:lvl1pPr>
          </a:lstStyle>
          <a:p>
            <a:fld id="{ECE44239-F904-4122-966C-15EBC1B4462E}" type="datetimeFigureOut">
              <a:rPr lang="zh-CN" altLang="en-US" smtClean="0">
                <a:solidFill>
                  <a:srgbClr val="4D1434">
                    <a:lumMod val="75000"/>
                    <a:lumOff val="25000"/>
                  </a:srgbClr>
                </a:solidFill>
              </a:rPr>
              <a:pPr/>
              <a:t>2017-08-22</a:t>
            </a:fld>
            <a:endParaRPr lang="zh-CN" altLang="en-US">
              <a:solidFill>
                <a:srgbClr val="4D1434">
                  <a:lumMod val="75000"/>
                  <a:lumOff val="25000"/>
                </a:srgbClr>
              </a:solidFill>
            </a:endParaRPr>
          </a:p>
        </p:txBody>
      </p:sp>
      <p:sp>
        <p:nvSpPr>
          <p:cNvPr id="5" name="Footer Placeholder 4"/>
          <p:cNvSpPr>
            <a:spLocks noGrp="1"/>
          </p:cNvSpPr>
          <p:nvPr>
            <p:ph type="ftr" sz="quarter" idx="11"/>
          </p:nvPr>
        </p:nvSpPr>
        <p:spPr>
          <a:xfrm>
            <a:off x="435894" y="4463859"/>
            <a:ext cx="5187908" cy="273844"/>
          </a:xfrm>
        </p:spPr>
        <p:txBody>
          <a:bodyPr/>
          <a:lstStyle>
            <a:lvl1pPr>
              <a:defRPr>
                <a:solidFill>
                  <a:schemeClr val="accent1">
                    <a:lumMod val="75000"/>
                    <a:lumOff val="25000"/>
                  </a:schemeClr>
                </a:solidFill>
              </a:defRPr>
            </a:lvl1pPr>
          </a:lstStyle>
          <a:p>
            <a:endParaRPr lang="zh-CN" altLang="en-US">
              <a:solidFill>
                <a:srgbClr val="4D1434">
                  <a:lumMod val="75000"/>
                  <a:lumOff val="25000"/>
                </a:srgbClr>
              </a:solidFill>
            </a:endParaRPr>
          </a:p>
        </p:txBody>
      </p:sp>
      <p:sp>
        <p:nvSpPr>
          <p:cNvPr id="6" name="Slide Number Placeholder 5"/>
          <p:cNvSpPr>
            <a:spLocks noGrp="1"/>
          </p:cNvSpPr>
          <p:nvPr>
            <p:ph type="sldNum" sz="quarter" idx="12"/>
          </p:nvPr>
        </p:nvSpPr>
        <p:spPr>
          <a:xfrm>
            <a:off x="7918725" y="4467103"/>
            <a:ext cx="762330" cy="273844"/>
          </a:xfrm>
        </p:spPr>
        <p:txBody>
          <a:bodyPr/>
          <a:lstStyle>
            <a:lvl1pPr>
              <a:defRPr>
                <a:solidFill>
                  <a:schemeClr val="accent1">
                    <a:lumMod val="75000"/>
                    <a:lumOff val="25000"/>
                  </a:schemeClr>
                </a:solidFill>
              </a:defRPr>
            </a:lvl1pPr>
          </a:lstStyle>
          <a:p>
            <a:fld id="{8D8BEB02-6FDA-4932-895B-3EA28C61B401}" type="slidenum">
              <a:rPr lang="zh-CN" altLang="en-US" smtClean="0">
                <a:solidFill>
                  <a:srgbClr val="4D1434">
                    <a:lumMod val="75000"/>
                    <a:lumOff val="25000"/>
                  </a:srgbClr>
                </a:solidFill>
              </a:rPr>
              <a:pPr/>
              <a:t>‹#›</a:t>
            </a:fld>
            <a:endParaRPr lang="zh-CN" altLang="en-US">
              <a:solidFill>
                <a:srgbClr val="4D1434">
                  <a:lumMod val="75000"/>
                  <a:lumOff val="25000"/>
                </a:srgbClr>
              </a:solidFill>
            </a:endParaRPr>
          </a:p>
        </p:txBody>
      </p:sp>
    </p:spTree>
    <p:extLst>
      <p:ext uri="{BB962C8B-B14F-4D97-AF65-F5344CB8AC3E}">
        <p14:creationId xmlns:p14="http://schemas.microsoft.com/office/powerpoint/2010/main" val="1906257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8" name="Rectangle 7"/>
          <p:cNvSpPr>
            <a:spLocks noChangeAspect="1"/>
          </p:cNvSpPr>
          <p:nvPr/>
        </p:nvSpPr>
        <p:spPr>
          <a:xfrm>
            <a:off x="330214" y="460805"/>
            <a:ext cx="8482004" cy="89197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435894" y="526617"/>
            <a:ext cx="8272212" cy="760350"/>
          </a:xfr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5" name="Footer Placeholder 4"/>
          <p:cNvSpPr>
            <a:spLocks noGrp="1"/>
          </p:cNvSpPr>
          <p:nvPr>
            <p:ph type="ftr" sz="quarter" idx="11"/>
          </p:nvPr>
        </p:nvSpPr>
        <p:spPr/>
        <p:txBody>
          <a:bodyPr/>
          <a:lstStyle/>
          <a:p>
            <a:endParaRPr lang="zh-CN" altLang="en-US">
              <a:solidFill>
                <a:srgbClr val="903163"/>
              </a:solidFill>
            </a:endParaRPr>
          </a:p>
        </p:txBody>
      </p:sp>
      <p:sp>
        <p:nvSpPr>
          <p:cNvPr id="6" name="Slide Number Placeholder 5"/>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2183909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7" name="Rectangle 6"/>
          <p:cNvSpPr>
            <a:spLocks noChangeAspect="1"/>
          </p:cNvSpPr>
          <p:nvPr/>
        </p:nvSpPr>
        <p:spPr>
          <a:xfrm>
            <a:off x="6629401" y="449794"/>
            <a:ext cx="2180113" cy="43627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1" y="506795"/>
            <a:ext cx="1503123" cy="388730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81193" y="506795"/>
            <a:ext cx="5922209" cy="3887305"/>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745255" y="4467103"/>
            <a:ext cx="996106" cy="273844"/>
          </a:xfrm>
        </p:spPr>
        <p:txBody>
          <a:bodyPr/>
          <a:lstStyle>
            <a:lvl1pPr>
              <a:defRPr>
                <a:solidFill>
                  <a:schemeClr val="accent1">
                    <a:lumMod val="75000"/>
                    <a:lumOff val="25000"/>
                  </a:schemeClr>
                </a:solidFill>
              </a:defRPr>
            </a:lvl1pPr>
          </a:lstStyle>
          <a:p>
            <a:fld id="{ECE44239-F904-4122-966C-15EBC1B4462E}" type="datetimeFigureOut">
              <a:rPr lang="zh-CN" altLang="en-US" smtClean="0">
                <a:solidFill>
                  <a:srgbClr val="4D1434">
                    <a:lumMod val="75000"/>
                    <a:lumOff val="25000"/>
                  </a:srgbClr>
                </a:solidFill>
              </a:rPr>
              <a:pPr/>
              <a:t>2017-08-22</a:t>
            </a:fld>
            <a:endParaRPr lang="zh-CN" altLang="en-US">
              <a:solidFill>
                <a:srgbClr val="4D1434">
                  <a:lumMod val="75000"/>
                  <a:lumOff val="25000"/>
                </a:srgbClr>
              </a:solidFill>
            </a:endParaRPr>
          </a:p>
        </p:txBody>
      </p:sp>
      <p:sp>
        <p:nvSpPr>
          <p:cNvPr id="5" name="Footer Placeholder 4"/>
          <p:cNvSpPr>
            <a:spLocks noGrp="1"/>
          </p:cNvSpPr>
          <p:nvPr>
            <p:ph type="ftr" sz="quarter" idx="11"/>
          </p:nvPr>
        </p:nvSpPr>
        <p:spPr>
          <a:xfrm>
            <a:off x="581193" y="4463859"/>
            <a:ext cx="5922209" cy="273844"/>
          </a:xfrm>
        </p:spPr>
        <p:txBody>
          <a:bodyPr/>
          <a:lstStyle/>
          <a:p>
            <a:endParaRPr lang="zh-CN" altLang="en-US">
              <a:solidFill>
                <a:srgbClr val="903163"/>
              </a:solidFill>
            </a:endParaRPr>
          </a:p>
        </p:txBody>
      </p:sp>
      <p:sp>
        <p:nvSpPr>
          <p:cNvPr id="6" name="Slide Number Placeholder 5"/>
          <p:cNvSpPr>
            <a:spLocks noGrp="1"/>
          </p:cNvSpPr>
          <p:nvPr>
            <p:ph type="sldNum" sz="quarter" idx="12"/>
          </p:nvPr>
        </p:nvSpPr>
        <p:spPr>
          <a:xfrm>
            <a:off x="7834962" y="4467103"/>
            <a:ext cx="873146" cy="273844"/>
          </a:xfrm>
        </p:spPr>
        <p:txBody>
          <a:bodyPr/>
          <a:lstStyle>
            <a:lvl1pPr>
              <a:defRPr>
                <a:solidFill>
                  <a:schemeClr val="accent1">
                    <a:lumMod val="75000"/>
                    <a:lumOff val="25000"/>
                  </a:schemeClr>
                </a:solidFill>
              </a:defRPr>
            </a:lvl1pPr>
          </a:lstStyle>
          <a:p>
            <a:fld id="{8D8BEB02-6FDA-4932-895B-3EA28C61B401}" type="slidenum">
              <a:rPr lang="zh-CN" altLang="en-US" smtClean="0">
                <a:solidFill>
                  <a:srgbClr val="4D1434">
                    <a:lumMod val="75000"/>
                    <a:lumOff val="25000"/>
                  </a:srgbClr>
                </a:solidFill>
              </a:rPr>
              <a:pPr/>
              <a:t>‹#›</a:t>
            </a:fld>
            <a:endParaRPr lang="zh-CN" altLang="en-US">
              <a:solidFill>
                <a:srgbClr val="4D1434">
                  <a:lumMod val="75000"/>
                  <a:lumOff val="25000"/>
                </a:srgbClr>
              </a:solidFill>
            </a:endParaRPr>
          </a:p>
        </p:txBody>
      </p:sp>
    </p:spTree>
    <p:extLst>
      <p:ext uri="{BB962C8B-B14F-4D97-AF65-F5344CB8AC3E}">
        <p14:creationId xmlns:p14="http://schemas.microsoft.com/office/powerpoint/2010/main" val="2935333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Rectangle 6"/>
          <p:cNvSpPr>
            <a:spLocks noChangeAspect="1"/>
          </p:cNvSpPr>
          <p:nvPr/>
        </p:nvSpPr>
        <p:spPr>
          <a:xfrm>
            <a:off x="330214" y="460805"/>
            <a:ext cx="8482004" cy="89197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526617"/>
            <a:ext cx="8272212" cy="76035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435895" y="1635373"/>
            <a:ext cx="8272211" cy="275872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5" name="Footer Placeholder 4"/>
          <p:cNvSpPr>
            <a:spLocks noGrp="1"/>
          </p:cNvSpPr>
          <p:nvPr>
            <p:ph type="ftr" sz="quarter" idx="11"/>
          </p:nvPr>
        </p:nvSpPr>
        <p:spPr/>
        <p:txBody>
          <a:bodyPr/>
          <a:lstStyle/>
          <a:p>
            <a:endParaRPr lang="zh-CN" altLang="en-US">
              <a:solidFill>
                <a:srgbClr val="903163"/>
              </a:solidFill>
            </a:endParaRPr>
          </a:p>
        </p:txBody>
      </p:sp>
      <p:sp>
        <p:nvSpPr>
          <p:cNvPr id="6" name="Slide Number Placeholder 5"/>
          <p:cNvSpPr>
            <a:spLocks noGrp="1"/>
          </p:cNvSpPr>
          <p:nvPr>
            <p:ph type="sldNum" sz="quarter" idx="12"/>
          </p:nvPr>
        </p:nvSpPr>
        <p:spPr>
          <a:xfrm>
            <a:off x="7918725" y="4467103"/>
            <a:ext cx="789381" cy="273844"/>
          </a:xfrm>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1240994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Rectangle 7"/>
          <p:cNvSpPr>
            <a:spLocks noChangeAspect="1"/>
          </p:cNvSpPr>
          <p:nvPr/>
        </p:nvSpPr>
        <p:spPr>
          <a:xfrm>
            <a:off x="335863" y="3856481"/>
            <a:ext cx="8468145" cy="944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2282933"/>
            <a:ext cx="8272211" cy="1123130"/>
          </a:xfrm>
        </p:spPr>
        <p:txBody>
          <a:bodyPr anchor="b">
            <a:normAutofit/>
          </a:bodyPr>
          <a:lstStyle>
            <a:lvl1pPr algn="l">
              <a:defRPr sz="2700" b="0" cap="all">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35895" y="3406063"/>
            <a:ext cx="8272211" cy="450417"/>
          </a:xfrm>
        </p:spPr>
        <p:txBody>
          <a:bodyPr anchor="t">
            <a:normAutofit/>
          </a:bodyPr>
          <a:lstStyle>
            <a:lvl1pPr marL="0" indent="0" algn="l">
              <a:buNone/>
              <a:defRPr sz="1350" cap="all">
                <a:solidFill>
                  <a:schemeClr val="accent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ECE44239-F904-4122-966C-15EBC1B4462E}" type="datetimeFigureOut">
              <a:rPr lang="zh-CN" altLang="en-US" smtClean="0">
                <a:solidFill>
                  <a:srgbClr val="4D1434">
                    <a:lumMod val="75000"/>
                    <a:lumOff val="25000"/>
                  </a:srgbClr>
                </a:solidFill>
              </a:rPr>
              <a:pPr/>
              <a:t>2017-08-22</a:t>
            </a:fld>
            <a:endParaRPr lang="zh-CN" altLang="en-US">
              <a:solidFill>
                <a:srgbClr val="4D1434">
                  <a:lumMod val="75000"/>
                  <a:lumOff val="25000"/>
                </a:srgbClr>
              </a:solidFill>
            </a:endParaRPr>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solidFill>
                <a:srgbClr val="4D1434">
                  <a:lumMod val="75000"/>
                  <a:lumOff val="25000"/>
                </a:srgbClr>
              </a:solidFill>
            </a:endParaRPr>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8D8BEB02-6FDA-4932-895B-3EA28C61B401}" type="slidenum">
              <a:rPr lang="zh-CN" altLang="en-US" smtClean="0">
                <a:solidFill>
                  <a:srgbClr val="4D1434">
                    <a:lumMod val="75000"/>
                    <a:lumOff val="25000"/>
                  </a:srgbClr>
                </a:solidFill>
              </a:rPr>
              <a:pPr/>
              <a:t>‹#›</a:t>
            </a:fld>
            <a:endParaRPr lang="zh-CN" altLang="en-US">
              <a:solidFill>
                <a:srgbClr val="4D1434">
                  <a:lumMod val="75000"/>
                  <a:lumOff val="25000"/>
                </a:srgbClr>
              </a:solidFill>
            </a:endParaRPr>
          </a:p>
        </p:txBody>
      </p:sp>
    </p:spTree>
    <p:extLst>
      <p:ext uri="{BB962C8B-B14F-4D97-AF65-F5344CB8AC3E}">
        <p14:creationId xmlns:p14="http://schemas.microsoft.com/office/powerpoint/2010/main" val="453242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Rectangle 7"/>
          <p:cNvSpPr>
            <a:spLocks noChangeAspect="1"/>
          </p:cNvSpPr>
          <p:nvPr/>
        </p:nvSpPr>
        <p:spPr>
          <a:xfrm>
            <a:off x="334487" y="454916"/>
            <a:ext cx="8475027" cy="944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547244"/>
            <a:ext cx="8272212" cy="741249"/>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435895" y="1671003"/>
            <a:ext cx="4066793" cy="2724785"/>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1313" y="1671003"/>
            <a:ext cx="4066794" cy="2724785"/>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6" name="Footer Placeholder 5"/>
          <p:cNvSpPr>
            <a:spLocks noGrp="1"/>
          </p:cNvSpPr>
          <p:nvPr>
            <p:ph type="ftr" sz="quarter" idx="11"/>
          </p:nvPr>
        </p:nvSpPr>
        <p:spPr/>
        <p:txBody>
          <a:bodyPr/>
          <a:lstStyle/>
          <a:p>
            <a:endParaRPr lang="zh-CN" altLang="en-US">
              <a:solidFill>
                <a:srgbClr val="903163"/>
              </a:solidFill>
            </a:endParaRPr>
          </a:p>
        </p:txBody>
      </p:sp>
      <p:sp>
        <p:nvSpPr>
          <p:cNvPr id="7" name="Slide Number Placeholder 6"/>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4188450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Rectangle 10"/>
          <p:cNvSpPr>
            <a:spLocks noChangeAspect="1"/>
          </p:cNvSpPr>
          <p:nvPr/>
        </p:nvSpPr>
        <p:spPr>
          <a:xfrm>
            <a:off x="334487" y="454916"/>
            <a:ext cx="8475027" cy="944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435895" y="547244"/>
            <a:ext cx="8272212" cy="74124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5415" y="1688169"/>
            <a:ext cx="3815306" cy="402004"/>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435896" y="2194540"/>
            <a:ext cx="4044825" cy="220124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892802" y="1688169"/>
            <a:ext cx="3815305" cy="415030"/>
          </a:xfrm>
        </p:spPr>
        <p:txBody>
          <a:bodyPr anchor="b">
            <a:noAutofit/>
          </a:bodyPr>
          <a:lstStyle>
            <a:lvl1pPr marL="0" indent="0">
              <a:buNone/>
              <a:defRPr sz="1650" b="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282" y="2194540"/>
            <a:ext cx="4044825" cy="220124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8" name="Footer Placeholder 7"/>
          <p:cNvSpPr>
            <a:spLocks noGrp="1"/>
          </p:cNvSpPr>
          <p:nvPr>
            <p:ph type="ftr" sz="quarter" idx="11"/>
          </p:nvPr>
        </p:nvSpPr>
        <p:spPr/>
        <p:txBody>
          <a:bodyPr/>
          <a:lstStyle/>
          <a:p>
            <a:endParaRPr lang="zh-CN" altLang="en-US">
              <a:solidFill>
                <a:srgbClr val="903163"/>
              </a:solidFill>
            </a:endParaRPr>
          </a:p>
        </p:txBody>
      </p:sp>
      <p:sp>
        <p:nvSpPr>
          <p:cNvPr id="9" name="Slide Number Placeholder 8"/>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895322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Rectangle 6"/>
          <p:cNvSpPr>
            <a:spLocks noChangeAspect="1"/>
          </p:cNvSpPr>
          <p:nvPr/>
        </p:nvSpPr>
        <p:spPr>
          <a:xfrm>
            <a:off x="330512" y="454916"/>
            <a:ext cx="8475027" cy="944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431921" y="547244"/>
            <a:ext cx="8272212" cy="741249"/>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4" name="Footer Placeholder 3"/>
          <p:cNvSpPr>
            <a:spLocks noGrp="1"/>
          </p:cNvSpPr>
          <p:nvPr>
            <p:ph type="ftr" sz="quarter" idx="11"/>
          </p:nvPr>
        </p:nvSpPr>
        <p:spPr/>
        <p:txBody>
          <a:bodyPr/>
          <a:lstStyle/>
          <a:p>
            <a:endParaRPr lang="zh-CN" altLang="en-US">
              <a:solidFill>
                <a:srgbClr val="903163"/>
              </a:solidFill>
            </a:endParaRPr>
          </a:p>
        </p:txBody>
      </p:sp>
      <p:sp>
        <p:nvSpPr>
          <p:cNvPr id="5" name="Slide Number Placeholder 4"/>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876558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3" name="Footer Placeholder 2"/>
          <p:cNvSpPr>
            <a:spLocks noGrp="1"/>
          </p:cNvSpPr>
          <p:nvPr>
            <p:ph type="ftr" sz="quarter" idx="11"/>
          </p:nvPr>
        </p:nvSpPr>
        <p:spPr/>
        <p:txBody>
          <a:bodyPr/>
          <a:lstStyle/>
          <a:p>
            <a:endParaRPr lang="zh-CN" altLang="en-US">
              <a:solidFill>
                <a:srgbClr val="903163"/>
              </a:solidFill>
            </a:endParaRPr>
          </a:p>
        </p:txBody>
      </p:sp>
      <p:sp>
        <p:nvSpPr>
          <p:cNvPr id="4" name="Slide Number Placeholder 3"/>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83117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Rectangle 8"/>
          <p:cNvSpPr>
            <a:spLocks noChangeAspect="1"/>
          </p:cNvSpPr>
          <p:nvPr/>
        </p:nvSpPr>
        <p:spPr>
          <a:xfrm>
            <a:off x="335863" y="3856480"/>
            <a:ext cx="8473650" cy="9560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4" y="3946722"/>
            <a:ext cx="3682084" cy="517136"/>
          </a:xfrm>
        </p:spPr>
        <p:txBody>
          <a:bodyPr anchor="ctr"/>
          <a:lstStyle>
            <a:lvl1pPr algn="l">
              <a:defRPr sz="1500" b="0">
                <a:solidFill>
                  <a:schemeClr val="accent1">
                    <a:lumMod val="75000"/>
                    <a:lumOff val="25000"/>
                  </a:schemeClr>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35862" y="450900"/>
            <a:ext cx="8469630" cy="3153600"/>
          </a:xfrm>
        </p:spPr>
        <p:txBody>
          <a:bodyPr anchor="ctr">
            <a:normAutofit/>
          </a:bodyPr>
          <a:lstStyle>
            <a:lvl1pPr>
              <a:defRPr sz="1500">
                <a:solidFill>
                  <a:schemeClr val="tx2"/>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1050">
                <a:solidFill>
                  <a:schemeClr val="tx2"/>
                </a:solidFill>
              </a:defRPr>
            </a:lvl5pPr>
            <a:lvl6pPr>
              <a:defRPr sz="1050">
                <a:solidFill>
                  <a:schemeClr val="tx2"/>
                </a:solidFill>
              </a:defRPr>
            </a:lvl6pPr>
            <a:lvl7pPr>
              <a:defRPr sz="1050">
                <a:solidFill>
                  <a:schemeClr val="tx2"/>
                </a:solidFill>
              </a:defRPr>
            </a:lvl7pPr>
            <a:lvl8pPr>
              <a:defRPr sz="1050">
                <a:solidFill>
                  <a:schemeClr val="tx2"/>
                </a:solidFill>
              </a:defRPr>
            </a:lvl8pPr>
            <a:lvl9pPr>
              <a:defRPr sz="1050">
                <a:solidFill>
                  <a:schemeClr val="tx2"/>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305618" y="3946723"/>
            <a:ext cx="4402490" cy="517136"/>
          </a:xfrm>
        </p:spPr>
        <p:txBody>
          <a:bodyPr anchor="ctr">
            <a:normAutofit/>
          </a:bodyPr>
          <a:lstStyle>
            <a:lvl1pPr marL="0" indent="0" algn="r">
              <a:buNone/>
              <a:defRPr sz="825">
                <a:solidFill>
                  <a:schemeClr val="bg1"/>
                </a:solidFill>
              </a:defRPr>
            </a:lvl1pPr>
            <a:lvl2pPr marL="342900" indent="0">
              <a:buNone/>
              <a:defRPr sz="825"/>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ECE44239-F904-4122-966C-15EBC1B4462E}" type="datetimeFigureOut">
              <a:rPr lang="zh-CN" altLang="en-US" smtClean="0">
                <a:solidFill>
                  <a:srgbClr val="4D1434">
                    <a:lumMod val="75000"/>
                    <a:lumOff val="25000"/>
                  </a:srgbClr>
                </a:solidFill>
              </a:rPr>
              <a:pPr/>
              <a:t>2017-08-22</a:t>
            </a:fld>
            <a:endParaRPr lang="zh-CN" altLang="en-US">
              <a:solidFill>
                <a:srgbClr val="4D1434">
                  <a:lumMod val="75000"/>
                  <a:lumOff val="25000"/>
                </a:srgbClr>
              </a:solidFill>
            </a:endParaRPr>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solidFill>
                <a:srgbClr val="4D1434">
                  <a:lumMod val="75000"/>
                  <a:lumOff val="25000"/>
                </a:srgbClr>
              </a:solidFill>
            </a:endParaRPr>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8D8BEB02-6FDA-4932-895B-3EA28C61B401}" type="slidenum">
              <a:rPr lang="zh-CN" altLang="en-US" smtClean="0">
                <a:solidFill>
                  <a:srgbClr val="4D1434">
                    <a:lumMod val="75000"/>
                    <a:lumOff val="25000"/>
                  </a:srgbClr>
                </a:solidFill>
              </a:rPr>
              <a:pPr/>
              <a:t>‹#›</a:t>
            </a:fld>
            <a:endParaRPr lang="zh-CN" altLang="en-US">
              <a:solidFill>
                <a:srgbClr val="4D1434">
                  <a:lumMod val="75000"/>
                  <a:lumOff val="25000"/>
                </a:srgbClr>
              </a:solidFill>
            </a:endParaRPr>
          </a:p>
        </p:txBody>
      </p:sp>
    </p:spTree>
    <p:extLst>
      <p:ext uri="{BB962C8B-B14F-4D97-AF65-F5344CB8AC3E}">
        <p14:creationId xmlns:p14="http://schemas.microsoft.com/office/powerpoint/2010/main" val="4135181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35895" y="3520042"/>
            <a:ext cx="8272212" cy="425054"/>
          </a:xfrm>
        </p:spPr>
        <p:txBody>
          <a:bodyPr anchor="b">
            <a:normAutofit/>
          </a:bodyPr>
          <a:lstStyle>
            <a:lvl1pPr algn="l">
              <a:defRPr sz="1800" b="0">
                <a:solidFill>
                  <a:schemeClr val="accent1"/>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35863" y="449794"/>
            <a:ext cx="8468144" cy="266793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35894" y="3945096"/>
            <a:ext cx="8272213" cy="449003"/>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6" name="Footer Placeholder 5"/>
          <p:cNvSpPr>
            <a:spLocks noGrp="1"/>
          </p:cNvSpPr>
          <p:nvPr>
            <p:ph type="ftr" sz="quarter" idx="11"/>
          </p:nvPr>
        </p:nvSpPr>
        <p:spPr/>
        <p:txBody>
          <a:bodyPr/>
          <a:lstStyle/>
          <a:p>
            <a:endParaRPr lang="zh-CN" altLang="en-US">
              <a:solidFill>
                <a:srgbClr val="903163"/>
              </a:solidFill>
            </a:endParaRPr>
          </a:p>
        </p:txBody>
      </p:sp>
      <p:sp>
        <p:nvSpPr>
          <p:cNvPr id="7" name="Slide Number Placeholder 6"/>
          <p:cNvSpPr>
            <a:spLocks noGrp="1"/>
          </p:cNvSpPr>
          <p:nvPr>
            <p:ph type="sldNum" sz="quarter" idx="12"/>
          </p:nvPr>
        </p:nvSpPr>
        <p:spPr/>
        <p:txBody>
          <a:bodyPr/>
          <a:lstStyle/>
          <a:p>
            <a:fld id="{8D8BEB02-6FDA-4932-895B-3EA28C61B401}" type="slidenum">
              <a:rPr lang="zh-CN" altLang="en-US" smtClean="0">
                <a:solidFill>
                  <a:srgbClr val="903163"/>
                </a:solidFill>
              </a:rPr>
              <a:pPr/>
              <a:t>‹#›</a:t>
            </a:fld>
            <a:endParaRPr lang="zh-CN" altLang="en-US">
              <a:solidFill>
                <a:srgbClr val="903163"/>
              </a:solidFill>
            </a:endParaRPr>
          </a:p>
        </p:txBody>
      </p:sp>
    </p:spTree>
    <p:extLst>
      <p:ext uri="{BB962C8B-B14F-4D97-AF65-F5344CB8AC3E}">
        <p14:creationId xmlns:p14="http://schemas.microsoft.com/office/powerpoint/2010/main" val="1441679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5894" y="528843"/>
            <a:ext cx="8272212" cy="892166"/>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35894" y="1752002"/>
            <a:ext cx="8272212" cy="2642096"/>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5704464" y="4467103"/>
            <a:ext cx="2133599" cy="273844"/>
          </a:xfrm>
          <a:prstGeom prst="rect">
            <a:avLst/>
          </a:prstGeom>
        </p:spPr>
        <p:txBody>
          <a:bodyPr vert="horz" lIns="91440" tIns="45720" rIns="91440" bIns="45720" rtlCol="0" anchor="ctr"/>
          <a:lstStyle>
            <a:lvl1pPr algn="r">
              <a:defRPr sz="675">
                <a:solidFill>
                  <a:schemeClr val="accent2"/>
                </a:solidFill>
              </a:defRPr>
            </a:lvl1pPr>
          </a:lstStyle>
          <a:p>
            <a:fld id="{ECE44239-F904-4122-966C-15EBC1B4462E}" type="datetimeFigureOut">
              <a:rPr lang="zh-CN" altLang="en-US" smtClean="0">
                <a:solidFill>
                  <a:srgbClr val="903163"/>
                </a:solidFill>
              </a:rPr>
              <a:pPr/>
              <a:t>2017-08-22</a:t>
            </a:fld>
            <a:endParaRPr lang="zh-CN" altLang="en-US">
              <a:solidFill>
                <a:srgbClr val="903163"/>
              </a:solidFill>
            </a:endParaRPr>
          </a:p>
        </p:txBody>
      </p:sp>
      <p:sp>
        <p:nvSpPr>
          <p:cNvPr id="5" name="Footer Placeholder 4"/>
          <p:cNvSpPr>
            <a:spLocks noGrp="1"/>
          </p:cNvSpPr>
          <p:nvPr>
            <p:ph type="ftr" sz="quarter" idx="3"/>
          </p:nvPr>
        </p:nvSpPr>
        <p:spPr>
          <a:xfrm>
            <a:off x="435894" y="4463859"/>
            <a:ext cx="5187908" cy="273844"/>
          </a:xfrm>
          <a:prstGeom prst="rect">
            <a:avLst/>
          </a:prstGeom>
        </p:spPr>
        <p:txBody>
          <a:bodyPr vert="horz" lIns="91440" tIns="45720" rIns="91440" bIns="45720" rtlCol="0" anchor="ctr"/>
          <a:lstStyle>
            <a:lvl1pPr algn="l">
              <a:defRPr sz="675" cap="all">
                <a:solidFill>
                  <a:schemeClr val="accent2"/>
                </a:solidFill>
              </a:defRPr>
            </a:lvl1pPr>
          </a:lstStyle>
          <a:p>
            <a:endParaRPr lang="zh-CN" altLang="en-US">
              <a:solidFill>
                <a:srgbClr val="903163"/>
              </a:solidFill>
            </a:endParaRPr>
          </a:p>
        </p:txBody>
      </p:sp>
      <p:sp>
        <p:nvSpPr>
          <p:cNvPr id="6" name="Slide Number Placeholder 5"/>
          <p:cNvSpPr>
            <a:spLocks noGrp="1"/>
          </p:cNvSpPr>
          <p:nvPr>
            <p:ph type="sldNum" sz="quarter" idx="4"/>
          </p:nvPr>
        </p:nvSpPr>
        <p:spPr>
          <a:xfrm>
            <a:off x="7918725" y="4467103"/>
            <a:ext cx="789383" cy="273844"/>
          </a:xfrm>
          <a:prstGeom prst="rect">
            <a:avLst/>
          </a:prstGeom>
        </p:spPr>
        <p:txBody>
          <a:bodyPr vert="horz" lIns="91440" tIns="45720" rIns="91440" bIns="45720" rtlCol="0" anchor="ctr"/>
          <a:lstStyle>
            <a:lvl1pPr algn="r">
              <a:defRPr sz="675">
                <a:solidFill>
                  <a:schemeClr val="accent2"/>
                </a:solidFill>
              </a:defRPr>
            </a:lvl1pPr>
          </a:lstStyle>
          <a:p>
            <a:fld id="{8D8BEB02-6FDA-4932-895B-3EA28C61B401}" type="slidenum">
              <a:rPr lang="zh-CN" altLang="en-US" smtClean="0">
                <a:solidFill>
                  <a:srgbClr val="903163"/>
                </a:solidFill>
              </a:rPr>
              <a:pPr/>
              <a:t>‹#›</a:t>
            </a:fld>
            <a:endParaRPr lang="zh-CN" altLang="en-US">
              <a:solidFill>
                <a:srgbClr val="903163"/>
              </a:solidFill>
            </a:endParaRPr>
          </a:p>
        </p:txBody>
      </p:sp>
      <p:sp>
        <p:nvSpPr>
          <p:cNvPr id="9" name="Rectangle 8"/>
          <p:cNvSpPr/>
          <p:nvPr/>
        </p:nvSpPr>
        <p:spPr>
          <a:xfrm>
            <a:off x="334901" y="342900"/>
            <a:ext cx="2777490" cy="7124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6031610" y="340232"/>
            <a:ext cx="2777490" cy="7391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181373" y="342900"/>
            <a:ext cx="2777490" cy="6858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5352338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342900" rtl="0" eaLnBrk="1" latinLnBrk="0" hangingPunct="1">
        <a:spcBef>
          <a:spcPct val="0"/>
        </a:spcBef>
        <a:buNone/>
        <a:defRPr sz="21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9500" indent="-22950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1350" kern="1200">
          <a:solidFill>
            <a:schemeClr val="tx2"/>
          </a:solidFill>
          <a:latin typeface="+mn-lt"/>
          <a:ea typeface="+mn-ea"/>
          <a:cs typeface="+mn-cs"/>
        </a:defRPr>
      </a:lvl1pPr>
      <a:lvl2pPr marL="472500" indent="-22950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2pPr>
      <a:lvl3pPr marL="675000" indent="-20250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1050" kern="1200">
          <a:solidFill>
            <a:schemeClr val="tx2"/>
          </a:solidFill>
          <a:latin typeface="+mn-lt"/>
          <a:ea typeface="+mn-ea"/>
          <a:cs typeface="+mn-cs"/>
        </a:defRPr>
      </a:lvl3pPr>
      <a:lvl4pPr marL="931500" indent="-17550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4pPr>
      <a:lvl5pPr marL="1201500" indent="-17550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5pPr>
      <a:lvl6pPr marL="142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6pPr>
      <a:lvl7pPr marL="165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7pPr>
      <a:lvl8pPr marL="1875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8pPr>
      <a:lvl9pPr marL="2100000" indent="-171450" algn="l" defTabSz="342900" rtl="0" eaLnBrk="1" latinLnBrk="0" hangingPunct="1">
        <a:spcBef>
          <a:spcPct val="20000"/>
        </a:spcBef>
        <a:spcAft>
          <a:spcPts val="450"/>
        </a:spcAft>
        <a:buClr>
          <a:schemeClr val="accent2"/>
        </a:buClr>
        <a:buSzPct val="92000"/>
        <a:buFont typeface="Wingdings 2" panose="05020102010507070707" pitchFamily="18" charset="2"/>
        <a:buChar char=""/>
        <a:defRPr sz="900" kern="1200">
          <a:solidFill>
            <a:schemeClr val="tx2"/>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39.jpeg"/><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image" Target="../media/image42.jpg"/></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82636" y="975737"/>
            <a:ext cx="7920880" cy="3683060"/>
          </a:xfrm>
          <a:prstGeom prst="rect">
            <a:avLst/>
          </a:prstGeom>
        </p:spPr>
        <p:txBody>
          <a:bodyPr wrap="square">
            <a:spAutoFit/>
          </a:bodyPr>
          <a:lstStyle/>
          <a:p>
            <a:pPr>
              <a:lnSpc>
                <a:spcPts val="2800"/>
              </a:lnSpc>
            </a:pPr>
            <a:r>
              <a:rPr lang="en-US" altLang="zh-CN" sz="2000" dirty="0" smtClean="0">
                <a:solidFill>
                  <a:schemeClr val="accent2">
                    <a:lumMod val="75000"/>
                  </a:schemeClr>
                </a:solidFill>
                <a:latin typeface="+mj-ea"/>
                <a:ea typeface="+mj-ea"/>
              </a:rPr>
              <a:t>1</a:t>
            </a:r>
            <a:r>
              <a:rPr lang="zh-CN" altLang="zh-CN" sz="2000" dirty="0">
                <a:solidFill>
                  <a:schemeClr val="accent2">
                    <a:lumMod val="75000"/>
                  </a:schemeClr>
                </a:solidFill>
                <a:latin typeface="+mj-ea"/>
                <a:ea typeface="+mj-ea"/>
              </a:rPr>
              <a:t>、主题鲜明突出</a:t>
            </a:r>
          </a:p>
          <a:p>
            <a:pPr>
              <a:lnSpc>
                <a:spcPts val="2800"/>
              </a:lnSpc>
            </a:pPr>
            <a:r>
              <a:rPr lang="zh-CN" altLang="zh-CN" sz="2000" dirty="0">
                <a:latin typeface="+mj-ea"/>
                <a:ea typeface="+mj-ea"/>
              </a:rPr>
              <a:t>按照主从关系的顺序，使放大形象成为视觉中心，以此来表达主题思想。将文案中的信息作整体编排设计，有助于主体形象的建立。在主体形象四周增加空白量，使被强调的主体形象更加鲜明突出。</a:t>
            </a:r>
            <a:r>
              <a:rPr lang="en-US" altLang="zh-CN" sz="2000" dirty="0">
                <a:latin typeface="+mj-ea"/>
                <a:ea typeface="+mj-ea"/>
              </a:rPr>
              <a:t>  </a:t>
            </a:r>
            <a:endParaRPr lang="zh-CN" altLang="zh-CN" sz="2000" dirty="0">
              <a:latin typeface="+mj-ea"/>
              <a:ea typeface="+mj-ea"/>
            </a:endParaRPr>
          </a:p>
          <a:p>
            <a:pPr>
              <a:lnSpc>
                <a:spcPts val="2800"/>
              </a:lnSpc>
            </a:pPr>
            <a:r>
              <a:rPr lang="en-US" altLang="zh-CN" sz="2000" dirty="0">
                <a:solidFill>
                  <a:schemeClr val="accent2">
                    <a:lumMod val="75000"/>
                  </a:schemeClr>
                </a:solidFill>
                <a:latin typeface="+mj-ea"/>
                <a:ea typeface="+mj-ea"/>
              </a:rPr>
              <a:t>2</a:t>
            </a:r>
            <a:r>
              <a:rPr lang="zh-CN" altLang="zh-CN" sz="2000" dirty="0">
                <a:solidFill>
                  <a:schemeClr val="accent2">
                    <a:lumMod val="75000"/>
                  </a:schemeClr>
                </a:solidFill>
                <a:latin typeface="+mj-ea"/>
                <a:ea typeface="+mj-ea"/>
              </a:rPr>
              <a:t>、形式与内容统一 </a:t>
            </a:r>
          </a:p>
          <a:p>
            <a:pPr>
              <a:lnSpc>
                <a:spcPts val="2800"/>
              </a:lnSpc>
            </a:pPr>
            <a:r>
              <a:rPr lang="zh-CN" altLang="zh-CN" sz="2000" dirty="0">
                <a:latin typeface="+mj-ea"/>
                <a:ea typeface="+mj-ea"/>
              </a:rPr>
              <a:t>只讲求完美的形式而脱离内容，或者只求内容而缺乏艺术的表现，版式设计都会变得空洞和刻板。 </a:t>
            </a:r>
          </a:p>
          <a:p>
            <a:pPr>
              <a:lnSpc>
                <a:spcPts val="2800"/>
              </a:lnSpc>
            </a:pPr>
            <a:r>
              <a:rPr lang="en-US" altLang="zh-CN" sz="2000" dirty="0">
                <a:solidFill>
                  <a:schemeClr val="accent2">
                    <a:lumMod val="75000"/>
                  </a:schemeClr>
                </a:solidFill>
                <a:latin typeface="+mj-ea"/>
                <a:ea typeface="+mj-ea"/>
              </a:rPr>
              <a:t>3</a:t>
            </a:r>
            <a:r>
              <a:rPr lang="zh-CN" altLang="zh-CN" sz="2000" dirty="0">
                <a:solidFill>
                  <a:schemeClr val="accent2">
                    <a:lumMod val="75000"/>
                  </a:schemeClr>
                </a:solidFill>
                <a:latin typeface="+mj-ea"/>
                <a:ea typeface="+mj-ea"/>
              </a:rPr>
              <a:t>、强化整体布局</a:t>
            </a:r>
            <a:r>
              <a:rPr lang="en-US" altLang="zh-CN" sz="2000" dirty="0">
                <a:solidFill>
                  <a:schemeClr val="accent2">
                    <a:lumMod val="75000"/>
                  </a:schemeClr>
                </a:solidFill>
                <a:latin typeface="+mj-ea"/>
                <a:ea typeface="+mj-ea"/>
              </a:rPr>
              <a:t>  </a:t>
            </a:r>
            <a:endParaRPr lang="zh-CN" altLang="zh-CN" sz="2000" dirty="0">
              <a:solidFill>
                <a:schemeClr val="accent2">
                  <a:lumMod val="75000"/>
                </a:schemeClr>
              </a:solidFill>
              <a:latin typeface="+mj-ea"/>
              <a:ea typeface="+mj-ea"/>
            </a:endParaRPr>
          </a:p>
          <a:p>
            <a:pPr>
              <a:lnSpc>
                <a:spcPts val="2800"/>
              </a:lnSpc>
            </a:pPr>
            <a:r>
              <a:rPr lang="zh-CN" altLang="zh-CN" sz="2000" dirty="0">
                <a:latin typeface="+mj-ea"/>
                <a:ea typeface="+mj-ea"/>
              </a:rPr>
              <a:t>即将版面各种编排要素在编排结构及色彩上作整体设计。把图片、文字整体编排</a:t>
            </a:r>
            <a:r>
              <a:rPr lang="zh-CN" altLang="zh-CN" sz="2000" dirty="0">
                <a:latin typeface="+mj-ea"/>
                <a:ea typeface="+mj-ea"/>
              </a:rPr>
              <a:t>，将文字中多种信息组合成块状，使版面具有条理性。</a:t>
            </a:r>
          </a:p>
        </p:txBody>
      </p:sp>
      <p:sp>
        <p:nvSpPr>
          <p:cNvPr id="4" name="矩形 3"/>
          <p:cNvSpPr/>
          <p:nvPr/>
        </p:nvSpPr>
        <p:spPr>
          <a:xfrm>
            <a:off x="3341916" y="438418"/>
            <a:ext cx="2028119" cy="584775"/>
          </a:xfrm>
          <a:prstGeom prst="rect">
            <a:avLst/>
          </a:prstGeom>
          <a:noFill/>
        </p:spPr>
        <p:txBody>
          <a:bodyPr wrap="none" lIns="91440" tIns="45720" rIns="91440" bIns="45720">
            <a:spAutoFit/>
          </a:bodyPr>
          <a:lstStyle/>
          <a:p>
            <a:pPr algn="ctr"/>
            <a:r>
              <a:rPr lang="zh-CN" altLang="zh-CN" sz="32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rPr>
              <a:t>组</a:t>
            </a:r>
            <a:r>
              <a:rPr lang="zh-CN" altLang="zh-CN" sz="32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rPr>
              <a:t>版原则</a:t>
            </a:r>
            <a:r>
              <a:rPr lang="en-US" altLang="zh-CN" sz="32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rPr>
              <a:t>  </a:t>
            </a:r>
            <a:endParaRPr lang="zh-CN" altLang="en-US" sz="32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313508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164698" cy="458797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555526"/>
            <a:ext cx="2972828" cy="44662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94673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064" y="843558"/>
            <a:ext cx="2808312" cy="397240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724"/>
            <a:ext cx="4067941" cy="5135775"/>
          </a:xfrm>
          <a:prstGeom prst="rect">
            <a:avLst/>
          </a:prstGeom>
        </p:spPr>
      </p:pic>
    </p:spTree>
    <p:extLst>
      <p:ext uri="{BB962C8B-B14F-4D97-AF65-F5344CB8AC3E}">
        <p14:creationId xmlns:p14="http://schemas.microsoft.com/office/powerpoint/2010/main" val="3006987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4" name="图示 3"/>
          <p:cNvGraphicFramePr/>
          <p:nvPr>
            <p:extLst>
              <p:ext uri="{D42A27DB-BD31-4B8C-83A1-F6EECF244321}">
                <p14:modId xmlns:p14="http://schemas.microsoft.com/office/powerpoint/2010/main" val="1754394412"/>
              </p:ext>
            </p:extLst>
          </p:nvPr>
        </p:nvGraphicFramePr>
        <p:xfrm>
          <a:off x="57775" y="1081379"/>
          <a:ext cx="8352929" cy="3295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085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23528" y="566035"/>
            <a:ext cx="7344816" cy="3323987"/>
          </a:xfrm>
          <a:prstGeom prst="rect">
            <a:avLst/>
          </a:prstGeom>
        </p:spPr>
        <p:txBody>
          <a:bodyPr wrap="square">
            <a:spAutoFit/>
          </a:bodyPr>
          <a:lstStyle/>
          <a:p>
            <a:pPr>
              <a:lnSpc>
                <a:spcPts val="2800"/>
              </a:lnSpc>
            </a:pPr>
            <a:r>
              <a:rPr lang="zh-CN" altLang="zh-CN" sz="2400" dirty="0">
                <a:latin typeface="+mj-ea"/>
                <a:ea typeface="+mj-ea"/>
              </a:rPr>
              <a:t>三、趣味性与独创性 </a:t>
            </a:r>
          </a:p>
          <a:p>
            <a:pPr>
              <a:lnSpc>
                <a:spcPts val="2800"/>
              </a:lnSpc>
            </a:pPr>
            <a:endParaRPr lang="en-US" altLang="zh-CN" sz="2000" dirty="0" smtClean="0">
              <a:latin typeface="+mj-ea"/>
              <a:ea typeface="+mj-ea"/>
            </a:endParaRPr>
          </a:p>
          <a:p>
            <a:pPr marL="342900" indent="-342900">
              <a:lnSpc>
                <a:spcPts val="2800"/>
              </a:lnSpc>
              <a:buFont typeface="Wingdings" panose="05000000000000000000" pitchFamily="2" charset="2"/>
              <a:buChar char="ü"/>
            </a:pPr>
            <a:r>
              <a:rPr lang="zh-CN" altLang="zh-CN" sz="2000" dirty="0" smtClean="0">
                <a:latin typeface="+mj-ea"/>
                <a:ea typeface="+mj-ea"/>
              </a:rPr>
              <a:t>版面</a:t>
            </a:r>
            <a:r>
              <a:rPr lang="zh-CN" altLang="zh-CN" sz="2000" dirty="0">
                <a:latin typeface="+mj-ea"/>
                <a:ea typeface="+mj-ea"/>
              </a:rPr>
              <a:t>构成中的趣味性，主要是指形式美的情境</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ü"/>
            </a:pPr>
            <a:r>
              <a:rPr lang="zh-CN" altLang="zh-CN" sz="2000" dirty="0" smtClean="0">
                <a:latin typeface="+mj-ea"/>
                <a:ea typeface="+mj-ea"/>
              </a:rPr>
              <a:t>这</a:t>
            </a:r>
            <a:r>
              <a:rPr lang="zh-CN" altLang="zh-CN" sz="2000" dirty="0">
                <a:latin typeface="+mj-ea"/>
                <a:ea typeface="+mj-ea"/>
              </a:rPr>
              <a:t>是一种活泼性的版面视觉语言</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ü"/>
            </a:pPr>
            <a:r>
              <a:rPr lang="zh-CN" altLang="zh-CN" sz="2000" dirty="0" smtClean="0">
                <a:latin typeface="+mj-ea"/>
                <a:ea typeface="+mj-ea"/>
              </a:rPr>
              <a:t>如果</a:t>
            </a:r>
            <a:r>
              <a:rPr lang="zh-CN" altLang="zh-CN" sz="2000" dirty="0">
                <a:latin typeface="+mj-ea"/>
                <a:ea typeface="+mj-ea"/>
              </a:rPr>
              <a:t>版面本无多少精彩的内容，就要靠制造趣味取胜，这也是在构思中调动了艺术手段所起的作用</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ü"/>
            </a:pPr>
            <a:r>
              <a:rPr lang="zh-CN" altLang="zh-CN" sz="2000" dirty="0" smtClean="0">
                <a:latin typeface="+mj-ea"/>
                <a:ea typeface="+mj-ea"/>
              </a:rPr>
              <a:t>版面</a:t>
            </a:r>
            <a:r>
              <a:rPr lang="zh-CN" altLang="zh-CN" sz="2000" dirty="0">
                <a:latin typeface="+mj-ea"/>
                <a:ea typeface="+mj-ea"/>
              </a:rPr>
              <a:t>充满趣味性，使传媒信息如虎添翼，起到了画龙点睛的传神功力，从而更吸引人、打动人</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ü"/>
            </a:pPr>
            <a:r>
              <a:rPr lang="zh-CN" altLang="zh-CN" sz="2000" dirty="0" smtClean="0">
                <a:latin typeface="+mj-ea"/>
                <a:ea typeface="+mj-ea"/>
              </a:rPr>
              <a:t>趣味性</a:t>
            </a:r>
            <a:r>
              <a:rPr lang="zh-CN" altLang="zh-CN" sz="2000" dirty="0">
                <a:latin typeface="+mj-ea"/>
                <a:ea typeface="+mj-ea"/>
              </a:rPr>
              <a:t>可采用寓言、幽默和抒情等表现手法来获得</a:t>
            </a:r>
            <a:r>
              <a:rPr lang="zh-CN" altLang="zh-CN" sz="2000" dirty="0">
                <a:latin typeface="+mj-ea"/>
                <a:ea typeface="+mj-ea"/>
              </a:rPr>
              <a:t>。</a:t>
            </a:r>
            <a:endParaRPr lang="zh-CN" altLang="zh-CN" sz="2000" dirty="0">
              <a:latin typeface="+mj-ea"/>
              <a:ea typeface="+mj-ea"/>
            </a:endParaRPr>
          </a:p>
        </p:txBody>
      </p:sp>
    </p:spTree>
    <p:extLst>
      <p:ext uri="{BB962C8B-B14F-4D97-AF65-F5344CB8AC3E}">
        <p14:creationId xmlns:p14="http://schemas.microsoft.com/office/powerpoint/2010/main" val="1066106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7" y="0"/>
            <a:ext cx="4569363" cy="32318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2072" y="1999874"/>
            <a:ext cx="4431928" cy="3124509"/>
          </a:xfrm>
          <a:prstGeom prst="rect">
            <a:avLst/>
          </a:prstGeom>
        </p:spPr>
      </p:pic>
    </p:spTree>
    <p:extLst>
      <p:ext uri="{BB962C8B-B14F-4D97-AF65-F5344CB8AC3E}">
        <p14:creationId xmlns:p14="http://schemas.microsoft.com/office/powerpoint/2010/main" val="2515073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611560" y="1081379"/>
            <a:ext cx="7560840" cy="2964914"/>
          </a:xfrm>
          <a:prstGeom prst="rect">
            <a:avLst/>
          </a:prstGeom>
        </p:spPr>
        <p:txBody>
          <a:bodyPr wrap="square">
            <a:spAutoFit/>
          </a:bodyPr>
          <a:lstStyle/>
          <a:p>
            <a:pPr marL="342900" indent="-342900">
              <a:lnSpc>
                <a:spcPts val="2800"/>
              </a:lnSpc>
              <a:buFont typeface="Arial" panose="020B0604020202020204" pitchFamily="34" charset="0"/>
              <a:buChar char="•"/>
            </a:pPr>
            <a:endParaRPr lang="zh-CN" altLang="zh-CN" sz="2000" dirty="0">
              <a:latin typeface="+mj-ea"/>
              <a:ea typeface="+mj-ea"/>
            </a:endParaRPr>
          </a:p>
          <a:p>
            <a:pPr marL="342900" indent="-342900">
              <a:lnSpc>
                <a:spcPts val="2800"/>
              </a:lnSpc>
              <a:buFont typeface="Arial" panose="020B0604020202020204" pitchFamily="34" charset="0"/>
              <a:buChar char="•"/>
            </a:pPr>
            <a:r>
              <a:rPr lang="zh-CN" altLang="zh-CN" sz="2000" dirty="0">
                <a:latin typeface="+mj-ea"/>
                <a:ea typeface="+mj-ea"/>
              </a:rPr>
              <a:t>独性原则实质上是突出个性化特征的原则</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solidFill>
                  <a:schemeClr val="accent2">
                    <a:lumMod val="75000"/>
                  </a:schemeClr>
                </a:solidFill>
                <a:latin typeface="+mj-ea"/>
                <a:ea typeface="+mj-ea"/>
              </a:rPr>
              <a:t>鲜明</a:t>
            </a:r>
            <a:r>
              <a:rPr lang="zh-CN" altLang="zh-CN" sz="2000" dirty="0">
                <a:solidFill>
                  <a:schemeClr val="accent2">
                    <a:lumMod val="75000"/>
                  </a:schemeClr>
                </a:solidFill>
                <a:latin typeface="+mj-ea"/>
                <a:ea typeface="+mj-ea"/>
              </a:rPr>
              <a:t>的个性，是版面构成的创意灵魂</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试想</a:t>
            </a:r>
            <a:r>
              <a:rPr lang="zh-CN" altLang="en-US" sz="2000" dirty="0" smtClean="0">
                <a:latin typeface="+mj-ea"/>
                <a:ea typeface="+mj-ea"/>
              </a:rPr>
              <a:t>，</a:t>
            </a:r>
            <a:r>
              <a:rPr lang="zh-CN" altLang="zh-CN" sz="2000" dirty="0" smtClean="0">
                <a:latin typeface="+mj-ea"/>
                <a:ea typeface="+mj-ea"/>
              </a:rPr>
              <a:t>一</a:t>
            </a:r>
            <a:r>
              <a:rPr lang="zh-CN" altLang="zh-CN" sz="2000" dirty="0">
                <a:latin typeface="+mj-ea"/>
                <a:ea typeface="+mj-ea"/>
              </a:rPr>
              <a:t>个版面多是单一化与概念化的大同小异，人云亦云，可想而知，它的记忆度有多少？更谈不上出奇制胜</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因此</a:t>
            </a:r>
            <a:r>
              <a:rPr lang="zh-CN" altLang="zh-CN" sz="2000" dirty="0">
                <a:latin typeface="+mj-ea"/>
                <a:ea typeface="+mj-ea"/>
              </a:rPr>
              <a:t>，要敢于思考，敢于别出心裁，敢于独树一帜，在版面构成中多一点个性而少一些共性，多一点独创性而少一点一般性，才能赢得消费者的青睐。</a:t>
            </a:r>
            <a:endParaRPr lang="zh-CN" altLang="zh-CN" sz="2000" dirty="0">
              <a:latin typeface="+mj-ea"/>
              <a:ea typeface="+mj-ea"/>
            </a:endParaRPr>
          </a:p>
        </p:txBody>
      </p:sp>
    </p:spTree>
    <p:extLst>
      <p:ext uri="{BB962C8B-B14F-4D97-AF65-F5344CB8AC3E}">
        <p14:creationId xmlns:p14="http://schemas.microsoft.com/office/powerpoint/2010/main" val="749991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3" y="730806"/>
            <a:ext cx="5311501" cy="4042132"/>
          </a:xfrm>
          <a:prstGeom prst="rect">
            <a:avLst/>
          </a:prstGeom>
        </p:spPr>
        <p:txBody>
          <a:bodyPr wrap="square">
            <a:spAutoFit/>
          </a:bodyPr>
          <a:lstStyle/>
          <a:p>
            <a:pPr>
              <a:lnSpc>
                <a:spcPts val="2800"/>
              </a:lnSpc>
            </a:pPr>
            <a:r>
              <a:rPr lang="zh-CN" altLang="zh-CN" sz="2400" dirty="0" smtClean="0">
                <a:latin typeface="+mj-ea"/>
                <a:ea typeface="+mj-ea"/>
              </a:rPr>
              <a:t>四</a:t>
            </a:r>
            <a:r>
              <a:rPr lang="zh-CN" altLang="zh-CN" sz="2400" dirty="0">
                <a:latin typeface="+mj-ea"/>
                <a:ea typeface="+mj-ea"/>
              </a:rPr>
              <a:t>、整体性与协调性 </a:t>
            </a:r>
            <a:endParaRPr lang="en-US" altLang="zh-CN" sz="2400" dirty="0" smtClean="0">
              <a:latin typeface="+mj-ea"/>
              <a:ea typeface="+mj-ea"/>
            </a:endParaRPr>
          </a:p>
          <a:p>
            <a:pPr>
              <a:lnSpc>
                <a:spcPts val="2800"/>
              </a:lnSpc>
            </a:pPr>
            <a:endParaRPr lang="zh-CN" altLang="zh-CN" sz="2400" dirty="0">
              <a:latin typeface="+mj-ea"/>
              <a:ea typeface="+mj-ea"/>
            </a:endParaRPr>
          </a:p>
          <a:p>
            <a:pPr marL="342900" indent="-342900">
              <a:lnSpc>
                <a:spcPts val="2800"/>
              </a:lnSpc>
              <a:buFont typeface="Arial" panose="020B0604020202020204" pitchFamily="34" charset="0"/>
              <a:buChar char="•"/>
            </a:pPr>
            <a:r>
              <a:rPr lang="zh-CN" altLang="zh-CN" sz="2000" dirty="0">
                <a:latin typeface="+mj-ea"/>
                <a:ea typeface="+mj-ea"/>
              </a:rPr>
              <a:t>版面构成是传播信息的桥梁，所追求的完美形式必须符合主题的思想内容，这是版面构成的根基</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只</a:t>
            </a:r>
            <a:r>
              <a:rPr lang="zh-CN" altLang="zh-CN" sz="2000" dirty="0">
                <a:latin typeface="+mj-ea"/>
                <a:ea typeface="+mj-ea"/>
              </a:rPr>
              <a:t>讲表现形式而忽略内容，或只求内容而缺乏艺术表现，版面都是不成功的</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只有</a:t>
            </a:r>
            <a:r>
              <a:rPr lang="zh-CN" altLang="zh-CN" sz="2000" dirty="0">
                <a:latin typeface="+mj-ea"/>
                <a:ea typeface="+mj-ea"/>
              </a:rPr>
              <a:t>把形式与内容合理地统一，强化整体布局，才能取得版面构成中独特的社会和艺术价值，才能解决设计应说什么，对谁说和怎么说的问题。 </a:t>
            </a: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0838" y="627534"/>
            <a:ext cx="1908073" cy="4315424"/>
          </a:xfrm>
          <a:prstGeom prst="rect">
            <a:avLst/>
          </a:prstGeom>
        </p:spPr>
      </p:pic>
    </p:spTree>
    <p:extLst>
      <p:ext uri="{BB962C8B-B14F-4D97-AF65-F5344CB8AC3E}">
        <p14:creationId xmlns:p14="http://schemas.microsoft.com/office/powerpoint/2010/main" val="2611037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51470"/>
            <a:ext cx="7980982" cy="5143500"/>
          </a:xfrm>
          <a:prstGeom prst="rect">
            <a:avLst/>
          </a:prstGeom>
        </p:spPr>
      </p:pic>
    </p:spTree>
    <p:extLst>
      <p:ext uri="{BB962C8B-B14F-4D97-AF65-F5344CB8AC3E}">
        <p14:creationId xmlns:p14="http://schemas.microsoft.com/office/powerpoint/2010/main" val="3283198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650" y="146050"/>
            <a:ext cx="7378700" cy="4851400"/>
          </a:xfrm>
          <a:prstGeom prst="rect">
            <a:avLst/>
          </a:prstGeom>
        </p:spPr>
      </p:pic>
    </p:spTree>
    <p:extLst>
      <p:ext uri="{BB962C8B-B14F-4D97-AF65-F5344CB8AC3E}">
        <p14:creationId xmlns:p14="http://schemas.microsoft.com/office/powerpoint/2010/main" val="3799832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4" name="流程图: 多文档 3"/>
          <p:cNvSpPr/>
          <p:nvPr/>
        </p:nvSpPr>
        <p:spPr>
          <a:xfrm>
            <a:off x="1115616" y="970396"/>
            <a:ext cx="6552728" cy="3612237"/>
          </a:xfrm>
          <a:prstGeom prst="flowChartMultidocument">
            <a:avLst/>
          </a:prstGeom>
        </p:spPr>
        <p:style>
          <a:lnRef idx="1">
            <a:schemeClr val="accent5"/>
          </a:lnRef>
          <a:fillRef idx="2">
            <a:schemeClr val="accent5"/>
          </a:fillRef>
          <a:effectRef idx="1">
            <a:schemeClr val="accent5"/>
          </a:effectRef>
          <a:fontRef idx="minor">
            <a:schemeClr val="dk1"/>
          </a:fontRef>
        </p:style>
        <p:txBody>
          <a:bodyPr rtlCol="0" anchor="ctr"/>
          <a:lstStyle/>
          <a:p>
            <a:pPr>
              <a:lnSpc>
                <a:spcPct val="150000"/>
              </a:lnSpc>
            </a:pPr>
            <a:r>
              <a:rPr lang="zh-CN" altLang="zh-CN" dirty="0">
                <a:latin typeface="+mj-ea"/>
              </a:rPr>
              <a:t>强调版面的协调性原则，也就是强化版面各种编排要素在版面中的结构以及色彩上的关联性。通过版面的文、图间的整体组俣与协调性的编排，使版面具有秩序美、条理美从而获得更良好的视觉效果。 </a:t>
            </a:r>
          </a:p>
          <a:p>
            <a:pPr>
              <a:lnSpc>
                <a:spcPct val="150000"/>
              </a:lnSpc>
            </a:pPr>
            <a:endParaRPr lang="zh-CN" altLang="en-US" dirty="0"/>
          </a:p>
        </p:txBody>
      </p:sp>
    </p:spTree>
    <p:extLst>
      <p:ext uri="{BB962C8B-B14F-4D97-AF65-F5344CB8AC3E}">
        <p14:creationId xmlns:p14="http://schemas.microsoft.com/office/powerpoint/2010/main" val="1386290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555526"/>
            <a:ext cx="3136883" cy="429994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4907" y="555526"/>
            <a:ext cx="2978549" cy="4299942"/>
          </a:xfrm>
          <a:prstGeom prst="rect">
            <a:avLst/>
          </a:prstGeom>
        </p:spPr>
      </p:pic>
    </p:spTree>
    <p:extLst>
      <p:ext uri="{BB962C8B-B14F-4D97-AF65-F5344CB8AC3E}">
        <p14:creationId xmlns:p14="http://schemas.microsoft.com/office/powerpoint/2010/main" val="301840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6" name="图示 5"/>
          <p:cNvGraphicFramePr/>
          <p:nvPr>
            <p:extLst>
              <p:ext uri="{D42A27DB-BD31-4B8C-83A1-F6EECF244321}">
                <p14:modId xmlns:p14="http://schemas.microsoft.com/office/powerpoint/2010/main" val="2093020146"/>
              </p:ext>
            </p:extLst>
          </p:nvPr>
        </p:nvGraphicFramePr>
        <p:xfrm>
          <a:off x="2195736" y="157468"/>
          <a:ext cx="6302069" cy="48285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88159" y="390962"/>
            <a:ext cx="3158237" cy="584775"/>
          </a:xfrm>
          <a:prstGeom prst="rect">
            <a:avLst/>
          </a:prstGeom>
          <a:noFill/>
        </p:spPr>
        <p:txBody>
          <a:bodyPr wrap="none" lIns="91440" tIns="45720" rIns="91440" bIns="45720">
            <a:spAutoFit/>
          </a:bodyPr>
          <a:lstStyle/>
          <a:p>
            <a:pPr algn="ctr"/>
            <a:r>
              <a:rPr lang="zh-CN" altLang="zh-CN" sz="32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rPr>
              <a:t>版式</a:t>
            </a:r>
            <a:r>
              <a:rPr lang="zh-CN" altLang="zh-CN"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rPr>
              <a:t>的基本类型 </a:t>
            </a:r>
            <a:endParaRPr lang="zh-CN" alt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endParaRPr>
          </a:p>
        </p:txBody>
      </p:sp>
      <p:sp>
        <p:nvSpPr>
          <p:cNvPr id="5" name="矩形 4"/>
          <p:cNvSpPr/>
          <p:nvPr/>
        </p:nvSpPr>
        <p:spPr>
          <a:xfrm>
            <a:off x="812677" y="1977571"/>
            <a:ext cx="758541" cy="422552"/>
          </a:xfrm>
          <a:prstGeom prst="rect">
            <a:avLst/>
          </a:prstGeom>
        </p:spPr>
        <p:txBody>
          <a:bodyPr wrap="none">
            <a:spAutoFit/>
          </a:bodyPr>
          <a:lstStyle/>
          <a:p>
            <a:pPr>
              <a:lnSpc>
                <a:spcPts val="2800"/>
              </a:lnSpc>
            </a:pPr>
            <a:r>
              <a:rPr lang="en-US" altLang="zh-CN" sz="2000" dirty="0">
                <a:latin typeface="+mj-ea"/>
              </a:rPr>
              <a:t>13</a:t>
            </a:r>
            <a:r>
              <a:rPr lang="zh-CN" altLang="zh-CN" sz="2000" dirty="0" smtClean="0">
                <a:latin typeface="+mj-ea"/>
              </a:rPr>
              <a:t>种</a:t>
            </a:r>
            <a:endParaRPr lang="zh-CN" altLang="en-US" sz="2000" dirty="0">
              <a:latin typeface="+mj-ea"/>
            </a:endParaRPr>
          </a:p>
        </p:txBody>
      </p:sp>
    </p:spTree>
    <p:extLst>
      <p:ext uri="{BB962C8B-B14F-4D97-AF65-F5344CB8AC3E}">
        <p14:creationId xmlns:p14="http://schemas.microsoft.com/office/powerpoint/2010/main" val="659628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4" y="732783"/>
            <a:ext cx="7704856" cy="2605842"/>
          </a:xfrm>
          <a:prstGeom prst="rect">
            <a:avLst/>
          </a:prstGeom>
        </p:spPr>
        <p:txBody>
          <a:bodyPr wrap="square">
            <a:spAutoFit/>
          </a:bodyPr>
          <a:lstStyle/>
          <a:p>
            <a:pPr>
              <a:lnSpc>
                <a:spcPts val="2800"/>
              </a:lnSpc>
            </a:pPr>
            <a:r>
              <a:rPr lang="en-US" altLang="zh-CN" sz="2000" dirty="0">
                <a:latin typeface="+mj-ea"/>
                <a:ea typeface="+mj-ea"/>
              </a:rPr>
              <a:t>2.1 </a:t>
            </a:r>
            <a:r>
              <a:rPr lang="zh-CN" altLang="zh-CN" sz="2000" dirty="0">
                <a:latin typeface="+mj-ea"/>
                <a:ea typeface="+mj-ea"/>
              </a:rPr>
              <a:t>骨格型 </a:t>
            </a:r>
          </a:p>
          <a:p>
            <a:pPr marL="342900" indent="-342900">
              <a:lnSpc>
                <a:spcPts val="2800"/>
              </a:lnSpc>
              <a:buFont typeface="Arial" panose="020B0604020202020204" pitchFamily="34" charset="0"/>
              <a:buChar char="•"/>
            </a:pPr>
            <a:r>
              <a:rPr lang="zh-CN" altLang="zh-CN" sz="2000" dirty="0" smtClean="0">
                <a:latin typeface="+mj-ea"/>
                <a:ea typeface="+mj-ea"/>
              </a:rPr>
              <a:t>规范</a:t>
            </a:r>
            <a:r>
              <a:rPr lang="zh-CN" altLang="zh-CN" sz="2000" dirty="0">
                <a:latin typeface="+mj-ea"/>
                <a:ea typeface="+mj-ea"/>
              </a:rPr>
              <a:t>的、理性的分割方法。 </a:t>
            </a:r>
          </a:p>
          <a:p>
            <a:pPr marL="342900" indent="-342900">
              <a:lnSpc>
                <a:spcPts val="2800"/>
              </a:lnSpc>
              <a:buFont typeface="Arial" panose="020B0604020202020204" pitchFamily="34" charset="0"/>
              <a:buChar char="•"/>
            </a:pPr>
            <a:r>
              <a:rPr lang="zh-CN" altLang="zh-CN" sz="2000" dirty="0" smtClean="0">
                <a:latin typeface="+mj-ea"/>
                <a:ea typeface="+mj-ea"/>
              </a:rPr>
              <a:t>常见</a:t>
            </a:r>
            <a:r>
              <a:rPr lang="zh-CN" altLang="zh-CN" sz="2000" dirty="0">
                <a:latin typeface="+mj-ea"/>
                <a:ea typeface="+mj-ea"/>
              </a:rPr>
              <a:t>的骨格有竖向通栏、双栏、三栏和四栏等</a:t>
            </a:r>
            <a:r>
              <a:rPr lang="zh-CN" altLang="zh-CN" sz="2000" dirty="0" smtClean="0">
                <a:latin typeface="+mj-ea"/>
                <a:ea typeface="+mj-ea"/>
              </a:rPr>
              <a:t>。</a:t>
            </a:r>
            <a:endParaRPr lang="en-US" altLang="zh-CN" sz="2000" dirty="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一般</a:t>
            </a:r>
            <a:r>
              <a:rPr lang="zh-CN" altLang="zh-CN" sz="2000" dirty="0">
                <a:latin typeface="+mj-ea"/>
                <a:ea typeface="+mj-ea"/>
              </a:rPr>
              <a:t>以竖向分栏为多。 </a:t>
            </a:r>
          </a:p>
          <a:p>
            <a:pPr marL="342900" indent="-342900">
              <a:lnSpc>
                <a:spcPts val="2800"/>
              </a:lnSpc>
              <a:buFont typeface="Arial" panose="020B0604020202020204" pitchFamily="34" charset="0"/>
              <a:buChar char="•"/>
            </a:pPr>
            <a:r>
              <a:rPr lang="zh-CN" altLang="zh-CN" sz="2000" dirty="0" smtClean="0">
                <a:latin typeface="+mj-ea"/>
                <a:ea typeface="+mj-ea"/>
              </a:rPr>
              <a:t>图片</a:t>
            </a:r>
            <a:r>
              <a:rPr lang="zh-CN" altLang="zh-CN" sz="2000" dirty="0">
                <a:latin typeface="+mj-ea"/>
                <a:ea typeface="+mj-ea"/>
              </a:rPr>
              <a:t>和文字的编排上严格按照骨格比例进行编排配置给人以严谨、和谐、理性的美。 </a:t>
            </a:r>
          </a:p>
          <a:p>
            <a:pPr marL="342900" indent="-342900">
              <a:lnSpc>
                <a:spcPts val="2800"/>
              </a:lnSpc>
              <a:buFont typeface="Arial" panose="020B0604020202020204" pitchFamily="34" charset="0"/>
              <a:buChar char="•"/>
            </a:pPr>
            <a:r>
              <a:rPr lang="zh-CN" altLang="zh-CN" sz="2000" dirty="0" smtClean="0">
                <a:latin typeface="+mj-ea"/>
                <a:ea typeface="+mj-ea"/>
              </a:rPr>
              <a:t>骨</a:t>
            </a:r>
            <a:r>
              <a:rPr lang="zh-CN" altLang="zh-CN" sz="2000" dirty="0">
                <a:latin typeface="+mj-ea"/>
                <a:ea typeface="+mj-ea"/>
              </a:rPr>
              <a:t>格经过相互混合后的</a:t>
            </a:r>
            <a:r>
              <a:rPr lang="zh-CN" altLang="zh-CN" sz="2000" dirty="0" smtClean="0">
                <a:latin typeface="+mj-ea"/>
                <a:ea typeface="+mj-ea"/>
              </a:rPr>
              <a:t>版式</a:t>
            </a:r>
            <a:r>
              <a:rPr lang="zh-CN" altLang="en-US" sz="2000" dirty="0" smtClean="0">
                <a:latin typeface="+mj-ea"/>
                <a:ea typeface="+mj-ea"/>
              </a:rPr>
              <a:t>，</a:t>
            </a:r>
            <a:r>
              <a:rPr lang="zh-CN" altLang="zh-CN" sz="2000" dirty="0" smtClean="0">
                <a:latin typeface="+mj-ea"/>
                <a:ea typeface="+mj-ea"/>
              </a:rPr>
              <a:t>既</a:t>
            </a:r>
            <a:r>
              <a:rPr lang="zh-CN" altLang="zh-CN" sz="2000" dirty="0">
                <a:latin typeface="+mj-ea"/>
                <a:ea typeface="+mj-ea"/>
              </a:rPr>
              <a:t>理性有条理又活泼而具有</a:t>
            </a:r>
            <a:r>
              <a:rPr lang="zh-CN" altLang="zh-CN" sz="2000" dirty="0" smtClean="0">
                <a:latin typeface="+mj-ea"/>
                <a:ea typeface="+mj-ea"/>
              </a:rPr>
              <a:t>弹性</a:t>
            </a:r>
            <a:r>
              <a:rPr lang="zh-CN" altLang="en-US" sz="2000" dirty="0" smtClean="0">
                <a:latin typeface="+mj-ea"/>
                <a:ea typeface="+mj-ea"/>
              </a:rPr>
              <a:t>。</a:t>
            </a:r>
            <a:endParaRPr lang="zh-CN" altLang="zh-CN" sz="2000" dirty="0">
              <a:latin typeface="+mj-ea"/>
              <a:ea typeface="+mj-ea"/>
            </a:endParaRPr>
          </a:p>
        </p:txBody>
      </p:sp>
    </p:spTree>
    <p:extLst>
      <p:ext uri="{BB962C8B-B14F-4D97-AF65-F5344CB8AC3E}">
        <p14:creationId xmlns:p14="http://schemas.microsoft.com/office/powerpoint/2010/main" val="1233253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23478"/>
            <a:ext cx="2739439" cy="50200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887783"/>
            <a:ext cx="4756969" cy="3367934"/>
          </a:xfrm>
          <a:prstGeom prst="rect">
            <a:avLst/>
          </a:prstGeom>
        </p:spPr>
      </p:pic>
    </p:spTree>
    <p:extLst>
      <p:ext uri="{BB962C8B-B14F-4D97-AF65-F5344CB8AC3E}">
        <p14:creationId xmlns:p14="http://schemas.microsoft.com/office/powerpoint/2010/main" val="19796300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555526"/>
            <a:ext cx="6336704" cy="4393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49677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13263" y="975737"/>
            <a:ext cx="4158737" cy="2964914"/>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2.2 </a:t>
            </a:r>
            <a:r>
              <a:rPr lang="zh-CN" altLang="zh-CN" sz="2400" dirty="0">
                <a:solidFill>
                  <a:schemeClr val="accent2">
                    <a:lumMod val="75000"/>
                  </a:schemeClr>
                </a:solidFill>
                <a:latin typeface="+mj-ea"/>
                <a:ea typeface="+mj-ea"/>
              </a:rPr>
              <a:t>满版型 </a:t>
            </a:r>
            <a:endParaRPr lang="en-US" altLang="zh-CN" sz="2400" dirty="0" smtClean="0">
              <a:solidFill>
                <a:schemeClr val="accent2">
                  <a:lumMod val="75000"/>
                </a:schemeClr>
              </a:solidFill>
              <a:latin typeface="+mj-ea"/>
              <a:ea typeface="+mj-ea"/>
            </a:endParaRPr>
          </a:p>
          <a:p>
            <a:pPr>
              <a:lnSpc>
                <a:spcPts val="2800"/>
              </a:lnSpc>
            </a:pPr>
            <a:endParaRPr lang="zh-CN" altLang="zh-CN" sz="2000" dirty="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版面</a:t>
            </a:r>
            <a:r>
              <a:rPr lang="zh-CN" altLang="zh-CN" sz="2000" dirty="0">
                <a:latin typeface="+mj-ea"/>
                <a:ea typeface="+mj-ea"/>
              </a:rPr>
              <a:t>以图像充满整版主要以图像为诉示，视觉传达直观而强烈</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文字</a:t>
            </a:r>
            <a:r>
              <a:rPr lang="zh-CN" altLang="zh-CN" sz="2000" dirty="0">
                <a:latin typeface="+mj-ea"/>
                <a:ea typeface="+mj-ea"/>
              </a:rPr>
              <a:t>配置压置在上下、左右或中部（边部和中心）的图像上。 </a:t>
            </a:r>
          </a:p>
          <a:p>
            <a:pPr marL="342900" indent="-342900">
              <a:lnSpc>
                <a:spcPts val="2800"/>
              </a:lnSpc>
              <a:buFont typeface="Arial" panose="020B0604020202020204" pitchFamily="34" charset="0"/>
              <a:buChar char="•"/>
            </a:pPr>
            <a:r>
              <a:rPr lang="zh-CN" altLang="zh-CN" sz="2000" dirty="0" smtClean="0">
                <a:latin typeface="+mj-ea"/>
                <a:ea typeface="+mj-ea"/>
              </a:rPr>
              <a:t>满</a:t>
            </a:r>
            <a:r>
              <a:rPr lang="zh-CN" altLang="zh-CN" sz="2000" dirty="0">
                <a:latin typeface="+mj-ea"/>
                <a:ea typeface="+mj-ea"/>
              </a:rPr>
              <a:t>版型，给人大方、舒展的感觉。是商品广告常用的</a:t>
            </a:r>
            <a:r>
              <a:rPr lang="zh-CN" altLang="zh-CN" sz="2000" dirty="0" smtClean="0">
                <a:latin typeface="+mj-ea"/>
                <a:ea typeface="+mj-ea"/>
              </a:rPr>
              <a:t>形式</a:t>
            </a:r>
            <a:r>
              <a:rPr lang="zh-CN" altLang="en-US" sz="2000" dirty="0" smtClean="0">
                <a:latin typeface="+mj-ea"/>
                <a:ea typeface="+mj-ea"/>
              </a:rPr>
              <a:t>。</a:t>
            </a:r>
            <a:endParaRPr lang="zh-CN" altLang="zh-CN" sz="2000" dirty="0">
              <a:latin typeface="+mj-ea"/>
              <a:ea typeface="+mj-ea"/>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8814" y="755387"/>
            <a:ext cx="3161910" cy="3947117"/>
          </a:xfrm>
          <a:prstGeom prst="rect">
            <a:avLst/>
          </a:prstGeom>
        </p:spPr>
      </p:pic>
    </p:spTree>
    <p:extLst>
      <p:ext uri="{BB962C8B-B14F-4D97-AF65-F5344CB8AC3E}">
        <p14:creationId xmlns:p14="http://schemas.microsoft.com/office/powerpoint/2010/main" val="633974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483518"/>
            <a:ext cx="3214569" cy="4544736"/>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0010" y="483518"/>
            <a:ext cx="3214099" cy="4544736"/>
          </a:xfrm>
          <a:prstGeom prst="rect">
            <a:avLst/>
          </a:prstGeom>
        </p:spPr>
      </p:pic>
    </p:spTree>
    <p:extLst>
      <p:ext uri="{BB962C8B-B14F-4D97-AF65-F5344CB8AC3E}">
        <p14:creationId xmlns:p14="http://schemas.microsoft.com/office/powerpoint/2010/main" val="4262197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539552" y="841630"/>
            <a:ext cx="4032448" cy="2964914"/>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2.3 </a:t>
            </a:r>
            <a:r>
              <a:rPr lang="zh-CN" altLang="zh-CN" sz="2400" dirty="0">
                <a:solidFill>
                  <a:schemeClr val="accent2">
                    <a:lumMod val="75000"/>
                  </a:schemeClr>
                </a:solidFill>
                <a:latin typeface="+mj-ea"/>
                <a:ea typeface="+mj-ea"/>
              </a:rPr>
              <a:t>上下分割型 </a:t>
            </a:r>
            <a:endParaRPr lang="en-US" altLang="zh-CN" sz="2400" dirty="0" smtClean="0">
              <a:solidFill>
                <a:schemeClr val="accent2">
                  <a:lumMod val="75000"/>
                </a:schemeClr>
              </a:solidFill>
              <a:latin typeface="+mj-ea"/>
              <a:ea typeface="+mj-ea"/>
            </a:endParaRPr>
          </a:p>
          <a:p>
            <a:pPr>
              <a:lnSpc>
                <a:spcPts val="2800"/>
              </a:lnSpc>
            </a:pPr>
            <a:endParaRPr lang="zh-CN" altLang="zh-CN" sz="2400" dirty="0">
              <a:solidFill>
                <a:schemeClr val="accent2">
                  <a:lumMod val="75000"/>
                </a:schemeClr>
              </a:solidFill>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整个</a:t>
            </a:r>
            <a:r>
              <a:rPr lang="zh-CN" altLang="zh-CN" sz="2000" dirty="0">
                <a:latin typeface="+mj-ea"/>
                <a:ea typeface="+mj-ea"/>
              </a:rPr>
              <a:t>版面分成上下两部分，在上半部或下半部配置图片（可以是单幅或多幅），另一部分则配置文字。 </a:t>
            </a:r>
            <a:r>
              <a:rPr lang="en-US" altLang="zh-CN" sz="2000" dirty="0">
                <a:latin typeface="+mj-ea"/>
                <a:ea typeface="+mj-ea"/>
              </a:rPr>
              <a:t> </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图片</a:t>
            </a:r>
            <a:r>
              <a:rPr lang="zh-CN" altLang="zh-CN" sz="2000" dirty="0">
                <a:latin typeface="+mj-ea"/>
                <a:ea typeface="+mj-ea"/>
              </a:rPr>
              <a:t>部分感性而有活力，而文字则理性而静止。</a:t>
            </a:r>
            <a:r>
              <a:rPr lang="en-US" altLang="zh-CN" sz="2000" dirty="0">
                <a:latin typeface="+mj-ea"/>
                <a:ea typeface="+mj-ea"/>
              </a:rPr>
              <a:t>  </a:t>
            </a:r>
            <a:endParaRPr lang="zh-CN" altLang="zh-CN" sz="2000" dirty="0">
              <a:latin typeface="+mj-ea"/>
              <a:ea typeface="+mj-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841630"/>
            <a:ext cx="2670730" cy="3774632"/>
          </a:xfrm>
          <a:prstGeom prst="rect">
            <a:avLst/>
          </a:prstGeom>
        </p:spPr>
      </p:pic>
    </p:spTree>
    <p:extLst>
      <p:ext uri="{BB962C8B-B14F-4D97-AF65-F5344CB8AC3E}">
        <p14:creationId xmlns:p14="http://schemas.microsoft.com/office/powerpoint/2010/main" val="2871968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771550"/>
            <a:ext cx="4176464" cy="4272254"/>
          </a:xfrm>
          <a:prstGeom prst="rect">
            <a:avLst/>
          </a:prstGeom>
        </p:spPr>
      </p:pic>
    </p:spTree>
    <p:extLst>
      <p:ext uri="{BB962C8B-B14F-4D97-AF65-F5344CB8AC3E}">
        <p14:creationId xmlns:p14="http://schemas.microsoft.com/office/powerpoint/2010/main" val="1614980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23528" y="473134"/>
            <a:ext cx="8208912" cy="2246769"/>
          </a:xfrm>
          <a:prstGeom prst="rect">
            <a:avLst/>
          </a:prstGeom>
        </p:spPr>
        <p:txBody>
          <a:bodyPr wrap="square">
            <a:spAutoFit/>
          </a:bodyPr>
          <a:lstStyle/>
          <a:p>
            <a:pPr>
              <a:lnSpc>
                <a:spcPts val="2800"/>
              </a:lnSpc>
            </a:pPr>
            <a:r>
              <a:rPr lang="en-US" altLang="zh-CN" sz="2000" dirty="0">
                <a:latin typeface="+mj-ea"/>
                <a:ea typeface="+mj-ea"/>
              </a:rPr>
              <a:t>2.4 </a:t>
            </a:r>
            <a:r>
              <a:rPr lang="zh-CN" altLang="zh-CN" sz="2000" dirty="0">
                <a:latin typeface="+mj-ea"/>
                <a:ea typeface="+mj-ea"/>
              </a:rPr>
              <a:t>左右分割型 </a:t>
            </a:r>
          </a:p>
          <a:p>
            <a:pPr marL="342900" indent="-342900">
              <a:lnSpc>
                <a:spcPts val="2800"/>
              </a:lnSpc>
              <a:buFont typeface="Arial" panose="020B0604020202020204" pitchFamily="34" charset="0"/>
              <a:buChar char="•"/>
            </a:pPr>
            <a:r>
              <a:rPr lang="zh-CN" altLang="zh-CN" sz="2000" dirty="0" smtClean="0">
                <a:latin typeface="+mj-ea"/>
                <a:ea typeface="+mj-ea"/>
              </a:rPr>
              <a:t>整个</a:t>
            </a:r>
            <a:r>
              <a:rPr lang="zh-CN" altLang="zh-CN" sz="2000" dirty="0">
                <a:latin typeface="+mj-ea"/>
                <a:ea typeface="+mj-ea"/>
              </a:rPr>
              <a:t>版面分割为左右两部分，分别配置文字和图片。 </a:t>
            </a:r>
          </a:p>
          <a:p>
            <a:pPr marL="342900" indent="-342900">
              <a:lnSpc>
                <a:spcPts val="2800"/>
              </a:lnSpc>
              <a:buFont typeface="Arial" panose="020B0604020202020204" pitchFamily="34" charset="0"/>
              <a:buChar char="•"/>
            </a:pPr>
            <a:r>
              <a:rPr lang="zh-CN" altLang="zh-CN" sz="2000" dirty="0" smtClean="0">
                <a:latin typeface="+mj-ea"/>
                <a:ea typeface="+mj-ea"/>
              </a:rPr>
              <a:t>左右</a:t>
            </a:r>
            <a:r>
              <a:rPr lang="zh-CN" altLang="zh-CN" sz="2000" dirty="0">
                <a:latin typeface="+mj-ea"/>
                <a:ea typeface="+mj-ea"/>
              </a:rPr>
              <a:t>两部分形成强弱对比时，造成视觉心理的不平衡</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这不如</a:t>
            </a:r>
            <a:r>
              <a:rPr lang="zh-CN" altLang="zh-CN" sz="2000" dirty="0">
                <a:latin typeface="+mj-ea"/>
                <a:ea typeface="+mj-ea"/>
              </a:rPr>
              <a:t>上下分割型的视觉流程自然。 </a:t>
            </a:r>
          </a:p>
          <a:p>
            <a:pPr marL="342900" indent="-342900">
              <a:lnSpc>
                <a:spcPts val="2800"/>
              </a:lnSpc>
              <a:buFont typeface="Arial" panose="020B0604020202020204" pitchFamily="34" charset="0"/>
              <a:buChar char="•"/>
            </a:pPr>
            <a:r>
              <a:rPr lang="zh-CN" altLang="zh-CN" sz="2000" dirty="0" smtClean="0">
                <a:latin typeface="+mj-ea"/>
                <a:ea typeface="+mj-ea"/>
              </a:rPr>
              <a:t>如果</a:t>
            </a:r>
            <a:r>
              <a:rPr lang="zh-CN" altLang="zh-CN" sz="2000" dirty="0">
                <a:latin typeface="+mj-ea"/>
                <a:ea typeface="+mj-ea"/>
              </a:rPr>
              <a:t>将分割线虚化处理，或用文字左右重复穿插，左右图与文会变得自然和谐</a:t>
            </a:r>
            <a:r>
              <a:rPr lang="zh-CN" altLang="zh-CN" sz="2000" dirty="0">
                <a:latin typeface="+mj-ea"/>
                <a:ea typeface="+mj-ea"/>
              </a:rPr>
              <a:t>。</a:t>
            </a:r>
            <a:endParaRPr lang="zh-CN" altLang="zh-CN" sz="2000" dirty="0">
              <a:latin typeface="+mj-ea"/>
              <a:ea typeface="+mj-ea"/>
            </a:endParaRPr>
          </a:p>
        </p:txBody>
      </p:sp>
    </p:spTree>
    <p:extLst>
      <p:ext uri="{BB962C8B-B14F-4D97-AF65-F5344CB8AC3E}">
        <p14:creationId xmlns:p14="http://schemas.microsoft.com/office/powerpoint/2010/main" val="723914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486382"/>
            <a:ext cx="4633774" cy="4565897"/>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480348"/>
            <a:ext cx="2664296" cy="4571932"/>
          </a:xfrm>
          <a:prstGeom prst="rect">
            <a:avLst/>
          </a:prstGeom>
        </p:spPr>
      </p:pic>
    </p:spTree>
    <p:extLst>
      <p:ext uri="{BB962C8B-B14F-4D97-AF65-F5344CB8AC3E}">
        <p14:creationId xmlns:p14="http://schemas.microsoft.com/office/powerpoint/2010/main" val="614666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5" name="图示 4"/>
          <p:cNvGraphicFramePr/>
          <p:nvPr>
            <p:extLst>
              <p:ext uri="{D42A27DB-BD31-4B8C-83A1-F6EECF244321}">
                <p14:modId xmlns:p14="http://schemas.microsoft.com/office/powerpoint/2010/main" val="1714713823"/>
              </p:ext>
            </p:extLst>
          </p:nvPr>
        </p:nvGraphicFramePr>
        <p:xfrm>
          <a:off x="1115616" y="856738"/>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99575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3348" y="1288786"/>
            <a:ext cx="2880320" cy="288032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143500" cy="5143500"/>
          </a:xfrm>
          <a:prstGeom prst="rect">
            <a:avLst/>
          </a:prstGeom>
        </p:spPr>
      </p:pic>
    </p:spTree>
    <p:extLst>
      <p:ext uri="{BB962C8B-B14F-4D97-AF65-F5344CB8AC3E}">
        <p14:creationId xmlns:p14="http://schemas.microsoft.com/office/powerpoint/2010/main" val="737085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284286" y="409369"/>
            <a:ext cx="7456066" cy="1805623"/>
          </a:xfrm>
          <a:prstGeom prst="rect">
            <a:avLst/>
          </a:prstGeom>
        </p:spPr>
        <p:txBody>
          <a:bodyPr wrap="square">
            <a:spAutoFit/>
          </a:bodyPr>
          <a:lstStyle/>
          <a:p>
            <a:endParaRPr lang="zh-CN" altLang="zh-CN" dirty="0" smtClean="0"/>
          </a:p>
          <a:p>
            <a:pPr>
              <a:lnSpc>
                <a:spcPts val="2800"/>
              </a:lnSpc>
            </a:pPr>
            <a:r>
              <a:rPr lang="en-US" altLang="zh-CN" sz="2400" dirty="0">
                <a:solidFill>
                  <a:schemeClr val="accent2">
                    <a:lumMod val="75000"/>
                  </a:schemeClr>
                </a:solidFill>
                <a:latin typeface="+mj-ea"/>
                <a:ea typeface="+mj-ea"/>
              </a:rPr>
              <a:t>2.5 </a:t>
            </a:r>
            <a:r>
              <a:rPr lang="zh-CN" altLang="zh-CN" sz="2400" dirty="0">
                <a:solidFill>
                  <a:schemeClr val="accent2">
                    <a:lumMod val="75000"/>
                  </a:schemeClr>
                </a:solidFill>
                <a:latin typeface="+mj-ea"/>
                <a:ea typeface="+mj-ea"/>
              </a:rPr>
              <a:t>中轴型 </a:t>
            </a:r>
          </a:p>
          <a:p>
            <a:pPr marL="342900" indent="-342900">
              <a:lnSpc>
                <a:spcPts val="2800"/>
              </a:lnSpc>
              <a:buFont typeface="Arial" panose="020B0604020202020204" pitchFamily="34" charset="0"/>
              <a:buChar char="•"/>
            </a:pPr>
            <a:r>
              <a:rPr lang="en-US" altLang="zh-CN" sz="2000" dirty="0">
                <a:latin typeface="+mj-ea"/>
                <a:ea typeface="+mj-ea"/>
              </a:rPr>
              <a:t>   </a:t>
            </a:r>
            <a:r>
              <a:rPr lang="zh-CN" altLang="zh-CN" sz="2000" dirty="0">
                <a:latin typeface="+mj-ea"/>
                <a:ea typeface="+mj-ea"/>
              </a:rPr>
              <a:t>将图形作水平方向或垂直方向排列，文字配置在上下或左右。 </a:t>
            </a:r>
          </a:p>
          <a:p>
            <a:pPr marL="342900" indent="-342900">
              <a:lnSpc>
                <a:spcPts val="2800"/>
              </a:lnSpc>
              <a:buFont typeface="Arial" panose="020B0604020202020204" pitchFamily="34" charset="0"/>
              <a:buChar char="•"/>
            </a:pPr>
            <a:r>
              <a:rPr lang="en-US" altLang="zh-CN" sz="2000" dirty="0">
                <a:latin typeface="+mj-ea"/>
                <a:ea typeface="+mj-ea"/>
              </a:rPr>
              <a:t>   </a:t>
            </a:r>
            <a:r>
              <a:rPr lang="zh-CN" altLang="zh-CN" sz="2000" dirty="0">
                <a:latin typeface="+mj-ea"/>
                <a:ea typeface="+mj-ea"/>
              </a:rPr>
              <a:t>水平排列的版面，给人稳定、安静、平和与含蓄之感。 </a:t>
            </a:r>
          </a:p>
          <a:p>
            <a:pPr marL="342900" indent="-342900">
              <a:lnSpc>
                <a:spcPts val="2800"/>
              </a:lnSpc>
              <a:buFont typeface="Arial" panose="020B0604020202020204" pitchFamily="34" charset="0"/>
              <a:buChar char="•"/>
            </a:pPr>
            <a:r>
              <a:rPr lang="en-US" altLang="zh-CN" sz="2000" dirty="0">
                <a:latin typeface="+mj-ea"/>
                <a:ea typeface="+mj-ea"/>
              </a:rPr>
              <a:t>   </a:t>
            </a:r>
            <a:r>
              <a:rPr lang="zh-CN" altLang="zh-CN" sz="2000" dirty="0">
                <a:latin typeface="+mj-ea"/>
                <a:ea typeface="+mj-ea"/>
              </a:rPr>
              <a:t>垂直排列的版面给人强烈的动感</a:t>
            </a:r>
            <a:r>
              <a:rPr lang="zh-CN" altLang="zh-CN" sz="2000" dirty="0" smtClean="0">
                <a:latin typeface="+mj-ea"/>
                <a:ea typeface="+mj-ea"/>
              </a:rPr>
              <a:t>。</a:t>
            </a:r>
            <a:endParaRPr lang="zh-CN" altLang="zh-CN" sz="2000" dirty="0">
              <a:latin typeface="+mj-ea"/>
              <a:ea typeface="+mj-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8744" y="2280651"/>
            <a:ext cx="2026511" cy="28628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1813592"/>
            <a:ext cx="2356067" cy="3329908"/>
          </a:xfrm>
          <a:prstGeom prst="rect">
            <a:avLst/>
          </a:prstGeom>
        </p:spPr>
      </p:pic>
    </p:spTree>
    <p:extLst>
      <p:ext uri="{BB962C8B-B14F-4D97-AF65-F5344CB8AC3E}">
        <p14:creationId xmlns:p14="http://schemas.microsoft.com/office/powerpoint/2010/main" val="1901265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268625" y="557561"/>
            <a:ext cx="7704856" cy="1169551"/>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2.6 </a:t>
            </a:r>
            <a:r>
              <a:rPr lang="zh-CN" altLang="zh-CN" sz="2400" dirty="0">
                <a:solidFill>
                  <a:schemeClr val="accent2">
                    <a:lumMod val="75000"/>
                  </a:schemeClr>
                </a:solidFill>
                <a:latin typeface="+mj-ea"/>
                <a:ea typeface="+mj-ea"/>
              </a:rPr>
              <a:t>曲线型 </a:t>
            </a:r>
            <a:endParaRPr lang="en-US" altLang="zh-CN" sz="2400" dirty="0" smtClean="0">
              <a:solidFill>
                <a:schemeClr val="accent2">
                  <a:lumMod val="75000"/>
                </a:schemeClr>
              </a:solidFill>
              <a:latin typeface="+mj-ea"/>
              <a:ea typeface="+mj-ea"/>
            </a:endParaRPr>
          </a:p>
          <a:p>
            <a:pPr>
              <a:lnSpc>
                <a:spcPts val="2800"/>
              </a:lnSpc>
            </a:pPr>
            <a:endParaRPr lang="zh-CN" altLang="zh-CN" sz="2400" dirty="0">
              <a:solidFill>
                <a:schemeClr val="accent2">
                  <a:lumMod val="75000"/>
                </a:schemeClr>
              </a:solidFill>
              <a:latin typeface="+mj-ea"/>
              <a:ea typeface="+mj-ea"/>
            </a:endParaRPr>
          </a:p>
          <a:p>
            <a:pPr>
              <a:lnSpc>
                <a:spcPts val="2800"/>
              </a:lnSpc>
            </a:pPr>
            <a:r>
              <a:rPr lang="en-US" altLang="zh-CN" sz="2000" dirty="0">
                <a:latin typeface="+mj-ea"/>
                <a:ea typeface="+mj-ea"/>
              </a:rPr>
              <a:t>   </a:t>
            </a:r>
            <a:r>
              <a:rPr lang="zh-CN" altLang="zh-CN" sz="2000" dirty="0">
                <a:latin typeface="+mj-ea"/>
                <a:ea typeface="+mj-ea"/>
              </a:rPr>
              <a:t>图片和文字，排列成曲线，产生韵律与节奏的感觉。</a:t>
            </a:r>
            <a:r>
              <a:rPr lang="en-US" altLang="zh-CN" sz="2000" dirty="0">
                <a:latin typeface="+mj-ea"/>
                <a:ea typeface="+mj-ea"/>
              </a:rPr>
              <a:t>  </a:t>
            </a:r>
            <a:r>
              <a:rPr lang="en-US" altLang="zh-CN" sz="2000" dirty="0" smtClean="0">
                <a:latin typeface="+mj-ea"/>
                <a:ea typeface="+mj-ea"/>
              </a:rPr>
              <a:t> </a:t>
            </a:r>
            <a:endParaRPr lang="zh-CN" altLang="zh-CN" dirty="0"/>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1853999"/>
            <a:ext cx="5281184" cy="3114212"/>
          </a:xfrm>
          <a:prstGeom prst="rect">
            <a:avLst/>
          </a:prstGeom>
        </p:spPr>
      </p:pic>
    </p:spTree>
    <p:extLst>
      <p:ext uri="{BB962C8B-B14F-4D97-AF65-F5344CB8AC3E}">
        <p14:creationId xmlns:p14="http://schemas.microsoft.com/office/powerpoint/2010/main" val="41174466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667608"/>
            <a:ext cx="6339299" cy="4475892"/>
          </a:xfrm>
          <a:prstGeom prst="rect">
            <a:avLst/>
          </a:prstGeom>
        </p:spPr>
      </p:pic>
    </p:spTree>
    <p:extLst>
      <p:ext uri="{BB962C8B-B14F-4D97-AF65-F5344CB8AC3E}">
        <p14:creationId xmlns:p14="http://schemas.microsoft.com/office/powerpoint/2010/main" val="1949081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4" y="590792"/>
            <a:ext cx="7704856" cy="1169551"/>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2.7 </a:t>
            </a:r>
            <a:r>
              <a:rPr lang="zh-CN" altLang="zh-CN" sz="2400" dirty="0">
                <a:solidFill>
                  <a:schemeClr val="accent2">
                    <a:lumMod val="75000"/>
                  </a:schemeClr>
                </a:solidFill>
                <a:latin typeface="+mj-ea"/>
                <a:ea typeface="+mj-ea"/>
              </a:rPr>
              <a:t>倾斜型</a:t>
            </a:r>
            <a:r>
              <a:rPr lang="en-US" altLang="zh-CN" sz="2400" dirty="0">
                <a:solidFill>
                  <a:schemeClr val="accent2">
                    <a:lumMod val="75000"/>
                  </a:schemeClr>
                </a:solidFill>
                <a:latin typeface="+mj-ea"/>
                <a:ea typeface="+mj-ea"/>
              </a:rPr>
              <a:t>  </a:t>
            </a:r>
            <a:r>
              <a:rPr lang="en-US" altLang="zh-CN" sz="2000" dirty="0" smtClean="0">
                <a:latin typeface="+mj-ea"/>
                <a:ea typeface="+mj-ea"/>
              </a:rPr>
              <a:t>  </a:t>
            </a:r>
          </a:p>
          <a:p>
            <a:pPr>
              <a:lnSpc>
                <a:spcPts val="2800"/>
              </a:lnSpc>
            </a:pPr>
            <a:r>
              <a:rPr lang="zh-CN" altLang="zh-CN" sz="2000" dirty="0" smtClean="0">
                <a:latin typeface="+mj-ea"/>
                <a:ea typeface="+mj-ea"/>
              </a:rPr>
              <a:t>版面</a:t>
            </a:r>
            <a:r>
              <a:rPr lang="zh-CN" altLang="zh-CN" sz="2000" dirty="0">
                <a:latin typeface="+mj-ea"/>
                <a:ea typeface="+mj-ea"/>
              </a:rPr>
              <a:t>主体形象或多幅图像作倾斜编排，造成版面强烈的动感和不稳定因素，引人注目</a:t>
            </a:r>
            <a:r>
              <a:rPr lang="zh-CN" altLang="zh-CN" dirty="0" smtClean="0"/>
              <a:t>。</a:t>
            </a:r>
            <a:r>
              <a:rPr lang="en-US" altLang="zh-CN" dirty="0" smtClean="0"/>
              <a:t>  </a:t>
            </a:r>
            <a:endParaRPr lang="zh-CN" altLang="zh-CN"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883422"/>
            <a:ext cx="4010868" cy="28589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8999" y="1476654"/>
            <a:ext cx="2203401" cy="3265755"/>
          </a:xfrm>
          <a:prstGeom prst="rect">
            <a:avLst/>
          </a:prstGeom>
        </p:spPr>
      </p:pic>
    </p:spTree>
    <p:extLst>
      <p:ext uri="{BB962C8B-B14F-4D97-AF65-F5344CB8AC3E}">
        <p14:creationId xmlns:p14="http://schemas.microsoft.com/office/powerpoint/2010/main" val="3393769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538535" y="590792"/>
            <a:ext cx="6912768" cy="1887696"/>
          </a:xfrm>
          <a:prstGeom prst="rect">
            <a:avLst/>
          </a:prstGeom>
        </p:spPr>
        <p:txBody>
          <a:bodyPr wrap="square">
            <a:spAutoFit/>
          </a:bodyPr>
          <a:lstStyle/>
          <a:p>
            <a:pPr>
              <a:lnSpc>
                <a:spcPts val="2800"/>
              </a:lnSpc>
            </a:pPr>
            <a:r>
              <a:rPr lang="en-US" altLang="zh-CN" sz="2000" dirty="0">
                <a:latin typeface="+mj-ea"/>
                <a:ea typeface="+mj-ea"/>
              </a:rPr>
              <a:t>2.8 </a:t>
            </a:r>
            <a:r>
              <a:rPr lang="zh-CN" altLang="zh-CN" sz="2000" dirty="0">
                <a:latin typeface="+mj-ea"/>
                <a:ea typeface="+mj-ea"/>
              </a:rPr>
              <a:t>对称型 </a:t>
            </a:r>
          </a:p>
          <a:p>
            <a:pPr marL="342900" indent="-342900">
              <a:lnSpc>
                <a:spcPts val="2800"/>
              </a:lnSpc>
              <a:buFont typeface="Arial" panose="020B0604020202020204" pitchFamily="34" charset="0"/>
              <a:buChar char="•"/>
            </a:pPr>
            <a:r>
              <a:rPr lang="zh-CN" altLang="zh-CN" sz="2000" dirty="0" smtClean="0">
                <a:latin typeface="+mj-ea"/>
                <a:ea typeface="+mj-ea"/>
              </a:rPr>
              <a:t>对称</a:t>
            </a:r>
            <a:r>
              <a:rPr lang="zh-CN" altLang="zh-CN" sz="2000" dirty="0">
                <a:latin typeface="+mj-ea"/>
                <a:ea typeface="+mj-ea"/>
              </a:rPr>
              <a:t>的</a:t>
            </a:r>
            <a:r>
              <a:rPr lang="zh-CN" altLang="zh-CN" sz="2000" dirty="0" smtClean="0">
                <a:latin typeface="+mj-ea"/>
                <a:ea typeface="+mj-ea"/>
              </a:rPr>
              <a:t>版式给</a:t>
            </a:r>
            <a:r>
              <a:rPr lang="zh-CN" altLang="zh-CN" sz="2000" dirty="0">
                <a:latin typeface="+mj-ea"/>
                <a:ea typeface="+mj-ea"/>
              </a:rPr>
              <a:t>人稳定、理性的感受。 </a:t>
            </a:r>
          </a:p>
          <a:p>
            <a:pPr marL="342900" indent="-342900">
              <a:lnSpc>
                <a:spcPts val="2800"/>
              </a:lnSpc>
              <a:buFont typeface="Arial" panose="020B0604020202020204" pitchFamily="34" charset="0"/>
              <a:buChar char="•"/>
            </a:pPr>
            <a:r>
              <a:rPr lang="zh-CN" altLang="zh-CN" sz="2000" dirty="0" smtClean="0">
                <a:latin typeface="+mj-ea"/>
                <a:ea typeface="+mj-ea"/>
              </a:rPr>
              <a:t>对称分为绝对</a:t>
            </a:r>
            <a:r>
              <a:rPr lang="zh-CN" altLang="zh-CN" sz="2000" dirty="0">
                <a:latin typeface="+mj-ea"/>
                <a:ea typeface="+mj-ea"/>
              </a:rPr>
              <a:t>对称和相对对称。一般多采用相对对称手法，以避免过于严谨。 </a:t>
            </a:r>
          </a:p>
          <a:p>
            <a:pPr marL="342900" indent="-342900">
              <a:lnSpc>
                <a:spcPts val="2800"/>
              </a:lnSpc>
              <a:buFont typeface="Arial" panose="020B0604020202020204" pitchFamily="34" charset="0"/>
              <a:buChar char="•"/>
            </a:pPr>
            <a:r>
              <a:rPr lang="zh-CN" altLang="zh-CN" sz="2000" dirty="0" smtClean="0">
                <a:latin typeface="+mj-ea"/>
                <a:ea typeface="+mj-ea"/>
              </a:rPr>
              <a:t>对称</a:t>
            </a:r>
            <a:r>
              <a:rPr lang="zh-CN" altLang="zh-CN" sz="2000" dirty="0">
                <a:latin typeface="+mj-ea"/>
                <a:ea typeface="+mj-ea"/>
              </a:rPr>
              <a:t>一般</a:t>
            </a:r>
            <a:r>
              <a:rPr lang="zh-CN" altLang="zh-CN" sz="2000" dirty="0">
                <a:solidFill>
                  <a:schemeClr val="accent2">
                    <a:lumMod val="75000"/>
                  </a:schemeClr>
                </a:solidFill>
                <a:latin typeface="+mj-ea"/>
                <a:ea typeface="+mj-ea"/>
              </a:rPr>
              <a:t>以左右对称居多</a:t>
            </a:r>
            <a:r>
              <a:rPr lang="zh-CN" altLang="zh-CN" sz="2000" dirty="0">
                <a:latin typeface="+mj-ea"/>
                <a:ea typeface="+mj-ea"/>
              </a:rPr>
              <a:t>。</a:t>
            </a:r>
            <a:endParaRPr lang="zh-CN" altLang="zh-CN" sz="2000" dirty="0">
              <a:latin typeface="+mj-ea"/>
              <a:ea typeface="+mj-ea"/>
            </a:endParaRPr>
          </a:p>
        </p:txBody>
      </p:sp>
      <p:graphicFrame>
        <p:nvGraphicFramePr>
          <p:cNvPr id="5" name="图示 4"/>
          <p:cNvGraphicFramePr/>
          <p:nvPr>
            <p:extLst>
              <p:ext uri="{D42A27DB-BD31-4B8C-83A1-F6EECF244321}">
                <p14:modId xmlns:p14="http://schemas.microsoft.com/office/powerpoint/2010/main" val="544684919"/>
              </p:ext>
            </p:extLst>
          </p:nvPr>
        </p:nvGraphicFramePr>
        <p:xfrm>
          <a:off x="2771800" y="2958212"/>
          <a:ext cx="3600400" cy="14926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78267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8692" y="480348"/>
            <a:ext cx="3083536" cy="436628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480348"/>
            <a:ext cx="3260504" cy="4382117"/>
          </a:xfrm>
          <a:prstGeom prst="rect">
            <a:avLst/>
          </a:prstGeom>
        </p:spPr>
      </p:pic>
    </p:spTree>
    <p:extLst>
      <p:ext uri="{BB962C8B-B14F-4D97-AF65-F5344CB8AC3E}">
        <p14:creationId xmlns:p14="http://schemas.microsoft.com/office/powerpoint/2010/main" val="4279687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23528" y="552571"/>
            <a:ext cx="8007980" cy="2246769"/>
          </a:xfrm>
          <a:prstGeom prst="rect">
            <a:avLst/>
          </a:prstGeom>
        </p:spPr>
        <p:txBody>
          <a:bodyPr wrap="square">
            <a:spAutoFit/>
          </a:bodyPr>
          <a:lstStyle/>
          <a:p>
            <a:pPr>
              <a:lnSpc>
                <a:spcPts val="2800"/>
              </a:lnSpc>
            </a:pPr>
            <a:r>
              <a:rPr lang="en-US" altLang="zh-CN" sz="2000" dirty="0" smtClean="0">
                <a:latin typeface="+mj-ea"/>
                <a:ea typeface="+mj-ea"/>
              </a:rPr>
              <a:t>2.9 </a:t>
            </a:r>
            <a:r>
              <a:rPr lang="zh-CN" altLang="zh-CN" sz="2000" dirty="0">
                <a:latin typeface="+mj-ea"/>
                <a:ea typeface="+mj-ea"/>
              </a:rPr>
              <a:t>重心型 </a:t>
            </a:r>
          </a:p>
          <a:p>
            <a:pPr>
              <a:lnSpc>
                <a:spcPts val="2800"/>
              </a:lnSpc>
            </a:pPr>
            <a:r>
              <a:rPr lang="en-US" altLang="zh-CN" sz="2000" dirty="0">
                <a:latin typeface="+mj-ea"/>
                <a:ea typeface="+mj-ea"/>
              </a:rPr>
              <a:t>   </a:t>
            </a:r>
            <a:r>
              <a:rPr lang="zh-CN" altLang="zh-CN" sz="2000" dirty="0">
                <a:latin typeface="+mj-ea"/>
                <a:ea typeface="+mj-ea"/>
              </a:rPr>
              <a:t>重心型版式产生视觉焦点使其更加突出。 </a:t>
            </a:r>
          </a:p>
          <a:p>
            <a:pPr>
              <a:lnSpc>
                <a:spcPts val="2800"/>
              </a:lnSpc>
            </a:pPr>
            <a:r>
              <a:rPr lang="en-US" altLang="zh-CN" sz="2000" dirty="0">
                <a:latin typeface="+mj-ea"/>
                <a:ea typeface="+mj-ea"/>
              </a:rPr>
              <a:t>   </a:t>
            </a:r>
            <a:r>
              <a:rPr lang="zh-CN" altLang="zh-CN" sz="2000" dirty="0">
                <a:latin typeface="+mj-ea"/>
                <a:ea typeface="+mj-ea"/>
              </a:rPr>
              <a:t>有三种亚型 </a:t>
            </a:r>
          </a:p>
          <a:p>
            <a:pPr>
              <a:lnSpc>
                <a:spcPts val="2800"/>
              </a:lnSpc>
            </a:pPr>
            <a:r>
              <a:rPr lang="en-US" altLang="zh-CN" sz="2000" dirty="0">
                <a:latin typeface="+mj-ea"/>
                <a:ea typeface="+mj-ea"/>
              </a:rPr>
              <a:t>   </a:t>
            </a:r>
            <a:r>
              <a:rPr lang="zh-CN" altLang="zh-CN" sz="2000" dirty="0">
                <a:latin typeface="+mj-ea"/>
                <a:ea typeface="+mj-ea"/>
              </a:rPr>
              <a:t>直接以独立而轮廓分明的形象占据版面中心。 </a:t>
            </a:r>
          </a:p>
          <a:p>
            <a:pPr>
              <a:lnSpc>
                <a:spcPts val="2800"/>
              </a:lnSpc>
            </a:pPr>
            <a:r>
              <a:rPr lang="en-US" altLang="zh-CN" sz="2000" dirty="0">
                <a:latin typeface="+mj-ea"/>
                <a:ea typeface="+mj-ea"/>
              </a:rPr>
              <a:t>   </a:t>
            </a:r>
            <a:r>
              <a:rPr lang="zh-CN" altLang="zh-CN" sz="2000" dirty="0" smtClean="0">
                <a:latin typeface="+mj-ea"/>
                <a:ea typeface="+mj-ea"/>
              </a:rPr>
              <a:t>向心</a:t>
            </a:r>
            <a:r>
              <a:rPr lang="zh-CN" altLang="en-US" sz="2000" dirty="0" smtClean="0">
                <a:latin typeface="+mj-ea"/>
                <a:ea typeface="+mj-ea"/>
              </a:rPr>
              <a:t>：</a:t>
            </a:r>
            <a:r>
              <a:rPr lang="zh-CN" altLang="zh-CN" sz="2000" dirty="0" smtClean="0">
                <a:latin typeface="+mj-ea"/>
                <a:ea typeface="+mj-ea"/>
              </a:rPr>
              <a:t>视觉</a:t>
            </a:r>
            <a:r>
              <a:rPr lang="zh-CN" altLang="zh-CN" sz="2000" dirty="0">
                <a:latin typeface="+mj-ea"/>
                <a:ea typeface="+mj-ea"/>
              </a:rPr>
              <a:t>元素向版面中心聚拢的运动。 </a:t>
            </a:r>
          </a:p>
          <a:p>
            <a:pPr>
              <a:lnSpc>
                <a:spcPts val="2800"/>
              </a:lnSpc>
            </a:pPr>
            <a:r>
              <a:rPr lang="en-US" altLang="zh-CN" sz="2000" dirty="0">
                <a:latin typeface="+mj-ea"/>
                <a:ea typeface="+mj-ea"/>
              </a:rPr>
              <a:t>   </a:t>
            </a:r>
            <a:r>
              <a:rPr lang="zh-CN" altLang="zh-CN" sz="2000" dirty="0" smtClean="0">
                <a:latin typeface="+mj-ea"/>
                <a:ea typeface="+mj-ea"/>
              </a:rPr>
              <a:t>离心</a:t>
            </a:r>
            <a:r>
              <a:rPr lang="zh-CN" altLang="en-US" sz="2000" dirty="0" smtClean="0">
                <a:latin typeface="+mj-ea"/>
                <a:ea typeface="+mj-ea"/>
              </a:rPr>
              <a:t>：</a:t>
            </a:r>
            <a:r>
              <a:rPr lang="zh-CN" altLang="zh-CN" sz="2000" dirty="0" smtClean="0">
                <a:latin typeface="+mj-ea"/>
                <a:ea typeface="+mj-ea"/>
              </a:rPr>
              <a:t>犹如</a:t>
            </a:r>
            <a:r>
              <a:rPr lang="zh-CN" altLang="zh-CN" sz="2000" dirty="0">
                <a:latin typeface="+mj-ea"/>
                <a:ea typeface="+mj-ea"/>
              </a:rPr>
              <a:t>石子投入水中，产生一圈一圈向外扩散的弧线的运动。</a:t>
            </a:r>
            <a:r>
              <a:rPr lang="en-US" altLang="zh-CN" sz="2000" dirty="0">
                <a:latin typeface="+mj-ea"/>
                <a:ea typeface="+mj-ea"/>
              </a:rPr>
              <a:t>  </a:t>
            </a:r>
            <a:endParaRPr lang="zh-CN" altLang="zh-CN" sz="2000" dirty="0">
              <a:latin typeface="+mj-ea"/>
              <a:ea typeface="+mj-ea"/>
            </a:endParaRPr>
          </a:p>
        </p:txBody>
      </p:sp>
      <p:graphicFrame>
        <p:nvGraphicFramePr>
          <p:cNvPr id="5" name="图示 4"/>
          <p:cNvGraphicFramePr/>
          <p:nvPr>
            <p:extLst>
              <p:ext uri="{D42A27DB-BD31-4B8C-83A1-F6EECF244321}">
                <p14:modId xmlns:p14="http://schemas.microsoft.com/office/powerpoint/2010/main" val="1428633980"/>
              </p:ext>
            </p:extLst>
          </p:nvPr>
        </p:nvGraphicFramePr>
        <p:xfrm>
          <a:off x="822158" y="2571750"/>
          <a:ext cx="4572000" cy="23936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31121" y="2838250"/>
            <a:ext cx="1499042" cy="21271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09202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5673" y="720080"/>
            <a:ext cx="2752931" cy="389682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216" y="123478"/>
            <a:ext cx="2485463" cy="370334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146" y="720080"/>
            <a:ext cx="3013006" cy="3896821"/>
          </a:xfrm>
          <a:prstGeom prst="rect">
            <a:avLst/>
          </a:prstGeom>
        </p:spPr>
      </p:pic>
    </p:spTree>
    <p:extLst>
      <p:ext uri="{BB962C8B-B14F-4D97-AF65-F5344CB8AC3E}">
        <p14:creationId xmlns:p14="http://schemas.microsoft.com/office/powerpoint/2010/main" val="1521751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23528" y="590792"/>
            <a:ext cx="4248472" cy="1887696"/>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2.10 </a:t>
            </a:r>
            <a:r>
              <a:rPr lang="zh-CN" altLang="zh-CN" sz="2400" dirty="0">
                <a:solidFill>
                  <a:schemeClr val="accent2">
                    <a:lumMod val="75000"/>
                  </a:schemeClr>
                </a:solidFill>
                <a:latin typeface="+mj-ea"/>
                <a:ea typeface="+mj-ea"/>
              </a:rPr>
              <a:t>三角型 </a:t>
            </a:r>
          </a:p>
          <a:p>
            <a:pPr>
              <a:lnSpc>
                <a:spcPts val="2800"/>
              </a:lnSpc>
            </a:pPr>
            <a:r>
              <a:rPr lang="en-US" altLang="zh-CN" sz="2000" dirty="0">
                <a:latin typeface="+mj-ea"/>
                <a:ea typeface="+mj-ea"/>
              </a:rPr>
              <a:t>   </a:t>
            </a:r>
            <a:endParaRPr lang="en-US" altLang="zh-CN" sz="2000" dirty="0" smtClean="0">
              <a:latin typeface="+mj-ea"/>
              <a:ea typeface="+mj-ea"/>
            </a:endParaRPr>
          </a:p>
          <a:p>
            <a:pPr>
              <a:lnSpc>
                <a:spcPts val="2800"/>
              </a:lnSpc>
            </a:pPr>
            <a:r>
              <a:rPr lang="zh-CN" altLang="zh-CN" sz="2000" dirty="0" smtClean="0">
                <a:latin typeface="+mj-ea"/>
                <a:ea typeface="+mj-ea"/>
              </a:rPr>
              <a:t>在</a:t>
            </a:r>
            <a:r>
              <a:rPr lang="zh-CN" altLang="zh-CN" sz="2000" dirty="0">
                <a:latin typeface="+mj-ea"/>
                <a:ea typeface="+mj-ea"/>
              </a:rPr>
              <a:t>圆形、矩形、三角形等基本图形中，正三角形（金字塔形）最具有安全稳定</a:t>
            </a:r>
            <a:r>
              <a:rPr lang="zh-CN" altLang="zh-CN" sz="2000" dirty="0" smtClean="0">
                <a:latin typeface="+mj-ea"/>
                <a:ea typeface="+mj-ea"/>
              </a:rPr>
              <a:t>因素</a:t>
            </a:r>
            <a:r>
              <a:rPr lang="zh-CN" altLang="en-US" sz="2000" dirty="0" smtClean="0">
                <a:latin typeface="+mj-ea"/>
                <a:ea typeface="+mj-ea"/>
              </a:rPr>
              <a:t>。</a:t>
            </a:r>
            <a:endParaRPr lang="zh-CN" altLang="zh-CN" sz="2000" dirty="0">
              <a:latin typeface="+mj-ea"/>
              <a:ea typeface="+mj-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6056" y="730806"/>
            <a:ext cx="3069666" cy="4279427"/>
          </a:xfrm>
          <a:prstGeom prst="rect">
            <a:avLst/>
          </a:prstGeom>
        </p:spPr>
      </p:pic>
    </p:spTree>
    <p:extLst>
      <p:ext uri="{BB962C8B-B14F-4D97-AF65-F5344CB8AC3E}">
        <p14:creationId xmlns:p14="http://schemas.microsoft.com/office/powerpoint/2010/main" val="2094835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624233"/>
            <a:ext cx="5472608" cy="4445120"/>
          </a:xfrm>
          <a:prstGeom prst="rect">
            <a:avLst/>
          </a:prstGeom>
        </p:spPr>
      </p:pic>
    </p:spTree>
    <p:extLst>
      <p:ext uri="{BB962C8B-B14F-4D97-AF65-F5344CB8AC3E}">
        <p14:creationId xmlns:p14="http://schemas.microsoft.com/office/powerpoint/2010/main" val="3915602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672" y="555526"/>
            <a:ext cx="3249114" cy="458797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555526"/>
            <a:ext cx="4872185" cy="4587974"/>
          </a:xfrm>
          <a:prstGeom prst="rect">
            <a:avLst/>
          </a:prstGeom>
        </p:spPr>
      </p:pic>
    </p:spTree>
    <p:extLst>
      <p:ext uri="{BB962C8B-B14F-4D97-AF65-F5344CB8AC3E}">
        <p14:creationId xmlns:p14="http://schemas.microsoft.com/office/powerpoint/2010/main" val="23991309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23528" y="510733"/>
            <a:ext cx="7560840" cy="1887696"/>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 2.11 </a:t>
            </a:r>
            <a:r>
              <a:rPr lang="zh-CN" altLang="zh-CN" sz="2400" dirty="0">
                <a:solidFill>
                  <a:schemeClr val="accent2">
                    <a:lumMod val="75000"/>
                  </a:schemeClr>
                </a:solidFill>
                <a:latin typeface="+mj-ea"/>
                <a:ea typeface="+mj-ea"/>
              </a:rPr>
              <a:t>并置型 </a:t>
            </a:r>
            <a:endParaRPr lang="en-US" altLang="zh-CN" sz="2400" dirty="0" smtClean="0">
              <a:solidFill>
                <a:schemeClr val="accent2">
                  <a:lumMod val="75000"/>
                </a:schemeClr>
              </a:solidFill>
              <a:latin typeface="+mj-ea"/>
              <a:ea typeface="+mj-ea"/>
            </a:endParaRPr>
          </a:p>
          <a:p>
            <a:pPr>
              <a:lnSpc>
                <a:spcPts val="2800"/>
              </a:lnSpc>
            </a:pPr>
            <a:endParaRPr lang="zh-CN" altLang="zh-CN" sz="2400" dirty="0">
              <a:solidFill>
                <a:schemeClr val="accent2">
                  <a:lumMod val="75000"/>
                </a:schemeClr>
              </a:solidFill>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将</a:t>
            </a:r>
            <a:r>
              <a:rPr lang="zh-CN" altLang="zh-CN" sz="2000" dirty="0">
                <a:latin typeface="+mj-ea"/>
                <a:ea typeface="+mj-ea"/>
              </a:rPr>
              <a:t>相同或不同的图片作大小相同而位置不同的重复排列。 </a:t>
            </a:r>
          </a:p>
          <a:p>
            <a:pPr marL="342900" indent="-342900">
              <a:lnSpc>
                <a:spcPts val="2800"/>
              </a:lnSpc>
              <a:buFont typeface="Arial" panose="020B0604020202020204" pitchFamily="34" charset="0"/>
              <a:buChar char="•"/>
            </a:pPr>
            <a:r>
              <a:rPr lang="zh-CN" altLang="zh-CN" sz="2000" dirty="0">
                <a:latin typeface="+mj-ea"/>
                <a:ea typeface="+mj-ea"/>
              </a:rPr>
              <a:t>并置构成的版面有比较、解说的意味，给予原本复杂喧闹的版面以秩序、安静、调和与节奏感。</a:t>
            </a:r>
            <a:endParaRPr lang="zh-CN" altLang="zh-CN" sz="2000" dirty="0">
              <a:latin typeface="+mj-ea"/>
              <a:ea typeface="+mj-ea"/>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0129" y="2478488"/>
            <a:ext cx="4223400" cy="2643266"/>
          </a:xfrm>
          <a:prstGeom prst="rect">
            <a:avLst/>
          </a:prstGeom>
        </p:spPr>
      </p:pic>
    </p:spTree>
    <p:extLst>
      <p:ext uri="{BB962C8B-B14F-4D97-AF65-F5344CB8AC3E}">
        <p14:creationId xmlns:p14="http://schemas.microsoft.com/office/powerpoint/2010/main" val="1662764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684076"/>
            <a:ext cx="3823894" cy="377534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684076"/>
            <a:ext cx="3775348" cy="3775348"/>
          </a:xfrm>
          <a:prstGeom prst="rect">
            <a:avLst/>
          </a:prstGeom>
        </p:spPr>
      </p:pic>
    </p:spTree>
    <p:extLst>
      <p:ext uri="{BB962C8B-B14F-4D97-AF65-F5344CB8AC3E}">
        <p14:creationId xmlns:p14="http://schemas.microsoft.com/office/powerpoint/2010/main" val="1681441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95536" y="522423"/>
            <a:ext cx="7344816" cy="1169551"/>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2.12 </a:t>
            </a:r>
            <a:r>
              <a:rPr lang="zh-CN" altLang="zh-CN" sz="2400" dirty="0">
                <a:solidFill>
                  <a:schemeClr val="accent2">
                    <a:lumMod val="75000"/>
                  </a:schemeClr>
                </a:solidFill>
                <a:latin typeface="+mj-ea"/>
                <a:ea typeface="+mj-ea"/>
              </a:rPr>
              <a:t>自由型 </a:t>
            </a:r>
          </a:p>
          <a:p>
            <a:pPr marL="342900" indent="-342900">
              <a:lnSpc>
                <a:spcPts val="2800"/>
              </a:lnSpc>
              <a:buFont typeface="Arial" panose="020B0604020202020204" pitchFamily="34" charset="0"/>
              <a:buChar char="•"/>
            </a:pPr>
            <a:r>
              <a:rPr lang="zh-CN" altLang="zh-CN" sz="2000" dirty="0" smtClean="0">
                <a:latin typeface="+mj-ea"/>
                <a:ea typeface="+mj-ea"/>
              </a:rPr>
              <a:t>无</a:t>
            </a:r>
            <a:r>
              <a:rPr lang="zh-CN" altLang="zh-CN" sz="2000" dirty="0">
                <a:latin typeface="+mj-ea"/>
                <a:ea typeface="+mj-ea"/>
              </a:rPr>
              <a:t>规律的、随意的编排构成。 </a:t>
            </a:r>
          </a:p>
          <a:p>
            <a:pPr marL="342900" indent="-342900">
              <a:lnSpc>
                <a:spcPts val="2800"/>
              </a:lnSpc>
              <a:buFont typeface="Arial" panose="020B0604020202020204" pitchFamily="34" charset="0"/>
              <a:buChar char="•"/>
            </a:pPr>
            <a:r>
              <a:rPr lang="zh-CN" altLang="zh-CN" sz="2000" dirty="0" smtClean="0">
                <a:latin typeface="+mj-ea"/>
                <a:ea typeface="+mj-ea"/>
              </a:rPr>
              <a:t>有</a:t>
            </a:r>
            <a:r>
              <a:rPr lang="zh-CN" altLang="zh-CN" sz="2000" dirty="0">
                <a:latin typeface="+mj-ea"/>
                <a:ea typeface="+mj-ea"/>
              </a:rPr>
              <a:t>活泼、轻快的感觉。</a:t>
            </a:r>
            <a:r>
              <a:rPr lang="en-US" altLang="zh-CN" sz="2000" dirty="0">
                <a:latin typeface="+mj-ea"/>
                <a:ea typeface="+mj-ea"/>
              </a:rPr>
              <a:t>  </a:t>
            </a:r>
            <a:r>
              <a:rPr lang="en-US" altLang="zh-CN" sz="2000" dirty="0" smtClean="0">
                <a:latin typeface="+mj-ea"/>
                <a:ea typeface="+mj-ea"/>
              </a:rPr>
              <a:t> </a:t>
            </a:r>
            <a:endParaRPr lang="zh-CN" altLang="zh-CN" sz="2000" dirty="0">
              <a:latin typeface="+mj-ea"/>
              <a:ea typeface="+mj-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6056" y="859904"/>
            <a:ext cx="2726455" cy="4073109"/>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916170"/>
            <a:ext cx="3096344" cy="3016843"/>
          </a:xfrm>
          <a:prstGeom prst="rect">
            <a:avLst/>
          </a:prstGeom>
        </p:spPr>
      </p:pic>
    </p:spTree>
    <p:extLst>
      <p:ext uri="{BB962C8B-B14F-4D97-AF65-F5344CB8AC3E}">
        <p14:creationId xmlns:p14="http://schemas.microsoft.com/office/powerpoint/2010/main" val="11899796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611560" y="627534"/>
            <a:ext cx="7344816" cy="1169551"/>
          </a:xfrm>
          <a:prstGeom prst="rect">
            <a:avLst/>
          </a:prstGeom>
        </p:spPr>
        <p:txBody>
          <a:bodyPr wrap="square">
            <a:spAutoFit/>
          </a:bodyPr>
          <a:lstStyle/>
          <a:p>
            <a:pPr>
              <a:lnSpc>
                <a:spcPts val="2800"/>
              </a:lnSpc>
            </a:pPr>
            <a:r>
              <a:rPr lang="en-US" altLang="zh-CN" sz="2400" dirty="0" smtClean="0">
                <a:solidFill>
                  <a:schemeClr val="accent2">
                    <a:lumMod val="75000"/>
                  </a:schemeClr>
                </a:solidFill>
                <a:latin typeface="+mj-ea"/>
                <a:ea typeface="+mj-ea"/>
              </a:rPr>
              <a:t>2.13 </a:t>
            </a:r>
            <a:r>
              <a:rPr lang="zh-CN" altLang="zh-CN" sz="2400" dirty="0">
                <a:solidFill>
                  <a:schemeClr val="accent2">
                    <a:lumMod val="75000"/>
                  </a:schemeClr>
                </a:solidFill>
                <a:latin typeface="+mj-ea"/>
                <a:ea typeface="+mj-ea"/>
              </a:rPr>
              <a:t>四角型 </a:t>
            </a:r>
          </a:p>
          <a:p>
            <a:pPr marL="342900" indent="-342900">
              <a:lnSpc>
                <a:spcPts val="2800"/>
              </a:lnSpc>
              <a:buFont typeface="Arial" panose="020B0604020202020204" pitchFamily="34" charset="0"/>
              <a:buChar char="•"/>
            </a:pPr>
            <a:r>
              <a:rPr lang="zh-CN" altLang="zh-CN" sz="2000" dirty="0" smtClean="0">
                <a:latin typeface="+mj-ea"/>
                <a:ea typeface="+mj-ea"/>
              </a:rPr>
              <a:t>版面</a:t>
            </a:r>
            <a:r>
              <a:rPr lang="zh-CN" altLang="zh-CN" sz="2000" dirty="0">
                <a:latin typeface="+mj-ea"/>
                <a:ea typeface="+mj-ea"/>
              </a:rPr>
              <a:t>四角以及连接四角的对角线结构上编排图形。 </a:t>
            </a:r>
          </a:p>
          <a:p>
            <a:pPr marL="342900" indent="-342900">
              <a:lnSpc>
                <a:spcPts val="2800"/>
              </a:lnSpc>
              <a:buFont typeface="Arial" panose="020B0604020202020204" pitchFamily="34" charset="0"/>
              <a:buChar char="•"/>
            </a:pPr>
            <a:r>
              <a:rPr lang="zh-CN" altLang="zh-CN" sz="2000" dirty="0" smtClean="0">
                <a:latin typeface="+mj-ea"/>
                <a:ea typeface="+mj-ea"/>
              </a:rPr>
              <a:t>给</a:t>
            </a:r>
            <a:r>
              <a:rPr lang="zh-CN" altLang="zh-CN" sz="2000" dirty="0">
                <a:latin typeface="+mj-ea"/>
                <a:ea typeface="+mj-ea"/>
              </a:rPr>
              <a:t>人严谨、规范的感觉。</a:t>
            </a:r>
            <a:r>
              <a:rPr lang="en-US" altLang="zh-CN" sz="2000" dirty="0">
                <a:latin typeface="+mj-ea"/>
                <a:ea typeface="+mj-ea"/>
              </a:rPr>
              <a:t>  </a:t>
            </a:r>
            <a:endParaRPr lang="zh-CN" altLang="zh-CN" sz="2000" dirty="0">
              <a:latin typeface="+mj-ea"/>
              <a:ea typeface="+mj-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6769" y="1959111"/>
            <a:ext cx="2160240" cy="302433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2009" y="1476654"/>
            <a:ext cx="2684367" cy="3666846"/>
          </a:xfrm>
          <a:prstGeom prst="rect">
            <a:avLst/>
          </a:prstGeom>
        </p:spPr>
      </p:pic>
    </p:spTree>
    <p:extLst>
      <p:ext uri="{BB962C8B-B14F-4D97-AF65-F5344CB8AC3E}">
        <p14:creationId xmlns:p14="http://schemas.microsoft.com/office/powerpoint/2010/main" val="13890647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4" name="图示 3"/>
          <p:cNvGraphicFramePr/>
          <p:nvPr>
            <p:extLst>
              <p:ext uri="{D42A27DB-BD31-4B8C-83A1-F6EECF244321}">
                <p14:modId xmlns:p14="http://schemas.microsoft.com/office/powerpoint/2010/main" val="1233604135"/>
              </p:ext>
            </p:extLst>
          </p:nvPr>
        </p:nvGraphicFramePr>
        <p:xfrm>
          <a:off x="755576" y="860588"/>
          <a:ext cx="6552728" cy="3736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24311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611560" y="1268829"/>
            <a:ext cx="6696744" cy="810478"/>
          </a:xfrm>
          <a:prstGeom prst="rect">
            <a:avLst/>
          </a:prstGeom>
        </p:spPr>
        <p:txBody>
          <a:bodyPr wrap="square">
            <a:spAutoFit/>
          </a:bodyPr>
          <a:lstStyle/>
          <a:p>
            <a:pPr>
              <a:lnSpc>
                <a:spcPts val="2800"/>
              </a:lnSpc>
            </a:pPr>
            <a:r>
              <a:rPr lang="en-US" altLang="zh-CN" sz="2000" dirty="0" smtClean="0">
                <a:solidFill>
                  <a:schemeClr val="accent2">
                    <a:lumMod val="75000"/>
                  </a:schemeClr>
                </a:solidFill>
                <a:latin typeface="+mj-ea"/>
                <a:ea typeface="+mj-ea"/>
              </a:rPr>
              <a:t>1</a:t>
            </a:r>
            <a:r>
              <a:rPr lang="zh-CN" altLang="zh-CN" sz="2000" dirty="0">
                <a:solidFill>
                  <a:schemeClr val="accent2">
                    <a:lumMod val="75000"/>
                  </a:schemeClr>
                </a:solidFill>
                <a:latin typeface="+mj-ea"/>
                <a:ea typeface="+mj-ea"/>
              </a:rPr>
              <a:t>、单向视觉流程：</a:t>
            </a:r>
            <a:r>
              <a:rPr lang="zh-CN" altLang="zh-CN" sz="2000" dirty="0">
                <a:latin typeface="+mj-ea"/>
                <a:ea typeface="+mj-ea"/>
              </a:rPr>
              <a:t>使版面的流动线更为简明，直接地诉求主题内容，具有简洁而强烈的视觉效果。</a:t>
            </a:r>
            <a:r>
              <a:rPr lang="en-US" altLang="zh-CN" sz="2000" dirty="0">
                <a:latin typeface="+mj-ea"/>
                <a:ea typeface="+mj-ea"/>
              </a:rPr>
              <a:t>  </a:t>
            </a:r>
            <a:endParaRPr lang="en-US" altLang="zh-CN" sz="2000" dirty="0" smtClean="0">
              <a:latin typeface="+mj-ea"/>
              <a:ea typeface="+mj-ea"/>
            </a:endParaRPr>
          </a:p>
        </p:txBody>
      </p:sp>
      <p:sp>
        <p:nvSpPr>
          <p:cNvPr id="4" name="矩形 3"/>
          <p:cNvSpPr/>
          <p:nvPr/>
        </p:nvSpPr>
        <p:spPr>
          <a:xfrm>
            <a:off x="3453745" y="342803"/>
            <a:ext cx="2236510" cy="707886"/>
          </a:xfrm>
          <a:prstGeom prst="rect">
            <a:avLst/>
          </a:prstGeom>
          <a:noFill/>
        </p:spPr>
        <p:txBody>
          <a:bodyPr wrap="none" lIns="91440" tIns="45720" rIns="91440" bIns="45720">
            <a:spAutoFit/>
          </a:bodyPr>
          <a:lstStyle/>
          <a:p>
            <a:pPr algn="ctr"/>
            <a:r>
              <a:rPr lang="zh-CN" altLang="zh-CN" sz="40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rPr>
              <a:t>视觉流程</a:t>
            </a:r>
            <a:endParaRPr lang="zh-CN" altLang="en-US" sz="4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endParaRPr>
          </a:p>
        </p:txBody>
      </p:sp>
      <p:graphicFrame>
        <p:nvGraphicFramePr>
          <p:cNvPr id="6" name="图示 5"/>
          <p:cNvGraphicFramePr/>
          <p:nvPr>
            <p:extLst>
              <p:ext uri="{D42A27DB-BD31-4B8C-83A1-F6EECF244321}">
                <p14:modId xmlns:p14="http://schemas.microsoft.com/office/powerpoint/2010/main" val="36407476"/>
              </p:ext>
            </p:extLst>
          </p:nvPr>
        </p:nvGraphicFramePr>
        <p:xfrm>
          <a:off x="1547664" y="2571750"/>
          <a:ext cx="5112568" cy="22910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4907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3864" y="483518"/>
            <a:ext cx="3118818" cy="216024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561" y="0"/>
            <a:ext cx="2736304" cy="386913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896" y="1275606"/>
            <a:ext cx="2320341" cy="34358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矩形 4"/>
          <p:cNvSpPr/>
          <p:nvPr/>
        </p:nvSpPr>
        <p:spPr>
          <a:xfrm>
            <a:off x="7574340" y="3990587"/>
            <a:ext cx="1569660" cy="369332"/>
          </a:xfrm>
          <a:prstGeom prst="rect">
            <a:avLst/>
          </a:prstGeom>
        </p:spPr>
        <p:txBody>
          <a:bodyPr wrap="none">
            <a:spAutoFit/>
          </a:bodyPr>
          <a:lstStyle/>
          <a:p>
            <a:pPr lvl="0"/>
            <a:r>
              <a:rPr lang="zh-CN" altLang="zh-CN" dirty="0">
                <a:solidFill>
                  <a:schemeClr val="accent2">
                    <a:lumMod val="75000"/>
                  </a:schemeClr>
                </a:solidFill>
                <a:latin typeface="华文行楷" panose="02010800040101010101" pitchFamily="2" charset="-122"/>
                <a:ea typeface="华文行楷" panose="02010800040101010101" pitchFamily="2" charset="-122"/>
              </a:rPr>
              <a:t>竖向视觉流程</a:t>
            </a:r>
            <a:endParaRPr lang="zh-CN" altLang="en-US" dirty="0">
              <a:solidFill>
                <a:schemeClr val="accent2">
                  <a:lumMod val="75000"/>
                </a:schemeClr>
              </a:solidFill>
              <a:latin typeface="华文行楷" panose="02010800040101010101" pitchFamily="2" charset="-122"/>
              <a:ea typeface="华文行楷" panose="02010800040101010101" pitchFamily="2" charset="-122"/>
            </a:endParaRPr>
          </a:p>
        </p:txBody>
      </p:sp>
      <p:sp>
        <p:nvSpPr>
          <p:cNvPr id="6" name="矩形 5"/>
          <p:cNvSpPr/>
          <p:nvPr/>
        </p:nvSpPr>
        <p:spPr>
          <a:xfrm>
            <a:off x="1974629" y="4359919"/>
            <a:ext cx="1569660" cy="369332"/>
          </a:xfrm>
          <a:prstGeom prst="rect">
            <a:avLst/>
          </a:prstGeom>
        </p:spPr>
        <p:txBody>
          <a:bodyPr wrap="none">
            <a:spAutoFit/>
          </a:bodyPr>
          <a:lstStyle/>
          <a:p>
            <a:pPr lvl="0"/>
            <a:r>
              <a:rPr lang="zh-CN" altLang="en-US" dirty="0" smtClean="0">
                <a:solidFill>
                  <a:schemeClr val="accent2">
                    <a:lumMod val="75000"/>
                  </a:schemeClr>
                </a:solidFill>
                <a:latin typeface="华文行楷" panose="02010800040101010101" pitchFamily="2" charset="-122"/>
                <a:ea typeface="华文行楷" panose="02010800040101010101" pitchFamily="2" charset="-122"/>
              </a:rPr>
              <a:t>斜</a:t>
            </a:r>
            <a:r>
              <a:rPr lang="zh-CN" altLang="zh-CN" dirty="0" smtClean="0">
                <a:solidFill>
                  <a:schemeClr val="accent2">
                    <a:lumMod val="75000"/>
                  </a:schemeClr>
                </a:solidFill>
                <a:latin typeface="华文行楷" panose="02010800040101010101" pitchFamily="2" charset="-122"/>
                <a:ea typeface="华文行楷" panose="02010800040101010101" pitchFamily="2" charset="-122"/>
              </a:rPr>
              <a:t>向</a:t>
            </a:r>
            <a:r>
              <a:rPr lang="zh-CN" altLang="zh-CN" dirty="0">
                <a:solidFill>
                  <a:schemeClr val="accent2">
                    <a:lumMod val="75000"/>
                  </a:schemeClr>
                </a:solidFill>
                <a:latin typeface="华文行楷" panose="02010800040101010101" pitchFamily="2" charset="-122"/>
                <a:ea typeface="华文行楷" panose="02010800040101010101" pitchFamily="2" charset="-122"/>
              </a:rPr>
              <a:t>视觉流程</a:t>
            </a:r>
            <a:endParaRPr lang="zh-CN" altLang="en-US" dirty="0">
              <a:solidFill>
                <a:schemeClr val="accent2">
                  <a:lumMod val="75000"/>
                </a:schemeClr>
              </a:solidFill>
              <a:latin typeface="华文行楷" panose="02010800040101010101" pitchFamily="2" charset="-122"/>
              <a:ea typeface="华文行楷" panose="02010800040101010101" pitchFamily="2" charset="-122"/>
            </a:endParaRPr>
          </a:p>
        </p:txBody>
      </p:sp>
      <p:sp>
        <p:nvSpPr>
          <p:cNvPr id="7" name="矩形 6"/>
          <p:cNvSpPr/>
          <p:nvPr/>
        </p:nvSpPr>
        <p:spPr>
          <a:xfrm>
            <a:off x="333864" y="2808863"/>
            <a:ext cx="1569660" cy="369332"/>
          </a:xfrm>
          <a:prstGeom prst="rect">
            <a:avLst/>
          </a:prstGeom>
        </p:spPr>
        <p:txBody>
          <a:bodyPr wrap="none">
            <a:spAutoFit/>
          </a:bodyPr>
          <a:lstStyle/>
          <a:p>
            <a:pPr lvl="0"/>
            <a:r>
              <a:rPr lang="zh-CN" altLang="en-US" dirty="0" smtClean="0">
                <a:solidFill>
                  <a:schemeClr val="accent2">
                    <a:lumMod val="75000"/>
                  </a:schemeClr>
                </a:solidFill>
                <a:latin typeface="华文行楷" panose="02010800040101010101" pitchFamily="2" charset="-122"/>
                <a:ea typeface="华文行楷" panose="02010800040101010101" pitchFamily="2" charset="-122"/>
              </a:rPr>
              <a:t>横</a:t>
            </a:r>
            <a:r>
              <a:rPr lang="zh-CN" altLang="zh-CN" dirty="0" smtClean="0">
                <a:solidFill>
                  <a:schemeClr val="accent2">
                    <a:lumMod val="75000"/>
                  </a:schemeClr>
                </a:solidFill>
                <a:latin typeface="华文行楷" panose="02010800040101010101" pitchFamily="2" charset="-122"/>
                <a:ea typeface="华文行楷" panose="02010800040101010101" pitchFamily="2" charset="-122"/>
              </a:rPr>
              <a:t>向</a:t>
            </a:r>
            <a:r>
              <a:rPr lang="zh-CN" altLang="zh-CN" dirty="0">
                <a:solidFill>
                  <a:schemeClr val="accent2">
                    <a:lumMod val="75000"/>
                  </a:schemeClr>
                </a:solidFill>
                <a:latin typeface="华文行楷" panose="02010800040101010101" pitchFamily="2" charset="-122"/>
                <a:ea typeface="华文行楷" panose="02010800040101010101" pitchFamily="2" charset="-122"/>
              </a:rPr>
              <a:t>视觉流程</a:t>
            </a:r>
            <a:endParaRPr lang="zh-CN" altLang="en-US" dirty="0">
              <a:solidFill>
                <a:schemeClr val="accent2">
                  <a:lumMod val="7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9013317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611560" y="1268829"/>
            <a:ext cx="6696744" cy="1887696"/>
          </a:xfrm>
          <a:prstGeom prst="rect">
            <a:avLst/>
          </a:prstGeom>
        </p:spPr>
        <p:txBody>
          <a:bodyPr wrap="square">
            <a:spAutoFit/>
          </a:bodyPr>
          <a:lstStyle/>
          <a:p>
            <a:pPr>
              <a:lnSpc>
                <a:spcPts val="2800"/>
              </a:lnSpc>
            </a:pPr>
            <a:r>
              <a:rPr lang="en-US" altLang="zh-CN" sz="2000" dirty="0" smtClean="0">
                <a:solidFill>
                  <a:schemeClr val="accent2">
                    <a:lumMod val="75000"/>
                  </a:schemeClr>
                </a:solidFill>
                <a:latin typeface="+mj-ea"/>
                <a:ea typeface="+mj-ea"/>
              </a:rPr>
              <a:t>2</a:t>
            </a:r>
            <a:r>
              <a:rPr lang="zh-CN" altLang="zh-CN" sz="2000" dirty="0">
                <a:solidFill>
                  <a:schemeClr val="accent2">
                    <a:lumMod val="75000"/>
                  </a:schemeClr>
                </a:solidFill>
                <a:latin typeface="+mj-ea"/>
                <a:ea typeface="+mj-ea"/>
              </a:rPr>
              <a:t>、曲线视觉流程</a:t>
            </a:r>
            <a:r>
              <a:rPr lang="zh-CN" altLang="zh-CN" sz="2000" dirty="0" smtClean="0">
                <a:solidFill>
                  <a:schemeClr val="accent2">
                    <a:lumMod val="75000"/>
                  </a:schemeClr>
                </a:solidFill>
                <a:latin typeface="+mj-ea"/>
                <a:ea typeface="+mj-ea"/>
              </a:rPr>
              <a:t>：</a:t>
            </a:r>
            <a:endParaRPr lang="en-US" altLang="zh-CN" sz="2000" dirty="0" smtClean="0">
              <a:solidFill>
                <a:schemeClr val="accent2">
                  <a:lumMod val="75000"/>
                </a:schemeClr>
              </a:solidFill>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随</a:t>
            </a:r>
            <a:r>
              <a:rPr lang="zh-CN" altLang="zh-CN" sz="2000" dirty="0">
                <a:latin typeface="+mj-ea"/>
                <a:ea typeface="+mj-ea"/>
              </a:rPr>
              <a:t>弧线或回旋线而运动</a:t>
            </a:r>
            <a:r>
              <a:rPr lang="zh-CN" altLang="zh-CN" sz="2000" dirty="0" smtClean="0">
                <a:latin typeface="+mj-ea"/>
                <a:ea typeface="+mj-ea"/>
              </a:rPr>
              <a:t>变化</a:t>
            </a:r>
            <a:r>
              <a:rPr lang="zh-CN" altLang="en-US" sz="2000" dirty="0" smtClean="0">
                <a:latin typeface="+mj-ea"/>
                <a:ea typeface="+mj-ea"/>
              </a:rPr>
              <a:t>，</a:t>
            </a:r>
            <a:r>
              <a:rPr lang="zh-CN" altLang="zh-CN" sz="2000" dirty="0" smtClean="0">
                <a:latin typeface="+mj-ea"/>
                <a:ea typeface="+mj-ea"/>
              </a:rPr>
              <a:t>更</a:t>
            </a:r>
            <a:r>
              <a:rPr lang="zh-CN" altLang="zh-CN" sz="2000" dirty="0">
                <a:latin typeface="+mj-ea"/>
                <a:ea typeface="+mj-ea"/>
              </a:rPr>
              <a:t>具韵味， 节奏感</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主要</a:t>
            </a:r>
            <a:r>
              <a:rPr lang="zh-CN" altLang="zh-CN" sz="2000" dirty="0">
                <a:latin typeface="+mj-ea"/>
                <a:ea typeface="+mj-ea"/>
              </a:rPr>
              <a:t>可以概括为</a:t>
            </a:r>
            <a:r>
              <a:rPr lang="en-US" altLang="zh-CN" sz="2000" dirty="0">
                <a:latin typeface="+mj-ea"/>
                <a:ea typeface="+mj-ea"/>
              </a:rPr>
              <a:t>C</a:t>
            </a:r>
            <a:r>
              <a:rPr lang="zh-CN" altLang="zh-CN" sz="2000" dirty="0">
                <a:latin typeface="+mj-ea"/>
                <a:ea typeface="+mj-ea"/>
              </a:rPr>
              <a:t>型和</a:t>
            </a:r>
            <a:r>
              <a:rPr lang="en-US" altLang="zh-CN" sz="2000" dirty="0">
                <a:latin typeface="+mj-ea"/>
                <a:ea typeface="+mj-ea"/>
              </a:rPr>
              <a:t>S</a:t>
            </a:r>
            <a:r>
              <a:rPr lang="zh-CN" altLang="zh-CN" sz="2000" dirty="0">
                <a:latin typeface="+mj-ea"/>
                <a:ea typeface="+mj-ea"/>
              </a:rPr>
              <a:t>型</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en-US" altLang="zh-CN" sz="2000" dirty="0" smtClean="0">
                <a:latin typeface="+mj-ea"/>
                <a:ea typeface="+mj-ea"/>
              </a:rPr>
              <a:t>S</a:t>
            </a:r>
            <a:r>
              <a:rPr lang="zh-CN" altLang="zh-CN" sz="2000" dirty="0">
                <a:latin typeface="+mj-ea"/>
                <a:ea typeface="+mj-ea"/>
              </a:rPr>
              <a:t>型中两个相反的弧度可产生矛盾回旋，在平面中增加深度和</a:t>
            </a:r>
            <a:r>
              <a:rPr lang="zh-CN" altLang="zh-CN" sz="2000" dirty="0">
                <a:latin typeface="+mj-ea"/>
                <a:ea typeface="+mj-ea"/>
              </a:rPr>
              <a:t>动感</a:t>
            </a:r>
            <a:r>
              <a:rPr lang="zh-CN" altLang="en-US" sz="2000" dirty="0">
                <a:latin typeface="+mj-ea"/>
                <a:ea typeface="+mj-ea"/>
              </a:rPr>
              <a:t>。</a:t>
            </a:r>
            <a:endParaRPr lang="zh-CN" altLang="zh-CN" sz="2000" dirty="0">
              <a:latin typeface="+mj-ea"/>
              <a:ea typeface="+mj-ea"/>
            </a:endParaRPr>
          </a:p>
        </p:txBody>
      </p:sp>
      <p:sp>
        <p:nvSpPr>
          <p:cNvPr id="4" name="矩形 3"/>
          <p:cNvSpPr/>
          <p:nvPr/>
        </p:nvSpPr>
        <p:spPr>
          <a:xfrm>
            <a:off x="3453745" y="342803"/>
            <a:ext cx="2236510" cy="707886"/>
          </a:xfrm>
          <a:prstGeom prst="rect">
            <a:avLst/>
          </a:prstGeom>
          <a:noFill/>
        </p:spPr>
        <p:txBody>
          <a:bodyPr wrap="none" lIns="91440" tIns="45720" rIns="91440" bIns="45720">
            <a:spAutoFit/>
          </a:bodyPr>
          <a:lstStyle/>
          <a:p>
            <a:pPr algn="ctr"/>
            <a:r>
              <a:rPr lang="zh-CN" altLang="zh-CN" sz="40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rPr>
              <a:t>视觉流程</a:t>
            </a:r>
            <a:endParaRPr lang="zh-CN" altLang="en-US" sz="4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隶书" panose="02010800040101010101" pitchFamily="2" charset="-122"/>
              <a:ea typeface="华文隶书" panose="02010800040101010101" pitchFamily="2" charset="-122"/>
            </a:endParaRPr>
          </a:p>
        </p:txBody>
      </p:sp>
      <p:graphicFrame>
        <p:nvGraphicFramePr>
          <p:cNvPr id="6" name="图示 5"/>
          <p:cNvGraphicFramePr/>
          <p:nvPr>
            <p:extLst>
              <p:ext uri="{D42A27DB-BD31-4B8C-83A1-F6EECF244321}">
                <p14:modId xmlns:p14="http://schemas.microsoft.com/office/powerpoint/2010/main" val="3410069966"/>
              </p:ext>
            </p:extLst>
          </p:nvPr>
        </p:nvGraphicFramePr>
        <p:xfrm>
          <a:off x="2699792" y="3147814"/>
          <a:ext cx="3929914" cy="13267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96382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627534"/>
            <a:ext cx="6048672" cy="42643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矩形 2"/>
          <p:cNvSpPr/>
          <p:nvPr/>
        </p:nvSpPr>
        <p:spPr>
          <a:xfrm>
            <a:off x="6948264" y="4522516"/>
            <a:ext cx="1569660" cy="369332"/>
          </a:xfrm>
          <a:prstGeom prst="rect">
            <a:avLst/>
          </a:prstGeom>
        </p:spPr>
        <p:txBody>
          <a:bodyPr wrap="none">
            <a:spAutoFit/>
          </a:bodyPr>
          <a:lstStyle/>
          <a:p>
            <a:pPr lvl="0"/>
            <a:r>
              <a:rPr lang="zh-CN" altLang="en-US" dirty="0" smtClean="0">
                <a:solidFill>
                  <a:schemeClr val="accent2">
                    <a:lumMod val="75000"/>
                  </a:schemeClr>
                </a:solidFill>
                <a:latin typeface="华文行楷" panose="02010800040101010101" pitchFamily="2" charset="-122"/>
                <a:ea typeface="华文行楷" panose="02010800040101010101" pitchFamily="2" charset="-122"/>
              </a:rPr>
              <a:t>曲线</a:t>
            </a:r>
            <a:r>
              <a:rPr lang="zh-CN" altLang="zh-CN" dirty="0" smtClean="0">
                <a:solidFill>
                  <a:schemeClr val="accent2">
                    <a:lumMod val="75000"/>
                  </a:schemeClr>
                </a:solidFill>
                <a:latin typeface="华文行楷" panose="02010800040101010101" pitchFamily="2" charset="-122"/>
                <a:ea typeface="华文行楷" panose="02010800040101010101" pitchFamily="2" charset="-122"/>
              </a:rPr>
              <a:t>视觉</a:t>
            </a:r>
            <a:r>
              <a:rPr lang="zh-CN" altLang="zh-CN" dirty="0">
                <a:solidFill>
                  <a:schemeClr val="accent2">
                    <a:lumMod val="75000"/>
                  </a:schemeClr>
                </a:solidFill>
                <a:latin typeface="华文行楷" panose="02010800040101010101" pitchFamily="2" charset="-122"/>
                <a:ea typeface="华文行楷" panose="02010800040101010101" pitchFamily="2" charset="-122"/>
              </a:rPr>
              <a:t>流程</a:t>
            </a:r>
            <a:endParaRPr lang="zh-CN" altLang="en-US" dirty="0">
              <a:solidFill>
                <a:schemeClr val="accent2">
                  <a:lumMod val="7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039274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4" name="图示 3"/>
          <p:cNvGraphicFramePr/>
          <p:nvPr>
            <p:extLst>
              <p:ext uri="{D42A27DB-BD31-4B8C-83A1-F6EECF244321}">
                <p14:modId xmlns:p14="http://schemas.microsoft.com/office/powerpoint/2010/main" val="2255203948"/>
              </p:ext>
            </p:extLst>
          </p:nvPr>
        </p:nvGraphicFramePr>
        <p:xfrm>
          <a:off x="395536" y="1131590"/>
          <a:ext cx="756084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395536" y="480348"/>
            <a:ext cx="3124573" cy="424732"/>
          </a:xfrm>
          <a:prstGeom prst="rect">
            <a:avLst/>
          </a:prstGeom>
        </p:spPr>
        <p:txBody>
          <a:bodyPr wrap="none">
            <a:spAutoFit/>
          </a:bodyPr>
          <a:lstStyle/>
          <a:p>
            <a:pPr lvl="0" defTabSz="533400">
              <a:lnSpc>
                <a:spcPct val="90000"/>
              </a:lnSpc>
              <a:spcBef>
                <a:spcPct val="0"/>
              </a:spcBef>
              <a:spcAft>
                <a:spcPct val="35000"/>
              </a:spcAft>
            </a:pPr>
            <a:r>
              <a:rPr lang="zh-CN" altLang="zh-CN" sz="2400" dirty="0"/>
              <a:t>一、思想性与单一性</a:t>
            </a:r>
            <a:r>
              <a:rPr lang="en-US" altLang="zh-CN" sz="2400" dirty="0"/>
              <a:t>  </a:t>
            </a:r>
            <a:endParaRPr lang="zh-CN" altLang="zh-CN" sz="2400" dirty="0"/>
          </a:p>
        </p:txBody>
      </p:sp>
    </p:spTree>
    <p:extLst>
      <p:ext uri="{BB962C8B-B14F-4D97-AF65-F5344CB8AC3E}">
        <p14:creationId xmlns:p14="http://schemas.microsoft.com/office/powerpoint/2010/main" val="40252754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295191" y="1528617"/>
            <a:ext cx="3689176" cy="2400657"/>
          </a:xfrm>
          <a:prstGeom prst="rect">
            <a:avLst/>
          </a:prstGeom>
        </p:spPr>
        <p:txBody>
          <a:bodyPr wrap="square">
            <a:spAutoFit/>
          </a:bodyPr>
          <a:lstStyle/>
          <a:p>
            <a:pPr>
              <a:lnSpc>
                <a:spcPct val="150000"/>
              </a:lnSpc>
            </a:pPr>
            <a:r>
              <a:rPr lang="en-US" altLang="zh-CN" sz="2000" dirty="0">
                <a:solidFill>
                  <a:schemeClr val="accent2">
                    <a:lumMod val="75000"/>
                  </a:schemeClr>
                </a:solidFill>
                <a:latin typeface="+mj-ea"/>
                <a:ea typeface="+mj-ea"/>
              </a:rPr>
              <a:t>3</a:t>
            </a:r>
            <a:r>
              <a:rPr lang="zh-CN" altLang="zh-CN" sz="2000" dirty="0">
                <a:solidFill>
                  <a:schemeClr val="accent2">
                    <a:lumMod val="75000"/>
                  </a:schemeClr>
                </a:solidFill>
                <a:latin typeface="+mj-ea"/>
                <a:ea typeface="+mj-ea"/>
              </a:rPr>
              <a:t>、重心视觉流程</a:t>
            </a:r>
            <a:r>
              <a:rPr lang="zh-CN" altLang="zh-CN" sz="2000" dirty="0" smtClean="0">
                <a:solidFill>
                  <a:schemeClr val="accent2">
                    <a:lumMod val="75000"/>
                  </a:schemeClr>
                </a:solidFill>
                <a:latin typeface="+mj-ea"/>
                <a:ea typeface="+mj-ea"/>
              </a:rPr>
              <a:t>：</a:t>
            </a:r>
            <a:endParaRPr lang="en-US" altLang="zh-CN" sz="2000" dirty="0" smtClean="0">
              <a:solidFill>
                <a:schemeClr val="accent2">
                  <a:lumMod val="75000"/>
                </a:schemeClr>
              </a:solidFill>
              <a:latin typeface="+mj-ea"/>
              <a:ea typeface="+mj-ea"/>
            </a:endParaRPr>
          </a:p>
          <a:p>
            <a:pPr>
              <a:lnSpc>
                <a:spcPct val="150000"/>
              </a:lnSpc>
            </a:pPr>
            <a:r>
              <a:rPr lang="zh-CN" altLang="zh-CN" sz="2000" dirty="0" smtClean="0">
                <a:latin typeface="+mj-ea"/>
                <a:ea typeface="+mj-ea"/>
              </a:rPr>
              <a:t>重心</a:t>
            </a:r>
            <a:r>
              <a:rPr lang="zh-CN" altLang="zh-CN" sz="2000" dirty="0">
                <a:latin typeface="+mj-ea"/>
                <a:ea typeface="+mj-ea"/>
              </a:rPr>
              <a:t>以其强烈的形象或文字独踞版面某个 部位，是视觉心理的重心，位置因具体画面而定。</a:t>
            </a:r>
            <a:r>
              <a:rPr lang="en-US" altLang="zh-CN" sz="2000" dirty="0">
                <a:latin typeface="+mj-ea"/>
                <a:ea typeface="+mj-ea"/>
              </a:rPr>
              <a:t>  </a:t>
            </a:r>
            <a:endParaRPr lang="zh-CN" altLang="zh-CN" sz="2000" dirty="0">
              <a:latin typeface="+mj-ea"/>
              <a:ea typeface="+mj-ea"/>
            </a:endParaRPr>
          </a:p>
          <a:p>
            <a:pPr>
              <a:lnSpc>
                <a:spcPct val="150000"/>
              </a:lnSpc>
            </a:pPr>
            <a:r>
              <a:rPr lang="en-US" altLang="zh-CN" sz="2000" dirty="0" smtClean="0">
                <a:solidFill>
                  <a:schemeClr val="accent2">
                    <a:lumMod val="75000"/>
                  </a:schemeClr>
                </a:solidFill>
                <a:latin typeface="+mj-ea"/>
                <a:ea typeface="+mj-ea"/>
              </a:rPr>
              <a:t> </a:t>
            </a:r>
            <a:endParaRPr lang="zh-CN" altLang="zh-CN" sz="2000" dirty="0">
              <a:latin typeface="+mj-ea"/>
              <a:ea typeface="+mj-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593319"/>
            <a:ext cx="3168352" cy="4480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63373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4" y="1047327"/>
            <a:ext cx="4320480" cy="2862322"/>
          </a:xfrm>
          <a:prstGeom prst="rect">
            <a:avLst/>
          </a:prstGeom>
        </p:spPr>
        <p:txBody>
          <a:bodyPr wrap="square">
            <a:spAutoFit/>
          </a:bodyPr>
          <a:lstStyle/>
          <a:p>
            <a:pPr>
              <a:lnSpc>
                <a:spcPct val="150000"/>
              </a:lnSpc>
            </a:pPr>
            <a:r>
              <a:rPr lang="en-US" altLang="zh-CN" sz="2000" dirty="0" smtClean="0">
                <a:solidFill>
                  <a:schemeClr val="accent2">
                    <a:lumMod val="75000"/>
                  </a:schemeClr>
                </a:solidFill>
                <a:latin typeface="+mj-ea"/>
                <a:ea typeface="+mj-ea"/>
              </a:rPr>
              <a:t>4</a:t>
            </a:r>
            <a:r>
              <a:rPr lang="zh-CN" altLang="zh-CN" sz="2000" dirty="0">
                <a:solidFill>
                  <a:schemeClr val="accent2">
                    <a:lumMod val="75000"/>
                  </a:schemeClr>
                </a:solidFill>
                <a:latin typeface="+mj-ea"/>
                <a:ea typeface="+mj-ea"/>
              </a:rPr>
              <a:t>、反复视觉流程</a:t>
            </a:r>
            <a:r>
              <a:rPr lang="zh-CN" altLang="zh-CN" sz="2000" dirty="0" smtClean="0">
                <a:solidFill>
                  <a:schemeClr val="accent2">
                    <a:lumMod val="75000"/>
                  </a:schemeClr>
                </a:solidFill>
                <a:latin typeface="+mj-ea"/>
                <a:ea typeface="+mj-ea"/>
              </a:rPr>
              <a:t>：</a:t>
            </a:r>
            <a:endParaRPr lang="en-US" altLang="zh-CN" sz="2000" dirty="0" smtClean="0">
              <a:solidFill>
                <a:schemeClr val="accent2">
                  <a:lumMod val="75000"/>
                </a:schemeClr>
              </a:solidFill>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指</a:t>
            </a:r>
            <a:r>
              <a:rPr lang="zh-CN" altLang="zh-CN" sz="2000" dirty="0">
                <a:latin typeface="+mj-ea"/>
                <a:ea typeface="+mj-ea"/>
              </a:rPr>
              <a:t>相同或相似的视觉要素做规律性、秩序 性、节奏性的逐次运动</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其</a:t>
            </a:r>
            <a:r>
              <a:rPr lang="zh-CN" altLang="zh-CN" sz="2000" dirty="0">
                <a:latin typeface="+mj-ea"/>
                <a:ea typeface="+mj-ea"/>
              </a:rPr>
              <a:t>运动流程不如单向、曲线和重心流程运动强烈，但更有韵律美和秩序美</a:t>
            </a:r>
            <a:r>
              <a:rPr lang="zh-CN" altLang="en-US" sz="2000" dirty="0">
                <a:latin typeface="+mj-ea"/>
                <a:ea typeface="+mj-ea"/>
              </a:rPr>
              <a:t>。</a:t>
            </a:r>
            <a:endParaRPr lang="zh-CN" altLang="zh-CN" sz="2000" dirty="0">
              <a:latin typeface="+mj-ea"/>
              <a:ea typeface="+mj-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972370"/>
            <a:ext cx="2825417" cy="4001958"/>
          </a:xfrm>
          <a:prstGeom prst="rect">
            <a:avLst/>
          </a:prstGeom>
        </p:spPr>
      </p:pic>
    </p:spTree>
    <p:extLst>
      <p:ext uri="{BB962C8B-B14F-4D97-AF65-F5344CB8AC3E}">
        <p14:creationId xmlns:p14="http://schemas.microsoft.com/office/powerpoint/2010/main" val="32242127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4" y="555526"/>
            <a:ext cx="7704856" cy="2862322"/>
          </a:xfrm>
          <a:prstGeom prst="rect">
            <a:avLst/>
          </a:prstGeom>
        </p:spPr>
        <p:txBody>
          <a:bodyPr wrap="square">
            <a:spAutoFit/>
          </a:bodyPr>
          <a:lstStyle/>
          <a:p>
            <a:pPr>
              <a:lnSpc>
                <a:spcPct val="150000"/>
              </a:lnSpc>
            </a:pPr>
            <a:r>
              <a:rPr lang="en-US" altLang="zh-CN" sz="2000" dirty="0" smtClean="0">
                <a:solidFill>
                  <a:schemeClr val="accent2">
                    <a:lumMod val="75000"/>
                  </a:schemeClr>
                </a:solidFill>
                <a:latin typeface="+mj-ea"/>
                <a:ea typeface="+mj-ea"/>
              </a:rPr>
              <a:t>5</a:t>
            </a:r>
            <a:r>
              <a:rPr lang="zh-CN" altLang="zh-CN" sz="2000" dirty="0">
                <a:solidFill>
                  <a:schemeClr val="accent2">
                    <a:lumMod val="75000"/>
                  </a:schemeClr>
                </a:solidFill>
                <a:latin typeface="+mj-ea"/>
                <a:ea typeface="+mj-ea"/>
              </a:rPr>
              <a:t>、导向视觉流程</a:t>
            </a:r>
            <a:r>
              <a:rPr lang="zh-CN" altLang="zh-CN" sz="2000" dirty="0" smtClean="0">
                <a:solidFill>
                  <a:schemeClr val="accent2">
                    <a:lumMod val="75000"/>
                  </a:schemeClr>
                </a:solidFill>
                <a:latin typeface="+mj-ea"/>
                <a:ea typeface="+mj-ea"/>
              </a:rPr>
              <a:t>：</a:t>
            </a:r>
            <a:endParaRPr lang="en-US" altLang="zh-CN" sz="2000" dirty="0" smtClean="0">
              <a:solidFill>
                <a:schemeClr val="accent2">
                  <a:lumMod val="75000"/>
                </a:schemeClr>
              </a:solidFill>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通过</a:t>
            </a:r>
            <a:r>
              <a:rPr lang="zh-CN" altLang="zh-CN" sz="2000" dirty="0">
                <a:latin typeface="+mj-ea"/>
                <a:ea typeface="+mj-ea"/>
              </a:rPr>
              <a:t>诱导元素，主动引导读者视线向一定 方向顺序运动，由主及次，把画面各构成要素依序串连起来，形成一个有机整体，使重点突出，条理清楚，发挥最大的信息传达功能</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编排</a:t>
            </a:r>
            <a:r>
              <a:rPr lang="zh-CN" altLang="zh-CN" sz="2000" dirty="0">
                <a:latin typeface="+mj-ea"/>
                <a:ea typeface="+mj-ea"/>
              </a:rPr>
              <a:t>中的导线有实有虚，表现多样。如</a:t>
            </a:r>
            <a:r>
              <a:rPr lang="zh-CN" altLang="zh-CN" sz="2000" dirty="0" smtClean="0">
                <a:latin typeface="+mj-ea"/>
                <a:ea typeface="+mj-ea"/>
              </a:rPr>
              <a:t>文字、</a:t>
            </a:r>
            <a:r>
              <a:rPr lang="zh-CN" altLang="zh-CN" sz="2000" dirty="0">
                <a:latin typeface="+mj-ea"/>
                <a:ea typeface="+mj-ea"/>
              </a:rPr>
              <a:t>手势、形象、视线均可为导向</a:t>
            </a:r>
            <a:r>
              <a:rPr lang="zh-CN" altLang="zh-CN" sz="2000" dirty="0" smtClean="0">
                <a:latin typeface="+mj-ea"/>
                <a:ea typeface="+mj-ea"/>
              </a:rPr>
              <a:t>。</a:t>
            </a:r>
            <a:endParaRPr lang="zh-CN" altLang="zh-CN" sz="2000" dirty="0">
              <a:latin typeface="+mj-ea"/>
              <a:ea typeface="+mj-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9162" y="2970362"/>
            <a:ext cx="2958302" cy="2092335"/>
          </a:xfrm>
          <a:prstGeom prst="rect">
            <a:avLst/>
          </a:prstGeom>
        </p:spPr>
      </p:pic>
    </p:spTree>
    <p:extLst>
      <p:ext uri="{BB962C8B-B14F-4D97-AF65-F5344CB8AC3E}">
        <p14:creationId xmlns:p14="http://schemas.microsoft.com/office/powerpoint/2010/main" val="37545291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467544" y="2139702"/>
            <a:ext cx="7420342" cy="2400657"/>
          </a:xfrm>
          <a:prstGeom prst="rect">
            <a:avLst/>
          </a:prstGeom>
        </p:spPr>
        <p:txBody>
          <a:bodyPr wrap="square">
            <a:spAutoFit/>
          </a:bodyPr>
          <a:lstStyle/>
          <a:p>
            <a:pPr>
              <a:lnSpc>
                <a:spcPct val="150000"/>
              </a:lnSpc>
            </a:pPr>
            <a:r>
              <a:rPr lang="en-US" altLang="zh-CN" sz="2000" dirty="0" smtClean="0">
                <a:solidFill>
                  <a:schemeClr val="accent2">
                    <a:lumMod val="75000"/>
                  </a:schemeClr>
                </a:solidFill>
                <a:latin typeface="+mj-ea"/>
                <a:ea typeface="+mj-ea"/>
              </a:rPr>
              <a:t>6</a:t>
            </a:r>
            <a:r>
              <a:rPr lang="zh-CN" altLang="zh-CN" sz="2000" dirty="0">
                <a:solidFill>
                  <a:schemeClr val="accent2">
                    <a:lumMod val="75000"/>
                  </a:schemeClr>
                </a:solidFill>
                <a:latin typeface="+mj-ea"/>
                <a:ea typeface="+mj-ea"/>
              </a:rPr>
              <a:t>、散点视觉流程</a:t>
            </a:r>
            <a:r>
              <a:rPr lang="zh-CN" altLang="zh-CN" sz="2000" dirty="0" smtClean="0">
                <a:solidFill>
                  <a:schemeClr val="accent2">
                    <a:lumMod val="75000"/>
                  </a:schemeClr>
                </a:solidFill>
                <a:latin typeface="+mj-ea"/>
                <a:ea typeface="+mj-ea"/>
              </a:rPr>
              <a:t>：</a:t>
            </a:r>
            <a:endParaRPr lang="en-US" altLang="zh-CN" sz="2000" dirty="0" smtClean="0">
              <a:solidFill>
                <a:schemeClr val="accent2">
                  <a:lumMod val="75000"/>
                </a:schemeClr>
              </a:solidFill>
              <a:latin typeface="+mj-ea"/>
              <a:ea typeface="+mj-ea"/>
            </a:endParaRPr>
          </a:p>
          <a:p>
            <a:pPr>
              <a:lnSpc>
                <a:spcPct val="150000"/>
              </a:lnSpc>
            </a:pPr>
            <a:endParaRPr lang="en-US" altLang="zh-CN" sz="2000" dirty="0" smtClean="0">
              <a:solidFill>
                <a:schemeClr val="accent2">
                  <a:lumMod val="75000"/>
                </a:schemeClr>
              </a:solidFill>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指</a:t>
            </a:r>
            <a:r>
              <a:rPr lang="zh-CN" altLang="zh-CN" sz="2000" dirty="0">
                <a:latin typeface="+mj-ea"/>
                <a:ea typeface="+mj-ea"/>
              </a:rPr>
              <a:t>版式中图形与文字呈自由分散状态编排</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强调</a:t>
            </a:r>
            <a:r>
              <a:rPr lang="zh-CN" altLang="zh-CN" sz="2000" dirty="0">
                <a:latin typeface="+mj-ea"/>
                <a:ea typeface="+mj-ea"/>
              </a:rPr>
              <a:t>感性，随机性，偶然性，强调空间感和动感，追求刺激</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Arial" panose="020B0604020202020204" pitchFamily="34" charset="0"/>
              <a:buChar char="•"/>
            </a:pPr>
            <a:r>
              <a:rPr lang="zh-CN" altLang="zh-CN" sz="2000" dirty="0" smtClean="0">
                <a:latin typeface="+mj-ea"/>
                <a:ea typeface="+mj-ea"/>
              </a:rPr>
              <a:t>是</a:t>
            </a:r>
            <a:r>
              <a:rPr lang="zh-CN" altLang="zh-CN" sz="2000" dirty="0">
                <a:latin typeface="+mj-ea"/>
                <a:ea typeface="+mj-ea"/>
              </a:rPr>
              <a:t>一种较为随意的编排，这种编排方式在国外非常</a:t>
            </a:r>
            <a:r>
              <a:rPr lang="zh-CN" altLang="zh-CN" sz="2000" dirty="0" smtClean="0">
                <a:latin typeface="+mj-ea"/>
                <a:ea typeface="+mj-ea"/>
              </a:rPr>
              <a:t>流行</a:t>
            </a:r>
            <a:r>
              <a:rPr lang="zh-CN" altLang="en-US" sz="2000" dirty="0" smtClean="0">
                <a:latin typeface="+mj-ea"/>
                <a:ea typeface="+mj-ea"/>
              </a:rPr>
              <a:t>。</a:t>
            </a:r>
            <a:endParaRPr lang="zh-CN" altLang="zh-CN" sz="2000" dirty="0">
              <a:latin typeface="+mj-ea"/>
              <a:ea typeface="+mj-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0148" y="492539"/>
            <a:ext cx="3396550" cy="25559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93103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95536" y="655846"/>
            <a:ext cx="7632848" cy="810478"/>
          </a:xfrm>
          <a:prstGeom prst="rect">
            <a:avLst/>
          </a:prstGeom>
        </p:spPr>
        <p:txBody>
          <a:bodyPr wrap="square">
            <a:spAutoFit/>
          </a:bodyPr>
          <a:lstStyle/>
          <a:p>
            <a:pPr>
              <a:lnSpc>
                <a:spcPts val="2800"/>
              </a:lnSpc>
            </a:pPr>
            <a:r>
              <a:rPr lang="en-US" altLang="zh-CN" sz="2000" dirty="0">
                <a:solidFill>
                  <a:schemeClr val="accent2">
                    <a:lumMod val="75000"/>
                  </a:schemeClr>
                </a:solidFill>
                <a:latin typeface="+mj-ea"/>
                <a:ea typeface="+mj-ea"/>
              </a:rPr>
              <a:t>7</a:t>
            </a:r>
            <a:r>
              <a:rPr lang="zh-CN" altLang="zh-CN" sz="2000" dirty="0">
                <a:solidFill>
                  <a:schemeClr val="accent2">
                    <a:lumMod val="75000"/>
                  </a:schemeClr>
                </a:solidFill>
                <a:latin typeface="+mj-ea"/>
                <a:ea typeface="+mj-ea"/>
              </a:rPr>
              <a:t>、最佳视域：</a:t>
            </a:r>
            <a:r>
              <a:rPr lang="zh-CN" altLang="zh-CN" sz="2000" dirty="0">
                <a:latin typeface="+mj-ea"/>
                <a:ea typeface="+mj-ea"/>
              </a:rPr>
              <a:t>版式设计时，设计师应该考虑将重要信息或视觉流程的停留点安排在注目价值高的位置，这便是优选最佳视域</a:t>
            </a:r>
            <a:r>
              <a:rPr lang="zh-CN" altLang="zh-CN" sz="2000" dirty="0" smtClean="0">
                <a:latin typeface="+mj-ea"/>
                <a:ea typeface="+mj-ea"/>
              </a:rPr>
              <a:t>。</a:t>
            </a:r>
            <a:endParaRPr lang="en-US" altLang="zh-CN" sz="2000" dirty="0" smtClean="0">
              <a:latin typeface="+mj-ea"/>
              <a:ea typeface="+mj-ea"/>
            </a:endParaRPr>
          </a:p>
        </p:txBody>
      </p:sp>
      <p:graphicFrame>
        <p:nvGraphicFramePr>
          <p:cNvPr id="5" name="图示 4"/>
          <p:cNvGraphicFramePr/>
          <p:nvPr>
            <p:extLst>
              <p:ext uri="{D42A27DB-BD31-4B8C-83A1-F6EECF244321}">
                <p14:modId xmlns:p14="http://schemas.microsoft.com/office/powerpoint/2010/main" val="248067356"/>
              </p:ext>
            </p:extLst>
          </p:nvPr>
        </p:nvGraphicFramePr>
        <p:xfrm>
          <a:off x="971600" y="1942632"/>
          <a:ext cx="7056784" cy="25299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12146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594970"/>
            <a:ext cx="5688632" cy="3763249"/>
          </a:xfrm>
          <a:prstGeom prst="rect">
            <a:avLst/>
          </a:prstGeom>
        </p:spPr>
      </p:pic>
      <p:sp>
        <p:nvSpPr>
          <p:cNvPr id="14" name="矩形 13"/>
          <p:cNvSpPr/>
          <p:nvPr/>
        </p:nvSpPr>
        <p:spPr>
          <a:xfrm>
            <a:off x="6120593" y="4522515"/>
            <a:ext cx="1107996" cy="369332"/>
          </a:xfrm>
          <a:prstGeom prst="rect">
            <a:avLst/>
          </a:prstGeom>
        </p:spPr>
        <p:txBody>
          <a:bodyPr wrap="none">
            <a:spAutoFit/>
          </a:bodyPr>
          <a:lstStyle/>
          <a:p>
            <a:pPr lvl="0"/>
            <a:r>
              <a:rPr lang="zh-CN" altLang="en-US" dirty="0" smtClean="0">
                <a:solidFill>
                  <a:schemeClr val="accent2">
                    <a:lumMod val="75000"/>
                  </a:schemeClr>
                </a:solidFill>
                <a:latin typeface="华文行楷" panose="02010800040101010101" pitchFamily="2" charset="-122"/>
                <a:ea typeface="华文行楷" panose="02010800040101010101" pitchFamily="2" charset="-122"/>
              </a:rPr>
              <a:t>最佳视域</a:t>
            </a:r>
            <a:endParaRPr lang="zh-CN" altLang="en-US" dirty="0">
              <a:solidFill>
                <a:schemeClr val="accent2">
                  <a:lumMod val="7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2142684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683568" y="1140589"/>
            <a:ext cx="7110536" cy="2862322"/>
          </a:xfrm>
          <a:prstGeom prst="rect">
            <a:avLst/>
          </a:prstGeom>
        </p:spPr>
        <p:txBody>
          <a:bodyPr wrap="square">
            <a:spAutoFit/>
          </a:bodyPr>
          <a:lstStyle/>
          <a:p>
            <a:pPr marL="342900" indent="-342900">
              <a:lnSpc>
                <a:spcPct val="150000"/>
              </a:lnSpc>
              <a:buFont typeface="Wingdings" panose="05000000000000000000" pitchFamily="2" charset="2"/>
              <a:buChar char="l"/>
            </a:pPr>
            <a:r>
              <a:rPr lang="zh-CN" altLang="zh-CN" sz="2000" dirty="0" smtClean="0">
                <a:latin typeface="+mj-ea"/>
                <a:ea typeface="+mj-ea"/>
              </a:rPr>
              <a:t>以上</a:t>
            </a:r>
            <a:r>
              <a:rPr lang="zh-CN" altLang="zh-CN" sz="2000" dirty="0">
                <a:latin typeface="+mj-ea"/>
                <a:ea typeface="+mj-ea"/>
              </a:rPr>
              <a:t>几种视觉流程均为理性的流程</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Wingdings" panose="05000000000000000000" pitchFamily="2" charset="2"/>
              <a:buChar char="l"/>
            </a:pPr>
            <a:r>
              <a:rPr lang="zh-CN" altLang="zh-CN" sz="2000" dirty="0" smtClean="0">
                <a:latin typeface="+mj-ea"/>
                <a:ea typeface="+mj-ea"/>
              </a:rPr>
              <a:t>在</a:t>
            </a:r>
            <a:r>
              <a:rPr lang="zh-CN" altLang="zh-CN" sz="2000" dirty="0">
                <a:latin typeface="+mj-ea"/>
                <a:ea typeface="+mj-ea"/>
              </a:rPr>
              <a:t>编排方向性视觉流程关系时，要注意各信息要素间隙大小的节奏感</a:t>
            </a:r>
            <a:r>
              <a:rPr lang="zh-CN" altLang="zh-CN" sz="2000" dirty="0" smtClean="0">
                <a:latin typeface="+mj-ea"/>
                <a:ea typeface="+mj-ea"/>
              </a:rPr>
              <a:t>。</a:t>
            </a:r>
            <a:endParaRPr lang="en-US" altLang="zh-CN" sz="2000" dirty="0" smtClean="0">
              <a:latin typeface="+mj-ea"/>
              <a:ea typeface="+mj-ea"/>
            </a:endParaRPr>
          </a:p>
          <a:p>
            <a:pPr marL="342900" indent="-342900">
              <a:lnSpc>
                <a:spcPct val="150000"/>
              </a:lnSpc>
              <a:buFont typeface="Wingdings" panose="05000000000000000000" pitchFamily="2" charset="2"/>
              <a:buChar char="l"/>
            </a:pPr>
            <a:r>
              <a:rPr lang="zh-CN" altLang="zh-CN" sz="2000" dirty="0" smtClean="0">
                <a:latin typeface="+mj-ea"/>
                <a:ea typeface="+mj-ea"/>
              </a:rPr>
              <a:t>而</a:t>
            </a:r>
            <a:r>
              <a:rPr lang="zh-CN" altLang="zh-CN" sz="2000" dirty="0">
                <a:latin typeface="+mj-ea"/>
                <a:ea typeface="+mj-ea"/>
              </a:rPr>
              <a:t>第六项散点视觉流程似乎与前五项相互矛盾，其实不然，它是前五项的一种突破与创新，体现了现低设计的气息和独特魅力。</a:t>
            </a:r>
            <a:endParaRPr lang="zh-CN" altLang="zh-CN" sz="2000" dirty="0">
              <a:latin typeface="+mj-ea"/>
              <a:ea typeface="+mj-ea"/>
            </a:endParaRPr>
          </a:p>
        </p:txBody>
      </p:sp>
    </p:spTree>
    <p:extLst>
      <p:ext uri="{BB962C8B-B14F-4D97-AF65-F5344CB8AC3E}">
        <p14:creationId xmlns:p14="http://schemas.microsoft.com/office/powerpoint/2010/main" val="5693483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5" name="图示 4"/>
          <p:cNvGraphicFramePr/>
          <p:nvPr>
            <p:extLst>
              <p:ext uri="{D42A27DB-BD31-4B8C-83A1-F6EECF244321}">
                <p14:modId xmlns:p14="http://schemas.microsoft.com/office/powerpoint/2010/main" val="3150347440"/>
              </p:ext>
            </p:extLst>
          </p:nvPr>
        </p:nvGraphicFramePr>
        <p:xfrm>
          <a:off x="323528" y="1149963"/>
          <a:ext cx="7704856" cy="27179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2987824" y="480348"/>
            <a:ext cx="3416320" cy="523220"/>
          </a:xfrm>
          <a:prstGeom prst="rect">
            <a:avLst/>
          </a:prstGeom>
          <a:noFill/>
        </p:spPr>
        <p:txBody>
          <a:bodyPr wrap="none" lIns="91440" tIns="45720" rIns="91440" bIns="45720">
            <a:spAutoFit/>
          </a:bodyPr>
          <a:lstStyle/>
          <a:p>
            <a:pPr algn="ctr"/>
            <a:r>
              <a:rPr lang="zh-CN" altLang="zh-CN" sz="28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华文隶书" panose="02010800040101010101" pitchFamily="2" charset="-122"/>
                <a:ea typeface="华文隶书" panose="02010800040101010101" pitchFamily="2" charset="-122"/>
              </a:rPr>
              <a:t>版式设计的基本步骤</a:t>
            </a:r>
            <a:endParaRPr lang="zh-CN" altLang="en-US" sz="28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3229040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graphicFrame>
        <p:nvGraphicFramePr>
          <p:cNvPr id="4" name="图示 3"/>
          <p:cNvGraphicFramePr/>
          <p:nvPr>
            <p:extLst>
              <p:ext uri="{D42A27DB-BD31-4B8C-83A1-F6EECF244321}">
                <p14:modId xmlns:p14="http://schemas.microsoft.com/office/powerpoint/2010/main" val="1380790878"/>
              </p:ext>
            </p:extLst>
          </p:nvPr>
        </p:nvGraphicFramePr>
        <p:xfrm>
          <a:off x="683568" y="1403489"/>
          <a:ext cx="7463128" cy="3133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4733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543609"/>
            <a:ext cx="3040876" cy="4495428"/>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543609"/>
            <a:ext cx="3409933" cy="4495428"/>
          </a:xfrm>
          <a:prstGeom prst="rect">
            <a:avLst/>
          </a:prstGeom>
        </p:spPr>
      </p:pic>
    </p:spTree>
    <p:extLst>
      <p:ext uri="{BB962C8B-B14F-4D97-AF65-F5344CB8AC3E}">
        <p14:creationId xmlns:p14="http://schemas.microsoft.com/office/powerpoint/2010/main" val="3051084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107504" y="1089293"/>
            <a:ext cx="8208912" cy="2964914"/>
          </a:xfrm>
          <a:prstGeom prst="rect">
            <a:avLst/>
          </a:prstGeom>
        </p:spPr>
        <p:txBody>
          <a:bodyPr wrap="square">
            <a:spAutoFit/>
          </a:bodyPr>
          <a:lstStyle/>
          <a:p>
            <a:pPr marL="342900" indent="-342900">
              <a:lnSpc>
                <a:spcPts val="2800"/>
              </a:lnSpc>
              <a:buFont typeface="Arial" panose="020B0604020202020204" pitchFamily="34" charset="0"/>
              <a:buChar char="•"/>
            </a:pPr>
            <a:endParaRPr lang="zh-CN" altLang="zh-CN" sz="2000" dirty="0">
              <a:latin typeface="+mj-ea"/>
              <a:ea typeface="+mj-ea"/>
            </a:endParaRPr>
          </a:p>
          <a:p>
            <a:pPr marL="342900" indent="-342900">
              <a:lnSpc>
                <a:spcPts val="2800"/>
              </a:lnSpc>
              <a:buFont typeface="Arial" panose="020B0604020202020204" pitchFamily="34" charset="0"/>
              <a:buChar char="•"/>
            </a:pPr>
            <a:r>
              <a:rPr lang="zh-CN" altLang="zh-CN" sz="2000" dirty="0">
                <a:latin typeface="+mj-ea"/>
                <a:ea typeface="+mj-ea"/>
              </a:rPr>
              <a:t>平面艺术只能在有限的篇幅内与读者接触，这就要求版面表现必须单纯、简洁</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对</a:t>
            </a:r>
            <a:r>
              <a:rPr lang="zh-CN" altLang="zh-CN" sz="2000" dirty="0">
                <a:latin typeface="+mj-ea"/>
                <a:ea typeface="+mj-ea"/>
              </a:rPr>
              <a:t>过去的那种填鸭式的、含意复杂的版面形式，人位早已不屑一顾了</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实际上</a:t>
            </a:r>
            <a:r>
              <a:rPr lang="zh-CN" altLang="zh-CN" sz="2000" dirty="0">
                <a:latin typeface="+mj-ea"/>
                <a:ea typeface="+mj-ea"/>
              </a:rPr>
              <a:t>强调单纯、简洁，并不是单调、简单而是信息的浓缩处理，内容的精炼表达，这是建立于新颖独特的艺术构思上</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Arial" panose="020B0604020202020204" pitchFamily="34" charset="0"/>
              <a:buChar char="•"/>
            </a:pPr>
            <a:r>
              <a:rPr lang="zh-CN" altLang="zh-CN" sz="2000" dirty="0" smtClean="0">
                <a:latin typeface="+mj-ea"/>
                <a:ea typeface="+mj-ea"/>
              </a:rPr>
              <a:t>因此</a:t>
            </a:r>
            <a:r>
              <a:rPr lang="zh-CN" altLang="zh-CN" sz="2000" dirty="0">
                <a:latin typeface="+mj-ea"/>
                <a:ea typeface="+mj-ea"/>
              </a:rPr>
              <a:t>，版面的单纯化，既包括诉求内容的规划与提炼，又涉及到版面形式的构成技巧。</a:t>
            </a:r>
            <a:endParaRPr lang="zh-CN" altLang="zh-CN" sz="2000" dirty="0">
              <a:latin typeface="+mj-ea"/>
              <a:ea typeface="+mj-ea"/>
            </a:endParaRPr>
          </a:p>
        </p:txBody>
      </p:sp>
    </p:spTree>
    <p:extLst>
      <p:ext uri="{BB962C8B-B14F-4D97-AF65-F5344CB8AC3E}">
        <p14:creationId xmlns:p14="http://schemas.microsoft.com/office/powerpoint/2010/main" val="352091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8410704" y="1977571"/>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计</a:t>
            </a:r>
            <a:endParaRPr lang="zh-CN" altLang="en-US" sz="2400" dirty="0">
              <a:solidFill>
                <a:prstClr val="white"/>
              </a:solidFill>
              <a:latin typeface="隶书" pitchFamily="49" charset="-122"/>
              <a:ea typeface="隶书" pitchFamily="49" charset="-122"/>
            </a:endParaRPr>
          </a:p>
        </p:txBody>
      </p:sp>
      <p:sp>
        <p:nvSpPr>
          <p:cNvPr id="11" name="椭圆 10"/>
          <p:cNvSpPr/>
          <p:nvPr/>
        </p:nvSpPr>
        <p:spPr>
          <a:xfrm>
            <a:off x="8410704" y="1476654"/>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设</a:t>
            </a:r>
            <a:endParaRPr lang="zh-CN" altLang="en-US" sz="2400" dirty="0">
              <a:solidFill>
                <a:prstClr val="white"/>
              </a:solidFill>
              <a:latin typeface="隶书" pitchFamily="49" charset="-122"/>
              <a:ea typeface="隶书" pitchFamily="49" charset="-122"/>
            </a:endParaRPr>
          </a:p>
        </p:txBody>
      </p:sp>
      <p:sp>
        <p:nvSpPr>
          <p:cNvPr id="12" name="椭圆 11"/>
          <p:cNvSpPr/>
          <p:nvPr/>
        </p:nvSpPr>
        <p:spPr>
          <a:xfrm>
            <a:off x="8407110" y="975737"/>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式</a:t>
            </a:r>
            <a:endParaRPr lang="zh-CN" altLang="en-US" sz="2400" dirty="0">
              <a:solidFill>
                <a:prstClr val="white"/>
              </a:solidFill>
              <a:latin typeface="隶书" pitchFamily="49" charset="-122"/>
              <a:ea typeface="隶书" pitchFamily="49" charset="-122"/>
            </a:endParaRPr>
          </a:p>
        </p:txBody>
      </p:sp>
      <p:sp>
        <p:nvSpPr>
          <p:cNvPr id="13" name="椭圆 12"/>
          <p:cNvSpPr/>
          <p:nvPr/>
        </p:nvSpPr>
        <p:spPr>
          <a:xfrm>
            <a:off x="8407110" y="48034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版</a:t>
            </a:r>
            <a:endParaRPr lang="zh-CN" altLang="en-US" sz="2400" dirty="0">
              <a:solidFill>
                <a:prstClr val="white"/>
              </a:solidFill>
              <a:latin typeface="隶书" pitchFamily="49" charset="-122"/>
              <a:ea typeface="隶书" pitchFamily="49" charset="-122"/>
            </a:endParaRPr>
          </a:p>
        </p:txBody>
      </p:sp>
      <p:sp>
        <p:nvSpPr>
          <p:cNvPr id="2" name="矩形 1"/>
          <p:cNvSpPr/>
          <p:nvPr/>
        </p:nvSpPr>
        <p:spPr>
          <a:xfrm>
            <a:off x="7094875" y="-92546"/>
            <a:ext cx="1757212" cy="523220"/>
          </a:xfrm>
          <a:prstGeom prst="rect">
            <a:avLst/>
          </a:prstGeom>
          <a:noFill/>
        </p:spPr>
        <p:txBody>
          <a:bodyPr wrap="none" lIns="91440" tIns="45720" rIns="91440" bIns="45720">
            <a:spAutoFit/>
          </a:bodyPr>
          <a:lstStyle/>
          <a:p>
            <a:pPr algn="ctr"/>
            <a:r>
              <a:rPr lang="en-US" altLang="zh-CN"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rPr>
              <a:t>Chapter 3</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itchFamily="34" charset="0"/>
            </a:endParaRPr>
          </a:p>
        </p:txBody>
      </p:sp>
      <p:sp>
        <p:nvSpPr>
          <p:cNvPr id="16" name="椭圆 15"/>
          <p:cNvSpPr/>
          <p:nvPr/>
        </p:nvSpPr>
        <p:spPr>
          <a:xfrm>
            <a:off x="8410704" y="2478488"/>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原</a:t>
            </a:r>
            <a:endParaRPr lang="zh-CN" altLang="en-US" sz="2400" dirty="0">
              <a:solidFill>
                <a:prstClr val="white"/>
              </a:solidFill>
              <a:latin typeface="隶书" pitchFamily="49" charset="-122"/>
              <a:ea typeface="隶书" pitchFamily="49" charset="-122"/>
            </a:endParaRPr>
          </a:p>
        </p:txBody>
      </p:sp>
      <p:sp>
        <p:nvSpPr>
          <p:cNvPr id="17" name="椭圆 16"/>
          <p:cNvSpPr/>
          <p:nvPr/>
        </p:nvSpPr>
        <p:spPr>
          <a:xfrm>
            <a:off x="8410704" y="2970362"/>
            <a:ext cx="469423" cy="50091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prstClr val="white"/>
                </a:solidFill>
                <a:latin typeface="隶书" pitchFamily="49" charset="-122"/>
                <a:ea typeface="隶书" pitchFamily="49" charset="-122"/>
              </a:rPr>
              <a:t>则</a:t>
            </a:r>
            <a:endParaRPr lang="zh-CN" altLang="en-US" sz="2400" dirty="0">
              <a:solidFill>
                <a:prstClr val="white"/>
              </a:solidFill>
              <a:latin typeface="隶书" pitchFamily="49" charset="-122"/>
              <a:ea typeface="隶书" pitchFamily="49" charset="-122"/>
            </a:endParaRPr>
          </a:p>
        </p:txBody>
      </p:sp>
      <p:sp>
        <p:nvSpPr>
          <p:cNvPr id="3" name="矩形 2"/>
          <p:cNvSpPr/>
          <p:nvPr/>
        </p:nvSpPr>
        <p:spPr>
          <a:xfrm>
            <a:off x="395536" y="559536"/>
            <a:ext cx="7776864" cy="3159839"/>
          </a:xfrm>
          <a:prstGeom prst="rect">
            <a:avLst/>
          </a:prstGeom>
        </p:spPr>
        <p:txBody>
          <a:bodyPr wrap="square">
            <a:spAutoFit/>
          </a:bodyPr>
          <a:lstStyle/>
          <a:p>
            <a:pPr>
              <a:lnSpc>
                <a:spcPct val="150000"/>
              </a:lnSpc>
            </a:pPr>
            <a:r>
              <a:rPr lang="zh-CN" altLang="zh-CN" sz="2400" dirty="0">
                <a:latin typeface="+mj-ea"/>
                <a:ea typeface="+mj-ea"/>
              </a:rPr>
              <a:t>二、艺术性与装饰性 </a:t>
            </a:r>
          </a:p>
          <a:p>
            <a:pPr marL="342900" indent="-342900">
              <a:lnSpc>
                <a:spcPts val="2800"/>
              </a:lnSpc>
              <a:buFont typeface="Wingdings" panose="05000000000000000000" pitchFamily="2" charset="2"/>
              <a:buChar char="Ø"/>
            </a:pPr>
            <a:r>
              <a:rPr lang="zh-CN" altLang="zh-CN" sz="2000" dirty="0">
                <a:latin typeface="+mj-ea"/>
                <a:ea typeface="+mj-ea"/>
              </a:rPr>
              <a:t>为了使版面构成更好地为版面内容服务，寻求合乎情理的版面视觉语言则显得非常重要，也是达到最佳诉求的体现</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Ø"/>
            </a:pPr>
            <a:r>
              <a:rPr lang="zh-CN" altLang="zh-CN" sz="2000" dirty="0" smtClean="0">
                <a:latin typeface="+mj-ea"/>
                <a:ea typeface="+mj-ea"/>
              </a:rPr>
              <a:t>构思</a:t>
            </a:r>
            <a:r>
              <a:rPr lang="zh-CN" altLang="zh-CN" sz="2000" dirty="0">
                <a:latin typeface="+mj-ea"/>
                <a:ea typeface="+mj-ea"/>
              </a:rPr>
              <a:t>立意是设计的第一步，也是设计作品中所进行的思维活动</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Ø"/>
            </a:pPr>
            <a:r>
              <a:rPr lang="zh-CN" altLang="zh-CN" sz="2000" dirty="0" smtClean="0">
                <a:latin typeface="+mj-ea"/>
                <a:ea typeface="+mj-ea"/>
              </a:rPr>
              <a:t>主题</a:t>
            </a:r>
            <a:r>
              <a:rPr lang="zh-CN" altLang="zh-CN" sz="2000" dirty="0">
                <a:latin typeface="+mj-ea"/>
                <a:ea typeface="+mj-ea"/>
              </a:rPr>
              <a:t>明确后，版面色图布局和表现形式等则成为版面设计艺术的核心，也是一个艰辛的创作过程</a:t>
            </a:r>
            <a:r>
              <a:rPr lang="zh-CN" altLang="zh-CN" sz="2000" dirty="0" smtClean="0">
                <a:latin typeface="+mj-ea"/>
                <a:ea typeface="+mj-ea"/>
              </a:rPr>
              <a:t>。</a:t>
            </a:r>
            <a:endParaRPr lang="en-US" altLang="zh-CN" sz="2000" dirty="0" smtClean="0">
              <a:latin typeface="+mj-ea"/>
              <a:ea typeface="+mj-ea"/>
            </a:endParaRPr>
          </a:p>
          <a:p>
            <a:pPr marL="342900" indent="-342900">
              <a:lnSpc>
                <a:spcPts val="2800"/>
              </a:lnSpc>
              <a:buFont typeface="Wingdings" panose="05000000000000000000" pitchFamily="2" charset="2"/>
              <a:buChar char="Ø"/>
            </a:pPr>
            <a:r>
              <a:rPr lang="zh-CN" altLang="zh-CN" sz="2000" dirty="0" smtClean="0">
                <a:latin typeface="+mj-ea"/>
                <a:ea typeface="+mj-ea"/>
              </a:rPr>
              <a:t>怎样</a:t>
            </a:r>
            <a:r>
              <a:rPr lang="zh-CN" altLang="zh-CN" sz="2000" dirty="0">
                <a:latin typeface="+mj-ea"/>
                <a:ea typeface="+mj-ea"/>
              </a:rPr>
              <a:t>才能达到意新、形美、变化而又统一，并具有审美情趣，这就要取决于设计者文化的涵养</a:t>
            </a:r>
            <a:r>
              <a:rPr lang="zh-CN" altLang="zh-CN" sz="2000" dirty="0" smtClean="0">
                <a:latin typeface="+mj-ea"/>
                <a:ea typeface="+mj-ea"/>
              </a:rPr>
              <a:t>。</a:t>
            </a:r>
            <a:endParaRPr lang="en-US" altLang="zh-CN" sz="2000" dirty="0" smtClean="0">
              <a:latin typeface="+mj-ea"/>
              <a:ea typeface="+mj-ea"/>
            </a:endParaRPr>
          </a:p>
        </p:txBody>
      </p:sp>
      <p:sp>
        <p:nvSpPr>
          <p:cNvPr id="5" name="流程图: 显示 4"/>
          <p:cNvSpPr/>
          <p:nvPr/>
        </p:nvSpPr>
        <p:spPr>
          <a:xfrm>
            <a:off x="2195736" y="3967472"/>
            <a:ext cx="6840760" cy="1040887"/>
          </a:xfrm>
          <a:prstGeom prst="flowChartDisplay">
            <a:avLst/>
          </a:prstGeom>
        </p:spPr>
        <p:style>
          <a:lnRef idx="3">
            <a:schemeClr val="lt1"/>
          </a:lnRef>
          <a:fillRef idx="1">
            <a:schemeClr val="accent2"/>
          </a:fillRef>
          <a:effectRef idx="1">
            <a:schemeClr val="accent2"/>
          </a:effectRef>
          <a:fontRef idx="minor">
            <a:schemeClr val="lt1"/>
          </a:fontRef>
        </p:style>
        <p:txBody>
          <a:bodyPr rtlCol="0" anchor="ctr"/>
          <a:lstStyle/>
          <a:p>
            <a:r>
              <a:rPr lang="zh-CN" altLang="zh-CN" dirty="0">
                <a:latin typeface="+mj-ea"/>
              </a:rPr>
              <a:t>版面构成是对设计者的思想境界、艺术修养、技术知识的全面检验</a:t>
            </a:r>
            <a:r>
              <a:rPr lang="zh-CN" altLang="zh-CN" dirty="0" smtClean="0">
                <a:latin typeface="+mj-ea"/>
              </a:rPr>
              <a:t>。</a:t>
            </a:r>
            <a:endParaRPr lang="zh-CN" altLang="zh-CN" dirty="0">
              <a:latin typeface="+mj-ea"/>
            </a:endParaRPr>
          </a:p>
        </p:txBody>
      </p:sp>
    </p:spTree>
    <p:extLst>
      <p:ext uri="{BB962C8B-B14F-4D97-AF65-F5344CB8AC3E}">
        <p14:creationId xmlns:p14="http://schemas.microsoft.com/office/powerpoint/2010/main" val="302866228"/>
      </p:ext>
    </p:extLst>
  </p:cSld>
  <p:clrMapOvr>
    <a:masterClrMapping/>
  </p:clrMapOvr>
</p:sld>
</file>

<file path=ppt/theme/theme1.xml><?xml version="1.0" encoding="utf-8"?>
<a:theme xmlns:a="http://schemas.openxmlformats.org/drawingml/2006/main" name="被除数">
  <a:themeElements>
    <a:clrScheme name="被除数">
      <a:dk1>
        <a:sysClr val="windowText" lastClr="000000"/>
      </a:dk1>
      <a:lt1>
        <a:sysClr val="window" lastClr="FFFFFF"/>
      </a:lt1>
      <a:dk2>
        <a:srgbClr val="3D3D3D"/>
      </a:dk2>
      <a:lt2>
        <a:srgbClr val="EBEBEB"/>
      </a:lt2>
      <a:accent1>
        <a:srgbClr val="366658"/>
      </a:accent1>
      <a:accent2>
        <a:srgbClr val="8CB64A"/>
      </a:accent2>
      <a:accent3>
        <a:srgbClr val="88D5A9"/>
      </a:accent3>
      <a:accent4>
        <a:srgbClr val="969FA7"/>
      </a:accent4>
      <a:accent5>
        <a:srgbClr val="E8A844"/>
      </a:accent5>
      <a:accent6>
        <a:srgbClr val="A1561F"/>
      </a:accent6>
      <a:hlink>
        <a:srgbClr val="828282"/>
      </a:hlink>
      <a:folHlink>
        <a:srgbClr val="A5A5A5"/>
      </a:folHlink>
    </a:clrScheme>
    <a:fontScheme name="被除数">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被除数">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docProps/app.xml><?xml version="1.0" encoding="utf-8"?>
<Properties xmlns="http://schemas.openxmlformats.org/officeDocument/2006/extended-properties" xmlns:vt="http://schemas.openxmlformats.org/officeDocument/2006/docPropsVTypes">
  <Template>红利</Template>
  <TotalTime>139</TotalTime>
  <Words>2498</Words>
  <Application>Microsoft Office PowerPoint</Application>
  <PresentationFormat>全屏显示(16:9)</PresentationFormat>
  <Paragraphs>476</Paragraphs>
  <Slides>57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57</vt:i4>
      </vt:variant>
    </vt:vector>
  </HeadingPairs>
  <TitlesOfParts>
    <vt:vector size="67" baseType="lpstr">
      <vt:lpstr>华文行楷</vt:lpstr>
      <vt:lpstr>华文隶书</vt:lpstr>
      <vt:lpstr>华文中宋</vt:lpstr>
      <vt:lpstr>隶书</vt:lpstr>
      <vt:lpstr>Arial</vt:lpstr>
      <vt:lpstr>Berlin Sans FB Demi</vt:lpstr>
      <vt:lpstr>Gill Sans MT</vt:lpstr>
      <vt:lpstr>Wingdings</vt:lpstr>
      <vt:lpstr>Wingdings 2</vt:lpstr>
      <vt:lpstr>被除数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BSY-zwy</cp:lastModifiedBy>
  <cp:revision>16</cp:revision>
  <dcterms:created xsi:type="dcterms:W3CDTF">2017-08-21T12:01:39Z</dcterms:created>
  <dcterms:modified xsi:type="dcterms:W3CDTF">2017-08-22T01:47:04Z</dcterms:modified>
</cp:coreProperties>
</file>