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media/image30.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60" r:id="rId3"/>
    <p:sldId id="288" r:id="rId4"/>
    <p:sldId id="257" r:id="rId5"/>
    <p:sldId id="265" r:id="rId6"/>
    <p:sldId id="258" r:id="rId7"/>
    <p:sldId id="289" r:id="rId8"/>
    <p:sldId id="259" r:id="rId9"/>
    <p:sldId id="261" r:id="rId10"/>
    <p:sldId id="264" r:id="rId11"/>
    <p:sldId id="268" r:id="rId12"/>
    <p:sldId id="262" r:id="rId13"/>
    <p:sldId id="263" r:id="rId14"/>
    <p:sldId id="269" r:id="rId15"/>
    <p:sldId id="270" r:id="rId16"/>
    <p:sldId id="271" r:id="rId17"/>
    <p:sldId id="272" r:id="rId18"/>
    <p:sldId id="273" r:id="rId19"/>
    <p:sldId id="274" r:id="rId20"/>
    <p:sldId id="275" r:id="rId21"/>
    <p:sldId id="267" r:id="rId22"/>
    <p:sldId id="276" r:id="rId23"/>
    <p:sldId id="277" r:id="rId24"/>
    <p:sldId id="278" r:id="rId2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3" d="100"/>
          <a:sy n="93" d="100"/>
        </p:scale>
        <p:origin x="708" y="3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_rels/data2.xml.rels><?xml version="1.0" encoding="UTF-8" standalone="yes"?>
<Relationships xmlns="http://schemas.openxmlformats.org/package/2006/relationships"><Relationship Id="rId1" Type="http://schemas.openxmlformats.org/officeDocument/2006/relationships/image" Target="../media/image7.jpg"/></Relationships>
</file>

<file path=ppt/diagrams/_rels/drawing2.xml.rels><?xml version="1.0" encoding="UTF-8" standalone="yes"?>
<Relationships xmlns="http://schemas.openxmlformats.org/package/2006/relationships"><Relationship Id="rId1" Type="http://schemas.openxmlformats.org/officeDocument/2006/relationships/image" Target="../media/image7.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65AFEA-4F53-4A17-8F4B-20D528F38E9C}"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zh-CN" altLang="en-US"/>
        </a:p>
      </dgm:t>
    </dgm:pt>
    <dgm:pt modelId="{10D8A501-E2DC-459D-938D-CC12ED962F99}">
      <dgm:prSet/>
      <dgm:spPr/>
      <dgm:t>
        <a:bodyPr/>
        <a:lstStyle/>
        <a:p>
          <a:pPr algn="l" rtl="0"/>
          <a:r>
            <a:rPr lang="zh-CN" dirty="0" smtClean="0"/>
            <a:t>文字能使人身心愉快，获得良好的心理感应；作者为满足思想主题的表达要求，个性化突出文字设计，给人以别开生面的视觉享受。</a:t>
          </a:r>
          <a:endParaRPr lang="zh-CN" dirty="0"/>
        </a:p>
      </dgm:t>
    </dgm:pt>
    <dgm:pt modelId="{C0FC1528-783A-419A-AD40-8B8382C35DE6}" type="parTrans" cxnId="{B05E4F49-B93E-4996-BAFB-C9F42CB8C44E}">
      <dgm:prSet/>
      <dgm:spPr/>
      <dgm:t>
        <a:bodyPr/>
        <a:lstStyle/>
        <a:p>
          <a:endParaRPr lang="zh-CN" altLang="en-US"/>
        </a:p>
      </dgm:t>
    </dgm:pt>
    <dgm:pt modelId="{668B02C7-AA8C-424F-AEDA-8025E07E89E2}" type="sibTrans" cxnId="{B05E4F49-B93E-4996-BAFB-C9F42CB8C44E}">
      <dgm:prSet/>
      <dgm:spPr/>
      <dgm:t>
        <a:bodyPr/>
        <a:lstStyle/>
        <a:p>
          <a:endParaRPr lang="zh-CN" altLang="en-US"/>
        </a:p>
      </dgm:t>
    </dgm:pt>
    <dgm:pt modelId="{6D2B5FA1-5F64-47AB-B6F1-269EA04AEF37}">
      <dgm:prSet/>
      <dgm:spPr/>
      <dgm:t>
        <a:bodyPr/>
        <a:lstStyle/>
        <a:p>
          <a:pPr rtl="0"/>
          <a:r>
            <a:rPr lang="zh-CN" dirty="0" smtClean="0"/>
            <a:t>在设计的过程当中，应从字的形态基本特征与创新性组合上入收，不断调整和琢磨，使其外部形态和设计调满足作品内涵和人们审美的愉悦感受。</a:t>
          </a:r>
          <a:endParaRPr lang="zh-CN" dirty="0"/>
        </a:p>
      </dgm:t>
    </dgm:pt>
    <dgm:pt modelId="{39ACD3B8-688E-4EF6-9543-FCE942932B09}" type="parTrans" cxnId="{0B4C4D2E-BEBC-4423-84E0-9CF6D809FC63}">
      <dgm:prSet/>
      <dgm:spPr/>
      <dgm:t>
        <a:bodyPr/>
        <a:lstStyle/>
        <a:p>
          <a:endParaRPr lang="zh-CN" altLang="en-US"/>
        </a:p>
      </dgm:t>
    </dgm:pt>
    <dgm:pt modelId="{AECC7ECE-0A35-4461-AB72-9B3E0254E3AE}" type="sibTrans" cxnId="{0B4C4D2E-BEBC-4423-84E0-9CF6D809FC63}">
      <dgm:prSet/>
      <dgm:spPr/>
      <dgm:t>
        <a:bodyPr/>
        <a:lstStyle/>
        <a:p>
          <a:endParaRPr lang="zh-CN" altLang="en-US"/>
        </a:p>
      </dgm:t>
    </dgm:pt>
    <dgm:pt modelId="{D6D76B3D-396D-43DE-8EBF-013CB7384684}" type="pres">
      <dgm:prSet presAssocID="{DD65AFEA-4F53-4A17-8F4B-20D528F38E9C}" presName="Name0" presStyleCnt="0">
        <dgm:presLayoutVars>
          <dgm:dir/>
          <dgm:resizeHandles val="exact"/>
        </dgm:presLayoutVars>
      </dgm:prSet>
      <dgm:spPr/>
    </dgm:pt>
    <dgm:pt modelId="{3C9F98B8-62E5-4EB6-970D-29050F460AD6}" type="pres">
      <dgm:prSet presAssocID="{DD65AFEA-4F53-4A17-8F4B-20D528F38E9C}" presName="arrow" presStyleLbl="bgShp" presStyleIdx="0" presStyleCnt="1" custScaleY="62497"/>
      <dgm:spPr/>
    </dgm:pt>
    <dgm:pt modelId="{7D028FDD-9023-4678-BACF-42F0D2C2BD28}" type="pres">
      <dgm:prSet presAssocID="{DD65AFEA-4F53-4A17-8F4B-20D528F38E9C}" presName="points" presStyleCnt="0"/>
      <dgm:spPr/>
    </dgm:pt>
    <dgm:pt modelId="{448D587B-E8FF-4B3A-8EFE-2CABB421AC8C}" type="pres">
      <dgm:prSet presAssocID="{10D8A501-E2DC-459D-938D-CC12ED962F99}" presName="compositeA" presStyleCnt="0"/>
      <dgm:spPr/>
    </dgm:pt>
    <dgm:pt modelId="{AEA64DE7-12A7-4651-9888-A0DD3AA1C40B}" type="pres">
      <dgm:prSet presAssocID="{10D8A501-E2DC-459D-938D-CC12ED962F99}" presName="textA" presStyleLbl="revTx" presStyleIdx="0" presStyleCnt="2">
        <dgm:presLayoutVars>
          <dgm:bulletEnabled val="1"/>
        </dgm:presLayoutVars>
      </dgm:prSet>
      <dgm:spPr/>
    </dgm:pt>
    <dgm:pt modelId="{62D54C3B-E5D3-4DB5-8CAB-EAA436E8A2D8}" type="pres">
      <dgm:prSet presAssocID="{10D8A501-E2DC-459D-938D-CC12ED962F99}" presName="circleA" presStyleLbl="node1" presStyleIdx="0" presStyleCnt="2"/>
      <dgm:spPr/>
    </dgm:pt>
    <dgm:pt modelId="{EBED66DD-A7B4-4F6C-819D-779D4CA2D265}" type="pres">
      <dgm:prSet presAssocID="{10D8A501-E2DC-459D-938D-CC12ED962F99}" presName="spaceA" presStyleCnt="0"/>
      <dgm:spPr/>
    </dgm:pt>
    <dgm:pt modelId="{15C06DBC-7FB9-4AED-A36A-A1371C70CC6A}" type="pres">
      <dgm:prSet presAssocID="{668B02C7-AA8C-424F-AEDA-8025E07E89E2}" presName="space" presStyleCnt="0"/>
      <dgm:spPr/>
    </dgm:pt>
    <dgm:pt modelId="{73EC878D-DF40-4CD0-9F2E-76EECF328A7F}" type="pres">
      <dgm:prSet presAssocID="{6D2B5FA1-5F64-47AB-B6F1-269EA04AEF37}" presName="compositeB" presStyleCnt="0"/>
      <dgm:spPr/>
    </dgm:pt>
    <dgm:pt modelId="{5D312269-9935-4BDF-8FAD-D42A2BBF7B26}" type="pres">
      <dgm:prSet presAssocID="{6D2B5FA1-5F64-47AB-B6F1-269EA04AEF37}" presName="textB" presStyleLbl="revTx" presStyleIdx="1" presStyleCnt="2">
        <dgm:presLayoutVars>
          <dgm:bulletEnabled val="1"/>
        </dgm:presLayoutVars>
      </dgm:prSet>
      <dgm:spPr/>
    </dgm:pt>
    <dgm:pt modelId="{4D9A6C18-5C74-4DE2-A351-FD1F0AE88091}" type="pres">
      <dgm:prSet presAssocID="{6D2B5FA1-5F64-47AB-B6F1-269EA04AEF37}" presName="circleB" presStyleLbl="node1" presStyleIdx="1" presStyleCnt="2"/>
      <dgm:spPr/>
    </dgm:pt>
    <dgm:pt modelId="{2EFE8D7E-FA02-46D0-ACB2-E783B4821538}" type="pres">
      <dgm:prSet presAssocID="{6D2B5FA1-5F64-47AB-B6F1-269EA04AEF37}" presName="spaceB" presStyleCnt="0"/>
      <dgm:spPr/>
    </dgm:pt>
  </dgm:ptLst>
  <dgm:cxnLst>
    <dgm:cxn modelId="{EED3CD82-6B53-41B9-917A-F6C6815D607A}" type="presOf" srcId="{6D2B5FA1-5F64-47AB-B6F1-269EA04AEF37}" destId="{5D312269-9935-4BDF-8FAD-D42A2BBF7B26}" srcOrd="0" destOrd="0" presId="urn:microsoft.com/office/officeart/2005/8/layout/hProcess11"/>
    <dgm:cxn modelId="{B05E4F49-B93E-4996-BAFB-C9F42CB8C44E}" srcId="{DD65AFEA-4F53-4A17-8F4B-20D528F38E9C}" destId="{10D8A501-E2DC-459D-938D-CC12ED962F99}" srcOrd="0" destOrd="0" parTransId="{C0FC1528-783A-419A-AD40-8B8382C35DE6}" sibTransId="{668B02C7-AA8C-424F-AEDA-8025E07E89E2}"/>
    <dgm:cxn modelId="{0B4C4D2E-BEBC-4423-84E0-9CF6D809FC63}" srcId="{DD65AFEA-4F53-4A17-8F4B-20D528F38E9C}" destId="{6D2B5FA1-5F64-47AB-B6F1-269EA04AEF37}" srcOrd="1" destOrd="0" parTransId="{39ACD3B8-688E-4EF6-9543-FCE942932B09}" sibTransId="{AECC7ECE-0A35-4461-AB72-9B3E0254E3AE}"/>
    <dgm:cxn modelId="{948A8253-BB27-446E-8EC9-E9866DAE75E2}" type="presOf" srcId="{DD65AFEA-4F53-4A17-8F4B-20D528F38E9C}" destId="{D6D76B3D-396D-43DE-8EBF-013CB7384684}" srcOrd="0" destOrd="0" presId="urn:microsoft.com/office/officeart/2005/8/layout/hProcess11"/>
    <dgm:cxn modelId="{D460A351-8089-4AA4-9516-53B0EFF90407}" type="presOf" srcId="{10D8A501-E2DC-459D-938D-CC12ED962F99}" destId="{AEA64DE7-12A7-4651-9888-A0DD3AA1C40B}" srcOrd="0" destOrd="0" presId="urn:microsoft.com/office/officeart/2005/8/layout/hProcess11"/>
    <dgm:cxn modelId="{27D4465F-C921-4902-859C-F2A9DC185FCE}" type="presParOf" srcId="{D6D76B3D-396D-43DE-8EBF-013CB7384684}" destId="{3C9F98B8-62E5-4EB6-970D-29050F460AD6}" srcOrd="0" destOrd="0" presId="urn:microsoft.com/office/officeart/2005/8/layout/hProcess11"/>
    <dgm:cxn modelId="{4B2E66EF-60E6-4013-AC4E-BF737CF36859}" type="presParOf" srcId="{D6D76B3D-396D-43DE-8EBF-013CB7384684}" destId="{7D028FDD-9023-4678-BACF-42F0D2C2BD28}" srcOrd="1" destOrd="0" presId="urn:microsoft.com/office/officeart/2005/8/layout/hProcess11"/>
    <dgm:cxn modelId="{E66DC33F-F913-4ACD-82E3-8E4A870A8D3B}" type="presParOf" srcId="{7D028FDD-9023-4678-BACF-42F0D2C2BD28}" destId="{448D587B-E8FF-4B3A-8EFE-2CABB421AC8C}" srcOrd="0" destOrd="0" presId="urn:microsoft.com/office/officeart/2005/8/layout/hProcess11"/>
    <dgm:cxn modelId="{DE8397CB-620B-4809-9CB2-2C4622F16C01}" type="presParOf" srcId="{448D587B-E8FF-4B3A-8EFE-2CABB421AC8C}" destId="{AEA64DE7-12A7-4651-9888-A0DD3AA1C40B}" srcOrd="0" destOrd="0" presId="urn:microsoft.com/office/officeart/2005/8/layout/hProcess11"/>
    <dgm:cxn modelId="{41AC7B3F-DED7-470D-AA44-33BAB8E0425E}" type="presParOf" srcId="{448D587B-E8FF-4B3A-8EFE-2CABB421AC8C}" destId="{62D54C3B-E5D3-4DB5-8CAB-EAA436E8A2D8}" srcOrd="1" destOrd="0" presId="urn:microsoft.com/office/officeart/2005/8/layout/hProcess11"/>
    <dgm:cxn modelId="{FF0D3413-E40D-4E2B-A243-6A540ACFA94B}" type="presParOf" srcId="{448D587B-E8FF-4B3A-8EFE-2CABB421AC8C}" destId="{EBED66DD-A7B4-4F6C-819D-779D4CA2D265}" srcOrd="2" destOrd="0" presId="urn:microsoft.com/office/officeart/2005/8/layout/hProcess11"/>
    <dgm:cxn modelId="{0F658978-713C-4987-9F14-8E06AA7A5017}" type="presParOf" srcId="{7D028FDD-9023-4678-BACF-42F0D2C2BD28}" destId="{15C06DBC-7FB9-4AED-A36A-A1371C70CC6A}" srcOrd="1" destOrd="0" presId="urn:microsoft.com/office/officeart/2005/8/layout/hProcess11"/>
    <dgm:cxn modelId="{C04CC06A-38D3-484F-92FE-E2315AA11A75}" type="presParOf" srcId="{7D028FDD-9023-4678-BACF-42F0D2C2BD28}" destId="{73EC878D-DF40-4CD0-9F2E-76EECF328A7F}" srcOrd="2" destOrd="0" presId="urn:microsoft.com/office/officeart/2005/8/layout/hProcess11"/>
    <dgm:cxn modelId="{FE3BBCA6-7DEB-4254-A173-EB93AB0464EB}" type="presParOf" srcId="{73EC878D-DF40-4CD0-9F2E-76EECF328A7F}" destId="{5D312269-9935-4BDF-8FAD-D42A2BBF7B26}" srcOrd="0" destOrd="0" presId="urn:microsoft.com/office/officeart/2005/8/layout/hProcess11"/>
    <dgm:cxn modelId="{193A108F-7496-4148-968E-F4A1FD5B2B42}" type="presParOf" srcId="{73EC878D-DF40-4CD0-9F2E-76EECF328A7F}" destId="{4D9A6C18-5C74-4DE2-A351-FD1F0AE88091}" srcOrd="1" destOrd="0" presId="urn:microsoft.com/office/officeart/2005/8/layout/hProcess11"/>
    <dgm:cxn modelId="{0617BDC7-A08F-45E3-9293-3B73C12492D0}" type="presParOf" srcId="{73EC878D-DF40-4CD0-9F2E-76EECF328A7F}" destId="{2EFE8D7E-FA02-46D0-ACB2-E783B482153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1782BE-550F-43F8-A12F-07578559F4FA}"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zh-CN" altLang="en-US"/>
        </a:p>
      </dgm:t>
    </dgm:pt>
    <dgm:pt modelId="{4171CB7D-3692-45A7-B918-D1066CD9B28C}">
      <dgm:prSet/>
      <dgm:spPr/>
      <dgm:t>
        <a:bodyPr/>
        <a:lstStyle/>
        <a:p>
          <a:pPr rtl="0"/>
          <a:r>
            <a:rPr lang="zh-CN" smtClean="0"/>
            <a:t>左右对齐</a:t>
          </a:r>
          <a:endParaRPr lang="zh-CN"/>
        </a:p>
      </dgm:t>
    </dgm:pt>
    <dgm:pt modelId="{7024CE90-1B75-4AC6-A64E-C443B01D8ADE}" type="parTrans" cxnId="{DDA601AC-F655-4796-8E8D-F156E02B99C5}">
      <dgm:prSet/>
      <dgm:spPr/>
      <dgm:t>
        <a:bodyPr/>
        <a:lstStyle/>
        <a:p>
          <a:endParaRPr lang="zh-CN" altLang="en-US"/>
        </a:p>
      </dgm:t>
    </dgm:pt>
    <dgm:pt modelId="{01BAE827-F3D4-4C61-868F-1264999C8AFE}" type="sibTrans" cxnId="{DDA601AC-F655-4796-8E8D-F156E02B99C5}">
      <dgm:prSet/>
      <dgm:spPr/>
      <dgm:t>
        <a:bodyPr/>
        <a:lstStyle/>
        <a:p>
          <a:endParaRPr lang="zh-CN" altLang="en-US"/>
        </a:p>
      </dgm:t>
    </dgm:pt>
    <dgm:pt modelId="{B35FCAC4-8A36-4134-8707-0F80EDC92CF7}">
      <dgm:prSet/>
      <dgm:spPr/>
      <dgm:t>
        <a:bodyPr/>
        <a:lstStyle/>
        <a:p>
          <a:pPr rtl="0"/>
          <a:r>
            <a:rPr lang="zh-CN" smtClean="0"/>
            <a:t>中心对齐</a:t>
          </a:r>
          <a:endParaRPr lang="zh-CN"/>
        </a:p>
      </dgm:t>
    </dgm:pt>
    <dgm:pt modelId="{33976299-3C20-4FCC-90A4-B641D6C59C0A}" type="parTrans" cxnId="{4DF3B640-818C-4121-8C98-856101E187B5}">
      <dgm:prSet/>
      <dgm:spPr/>
      <dgm:t>
        <a:bodyPr/>
        <a:lstStyle/>
        <a:p>
          <a:endParaRPr lang="zh-CN" altLang="en-US"/>
        </a:p>
      </dgm:t>
    </dgm:pt>
    <dgm:pt modelId="{FC7B0683-4D9D-4658-B3A5-996589A3CFC8}" type="sibTrans" cxnId="{4DF3B640-818C-4121-8C98-856101E187B5}">
      <dgm:prSet/>
      <dgm:spPr/>
      <dgm:t>
        <a:bodyPr/>
        <a:lstStyle/>
        <a:p>
          <a:endParaRPr lang="zh-CN" altLang="en-US"/>
        </a:p>
      </dgm:t>
    </dgm:pt>
    <dgm:pt modelId="{A2A14F19-7AAB-40D8-AF3E-50DCDC3E2BA3}">
      <dgm:prSet/>
      <dgm:spPr/>
      <dgm:t>
        <a:bodyPr/>
        <a:lstStyle/>
        <a:p>
          <a:pPr rtl="0"/>
          <a:r>
            <a:rPr lang="zh-CN" smtClean="0"/>
            <a:t>图文穿插</a:t>
          </a:r>
          <a:endParaRPr lang="zh-CN"/>
        </a:p>
      </dgm:t>
    </dgm:pt>
    <dgm:pt modelId="{306A6E16-7E4A-4C23-9873-216579DDE3DD}" type="parTrans" cxnId="{F134FAB7-2E0F-4E89-BA9D-C5E71366C8E3}">
      <dgm:prSet/>
      <dgm:spPr/>
      <dgm:t>
        <a:bodyPr/>
        <a:lstStyle/>
        <a:p>
          <a:endParaRPr lang="zh-CN" altLang="en-US"/>
        </a:p>
      </dgm:t>
    </dgm:pt>
    <dgm:pt modelId="{FD2EDF4B-7894-422B-A2A6-C29BBF2A56EF}" type="sibTrans" cxnId="{F134FAB7-2E0F-4E89-BA9D-C5E71366C8E3}">
      <dgm:prSet/>
      <dgm:spPr/>
      <dgm:t>
        <a:bodyPr/>
        <a:lstStyle/>
        <a:p>
          <a:endParaRPr lang="zh-CN" altLang="en-US"/>
        </a:p>
      </dgm:t>
    </dgm:pt>
    <dgm:pt modelId="{6EED259E-B13F-4206-AE53-E95FF3166D0E}" type="pres">
      <dgm:prSet presAssocID="{AF1782BE-550F-43F8-A12F-07578559F4FA}" presName="composite" presStyleCnt="0">
        <dgm:presLayoutVars>
          <dgm:chMax val="5"/>
          <dgm:dir/>
          <dgm:animLvl val="ctr"/>
          <dgm:resizeHandles val="exact"/>
        </dgm:presLayoutVars>
      </dgm:prSet>
      <dgm:spPr/>
    </dgm:pt>
    <dgm:pt modelId="{AA6367E7-EB42-492A-B338-60109E29A2FA}" type="pres">
      <dgm:prSet presAssocID="{AF1782BE-550F-43F8-A12F-07578559F4FA}" presName="cycle" presStyleCnt="0"/>
      <dgm:spPr/>
    </dgm:pt>
    <dgm:pt modelId="{6467D4A6-7289-4D78-B9A4-2530E0757F83}" type="pres">
      <dgm:prSet presAssocID="{AF1782BE-550F-43F8-A12F-07578559F4FA}" presName="centerShape" presStyleCnt="0"/>
      <dgm:spPr/>
    </dgm:pt>
    <dgm:pt modelId="{F28E0AE2-723E-4424-8BCC-C885604EA5EB}" type="pres">
      <dgm:prSet presAssocID="{AF1782BE-550F-43F8-A12F-07578559F4FA}" presName="connSite" presStyleLbl="node1" presStyleIdx="0" presStyleCnt="4"/>
      <dgm:spPr/>
    </dgm:pt>
    <dgm:pt modelId="{2AC8D65F-F3EC-432D-AF2D-36A1A6D20F95}" type="pres">
      <dgm:prSet presAssocID="{AF1782BE-550F-43F8-A12F-07578559F4FA}" presName="visible" presStyleLbl="nod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t="-16000" b="-16000"/>
          </a:stretch>
        </a:blipFill>
      </dgm:spPr>
    </dgm:pt>
    <dgm:pt modelId="{83B26CB1-0810-4B5E-B9DD-3F6AFB7784EA}" type="pres">
      <dgm:prSet presAssocID="{7024CE90-1B75-4AC6-A64E-C443B01D8ADE}" presName="Name25" presStyleLbl="parChTrans1D1" presStyleIdx="0" presStyleCnt="3"/>
      <dgm:spPr/>
    </dgm:pt>
    <dgm:pt modelId="{07CFB194-51D4-45BC-AFC6-C296F0423EB7}" type="pres">
      <dgm:prSet presAssocID="{4171CB7D-3692-45A7-B918-D1066CD9B28C}" presName="node" presStyleCnt="0"/>
      <dgm:spPr/>
    </dgm:pt>
    <dgm:pt modelId="{86C0839B-FD01-4BAD-A7D2-98505DFFC139}" type="pres">
      <dgm:prSet presAssocID="{4171CB7D-3692-45A7-B918-D1066CD9B28C}" presName="parentNode" presStyleLbl="node1" presStyleIdx="1" presStyleCnt="4">
        <dgm:presLayoutVars>
          <dgm:chMax val="1"/>
          <dgm:bulletEnabled val="1"/>
        </dgm:presLayoutVars>
      </dgm:prSet>
      <dgm:spPr/>
    </dgm:pt>
    <dgm:pt modelId="{7C52205E-2EDE-4C23-A648-99A3E712C1DC}" type="pres">
      <dgm:prSet presAssocID="{4171CB7D-3692-45A7-B918-D1066CD9B28C}" presName="childNode" presStyleLbl="revTx" presStyleIdx="0" presStyleCnt="0">
        <dgm:presLayoutVars>
          <dgm:bulletEnabled val="1"/>
        </dgm:presLayoutVars>
      </dgm:prSet>
      <dgm:spPr/>
    </dgm:pt>
    <dgm:pt modelId="{DB9EAFF6-9D2D-40E1-878C-2B7C749F42C2}" type="pres">
      <dgm:prSet presAssocID="{33976299-3C20-4FCC-90A4-B641D6C59C0A}" presName="Name25" presStyleLbl="parChTrans1D1" presStyleIdx="1" presStyleCnt="3"/>
      <dgm:spPr/>
    </dgm:pt>
    <dgm:pt modelId="{66A59AE1-91E4-4A90-9519-BC2A601A21D7}" type="pres">
      <dgm:prSet presAssocID="{B35FCAC4-8A36-4134-8707-0F80EDC92CF7}" presName="node" presStyleCnt="0"/>
      <dgm:spPr/>
    </dgm:pt>
    <dgm:pt modelId="{3CEF7313-521C-43D5-81D8-1E49506CE7C3}" type="pres">
      <dgm:prSet presAssocID="{B35FCAC4-8A36-4134-8707-0F80EDC92CF7}" presName="parentNode" presStyleLbl="node1" presStyleIdx="2" presStyleCnt="4">
        <dgm:presLayoutVars>
          <dgm:chMax val="1"/>
          <dgm:bulletEnabled val="1"/>
        </dgm:presLayoutVars>
      </dgm:prSet>
      <dgm:spPr/>
    </dgm:pt>
    <dgm:pt modelId="{6E4E836C-C6FB-486B-9CC3-4C421F7C290D}" type="pres">
      <dgm:prSet presAssocID="{B35FCAC4-8A36-4134-8707-0F80EDC92CF7}" presName="childNode" presStyleLbl="revTx" presStyleIdx="0" presStyleCnt="0">
        <dgm:presLayoutVars>
          <dgm:bulletEnabled val="1"/>
        </dgm:presLayoutVars>
      </dgm:prSet>
      <dgm:spPr/>
    </dgm:pt>
    <dgm:pt modelId="{3851924B-81E6-4256-8740-5C7C4D6FC6F9}" type="pres">
      <dgm:prSet presAssocID="{306A6E16-7E4A-4C23-9873-216579DDE3DD}" presName="Name25" presStyleLbl="parChTrans1D1" presStyleIdx="2" presStyleCnt="3"/>
      <dgm:spPr/>
    </dgm:pt>
    <dgm:pt modelId="{9FD21EEB-0D63-4B91-8B0E-14FBCDB636FA}" type="pres">
      <dgm:prSet presAssocID="{A2A14F19-7AAB-40D8-AF3E-50DCDC3E2BA3}" presName="node" presStyleCnt="0"/>
      <dgm:spPr/>
    </dgm:pt>
    <dgm:pt modelId="{953DF6FE-D4B5-4755-822E-5ED9442353C4}" type="pres">
      <dgm:prSet presAssocID="{A2A14F19-7AAB-40D8-AF3E-50DCDC3E2BA3}" presName="parentNode" presStyleLbl="node1" presStyleIdx="3" presStyleCnt="4">
        <dgm:presLayoutVars>
          <dgm:chMax val="1"/>
          <dgm:bulletEnabled val="1"/>
        </dgm:presLayoutVars>
      </dgm:prSet>
      <dgm:spPr/>
    </dgm:pt>
    <dgm:pt modelId="{ECBC9223-7795-4306-A883-E901B83F68EC}" type="pres">
      <dgm:prSet presAssocID="{A2A14F19-7AAB-40D8-AF3E-50DCDC3E2BA3}" presName="childNode" presStyleLbl="revTx" presStyleIdx="0" presStyleCnt="0">
        <dgm:presLayoutVars>
          <dgm:bulletEnabled val="1"/>
        </dgm:presLayoutVars>
      </dgm:prSet>
      <dgm:spPr/>
    </dgm:pt>
  </dgm:ptLst>
  <dgm:cxnLst>
    <dgm:cxn modelId="{4178C88D-BA23-4AF7-86DE-2890B148700A}" type="presOf" srcId="{306A6E16-7E4A-4C23-9873-216579DDE3DD}" destId="{3851924B-81E6-4256-8740-5C7C4D6FC6F9}" srcOrd="0" destOrd="0" presId="urn:microsoft.com/office/officeart/2005/8/layout/radial2"/>
    <dgm:cxn modelId="{F91431CF-8A0D-4FCB-83DE-BD774AB131E6}" type="presOf" srcId="{B35FCAC4-8A36-4134-8707-0F80EDC92CF7}" destId="{3CEF7313-521C-43D5-81D8-1E49506CE7C3}" srcOrd="0" destOrd="0" presId="urn:microsoft.com/office/officeart/2005/8/layout/radial2"/>
    <dgm:cxn modelId="{858B050C-0546-4155-83EE-52F74A934E20}" type="presOf" srcId="{AF1782BE-550F-43F8-A12F-07578559F4FA}" destId="{6EED259E-B13F-4206-AE53-E95FF3166D0E}" srcOrd="0" destOrd="0" presId="urn:microsoft.com/office/officeart/2005/8/layout/radial2"/>
    <dgm:cxn modelId="{DDA601AC-F655-4796-8E8D-F156E02B99C5}" srcId="{AF1782BE-550F-43F8-A12F-07578559F4FA}" destId="{4171CB7D-3692-45A7-B918-D1066CD9B28C}" srcOrd="0" destOrd="0" parTransId="{7024CE90-1B75-4AC6-A64E-C443B01D8ADE}" sibTransId="{01BAE827-F3D4-4C61-868F-1264999C8AFE}"/>
    <dgm:cxn modelId="{4DF3B640-818C-4121-8C98-856101E187B5}" srcId="{AF1782BE-550F-43F8-A12F-07578559F4FA}" destId="{B35FCAC4-8A36-4134-8707-0F80EDC92CF7}" srcOrd="1" destOrd="0" parTransId="{33976299-3C20-4FCC-90A4-B641D6C59C0A}" sibTransId="{FC7B0683-4D9D-4658-B3A5-996589A3CFC8}"/>
    <dgm:cxn modelId="{2535E834-1BA8-4330-9A0F-47B2170C120E}" type="presOf" srcId="{33976299-3C20-4FCC-90A4-B641D6C59C0A}" destId="{DB9EAFF6-9D2D-40E1-878C-2B7C749F42C2}" srcOrd="0" destOrd="0" presId="urn:microsoft.com/office/officeart/2005/8/layout/radial2"/>
    <dgm:cxn modelId="{F134FAB7-2E0F-4E89-BA9D-C5E71366C8E3}" srcId="{AF1782BE-550F-43F8-A12F-07578559F4FA}" destId="{A2A14F19-7AAB-40D8-AF3E-50DCDC3E2BA3}" srcOrd="2" destOrd="0" parTransId="{306A6E16-7E4A-4C23-9873-216579DDE3DD}" sibTransId="{FD2EDF4B-7894-422B-A2A6-C29BBF2A56EF}"/>
    <dgm:cxn modelId="{57C62991-17A3-43D5-A556-82744FAEF0D2}" type="presOf" srcId="{7024CE90-1B75-4AC6-A64E-C443B01D8ADE}" destId="{83B26CB1-0810-4B5E-B9DD-3F6AFB7784EA}" srcOrd="0" destOrd="0" presId="urn:microsoft.com/office/officeart/2005/8/layout/radial2"/>
    <dgm:cxn modelId="{17B8B971-3171-4952-940D-11C2F0E0949E}" type="presOf" srcId="{4171CB7D-3692-45A7-B918-D1066CD9B28C}" destId="{86C0839B-FD01-4BAD-A7D2-98505DFFC139}" srcOrd="0" destOrd="0" presId="urn:microsoft.com/office/officeart/2005/8/layout/radial2"/>
    <dgm:cxn modelId="{A4AD377B-BF41-44B3-B787-4C31CAF32692}" type="presOf" srcId="{A2A14F19-7AAB-40D8-AF3E-50DCDC3E2BA3}" destId="{953DF6FE-D4B5-4755-822E-5ED9442353C4}" srcOrd="0" destOrd="0" presId="urn:microsoft.com/office/officeart/2005/8/layout/radial2"/>
    <dgm:cxn modelId="{69D5FEA1-C073-44AD-BBC3-C0F27F726B3B}" type="presParOf" srcId="{6EED259E-B13F-4206-AE53-E95FF3166D0E}" destId="{AA6367E7-EB42-492A-B338-60109E29A2FA}" srcOrd="0" destOrd="0" presId="urn:microsoft.com/office/officeart/2005/8/layout/radial2"/>
    <dgm:cxn modelId="{594432F5-2043-4E5A-BAF4-90C9C8E2A7C0}" type="presParOf" srcId="{AA6367E7-EB42-492A-B338-60109E29A2FA}" destId="{6467D4A6-7289-4D78-B9A4-2530E0757F83}" srcOrd="0" destOrd="0" presId="urn:microsoft.com/office/officeart/2005/8/layout/radial2"/>
    <dgm:cxn modelId="{1EA9DD24-C1FC-4ECD-AE27-451AEACB5A40}" type="presParOf" srcId="{6467D4A6-7289-4D78-B9A4-2530E0757F83}" destId="{F28E0AE2-723E-4424-8BCC-C885604EA5EB}" srcOrd="0" destOrd="0" presId="urn:microsoft.com/office/officeart/2005/8/layout/radial2"/>
    <dgm:cxn modelId="{8F8C0135-A4BE-47A5-9E5F-3E4D635CDB37}" type="presParOf" srcId="{6467D4A6-7289-4D78-B9A4-2530E0757F83}" destId="{2AC8D65F-F3EC-432D-AF2D-36A1A6D20F95}" srcOrd="1" destOrd="0" presId="urn:microsoft.com/office/officeart/2005/8/layout/radial2"/>
    <dgm:cxn modelId="{57C8D769-9426-4A89-AB8E-46F62838C64B}" type="presParOf" srcId="{AA6367E7-EB42-492A-B338-60109E29A2FA}" destId="{83B26CB1-0810-4B5E-B9DD-3F6AFB7784EA}" srcOrd="1" destOrd="0" presId="urn:microsoft.com/office/officeart/2005/8/layout/radial2"/>
    <dgm:cxn modelId="{EE0E9B65-747B-49D9-ABEA-A5F2D791D965}" type="presParOf" srcId="{AA6367E7-EB42-492A-B338-60109E29A2FA}" destId="{07CFB194-51D4-45BC-AFC6-C296F0423EB7}" srcOrd="2" destOrd="0" presId="urn:microsoft.com/office/officeart/2005/8/layout/radial2"/>
    <dgm:cxn modelId="{C1DF787F-44E6-492A-8F06-2F81C7A5A53C}" type="presParOf" srcId="{07CFB194-51D4-45BC-AFC6-C296F0423EB7}" destId="{86C0839B-FD01-4BAD-A7D2-98505DFFC139}" srcOrd="0" destOrd="0" presId="urn:microsoft.com/office/officeart/2005/8/layout/radial2"/>
    <dgm:cxn modelId="{DE614568-744F-4821-B4A3-C2FC9EE15C1F}" type="presParOf" srcId="{07CFB194-51D4-45BC-AFC6-C296F0423EB7}" destId="{7C52205E-2EDE-4C23-A648-99A3E712C1DC}" srcOrd="1" destOrd="0" presId="urn:microsoft.com/office/officeart/2005/8/layout/radial2"/>
    <dgm:cxn modelId="{3527C7F9-99C1-400B-88F8-89E50B8278FC}" type="presParOf" srcId="{AA6367E7-EB42-492A-B338-60109E29A2FA}" destId="{DB9EAFF6-9D2D-40E1-878C-2B7C749F42C2}" srcOrd="3" destOrd="0" presId="urn:microsoft.com/office/officeart/2005/8/layout/radial2"/>
    <dgm:cxn modelId="{8A6646B1-F6CA-466B-A215-48EC23464228}" type="presParOf" srcId="{AA6367E7-EB42-492A-B338-60109E29A2FA}" destId="{66A59AE1-91E4-4A90-9519-BC2A601A21D7}" srcOrd="4" destOrd="0" presId="urn:microsoft.com/office/officeart/2005/8/layout/radial2"/>
    <dgm:cxn modelId="{B6493BC2-7C89-4FA3-A4E3-C7A2689A2794}" type="presParOf" srcId="{66A59AE1-91E4-4A90-9519-BC2A601A21D7}" destId="{3CEF7313-521C-43D5-81D8-1E49506CE7C3}" srcOrd="0" destOrd="0" presId="urn:microsoft.com/office/officeart/2005/8/layout/radial2"/>
    <dgm:cxn modelId="{0492BAC2-44E7-41EF-B3D9-2878D17EFACC}" type="presParOf" srcId="{66A59AE1-91E4-4A90-9519-BC2A601A21D7}" destId="{6E4E836C-C6FB-486B-9CC3-4C421F7C290D}" srcOrd="1" destOrd="0" presId="urn:microsoft.com/office/officeart/2005/8/layout/radial2"/>
    <dgm:cxn modelId="{16057F7D-E3F2-48C0-A191-67535D9F7246}" type="presParOf" srcId="{AA6367E7-EB42-492A-B338-60109E29A2FA}" destId="{3851924B-81E6-4256-8740-5C7C4D6FC6F9}" srcOrd="5" destOrd="0" presId="urn:microsoft.com/office/officeart/2005/8/layout/radial2"/>
    <dgm:cxn modelId="{ABCDDC3C-EF33-42C6-B2EB-E3B87FE0039F}" type="presParOf" srcId="{AA6367E7-EB42-492A-B338-60109E29A2FA}" destId="{9FD21EEB-0D63-4B91-8B0E-14FBCDB636FA}" srcOrd="6" destOrd="0" presId="urn:microsoft.com/office/officeart/2005/8/layout/radial2"/>
    <dgm:cxn modelId="{FD088912-DC90-43F6-99C9-F54C4CFF6677}" type="presParOf" srcId="{9FD21EEB-0D63-4B91-8B0E-14FBCDB636FA}" destId="{953DF6FE-D4B5-4755-822E-5ED9442353C4}" srcOrd="0" destOrd="0" presId="urn:microsoft.com/office/officeart/2005/8/layout/radial2"/>
    <dgm:cxn modelId="{4CAFE89C-CC59-4C3D-A40D-ED77DFCE02AB}" type="presParOf" srcId="{9FD21EEB-0D63-4B91-8B0E-14FBCDB636FA}" destId="{ECBC9223-7795-4306-A883-E901B83F68EC}"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28F3D7-1052-413F-94C5-0CF183D2AAA3}"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zh-CN" altLang="en-US"/>
        </a:p>
      </dgm:t>
    </dgm:pt>
    <dgm:pt modelId="{6B9ED8ED-AF52-47A8-90B0-9DEE7FEDE9BD}">
      <dgm:prSet/>
      <dgm:spPr/>
      <dgm:t>
        <a:bodyPr/>
        <a:lstStyle/>
        <a:p>
          <a:pPr rtl="0"/>
          <a:r>
            <a:rPr lang="zh-CN" smtClean="0"/>
            <a:t>左右对齐的排列方式可使版面平衡、严谨、端正、清晰有序，是目前书籍和报刊设计常用的一种文字排列方法；</a:t>
          </a:r>
          <a:endParaRPr lang="zh-CN"/>
        </a:p>
      </dgm:t>
    </dgm:pt>
    <dgm:pt modelId="{F18B8FDB-B14A-4DF6-8114-9C950BD4E4A2}" type="parTrans" cxnId="{23CE201E-2E5D-4203-8330-EC4ED208C8CB}">
      <dgm:prSet/>
      <dgm:spPr/>
      <dgm:t>
        <a:bodyPr/>
        <a:lstStyle/>
        <a:p>
          <a:endParaRPr lang="zh-CN" altLang="en-US"/>
        </a:p>
      </dgm:t>
    </dgm:pt>
    <dgm:pt modelId="{F323DA79-5CA9-4BB4-B978-F3E689573DA8}" type="sibTrans" cxnId="{23CE201E-2E5D-4203-8330-EC4ED208C8CB}">
      <dgm:prSet/>
      <dgm:spPr/>
      <dgm:t>
        <a:bodyPr/>
        <a:lstStyle/>
        <a:p>
          <a:endParaRPr lang="zh-CN" altLang="en-US"/>
        </a:p>
      </dgm:t>
    </dgm:pt>
    <dgm:pt modelId="{96F579C7-84D4-4B50-A8A4-EB94DA8FE602}">
      <dgm:prSet/>
      <dgm:spPr/>
      <dgm:t>
        <a:bodyPr/>
        <a:lstStyle/>
        <a:p>
          <a:pPr rtl="0"/>
          <a:r>
            <a:rPr lang="zh-CN" smtClean="0"/>
            <a:t>文字以中心为对称轴进行排版，能让人集中视线、从而突出重心，此版面设计整体性较强且视线端正统一；</a:t>
          </a:r>
          <a:endParaRPr lang="zh-CN"/>
        </a:p>
      </dgm:t>
    </dgm:pt>
    <dgm:pt modelId="{14084C6A-CEEA-49C8-A880-51E971DF5E44}" type="parTrans" cxnId="{969BC21E-EB88-4C55-AA1C-0F7C5F447D4D}">
      <dgm:prSet/>
      <dgm:spPr/>
      <dgm:t>
        <a:bodyPr/>
        <a:lstStyle/>
        <a:p>
          <a:endParaRPr lang="zh-CN" altLang="en-US"/>
        </a:p>
      </dgm:t>
    </dgm:pt>
    <dgm:pt modelId="{F0F18D9D-1811-4742-916D-A530CE4F9D5C}" type="sibTrans" cxnId="{969BC21E-EB88-4C55-AA1C-0F7C5F447D4D}">
      <dgm:prSet/>
      <dgm:spPr/>
      <dgm:t>
        <a:bodyPr/>
        <a:lstStyle/>
        <a:p>
          <a:endParaRPr lang="zh-CN" altLang="en-US"/>
        </a:p>
      </dgm:t>
    </dgm:pt>
    <dgm:pt modelId="{51BB1B96-3CAD-4790-B1B5-83E13FFDA9A7}">
      <dgm:prSet/>
      <dgm:spPr/>
      <dgm:t>
        <a:bodyPr/>
        <a:lstStyle/>
        <a:p>
          <a:pPr rtl="0"/>
          <a:r>
            <a:rPr lang="zh-CN" smtClean="0"/>
            <a:t>在文字周围插入图片，使文字在图形边缘随形、随性围绕排列，给人以亲切自然、生动活泼的感觉，具有很强的设计感。 </a:t>
          </a:r>
          <a:endParaRPr lang="zh-CN"/>
        </a:p>
      </dgm:t>
    </dgm:pt>
    <dgm:pt modelId="{2128743E-1E76-4355-BD1F-F35FD1756094}" type="parTrans" cxnId="{175B1180-CA97-4BE4-9F81-8C4CE4950307}">
      <dgm:prSet/>
      <dgm:spPr/>
      <dgm:t>
        <a:bodyPr/>
        <a:lstStyle/>
        <a:p>
          <a:endParaRPr lang="zh-CN" altLang="en-US"/>
        </a:p>
      </dgm:t>
    </dgm:pt>
    <dgm:pt modelId="{398CB4DC-32D7-4707-915E-A93A054D37B1}" type="sibTrans" cxnId="{175B1180-CA97-4BE4-9F81-8C4CE4950307}">
      <dgm:prSet/>
      <dgm:spPr/>
      <dgm:t>
        <a:bodyPr/>
        <a:lstStyle/>
        <a:p>
          <a:endParaRPr lang="zh-CN" altLang="en-US"/>
        </a:p>
      </dgm:t>
    </dgm:pt>
    <dgm:pt modelId="{7CE573A5-7531-4EBD-8DDF-97202ABBC1E5}" type="pres">
      <dgm:prSet presAssocID="{0A28F3D7-1052-413F-94C5-0CF183D2AAA3}" presName="linear" presStyleCnt="0">
        <dgm:presLayoutVars>
          <dgm:animLvl val="lvl"/>
          <dgm:resizeHandles val="exact"/>
        </dgm:presLayoutVars>
      </dgm:prSet>
      <dgm:spPr/>
    </dgm:pt>
    <dgm:pt modelId="{86D0C06B-F870-424E-BF6C-B7819F2515D2}" type="pres">
      <dgm:prSet presAssocID="{6B9ED8ED-AF52-47A8-90B0-9DEE7FEDE9BD}" presName="parentText" presStyleLbl="node1" presStyleIdx="0" presStyleCnt="3">
        <dgm:presLayoutVars>
          <dgm:chMax val="0"/>
          <dgm:bulletEnabled val="1"/>
        </dgm:presLayoutVars>
      </dgm:prSet>
      <dgm:spPr/>
    </dgm:pt>
    <dgm:pt modelId="{BC9C0794-407C-41ED-8A59-1B85969334A4}" type="pres">
      <dgm:prSet presAssocID="{F323DA79-5CA9-4BB4-B978-F3E689573DA8}" presName="spacer" presStyleCnt="0"/>
      <dgm:spPr/>
    </dgm:pt>
    <dgm:pt modelId="{AFCA247F-2842-47AD-9900-9635AFD31881}" type="pres">
      <dgm:prSet presAssocID="{96F579C7-84D4-4B50-A8A4-EB94DA8FE602}" presName="parentText" presStyleLbl="node1" presStyleIdx="1" presStyleCnt="3">
        <dgm:presLayoutVars>
          <dgm:chMax val="0"/>
          <dgm:bulletEnabled val="1"/>
        </dgm:presLayoutVars>
      </dgm:prSet>
      <dgm:spPr/>
    </dgm:pt>
    <dgm:pt modelId="{3CAF55B8-5F5D-4362-9920-A3DA207342E8}" type="pres">
      <dgm:prSet presAssocID="{F0F18D9D-1811-4742-916D-A530CE4F9D5C}" presName="spacer" presStyleCnt="0"/>
      <dgm:spPr/>
    </dgm:pt>
    <dgm:pt modelId="{B5F4CBC6-58C5-4AE7-806F-C6A47EB46EF9}" type="pres">
      <dgm:prSet presAssocID="{51BB1B96-3CAD-4790-B1B5-83E13FFDA9A7}" presName="parentText" presStyleLbl="node1" presStyleIdx="2" presStyleCnt="3">
        <dgm:presLayoutVars>
          <dgm:chMax val="0"/>
          <dgm:bulletEnabled val="1"/>
        </dgm:presLayoutVars>
      </dgm:prSet>
      <dgm:spPr/>
    </dgm:pt>
  </dgm:ptLst>
  <dgm:cxnLst>
    <dgm:cxn modelId="{22D90771-5F47-4162-A8C9-DEA3FD71B4CE}" type="presOf" srcId="{96F579C7-84D4-4B50-A8A4-EB94DA8FE602}" destId="{AFCA247F-2842-47AD-9900-9635AFD31881}" srcOrd="0" destOrd="0" presId="urn:microsoft.com/office/officeart/2005/8/layout/vList2"/>
    <dgm:cxn modelId="{0D0BABA3-CDD9-4526-967D-04EBCE7988CD}" type="presOf" srcId="{0A28F3D7-1052-413F-94C5-0CF183D2AAA3}" destId="{7CE573A5-7531-4EBD-8DDF-97202ABBC1E5}" srcOrd="0" destOrd="0" presId="urn:microsoft.com/office/officeart/2005/8/layout/vList2"/>
    <dgm:cxn modelId="{93853EAD-9BDF-47A0-888C-3A132A845D0E}" type="presOf" srcId="{6B9ED8ED-AF52-47A8-90B0-9DEE7FEDE9BD}" destId="{86D0C06B-F870-424E-BF6C-B7819F2515D2}" srcOrd="0" destOrd="0" presId="urn:microsoft.com/office/officeart/2005/8/layout/vList2"/>
    <dgm:cxn modelId="{175B1180-CA97-4BE4-9F81-8C4CE4950307}" srcId="{0A28F3D7-1052-413F-94C5-0CF183D2AAA3}" destId="{51BB1B96-3CAD-4790-B1B5-83E13FFDA9A7}" srcOrd="2" destOrd="0" parTransId="{2128743E-1E76-4355-BD1F-F35FD1756094}" sibTransId="{398CB4DC-32D7-4707-915E-A93A054D37B1}"/>
    <dgm:cxn modelId="{23CE201E-2E5D-4203-8330-EC4ED208C8CB}" srcId="{0A28F3D7-1052-413F-94C5-0CF183D2AAA3}" destId="{6B9ED8ED-AF52-47A8-90B0-9DEE7FEDE9BD}" srcOrd="0" destOrd="0" parTransId="{F18B8FDB-B14A-4DF6-8114-9C950BD4E4A2}" sibTransId="{F323DA79-5CA9-4BB4-B978-F3E689573DA8}"/>
    <dgm:cxn modelId="{366FC286-9327-40A8-8B0F-3B8705F02784}" type="presOf" srcId="{51BB1B96-3CAD-4790-B1B5-83E13FFDA9A7}" destId="{B5F4CBC6-58C5-4AE7-806F-C6A47EB46EF9}" srcOrd="0" destOrd="0" presId="urn:microsoft.com/office/officeart/2005/8/layout/vList2"/>
    <dgm:cxn modelId="{969BC21E-EB88-4C55-AA1C-0F7C5F447D4D}" srcId="{0A28F3D7-1052-413F-94C5-0CF183D2AAA3}" destId="{96F579C7-84D4-4B50-A8A4-EB94DA8FE602}" srcOrd="1" destOrd="0" parTransId="{14084C6A-CEEA-49C8-A880-51E971DF5E44}" sibTransId="{F0F18D9D-1811-4742-916D-A530CE4F9D5C}"/>
    <dgm:cxn modelId="{F471B866-A2DA-44A2-9584-FCAC09AF8B99}" type="presParOf" srcId="{7CE573A5-7531-4EBD-8DDF-97202ABBC1E5}" destId="{86D0C06B-F870-424E-BF6C-B7819F2515D2}" srcOrd="0" destOrd="0" presId="urn:microsoft.com/office/officeart/2005/8/layout/vList2"/>
    <dgm:cxn modelId="{048D7611-9971-4D97-A1D0-83A878DCA2CB}" type="presParOf" srcId="{7CE573A5-7531-4EBD-8DDF-97202ABBC1E5}" destId="{BC9C0794-407C-41ED-8A59-1B85969334A4}" srcOrd="1" destOrd="0" presId="urn:microsoft.com/office/officeart/2005/8/layout/vList2"/>
    <dgm:cxn modelId="{9B2980C9-85A4-421E-9283-8873913BE66D}" type="presParOf" srcId="{7CE573A5-7531-4EBD-8DDF-97202ABBC1E5}" destId="{AFCA247F-2842-47AD-9900-9635AFD31881}" srcOrd="2" destOrd="0" presId="urn:microsoft.com/office/officeart/2005/8/layout/vList2"/>
    <dgm:cxn modelId="{A8273B7E-1084-43EC-863D-242302CD6B9E}" type="presParOf" srcId="{7CE573A5-7531-4EBD-8DDF-97202ABBC1E5}" destId="{3CAF55B8-5F5D-4362-9920-A3DA207342E8}" srcOrd="3" destOrd="0" presId="urn:microsoft.com/office/officeart/2005/8/layout/vList2"/>
    <dgm:cxn modelId="{4D109F4E-B803-4BD9-A2B6-8B92E404503C}" type="presParOf" srcId="{7CE573A5-7531-4EBD-8DDF-97202ABBC1E5}" destId="{B5F4CBC6-58C5-4AE7-806F-C6A47EB46EF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C6524FE-12FC-4E22-A40C-4FFF0CBA9786}"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zh-CN" altLang="en-US"/>
        </a:p>
      </dgm:t>
    </dgm:pt>
    <dgm:pt modelId="{EE000FC7-4381-4E5F-9439-B4066300015B}">
      <dgm:prSet/>
      <dgm:spPr/>
      <dgm:t>
        <a:bodyPr/>
        <a:lstStyle/>
        <a:p>
          <a:pPr rtl="0"/>
          <a:r>
            <a:rPr lang="zh-CN" smtClean="0"/>
            <a:t>宋体</a:t>
          </a:r>
          <a:endParaRPr lang="zh-CN"/>
        </a:p>
      </dgm:t>
    </dgm:pt>
    <dgm:pt modelId="{F24BD668-0DA6-4D6D-8B05-C2DBDE90CA01}" type="parTrans" cxnId="{D06EBE8A-A31A-4EDA-854E-51005F354431}">
      <dgm:prSet/>
      <dgm:spPr/>
      <dgm:t>
        <a:bodyPr/>
        <a:lstStyle/>
        <a:p>
          <a:endParaRPr lang="zh-CN" altLang="en-US"/>
        </a:p>
      </dgm:t>
    </dgm:pt>
    <dgm:pt modelId="{AD819432-9BF5-49A6-A89F-44DA3B1FF2A3}" type="sibTrans" cxnId="{D06EBE8A-A31A-4EDA-854E-51005F354431}">
      <dgm:prSet/>
      <dgm:spPr/>
      <dgm:t>
        <a:bodyPr/>
        <a:lstStyle/>
        <a:p>
          <a:endParaRPr lang="zh-CN" altLang="en-US"/>
        </a:p>
      </dgm:t>
    </dgm:pt>
    <dgm:pt modelId="{E538413D-CF2F-4290-A98C-151953DAD167}">
      <dgm:prSet/>
      <dgm:spPr/>
      <dgm:t>
        <a:bodyPr/>
        <a:lstStyle/>
        <a:p>
          <a:pPr rtl="0"/>
          <a:r>
            <a:rPr lang="zh-CN" smtClean="0"/>
            <a:t>仿宋体</a:t>
          </a:r>
          <a:endParaRPr lang="zh-CN"/>
        </a:p>
      </dgm:t>
    </dgm:pt>
    <dgm:pt modelId="{2C67592D-3454-41B2-9F82-5D2EF118F6B3}" type="parTrans" cxnId="{3ECAD64A-EE32-458D-AC2C-758C2C5CA521}">
      <dgm:prSet/>
      <dgm:spPr/>
      <dgm:t>
        <a:bodyPr/>
        <a:lstStyle/>
        <a:p>
          <a:endParaRPr lang="zh-CN" altLang="en-US"/>
        </a:p>
      </dgm:t>
    </dgm:pt>
    <dgm:pt modelId="{FDBA17D9-FEF7-4533-98B6-9C663A68D9D4}" type="sibTrans" cxnId="{3ECAD64A-EE32-458D-AC2C-758C2C5CA521}">
      <dgm:prSet/>
      <dgm:spPr/>
      <dgm:t>
        <a:bodyPr/>
        <a:lstStyle/>
        <a:p>
          <a:endParaRPr lang="zh-CN" altLang="en-US"/>
        </a:p>
      </dgm:t>
    </dgm:pt>
    <dgm:pt modelId="{FEC86B72-4525-48EF-8D66-9B0AB1175D17}">
      <dgm:prSet/>
      <dgm:spPr/>
      <dgm:t>
        <a:bodyPr/>
        <a:lstStyle/>
        <a:p>
          <a:pPr rtl="0"/>
          <a:r>
            <a:rPr lang="zh-CN" smtClean="0"/>
            <a:t>黑体</a:t>
          </a:r>
          <a:endParaRPr lang="zh-CN"/>
        </a:p>
      </dgm:t>
    </dgm:pt>
    <dgm:pt modelId="{82857D1F-251B-42B3-B8C1-1F37AE2F4066}" type="parTrans" cxnId="{8B6C7853-592E-4290-9000-63AB91A5F928}">
      <dgm:prSet/>
      <dgm:spPr/>
      <dgm:t>
        <a:bodyPr/>
        <a:lstStyle/>
        <a:p>
          <a:endParaRPr lang="zh-CN" altLang="en-US"/>
        </a:p>
      </dgm:t>
    </dgm:pt>
    <dgm:pt modelId="{C8682C5C-32A1-4477-8ACE-AD89C4CDE62B}" type="sibTrans" cxnId="{8B6C7853-592E-4290-9000-63AB91A5F928}">
      <dgm:prSet/>
      <dgm:spPr/>
      <dgm:t>
        <a:bodyPr/>
        <a:lstStyle/>
        <a:p>
          <a:endParaRPr lang="zh-CN" altLang="en-US"/>
        </a:p>
      </dgm:t>
    </dgm:pt>
    <dgm:pt modelId="{A493576C-259F-4EC4-8609-280398D69611}">
      <dgm:prSet/>
      <dgm:spPr/>
      <dgm:t>
        <a:bodyPr/>
        <a:lstStyle/>
        <a:p>
          <a:pPr rtl="0"/>
          <a:r>
            <a:rPr lang="zh-CN" dirty="0" smtClean="0"/>
            <a:t>楷体</a:t>
          </a:r>
          <a:endParaRPr lang="zh-CN" dirty="0"/>
        </a:p>
      </dgm:t>
    </dgm:pt>
    <dgm:pt modelId="{14BD0B55-0429-431F-9BF1-6CF76D72DA93}" type="parTrans" cxnId="{BD15EE24-0B0B-4DF1-AB8A-13E88DDDDE9E}">
      <dgm:prSet/>
      <dgm:spPr/>
      <dgm:t>
        <a:bodyPr/>
        <a:lstStyle/>
        <a:p>
          <a:endParaRPr lang="zh-CN" altLang="en-US"/>
        </a:p>
      </dgm:t>
    </dgm:pt>
    <dgm:pt modelId="{EB6B40C5-993E-4C22-9BC6-567D21D994A7}" type="sibTrans" cxnId="{BD15EE24-0B0B-4DF1-AB8A-13E88DDDDE9E}">
      <dgm:prSet/>
      <dgm:spPr/>
      <dgm:t>
        <a:bodyPr/>
        <a:lstStyle/>
        <a:p>
          <a:endParaRPr lang="zh-CN" altLang="en-US"/>
        </a:p>
      </dgm:t>
    </dgm:pt>
    <dgm:pt modelId="{C493929E-943D-4946-AB18-16A548932FD2}" type="pres">
      <dgm:prSet presAssocID="{0C6524FE-12FC-4E22-A40C-4FFF0CBA9786}" presName="compositeShape" presStyleCnt="0">
        <dgm:presLayoutVars>
          <dgm:dir/>
          <dgm:resizeHandles/>
        </dgm:presLayoutVars>
      </dgm:prSet>
      <dgm:spPr/>
    </dgm:pt>
    <dgm:pt modelId="{F35F05F9-D8B3-4250-8EDC-C21EC901C06C}" type="pres">
      <dgm:prSet presAssocID="{0C6524FE-12FC-4E22-A40C-4FFF0CBA9786}" presName="pyramid" presStyleLbl="node1" presStyleIdx="0" presStyleCnt="1" custScaleX="124729"/>
      <dgm:spPr/>
    </dgm:pt>
    <dgm:pt modelId="{7BDAE36E-1A4F-4877-AC1C-04CFB692681B}" type="pres">
      <dgm:prSet presAssocID="{0C6524FE-12FC-4E22-A40C-4FFF0CBA9786}" presName="theList" presStyleCnt="0"/>
      <dgm:spPr/>
    </dgm:pt>
    <dgm:pt modelId="{F286443A-6DC8-48DF-BA7D-7B08A0FABAA6}" type="pres">
      <dgm:prSet presAssocID="{EE000FC7-4381-4E5F-9439-B4066300015B}" presName="aNode" presStyleLbl="fgAcc1" presStyleIdx="0" presStyleCnt="4">
        <dgm:presLayoutVars>
          <dgm:bulletEnabled val="1"/>
        </dgm:presLayoutVars>
      </dgm:prSet>
      <dgm:spPr/>
    </dgm:pt>
    <dgm:pt modelId="{36A20DA3-E337-4E48-8336-52C6661E93A7}" type="pres">
      <dgm:prSet presAssocID="{EE000FC7-4381-4E5F-9439-B4066300015B}" presName="aSpace" presStyleCnt="0"/>
      <dgm:spPr/>
    </dgm:pt>
    <dgm:pt modelId="{4B024C3A-1F6C-4B74-A94A-960F3A1A43C6}" type="pres">
      <dgm:prSet presAssocID="{E538413D-CF2F-4290-A98C-151953DAD167}" presName="aNode" presStyleLbl="fgAcc1" presStyleIdx="1" presStyleCnt="4">
        <dgm:presLayoutVars>
          <dgm:bulletEnabled val="1"/>
        </dgm:presLayoutVars>
      </dgm:prSet>
      <dgm:spPr/>
    </dgm:pt>
    <dgm:pt modelId="{15637FC6-B15C-4381-8D4B-35EDDC3D5E0E}" type="pres">
      <dgm:prSet presAssocID="{E538413D-CF2F-4290-A98C-151953DAD167}" presName="aSpace" presStyleCnt="0"/>
      <dgm:spPr/>
    </dgm:pt>
    <dgm:pt modelId="{F8EFBC39-C77C-411B-B1BB-AC447DB7E4AF}" type="pres">
      <dgm:prSet presAssocID="{FEC86B72-4525-48EF-8D66-9B0AB1175D17}" presName="aNode" presStyleLbl="fgAcc1" presStyleIdx="2" presStyleCnt="4">
        <dgm:presLayoutVars>
          <dgm:bulletEnabled val="1"/>
        </dgm:presLayoutVars>
      </dgm:prSet>
      <dgm:spPr/>
    </dgm:pt>
    <dgm:pt modelId="{8C444E4C-92FC-4768-A2C2-C2D81E204829}" type="pres">
      <dgm:prSet presAssocID="{FEC86B72-4525-48EF-8D66-9B0AB1175D17}" presName="aSpace" presStyleCnt="0"/>
      <dgm:spPr/>
    </dgm:pt>
    <dgm:pt modelId="{B47D7B06-1154-40F9-9242-47CEE41663C7}" type="pres">
      <dgm:prSet presAssocID="{A493576C-259F-4EC4-8609-280398D69611}" presName="aNode" presStyleLbl="fgAcc1" presStyleIdx="3" presStyleCnt="4">
        <dgm:presLayoutVars>
          <dgm:bulletEnabled val="1"/>
        </dgm:presLayoutVars>
      </dgm:prSet>
      <dgm:spPr/>
    </dgm:pt>
    <dgm:pt modelId="{E2EAF3F0-2BB6-458E-A700-E99E1DB63EDA}" type="pres">
      <dgm:prSet presAssocID="{A493576C-259F-4EC4-8609-280398D69611}" presName="aSpace" presStyleCnt="0"/>
      <dgm:spPr/>
    </dgm:pt>
  </dgm:ptLst>
  <dgm:cxnLst>
    <dgm:cxn modelId="{8B6C7853-592E-4290-9000-63AB91A5F928}" srcId="{0C6524FE-12FC-4E22-A40C-4FFF0CBA9786}" destId="{FEC86B72-4525-48EF-8D66-9B0AB1175D17}" srcOrd="2" destOrd="0" parTransId="{82857D1F-251B-42B3-B8C1-1F37AE2F4066}" sibTransId="{C8682C5C-32A1-4477-8ACE-AD89C4CDE62B}"/>
    <dgm:cxn modelId="{D06EBE8A-A31A-4EDA-854E-51005F354431}" srcId="{0C6524FE-12FC-4E22-A40C-4FFF0CBA9786}" destId="{EE000FC7-4381-4E5F-9439-B4066300015B}" srcOrd="0" destOrd="0" parTransId="{F24BD668-0DA6-4D6D-8B05-C2DBDE90CA01}" sibTransId="{AD819432-9BF5-49A6-A89F-44DA3B1FF2A3}"/>
    <dgm:cxn modelId="{1258726C-B833-45A6-A6AC-2DA8C4497D81}" type="presOf" srcId="{E538413D-CF2F-4290-A98C-151953DAD167}" destId="{4B024C3A-1F6C-4B74-A94A-960F3A1A43C6}" srcOrd="0" destOrd="0" presId="urn:microsoft.com/office/officeart/2005/8/layout/pyramid2"/>
    <dgm:cxn modelId="{E4EB4CE0-F146-43C9-A80C-A9D73C9311D6}" type="presOf" srcId="{0C6524FE-12FC-4E22-A40C-4FFF0CBA9786}" destId="{C493929E-943D-4946-AB18-16A548932FD2}" srcOrd="0" destOrd="0" presId="urn:microsoft.com/office/officeart/2005/8/layout/pyramid2"/>
    <dgm:cxn modelId="{3ECAD64A-EE32-458D-AC2C-758C2C5CA521}" srcId="{0C6524FE-12FC-4E22-A40C-4FFF0CBA9786}" destId="{E538413D-CF2F-4290-A98C-151953DAD167}" srcOrd="1" destOrd="0" parTransId="{2C67592D-3454-41B2-9F82-5D2EF118F6B3}" sibTransId="{FDBA17D9-FEF7-4533-98B6-9C663A68D9D4}"/>
    <dgm:cxn modelId="{7E602423-C3F1-4C3B-A8AD-28BC40529A77}" type="presOf" srcId="{EE000FC7-4381-4E5F-9439-B4066300015B}" destId="{F286443A-6DC8-48DF-BA7D-7B08A0FABAA6}" srcOrd="0" destOrd="0" presId="urn:microsoft.com/office/officeart/2005/8/layout/pyramid2"/>
    <dgm:cxn modelId="{BD15EE24-0B0B-4DF1-AB8A-13E88DDDDE9E}" srcId="{0C6524FE-12FC-4E22-A40C-4FFF0CBA9786}" destId="{A493576C-259F-4EC4-8609-280398D69611}" srcOrd="3" destOrd="0" parTransId="{14BD0B55-0429-431F-9BF1-6CF76D72DA93}" sibTransId="{EB6B40C5-993E-4C22-9BC6-567D21D994A7}"/>
    <dgm:cxn modelId="{B4F6D7DD-E66E-470A-ACD7-409002EE3D0A}" type="presOf" srcId="{FEC86B72-4525-48EF-8D66-9B0AB1175D17}" destId="{F8EFBC39-C77C-411B-B1BB-AC447DB7E4AF}" srcOrd="0" destOrd="0" presId="urn:microsoft.com/office/officeart/2005/8/layout/pyramid2"/>
    <dgm:cxn modelId="{652B85D0-FE51-4EB4-919F-D9D9E65F7A07}" type="presOf" srcId="{A493576C-259F-4EC4-8609-280398D69611}" destId="{B47D7B06-1154-40F9-9242-47CEE41663C7}" srcOrd="0" destOrd="0" presId="urn:microsoft.com/office/officeart/2005/8/layout/pyramid2"/>
    <dgm:cxn modelId="{7118F6D1-95B9-46BA-98B0-44C51F1C456C}" type="presParOf" srcId="{C493929E-943D-4946-AB18-16A548932FD2}" destId="{F35F05F9-D8B3-4250-8EDC-C21EC901C06C}" srcOrd="0" destOrd="0" presId="urn:microsoft.com/office/officeart/2005/8/layout/pyramid2"/>
    <dgm:cxn modelId="{B1F2AF69-3357-4045-8133-9010849F4399}" type="presParOf" srcId="{C493929E-943D-4946-AB18-16A548932FD2}" destId="{7BDAE36E-1A4F-4877-AC1C-04CFB692681B}" srcOrd="1" destOrd="0" presId="urn:microsoft.com/office/officeart/2005/8/layout/pyramid2"/>
    <dgm:cxn modelId="{03159C59-93B0-4CF2-AC6B-C3316EFB9F98}" type="presParOf" srcId="{7BDAE36E-1A4F-4877-AC1C-04CFB692681B}" destId="{F286443A-6DC8-48DF-BA7D-7B08A0FABAA6}" srcOrd="0" destOrd="0" presId="urn:microsoft.com/office/officeart/2005/8/layout/pyramid2"/>
    <dgm:cxn modelId="{F388EF7A-E680-4F9D-95BB-4665D04250B5}" type="presParOf" srcId="{7BDAE36E-1A4F-4877-AC1C-04CFB692681B}" destId="{36A20DA3-E337-4E48-8336-52C6661E93A7}" srcOrd="1" destOrd="0" presId="urn:microsoft.com/office/officeart/2005/8/layout/pyramid2"/>
    <dgm:cxn modelId="{01809DA5-6694-4EE7-9E48-A6F53F8A36EA}" type="presParOf" srcId="{7BDAE36E-1A4F-4877-AC1C-04CFB692681B}" destId="{4B024C3A-1F6C-4B74-A94A-960F3A1A43C6}" srcOrd="2" destOrd="0" presId="urn:microsoft.com/office/officeart/2005/8/layout/pyramid2"/>
    <dgm:cxn modelId="{13DCD84D-8F38-4CB7-872E-E8A8C1CBFC4B}" type="presParOf" srcId="{7BDAE36E-1A4F-4877-AC1C-04CFB692681B}" destId="{15637FC6-B15C-4381-8D4B-35EDDC3D5E0E}" srcOrd="3" destOrd="0" presId="urn:microsoft.com/office/officeart/2005/8/layout/pyramid2"/>
    <dgm:cxn modelId="{488C85BF-6BEE-43B7-841C-62D06CB3C2F5}" type="presParOf" srcId="{7BDAE36E-1A4F-4877-AC1C-04CFB692681B}" destId="{F8EFBC39-C77C-411B-B1BB-AC447DB7E4AF}" srcOrd="4" destOrd="0" presId="urn:microsoft.com/office/officeart/2005/8/layout/pyramid2"/>
    <dgm:cxn modelId="{DBA18EDB-C04A-48CF-A44E-0949D010B86F}" type="presParOf" srcId="{7BDAE36E-1A4F-4877-AC1C-04CFB692681B}" destId="{8C444E4C-92FC-4768-A2C2-C2D81E204829}" srcOrd="5" destOrd="0" presId="urn:microsoft.com/office/officeart/2005/8/layout/pyramid2"/>
    <dgm:cxn modelId="{2D101968-0F37-4430-A1A1-F68D61C4966F}" type="presParOf" srcId="{7BDAE36E-1A4F-4877-AC1C-04CFB692681B}" destId="{B47D7B06-1154-40F9-9242-47CEE41663C7}" srcOrd="6" destOrd="0" presId="urn:microsoft.com/office/officeart/2005/8/layout/pyramid2"/>
    <dgm:cxn modelId="{949DA9DA-7D18-4FBC-9F53-513491C85F7D}" type="presParOf" srcId="{7BDAE36E-1A4F-4877-AC1C-04CFB692681B}" destId="{E2EAF3F0-2BB6-458E-A700-E99E1DB63EDA}"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F98B8-62E5-4EB6-970D-29050F460AD6}">
      <dsp:nvSpPr>
        <dsp:cNvPr id="0" name=""/>
        <dsp:cNvSpPr/>
      </dsp:nvSpPr>
      <dsp:spPr>
        <a:xfrm>
          <a:off x="0" y="1494678"/>
          <a:ext cx="8446179" cy="996388"/>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EA64DE7-12A7-4651-9888-A0DD3AA1C40B}">
      <dsp:nvSpPr>
        <dsp:cNvPr id="0" name=""/>
        <dsp:cNvSpPr/>
      </dsp:nvSpPr>
      <dsp:spPr>
        <a:xfrm>
          <a:off x="92" y="0"/>
          <a:ext cx="3707988" cy="15942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b" anchorCtr="0">
          <a:noAutofit/>
        </a:bodyPr>
        <a:lstStyle/>
        <a:p>
          <a:pPr lvl="0" algn="l" defTabSz="755650" rtl="0">
            <a:lnSpc>
              <a:spcPct val="90000"/>
            </a:lnSpc>
            <a:spcBef>
              <a:spcPct val="0"/>
            </a:spcBef>
            <a:spcAft>
              <a:spcPct val="35000"/>
            </a:spcAft>
          </a:pPr>
          <a:r>
            <a:rPr lang="zh-CN" sz="1700" kern="1200" dirty="0" smtClean="0"/>
            <a:t>文字能使人身心愉快，获得良好的心理感应；作者为满足思想主题的表达要求，个性化突出文字设计，给人以别开生面的视觉享受。</a:t>
          </a:r>
          <a:endParaRPr lang="zh-CN" sz="1700" kern="1200" dirty="0"/>
        </a:p>
      </dsp:txBody>
      <dsp:txXfrm>
        <a:off x="92" y="0"/>
        <a:ext cx="3707988" cy="1594298"/>
      </dsp:txXfrm>
    </dsp:sp>
    <dsp:sp modelId="{62D54C3B-E5D3-4DB5-8CAB-EAA436E8A2D8}">
      <dsp:nvSpPr>
        <dsp:cNvPr id="0" name=""/>
        <dsp:cNvSpPr/>
      </dsp:nvSpPr>
      <dsp:spPr>
        <a:xfrm>
          <a:off x="1654799" y="1793585"/>
          <a:ext cx="398574" cy="398574"/>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312269-9935-4BDF-8FAD-D42A2BBF7B26}">
      <dsp:nvSpPr>
        <dsp:cNvPr id="0" name=""/>
        <dsp:cNvSpPr/>
      </dsp:nvSpPr>
      <dsp:spPr>
        <a:xfrm>
          <a:off x="3893480" y="2391447"/>
          <a:ext cx="3707988" cy="15942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t" anchorCtr="0">
          <a:noAutofit/>
        </a:bodyPr>
        <a:lstStyle/>
        <a:p>
          <a:pPr lvl="0" algn="ctr" defTabSz="755650" rtl="0">
            <a:lnSpc>
              <a:spcPct val="90000"/>
            </a:lnSpc>
            <a:spcBef>
              <a:spcPct val="0"/>
            </a:spcBef>
            <a:spcAft>
              <a:spcPct val="35000"/>
            </a:spcAft>
          </a:pPr>
          <a:r>
            <a:rPr lang="zh-CN" sz="1700" kern="1200" dirty="0" smtClean="0"/>
            <a:t>在设计的过程当中，应从字的形态基本特征与创新性组合上入收，不断调整和琢磨，使其外部形态和设计调满足作品内涵和人们审美的愉悦感受。</a:t>
          </a:r>
          <a:endParaRPr lang="zh-CN" sz="1700" kern="1200" dirty="0"/>
        </a:p>
      </dsp:txBody>
      <dsp:txXfrm>
        <a:off x="3893480" y="2391447"/>
        <a:ext cx="3707988" cy="1594298"/>
      </dsp:txXfrm>
    </dsp:sp>
    <dsp:sp modelId="{4D9A6C18-5C74-4DE2-A351-FD1F0AE88091}">
      <dsp:nvSpPr>
        <dsp:cNvPr id="0" name=""/>
        <dsp:cNvSpPr/>
      </dsp:nvSpPr>
      <dsp:spPr>
        <a:xfrm>
          <a:off x="5548186" y="1793585"/>
          <a:ext cx="398574" cy="398574"/>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51924B-81E6-4256-8740-5C7C4D6FC6F9}">
      <dsp:nvSpPr>
        <dsp:cNvPr id="0" name=""/>
        <dsp:cNvSpPr/>
      </dsp:nvSpPr>
      <dsp:spPr>
        <a:xfrm rot="2562596">
          <a:off x="1554354" y="2729521"/>
          <a:ext cx="590908" cy="64335"/>
        </a:xfrm>
        <a:custGeom>
          <a:avLst/>
          <a:gdLst/>
          <a:ahLst/>
          <a:cxnLst/>
          <a:rect l="0" t="0" r="0" b="0"/>
          <a:pathLst>
            <a:path>
              <a:moveTo>
                <a:pt x="0" y="32167"/>
              </a:moveTo>
              <a:lnTo>
                <a:pt x="590908" y="32167"/>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9EAFF6-9D2D-40E1-878C-2B7C749F42C2}">
      <dsp:nvSpPr>
        <dsp:cNvPr id="0" name=""/>
        <dsp:cNvSpPr/>
      </dsp:nvSpPr>
      <dsp:spPr>
        <a:xfrm>
          <a:off x="1632710" y="1922104"/>
          <a:ext cx="657202" cy="64335"/>
        </a:xfrm>
        <a:custGeom>
          <a:avLst/>
          <a:gdLst/>
          <a:ahLst/>
          <a:cxnLst/>
          <a:rect l="0" t="0" r="0" b="0"/>
          <a:pathLst>
            <a:path>
              <a:moveTo>
                <a:pt x="0" y="32167"/>
              </a:moveTo>
              <a:lnTo>
                <a:pt x="657202" y="32167"/>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B26CB1-0810-4B5E-B9DD-3F6AFB7784EA}">
      <dsp:nvSpPr>
        <dsp:cNvPr id="0" name=""/>
        <dsp:cNvSpPr/>
      </dsp:nvSpPr>
      <dsp:spPr>
        <a:xfrm rot="19037404">
          <a:off x="1554354" y="1114686"/>
          <a:ext cx="590908" cy="64335"/>
        </a:xfrm>
        <a:custGeom>
          <a:avLst/>
          <a:gdLst/>
          <a:ahLst/>
          <a:cxnLst/>
          <a:rect l="0" t="0" r="0" b="0"/>
          <a:pathLst>
            <a:path>
              <a:moveTo>
                <a:pt x="0" y="32167"/>
              </a:moveTo>
              <a:lnTo>
                <a:pt x="590908" y="32167"/>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C8D65F-F3EC-432D-AF2D-36A1A6D20F95}">
      <dsp:nvSpPr>
        <dsp:cNvPr id="0" name=""/>
        <dsp:cNvSpPr/>
      </dsp:nvSpPr>
      <dsp:spPr>
        <a:xfrm>
          <a:off x="35714" y="1014862"/>
          <a:ext cx="1878818" cy="1878818"/>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6000" b="-16000"/>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C0839B-FD01-4BAD-A7D2-98505DFFC139}">
      <dsp:nvSpPr>
        <dsp:cNvPr id="0" name=""/>
        <dsp:cNvSpPr/>
      </dsp:nvSpPr>
      <dsp:spPr>
        <a:xfrm>
          <a:off x="1917427" y="493"/>
          <a:ext cx="1127290" cy="1127290"/>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zh-CN" sz="2300" kern="1200" smtClean="0"/>
            <a:t>左右对齐</a:t>
          </a:r>
          <a:endParaRPr lang="zh-CN" sz="2300" kern="1200"/>
        </a:p>
      </dsp:txBody>
      <dsp:txXfrm>
        <a:off x="2082515" y="165581"/>
        <a:ext cx="797114" cy="797114"/>
      </dsp:txXfrm>
    </dsp:sp>
    <dsp:sp modelId="{3CEF7313-521C-43D5-81D8-1E49506CE7C3}">
      <dsp:nvSpPr>
        <dsp:cNvPr id="0" name=""/>
        <dsp:cNvSpPr/>
      </dsp:nvSpPr>
      <dsp:spPr>
        <a:xfrm>
          <a:off x="2289912" y="1390626"/>
          <a:ext cx="1127290" cy="1127290"/>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zh-CN" sz="2300" kern="1200" smtClean="0"/>
            <a:t>中心对齐</a:t>
          </a:r>
          <a:endParaRPr lang="zh-CN" sz="2300" kern="1200"/>
        </a:p>
      </dsp:txBody>
      <dsp:txXfrm>
        <a:off x="2455000" y="1555714"/>
        <a:ext cx="797114" cy="797114"/>
      </dsp:txXfrm>
    </dsp:sp>
    <dsp:sp modelId="{953DF6FE-D4B5-4755-822E-5ED9442353C4}">
      <dsp:nvSpPr>
        <dsp:cNvPr id="0" name=""/>
        <dsp:cNvSpPr/>
      </dsp:nvSpPr>
      <dsp:spPr>
        <a:xfrm>
          <a:off x="1917427" y="2780760"/>
          <a:ext cx="1127290" cy="1127290"/>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zh-CN" sz="2300" kern="1200" smtClean="0"/>
            <a:t>图文穿插</a:t>
          </a:r>
          <a:endParaRPr lang="zh-CN" sz="2300" kern="1200"/>
        </a:p>
      </dsp:txBody>
      <dsp:txXfrm>
        <a:off x="2082515" y="2945848"/>
        <a:ext cx="797114" cy="7971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D0C06B-F870-424E-BF6C-B7819F2515D2}">
      <dsp:nvSpPr>
        <dsp:cNvPr id="0" name=""/>
        <dsp:cNvSpPr/>
      </dsp:nvSpPr>
      <dsp:spPr>
        <a:xfrm>
          <a:off x="0" y="42728"/>
          <a:ext cx="7560840" cy="871138"/>
        </a:xfrm>
        <a:prstGeom prst="roundRect">
          <a:avLst/>
        </a:prstGeom>
        <a:solidFill>
          <a:schemeClr val="accent2">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左右对齐的排列方式可使版面平衡、严谨、端正、清晰有序，是目前书籍和报刊设计常用的一种文字排列方法；</a:t>
          </a:r>
          <a:endParaRPr lang="zh-CN" sz="1900" kern="1200"/>
        </a:p>
      </dsp:txBody>
      <dsp:txXfrm>
        <a:off x="42525" y="85253"/>
        <a:ext cx="7475790" cy="786088"/>
      </dsp:txXfrm>
    </dsp:sp>
    <dsp:sp modelId="{AFCA247F-2842-47AD-9900-9635AFD31881}">
      <dsp:nvSpPr>
        <dsp:cNvPr id="0" name=""/>
        <dsp:cNvSpPr/>
      </dsp:nvSpPr>
      <dsp:spPr>
        <a:xfrm>
          <a:off x="0" y="968586"/>
          <a:ext cx="7560840" cy="871138"/>
        </a:xfrm>
        <a:prstGeom prst="roundRect">
          <a:avLst/>
        </a:prstGeom>
        <a:solidFill>
          <a:schemeClr val="accent2">
            <a:hueOff val="1125205"/>
            <a:satOff val="-19789"/>
            <a:lumOff val="784"/>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文字以中心为对称轴进行排版，能让人集中视线、从而突出重心，此版面设计整体性较强且视线端正统一；</a:t>
          </a:r>
          <a:endParaRPr lang="zh-CN" sz="1900" kern="1200"/>
        </a:p>
      </dsp:txBody>
      <dsp:txXfrm>
        <a:off x="42525" y="1011111"/>
        <a:ext cx="7475790" cy="786088"/>
      </dsp:txXfrm>
    </dsp:sp>
    <dsp:sp modelId="{B5F4CBC6-58C5-4AE7-806F-C6A47EB46EF9}">
      <dsp:nvSpPr>
        <dsp:cNvPr id="0" name=""/>
        <dsp:cNvSpPr/>
      </dsp:nvSpPr>
      <dsp:spPr>
        <a:xfrm>
          <a:off x="0" y="1894445"/>
          <a:ext cx="7560840" cy="871138"/>
        </a:xfrm>
        <a:prstGeom prst="roundRect">
          <a:avLst/>
        </a:prstGeom>
        <a:solidFill>
          <a:schemeClr val="accent2">
            <a:hueOff val="2250410"/>
            <a:satOff val="-39578"/>
            <a:lumOff val="1569"/>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在文字周围插入图片，使文字在图形边缘随形、随性围绕排列，给人以亲切自然、生动活泼的感觉，具有很强的设计感。 </a:t>
          </a:r>
          <a:endParaRPr lang="zh-CN" sz="1900" kern="1200"/>
        </a:p>
      </dsp:txBody>
      <dsp:txXfrm>
        <a:off x="42525" y="1936970"/>
        <a:ext cx="7475790" cy="7860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5F05F9-D8B3-4250-8EDC-C21EC901C06C}">
      <dsp:nvSpPr>
        <dsp:cNvPr id="0" name=""/>
        <dsp:cNvSpPr/>
      </dsp:nvSpPr>
      <dsp:spPr>
        <a:xfrm>
          <a:off x="283456" y="0"/>
          <a:ext cx="1878826" cy="3639229"/>
        </a:xfrm>
        <a:prstGeom prst="triangl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86443A-6DC8-48DF-BA7D-7B08A0FABAA6}">
      <dsp:nvSpPr>
        <dsp:cNvPr id="0" name=""/>
        <dsp:cNvSpPr/>
      </dsp:nvSpPr>
      <dsp:spPr>
        <a:xfrm>
          <a:off x="1222870" y="364278"/>
          <a:ext cx="979112" cy="646816"/>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smtClean="0"/>
            <a:t>宋体</a:t>
          </a:r>
          <a:endParaRPr lang="zh-CN" sz="2000" kern="1200"/>
        </a:p>
      </dsp:txBody>
      <dsp:txXfrm>
        <a:off x="1254445" y="395853"/>
        <a:ext cx="915962" cy="583666"/>
      </dsp:txXfrm>
    </dsp:sp>
    <dsp:sp modelId="{4B024C3A-1F6C-4B74-A94A-960F3A1A43C6}">
      <dsp:nvSpPr>
        <dsp:cNvPr id="0" name=""/>
        <dsp:cNvSpPr/>
      </dsp:nvSpPr>
      <dsp:spPr>
        <a:xfrm>
          <a:off x="1222870" y="1091946"/>
          <a:ext cx="979112" cy="646816"/>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smtClean="0"/>
            <a:t>仿宋体</a:t>
          </a:r>
          <a:endParaRPr lang="zh-CN" sz="2000" kern="1200"/>
        </a:p>
      </dsp:txBody>
      <dsp:txXfrm>
        <a:off x="1254445" y="1123521"/>
        <a:ext cx="915962" cy="583666"/>
      </dsp:txXfrm>
    </dsp:sp>
    <dsp:sp modelId="{F8EFBC39-C77C-411B-B1BB-AC447DB7E4AF}">
      <dsp:nvSpPr>
        <dsp:cNvPr id="0" name=""/>
        <dsp:cNvSpPr/>
      </dsp:nvSpPr>
      <dsp:spPr>
        <a:xfrm>
          <a:off x="1222870" y="1819614"/>
          <a:ext cx="979112" cy="646816"/>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smtClean="0"/>
            <a:t>黑体</a:t>
          </a:r>
          <a:endParaRPr lang="zh-CN" sz="2000" kern="1200"/>
        </a:p>
      </dsp:txBody>
      <dsp:txXfrm>
        <a:off x="1254445" y="1851189"/>
        <a:ext cx="915962" cy="583666"/>
      </dsp:txXfrm>
    </dsp:sp>
    <dsp:sp modelId="{B47D7B06-1154-40F9-9242-47CEE41663C7}">
      <dsp:nvSpPr>
        <dsp:cNvPr id="0" name=""/>
        <dsp:cNvSpPr/>
      </dsp:nvSpPr>
      <dsp:spPr>
        <a:xfrm>
          <a:off x="1222870" y="2547282"/>
          <a:ext cx="979112" cy="646816"/>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dirty="0" smtClean="0"/>
            <a:t>楷体</a:t>
          </a:r>
          <a:endParaRPr lang="zh-CN" sz="2000" kern="1200" dirty="0"/>
        </a:p>
      </dsp:txBody>
      <dsp:txXfrm>
        <a:off x="1254445" y="2578857"/>
        <a:ext cx="915962" cy="58366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3498110"/>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314451"/>
            <a:ext cx="7772400" cy="137232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2708705"/>
            <a:ext cx="7772400" cy="899778"/>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3714750"/>
            <a:ext cx="9147765" cy="1434066"/>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8BF35E71-5713-4144-B171-D2445326C518}" type="datetimeFigureOut">
              <a:rPr lang="zh-CN" altLang="en-US" smtClean="0"/>
              <a:t>2017-08-22</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C5E8AE2E-96B1-492A-A5DD-B03B8F9DC41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110997"/>
            <a:ext cx="8229600" cy="3289553"/>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BF35E71-5713-4144-B171-D2445326C518}" type="datetimeFigureOut">
              <a:rPr lang="zh-CN" altLang="en-US" smtClean="0"/>
              <a:t>2017-08-22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C5E8AE2E-96B1-492A-A5DD-B03B8F9DC41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05980"/>
            <a:ext cx="1777470" cy="419457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05981"/>
            <a:ext cx="6324600" cy="419457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BF35E71-5713-4144-B171-D2445326C518}" type="datetimeFigureOut">
              <a:rPr lang="zh-CN" altLang="en-US" smtClean="0"/>
              <a:t>2017-08-22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C5E8AE2E-96B1-492A-A5DD-B03B8F9DC41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BF35E71-5713-4144-B171-D2445326C518}" type="datetimeFigureOut">
              <a:rPr lang="zh-CN" altLang="en-US" smtClean="0"/>
              <a:t>2017-08-22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C5E8AE2E-96B1-492A-A5DD-B03B8F9DC41E}"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76" y="794784"/>
            <a:ext cx="7772400" cy="13716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198784"/>
            <a:ext cx="4572000" cy="1091166"/>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8BF35E71-5713-4144-B171-D2445326C518}" type="datetimeFigureOut">
              <a:rPr lang="zh-CN" altLang="en-US" smtClean="0"/>
              <a:t>2017-08-22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C5E8AE2E-96B1-492A-A5DD-B03B8F9DC41E}" type="slidenum">
              <a:rPr lang="zh-CN" altLang="en-US" smtClean="0"/>
              <a:t>‹#›</a:t>
            </a:fld>
            <a:endParaRPr lang="zh-CN" altLang="en-US"/>
          </a:p>
        </p:txBody>
      </p:sp>
      <p:sp>
        <p:nvSpPr>
          <p:cNvPr id="7" name="燕尾形 6"/>
          <p:cNvSpPr/>
          <p:nvPr/>
        </p:nvSpPr>
        <p:spPr>
          <a:xfrm>
            <a:off x="3636680" y="2254104"/>
            <a:ext cx="182880" cy="17145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2254104"/>
            <a:ext cx="182880" cy="17145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110997"/>
            <a:ext cx="4038600" cy="3394472"/>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110997"/>
            <a:ext cx="4038600" cy="3394472"/>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8BF35E71-5713-4144-B171-D2445326C518}" type="datetimeFigureOut">
              <a:rPr lang="zh-CN" altLang="en-US" smtClean="0"/>
              <a:t>2017-08-22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C5E8AE2E-96B1-492A-A5DD-B03B8F9DC41E}"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8229600" cy="85725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4057650"/>
            <a:ext cx="4040188" cy="5715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7" y="4057650"/>
            <a:ext cx="4041775" cy="5715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083221"/>
            <a:ext cx="4040188" cy="2956322"/>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6" y="1083221"/>
            <a:ext cx="4041775" cy="2956322"/>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8BF35E71-5713-4144-B171-D2445326C518}" type="datetimeFigureOut">
              <a:rPr lang="zh-CN" altLang="en-US" smtClean="0"/>
              <a:t>2017-08-22</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C5E8AE2E-96B1-492A-A5DD-B03B8F9DC41E}"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8BF35E71-5713-4144-B171-D2445326C518}" type="datetimeFigureOut">
              <a:rPr lang="zh-CN" altLang="en-US" smtClean="0"/>
              <a:t>2017-08-22</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C5E8AE2E-96B1-492A-A5DD-B03B8F9DC41E}"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8BF35E71-5713-4144-B171-D2445326C518}" type="datetimeFigureOut">
              <a:rPr lang="zh-CN" altLang="en-US" smtClean="0"/>
              <a:t>2017-08-22</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C5E8AE2E-96B1-492A-A5DD-B03B8F9DC41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3657600"/>
            <a:ext cx="7481776" cy="3429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4016327"/>
            <a:ext cx="3974592" cy="6858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05740"/>
            <a:ext cx="7479792" cy="3429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4805958"/>
            <a:ext cx="1920240" cy="274320"/>
          </a:xfrm>
        </p:spPr>
        <p:txBody>
          <a:bodyPr/>
          <a:lstStyle>
            <a:extLst/>
          </a:lstStyle>
          <a:p>
            <a:fld id="{8BF35E71-5713-4144-B171-D2445326C518}" type="datetimeFigureOut">
              <a:rPr lang="zh-CN" altLang="en-US" smtClean="0"/>
              <a:t>2017-08-22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C5E8AE2E-96B1-492A-A5DD-B03B8F9DC41E}"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4082552"/>
            <a:ext cx="7162800" cy="486174"/>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42476"/>
            <a:ext cx="8686800" cy="329184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8BF35E71-5713-4144-B171-D2445326C518}" type="datetimeFigureOut">
              <a:rPr lang="zh-CN" altLang="en-US" smtClean="0"/>
              <a:t>2017-08-22</a:t>
            </a:fld>
            <a:endParaRPr lang="zh-CN" altLang="en-US"/>
          </a:p>
        </p:txBody>
      </p:sp>
      <p:sp>
        <p:nvSpPr>
          <p:cNvPr id="6" name="页脚占位符 5"/>
          <p:cNvSpPr>
            <a:spLocks noGrp="1"/>
          </p:cNvSpPr>
          <p:nvPr>
            <p:ph type="ftr" sz="quarter" idx="11"/>
          </p:nvPr>
        </p:nvSpPr>
        <p:spPr>
          <a:xfrm>
            <a:off x="4380073" y="4805958"/>
            <a:ext cx="2350681" cy="273844"/>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C5E8AE2E-96B1-492A-A5DD-B03B8F9DC41E}" type="slidenum">
              <a:rPr lang="zh-CN" altLang="en-US" smtClean="0"/>
              <a:t>‹#›</a:t>
            </a:fld>
            <a:endParaRPr lang="zh-CN" altLang="en-US"/>
          </a:p>
        </p:txBody>
      </p:sp>
      <p:sp>
        <p:nvSpPr>
          <p:cNvPr id="2" name="标题 1"/>
          <p:cNvSpPr>
            <a:spLocks noGrp="1"/>
          </p:cNvSpPr>
          <p:nvPr>
            <p:ph type="title"/>
          </p:nvPr>
        </p:nvSpPr>
        <p:spPr>
          <a:xfrm>
            <a:off x="228600" y="3648842"/>
            <a:ext cx="8075432" cy="422004"/>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4458702"/>
            <a:ext cx="4940624" cy="69080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4454258"/>
            <a:ext cx="3690451" cy="70008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4343440"/>
            <a:ext cx="3402314" cy="810651"/>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4340804"/>
            <a:ext cx="3405509" cy="813287"/>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3741330"/>
            <a:ext cx="182880" cy="17145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3741330"/>
            <a:ext cx="182880" cy="17145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13" name="任意多边形 12"/>
          <p:cNvSpPr>
            <a:spLocks/>
          </p:cNvSpPr>
          <p:nvPr/>
        </p:nvSpPr>
        <p:spPr bwMode="auto">
          <a:xfrm>
            <a:off x="499273" y="4458702"/>
            <a:ext cx="4940624" cy="69080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4454258"/>
            <a:ext cx="3690451" cy="70008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4343440"/>
            <a:ext cx="3402314" cy="810651"/>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4340804"/>
            <a:ext cx="3405509" cy="813287"/>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05979"/>
            <a:ext cx="8229600" cy="85725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110997"/>
            <a:ext cx="8229600" cy="3394472"/>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4805958"/>
            <a:ext cx="1920240" cy="274320"/>
          </a:xfrm>
          <a:prstGeom prst="rect">
            <a:avLst/>
          </a:prstGeom>
        </p:spPr>
        <p:txBody>
          <a:bodyPr vert="horz" anchor="b"/>
          <a:lstStyle>
            <a:lvl1pPr algn="l" eaLnBrk="1" latinLnBrk="0" hangingPunct="1">
              <a:defRPr kumimoji="0" sz="1000">
                <a:solidFill>
                  <a:schemeClr val="tx1"/>
                </a:solidFill>
              </a:defRPr>
            </a:lvl1pPr>
            <a:extLst/>
          </a:lstStyle>
          <a:p>
            <a:fld id="{8BF35E71-5713-4144-B171-D2445326C518}" type="datetimeFigureOut">
              <a:rPr lang="zh-CN" altLang="en-US" smtClean="0"/>
              <a:t>2017-08-22</a:t>
            </a:fld>
            <a:endParaRPr lang="zh-CN" altLang="en-US"/>
          </a:p>
        </p:txBody>
      </p:sp>
      <p:sp>
        <p:nvSpPr>
          <p:cNvPr id="22" name="页脚占位符 21"/>
          <p:cNvSpPr>
            <a:spLocks noGrp="1"/>
          </p:cNvSpPr>
          <p:nvPr>
            <p:ph type="ftr" sz="quarter" idx="3"/>
          </p:nvPr>
        </p:nvSpPr>
        <p:spPr>
          <a:xfrm>
            <a:off x="4380073" y="4805958"/>
            <a:ext cx="2350681" cy="273844"/>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4805958"/>
            <a:ext cx="365760" cy="273844"/>
          </a:xfrm>
          <a:prstGeom prst="rect">
            <a:avLst/>
          </a:prstGeom>
        </p:spPr>
        <p:txBody>
          <a:bodyPr vert="horz" anchor="b"/>
          <a:lstStyle>
            <a:lvl1pPr algn="r" eaLnBrk="1" latinLnBrk="0" hangingPunct="1">
              <a:defRPr kumimoji="0" sz="1000" b="0">
                <a:solidFill>
                  <a:schemeClr val="tx1"/>
                </a:solidFill>
              </a:defRPr>
            </a:lvl1pPr>
            <a:extLst/>
          </a:lstStyle>
          <a:p>
            <a:fld id="{C5E8AE2E-96B1-492A-A5DD-B03B8F9DC41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jpg"/></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7.xml"/><Relationship Id="rId4" Type="http://schemas.openxmlformats.org/officeDocument/2006/relationships/image" Target="../media/image30.jpg"/></Relationships>
</file>

<file path=ppt/slides/_rels/slide2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9" name="矩形 8"/>
          <p:cNvSpPr/>
          <p:nvPr/>
        </p:nvSpPr>
        <p:spPr>
          <a:xfrm>
            <a:off x="446301" y="123478"/>
            <a:ext cx="7920880" cy="2169825"/>
          </a:xfrm>
          <a:prstGeom prst="rect">
            <a:avLst/>
          </a:prstGeom>
          <a:noFill/>
        </p:spPr>
        <p:txBody>
          <a:bodyPr wrap="square">
            <a:spAutoFit/>
          </a:bodyPr>
          <a:lstStyle/>
          <a:p>
            <a:pPr marL="285750" indent="-285750">
              <a:lnSpc>
                <a:spcPct val="150000"/>
              </a:lnSpc>
              <a:buFont typeface="Wingdings" panose="05000000000000000000" pitchFamily="2" charset="2"/>
              <a:buChar char="Ø"/>
            </a:pPr>
            <a:r>
              <a:rPr lang="zh-CN" altLang="zh-CN" dirty="0"/>
              <a:t>文字在传达信息的同时也可制作出效果很好的版面，其自身变化及编排组合直接关系到版面设计的成败，在版面中占有重要位置</a:t>
            </a:r>
            <a:r>
              <a:rPr lang="zh-CN" altLang="zh-CN" dirty="0" smtClean="0"/>
              <a:t>。</a:t>
            </a:r>
            <a:endParaRPr lang="en-US" altLang="zh-CN" dirty="0" smtClean="0"/>
          </a:p>
          <a:p>
            <a:pPr marL="285750" indent="-285750">
              <a:lnSpc>
                <a:spcPct val="150000"/>
              </a:lnSpc>
              <a:buFont typeface="Wingdings" panose="05000000000000000000" pitchFamily="2" charset="2"/>
              <a:buChar char="Ø"/>
            </a:pPr>
            <a:r>
              <a:rPr lang="zh-CN" altLang="zh-CN" dirty="0" smtClean="0"/>
              <a:t>文字</a:t>
            </a:r>
            <a:r>
              <a:rPr lang="zh-CN" altLang="zh-CN" dirty="0"/>
              <a:t>设计一般要符合可读性、美感和独特创造性等原则</a:t>
            </a:r>
            <a:r>
              <a:rPr lang="zh-CN" altLang="zh-CN" dirty="0" smtClean="0"/>
              <a:t>。</a:t>
            </a:r>
            <a:endParaRPr lang="en-US" altLang="zh-CN" dirty="0" smtClean="0"/>
          </a:p>
          <a:p>
            <a:pPr marL="285750" indent="-285750">
              <a:lnSpc>
                <a:spcPct val="150000"/>
              </a:lnSpc>
              <a:buFont typeface="Wingdings" panose="05000000000000000000" pitchFamily="2" charset="2"/>
              <a:buChar char="Ø"/>
            </a:pPr>
            <a:r>
              <a:rPr lang="zh-CN" altLang="zh-CN" dirty="0" smtClean="0"/>
              <a:t>文字</a:t>
            </a:r>
            <a:r>
              <a:rPr lang="zh-CN" altLang="zh-CN" dirty="0"/>
              <a:t>的主要功能是传达作者的创作意图和思想情感，以产生交流和共鸣，这就要求文字具备清晰明了的视觉形象以求达到良好的诉诸效果</a:t>
            </a:r>
            <a:r>
              <a:rPr lang="zh-CN" altLang="zh-CN" dirty="0" smtClean="0"/>
              <a:t>。</a:t>
            </a:r>
            <a:endParaRPr lang="zh-CN" altLang="zh-CN" dirty="0"/>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21860" y="2571750"/>
            <a:ext cx="1817370" cy="2571750"/>
          </a:xfrm>
          <a:prstGeom prst="rect">
            <a:avLst/>
          </a:prstGeom>
        </p:spPr>
      </p:pic>
      <p:pic>
        <p:nvPicPr>
          <p:cNvPr id="1026" name="Picture 2" descr="https://timgsa.baidu.com/timg?image&amp;quality=80&amp;size=b9999_10000&amp;sec=1503383318559&amp;di=93302482f8f115a45f1bc6590e9f0a25&amp;imgtype=0&amp;src=http%3A%2F%2Fimg.zcool.cn%2Fcommunity%2F017eeb5541b0e5000001e78c19beb7.jpg%40900w_1l_2o_100sh.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7347" y="2571750"/>
            <a:ext cx="3488629" cy="1942003"/>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2552099"/>
            <a:ext cx="1677145" cy="2591401"/>
          </a:xfrm>
          <a:prstGeom prst="rect">
            <a:avLst/>
          </a:prstGeom>
        </p:spPr>
      </p:pic>
    </p:spTree>
    <p:extLst>
      <p:ext uri="{BB962C8B-B14F-4D97-AF65-F5344CB8AC3E}">
        <p14:creationId xmlns:p14="http://schemas.microsoft.com/office/powerpoint/2010/main" val="770204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704" y="267494"/>
            <a:ext cx="5033772" cy="3863340"/>
          </a:xfrm>
          <a:prstGeom prst="rect">
            <a:avLst/>
          </a:prstGeom>
        </p:spPr>
      </p:pic>
    </p:spTree>
    <p:extLst>
      <p:ext uri="{BB962C8B-B14F-4D97-AF65-F5344CB8AC3E}">
        <p14:creationId xmlns:p14="http://schemas.microsoft.com/office/powerpoint/2010/main" val="21078536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2" name="矩形 1"/>
          <p:cNvSpPr/>
          <p:nvPr/>
        </p:nvSpPr>
        <p:spPr>
          <a:xfrm>
            <a:off x="1547664" y="1298783"/>
            <a:ext cx="6750496" cy="216982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zh-CN" dirty="0" smtClean="0"/>
              <a:t>计算机字</a:t>
            </a:r>
            <a:r>
              <a:rPr lang="zh-CN" altLang="zh-CN" dirty="0"/>
              <a:t>体的大小，通常采用号数制、点数制和级数的计算</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点</a:t>
            </a:r>
            <a:r>
              <a:rPr lang="zh-CN" altLang="zh-CN" dirty="0"/>
              <a:t>数制是世界流行计算字体的标准制度</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“点”</a:t>
            </a:r>
            <a:r>
              <a:rPr lang="zh-CN" altLang="zh-CN" dirty="0"/>
              <a:t>也称磅</a:t>
            </a:r>
            <a:r>
              <a:rPr lang="en-US" altLang="zh-CN" dirty="0"/>
              <a:t>(P)</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电脑</a:t>
            </a:r>
            <a:r>
              <a:rPr lang="zh-CN" altLang="zh-CN" dirty="0"/>
              <a:t>排版系统就是用点数制来计算字号大小的，每一点等于</a:t>
            </a:r>
            <a:r>
              <a:rPr lang="en-US" altLang="zh-CN" dirty="0"/>
              <a:t>0.35</a:t>
            </a:r>
            <a:r>
              <a:rPr lang="zh-CN" altLang="zh-CN" dirty="0" smtClean="0"/>
              <a:t>毫米</a:t>
            </a:r>
            <a:r>
              <a:rPr lang="zh-CN" altLang="en-US" dirty="0" smtClean="0"/>
              <a:t>。</a:t>
            </a:r>
            <a:endParaRPr lang="zh-CN" altLang="zh-CN" dirty="0"/>
          </a:p>
        </p:txBody>
      </p:sp>
      <p:sp>
        <p:nvSpPr>
          <p:cNvPr id="3" name="泪滴形 2"/>
          <p:cNvSpPr/>
          <p:nvPr/>
        </p:nvSpPr>
        <p:spPr>
          <a:xfrm>
            <a:off x="4823520" y="0"/>
            <a:ext cx="4320480" cy="936104"/>
          </a:xfrm>
          <a:prstGeom prst="teardrop">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zh-CN" dirty="0"/>
              <a:t>字号是表示字体大小的术语</a:t>
            </a:r>
            <a:r>
              <a:rPr lang="zh-CN" altLang="zh-CN" dirty="0" smtClean="0"/>
              <a:t>。</a:t>
            </a:r>
            <a:endParaRPr lang="en-US" altLang="zh-CN" dirty="0"/>
          </a:p>
        </p:txBody>
      </p:sp>
    </p:spTree>
    <p:extLst>
      <p:ext uri="{BB962C8B-B14F-4D97-AF65-F5344CB8AC3E}">
        <p14:creationId xmlns:p14="http://schemas.microsoft.com/office/powerpoint/2010/main" val="20856760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2" name="矩形 1"/>
          <p:cNvSpPr/>
          <p:nvPr/>
        </p:nvSpPr>
        <p:spPr>
          <a:xfrm>
            <a:off x="222743" y="794678"/>
            <a:ext cx="5861426" cy="341632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zh-CN" dirty="0" smtClean="0"/>
              <a:t>字</a:t>
            </a:r>
            <a:r>
              <a:rPr lang="zh-CN" altLang="zh-CN" dirty="0"/>
              <a:t>距与行距的把握是设计师对版面的心理感受也是设计师设计品味的直接体现</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一般</a:t>
            </a:r>
            <a:r>
              <a:rPr lang="zh-CN" altLang="zh-CN" dirty="0"/>
              <a:t>的行距在常规的比例应为：用字</a:t>
            </a:r>
            <a:r>
              <a:rPr lang="en-US" altLang="zh-CN" dirty="0"/>
              <a:t>8</a:t>
            </a:r>
            <a:r>
              <a:rPr lang="zh-CN" altLang="zh-CN" dirty="0"/>
              <a:t>点行距则为</a:t>
            </a:r>
            <a:r>
              <a:rPr lang="en-US" altLang="zh-CN" dirty="0"/>
              <a:t>10</a:t>
            </a:r>
            <a:r>
              <a:rPr lang="zh-CN" altLang="zh-CN" dirty="0" smtClean="0"/>
              <a:t>点</a:t>
            </a:r>
            <a:r>
              <a:rPr lang="zh-CN" altLang="en-US" dirty="0" smtClean="0"/>
              <a:t>，</a:t>
            </a:r>
            <a:r>
              <a:rPr lang="zh-CN" altLang="zh-CN" dirty="0" smtClean="0"/>
              <a:t>即</a:t>
            </a:r>
            <a:r>
              <a:rPr lang="en-US" altLang="zh-CN" dirty="0"/>
              <a:t>8</a:t>
            </a:r>
            <a:r>
              <a:rPr lang="zh-CN" altLang="zh-CN" dirty="0"/>
              <a:t>：</a:t>
            </a:r>
            <a:r>
              <a:rPr lang="en-US" altLang="zh-CN" dirty="0"/>
              <a:t>10</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但</a:t>
            </a:r>
            <a:r>
              <a:rPr lang="zh-CN" altLang="zh-CN" dirty="0"/>
              <a:t>对于一些特殊的版面来说，字距与行距的加宽或缩紧，更能体现主题的内涵</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现代</a:t>
            </a:r>
            <a:r>
              <a:rPr lang="zh-CN" altLang="zh-CN" dirty="0"/>
              <a:t>国际上流行将文字分开排列的</a:t>
            </a:r>
            <a:r>
              <a:rPr lang="zh-CN" altLang="zh-CN" dirty="0" smtClean="0"/>
              <a:t>方式</a:t>
            </a:r>
            <a:r>
              <a:rPr lang="zh-CN" altLang="en-US" dirty="0" smtClean="0"/>
              <a:t>，</a:t>
            </a:r>
            <a:r>
              <a:rPr lang="zh-CN" altLang="zh-CN" dirty="0" smtClean="0"/>
              <a:t>感觉</a:t>
            </a:r>
            <a:r>
              <a:rPr lang="zh-CN" altLang="zh-CN" dirty="0"/>
              <a:t>疏朗清新、现代感强</a:t>
            </a:r>
            <a:r>
              <a:rPr lang="zh-CN" altLang="zh-CN" dirty="0" smtClean="0"/>
              <a:t>。</a:t>
            </a:r>
            <a:endParaRPr lang="zh-CN" altLang="zh-CN" dirty="0"/>
          </a:p>
        </p:txBody>
      </p:sp>
      <p:sp>
        <p:nvSpPr>
          <p:cNvPr id="3" name="矩形 2"/>
          <p:cNvSpPr/>
          <p:nvPr/>
        </p:nvSpPr>
        <p:spPr>
          <a:xfrm>
            <a:off x="217713" y="-92546"/>
            <a:ext cx="2961067" cy="854080"/>
          </a:xfrm>
          <a:prstGeom prst="rect">
            <a:avLst/>
          </a:prstGeom>
        </p:spPr>
        <p:txBody>
          <a:bodyPr wrap="none">
            <a:spAutoFit/>
          </a:bodyPr>
          <a:lstStyle/>
          <a:p>
            <a:pPr>
              <a:lnSpc>
                <a:spcPct val="150000"/>
              </a:lnSpc>
            </a:pPr>
            <a:r>
              <a:rPr lang="en-US" altLang="zh-CN" sz="3600" dirty="0">
                <a:ln w="0"/>
                <a:solidFill>
                  <a:schemeClr val="accent1"/>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2.</a:t>
            </a:r>
            <a:r>
              <a:rPr lang="zh-CN" altLang="zh-CN" sz="3600" dirty="0">
                <a:ln w="0"/>
                <a:solidFill>
                  <a:schemeClr val="accent1"/>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字距与行距 </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56176" y="761534"/>
            <a:ext cx="2779216" cy="3923600"/>
          </a:xfrm>
          <a:prstGeom prst="rect">
            <a:avLst/>
          </a:prstGeom>
        </p:spPr>
      </p:pic>
    </p:spTree>
    <p:extLst>
      <p:ext uri="{BB962C8B-B14F-4D97-AF65-F5344CB8AC3E}">
        <p14:creationId xmlns:p14="http://schemas.microsoft.com/office/powerpoint/2010/main" val="11879387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2" name="矩形 1"/>
          <p:cNvSpPr/>
          <p:nvPr/>
        </p:nvSpPr>
        <p:spPr>
          <a:xfrm>
            <a:off x="446300" y="761534"/>
            <a:ext cx="7222043" cy="2169825"/>
          </a:xfrm>
          <a:prstGeom prst="rect">
            <a:avLst/>
          </a:prstGeom>
        </p:spPr>
        <p:txBody>
          <a:bodyPr wrap="square">
            <a:spAutoFit/>
          </a:bodyPr>
          <a:lstStyle/>
          <a:p>
            <a:pPr>
              <a:lnSpc>
                <a:spcPct val="150000"/>
              </a:lnSpc>
            </a:pPr>
            <a:r>
              <a:rPr lang="zh-CN" altLang="zh-CN" dirty="0" smtClean="0"/>
              <a:t>文字</a:t>
            </a:r>
            <a:r>
              <a:rPr lang="zh-CN" altLang="zh-CN" dirty="0"/>
              <a:t>的编排形式多种多样，我们大致可以理解为以下几种</a:t>
            </a:r>
            <a:r>
              <a:rPr lang="zh-CN" altLang="zh-CN" dirty="0" smtClean="0"/>
              <a:t>：</a:t>
            </a:r>
            <a:endParaRPr lang="en-US" altLang="zh-CN" dirty="0" smtClean="0"/>
          </a:p>
          <a:p>
            <a:pPr>
              <a:lnSpc>
                <a:spcPct val="150000"/>
              </a:lnSpc>
            </a:pPr>
            <a:endParaRPr lang="en-US" altLang="zh-CN" dirty="0" smtClean="0"/>
          </a:p>
          <a:p>
            <a:pPr marL="742950" lvl="1" indent="-285750">
              <a:lnSpc>
                <a:spcPct val="150000"/>
              </a:lnSpc>
              <a:buFont typeface="Wingdings" panose="05000000000000000000" pitchFamily="2" charset="2"/>
              <a:buChar char="Ø"/>
            </a:pPr>
            <a:r>
              <a:rPr lang="zh-CN" altLang="zh-CN" dirty="0" smtClean="0"/>
              <a:t>左右</a:t>
            </a:r>
            <a:r>
              <a:rPr lang="zh-CN" altLang="zh-CN" dirty="0"/>
              <a:t>齐整，横排也可竖排</a:t>
            </a:r>
            <a:r>
              <a:rPr lang="zh-CN" altLang="zh-CN" dirty="0" smtClean="0"/>
              <a:t>；</a:t>
            </a:r>
            <a:endParaRPr lang="en-US" altLang="zh-CN" dirty="0" smtClean="0"/>
          </a:p>
          <a:p>
            <a:pPr marL="742950" lvl="1" indent="-285750">
              <a:lnSpc>
                <a:spcPct val="150000"/>
              </a:lnSpc>
              <a:buFont typeface="Wingdings" panose="05000000000000000000" pitchFamily="2" charset="2"/>
              <a:buChar char="Ø"/>
            </a:pPr>
            <a:r>
              <a:rPr lang="zh-CN" altLang="zh-CN" dirty="0" smtClean="0"/>
              <a:t>左</a:t>
            </a:r>
            <a:r>
              <a:rPr lang="zh-CN" altLang="zh-CN" dirty="0"/>
              <a:t>齐、右齐或聚中编排</a:t>
            </a:r>
            <a:r>
              <a:rPr lang="zh-CN" altLang="zh-CN" dirty="0" smtClean="0"/>
              <a:t>。</a:t>
            </a:r>
            <a:endParaRPr lang="en-US" altLang="zh-CN" dirty="0" smtClean="0"/>
          </a:p>
          <a:p>
            <a:pPr marL="742950" lvl="1" indent="-285750">
              <a:lnSpc>
                <a:spcPct val="150000"/>
              </a:lnSpc>
              <a:buFont typeface="Wingdings" panose="05000000000000000000" pitchFamily="2" charset="2"/>
              <a:buChar char="Ø"/>
            </a:pPr>
            <a:r>
              <a:rPr lang="zh-CN" altLang="zh-CN" dirty="0" smtClean="0"/>
              <a:t>文</a:t>
            </a:r>
            <a:r>
              <a:rPr lang="zh-CN" altLang="zh-CN" dirty="0"/>
              <a:t>图穿插、突出字首、自由编排</a:t>
            </a:r>
            <a:r>
              <a:rPr lang="zh-CN" altLang="zh-CN" dirty="0" smtClean="0"/>
              <a:t>。</a:t>
            </a:r>
            <a:endParaRPr lang="zh-CN" altLang="zh-CN" dirty="0"/>
          </a:p>
        </p:txBody>
      </p:sp>
      <p:sp>
        <p:nvSpPr>
          <p:cNvPr id="3" name="矩形 2"/>
          <p:cNvSpPr/>
          <p:nvPr/>
        </p:nvSpPr>
        <p:spPr>
          <a:xfrm>
            <a:off x="66157" y="-92546"/>
            <a:ext cx="2645276" cy="854080"/>
          </a:xfrm>
          <a:prstGeom prst="rect">
            <a:avLst/>
          </a:prstGeom>
        </p:spPr>
        <p:txBody>
          <a:bodyPr wrap="none">
            <a:spAutoFit/>
          </a:bodyPr>
          <a:lstStyle/>
          <a:p>
            <a:pPr>
              <a:lnSpc>
                <a:spcPct val="150000"/>
              </a:lnSpc>
            </a:pPr>
            <a:r>
              <a:rPr lang="en-US" altLang="zh-CN" sz="3600" dirty="0">
                <a:ln w="0"/>
                <a:solidFill>
                  <a:schemeClr val="accent1"/>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3. </a:t>
            </a:r>
            <a:r>
              <a:rPr lang="zh-CN" altLang="zh-CN" sz="3600" dirty="0">
                <a:ln w="0"/>
                <a:solidFill>
                  <a:schemeClr val="accent1"/>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编排形式 </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0152" y="1262633"/>
            <a:ext cx="2483768" cy="3511535"/>
          </a:xfrm>
          <a:prstGeom prst="rect">
            <a:avLst/>
          </a:prstGeom>
        </p:spPr>
      </p:pic>
      <p:sp>
        <p:nvSpPr>
          <p:cNvPr id="5" name="矩形 4"/>
          <p:cNvSpPr/>
          <p:nvPr/>
        </p:nvSpPr>
        <p:spPr>
          <a:xfrm>
            <a:off x="5940152" y="4774168"/>
            <a:ext cx="697627" cy="400110"/>
          </a:xfrm>
          <a:prstGeom prst="rect">
            <a:avLst/>
          </a:prstGeom>
        </p:spPr>
        <p:txBody>
          <a:bodyPr wrap="none">
            <a:spAutoFit/>
          </a:bodyPr>
          <a:lstStyle/>
          <a:p>
            <a:r>
              <a:rPr lang="zh-CN" altLang="zh-CN" sz="2000" dirty="0">
                <a:solidFill>
                  <a:schemeClr val="accent1">
                    <a:lumMod val="75000"/>
                  </a:schemeClr>
                </a:solidFill>
                <a:latin typeface="华文新魏" panose="02010800040101010101" pitchFamily="2" charset="-122"/>
                <a:ea typeface="华文新魏" panose="02010800040101010101" pitchFamily="2" charset="-122"/>
              </a:rPr>
              <a:t>左齐</a:t>
            </a:r>
            <a:endParaRPr lang="zh-CN" altLang="en-US" sz="2000" dirty="0">
              <a:solidFill>
                <a:schemeClr val="accent1">
                  <a:lumMod val="75000"/>
                </a:scheme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8696952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688460"/>
            <a:ext cx="4066382" cy="3672408"/>
          </a:xfrm>
          <a:prstGeom prst="rect">
            <a:avLst/>
          </a:prstGeom>
        </p:spPr>
      </p:pic>
      <p:sp>
        <p:nvSpPr>
          <p:cNvPr id="5" name="矩形 4"/>
          <p:cNvSpPr/>
          <p:nvPr/>
        </p:nvSpPr>
        <p:spPr>
          <a:xfrm>
            <a:off x="1617915" y="3960758"/>
            <a:ext cx="697627" cy="400110"/>
          </a:xfrm>
          <a:prstGeom prst="rect">
            <a:avLst/>
          </a:prstGeom>
        </p:spPr>
        <p:txBody>
          <a:bodyPr wrap="none">
            <a:spAutoFit/>
          </a:bodyPr>
          <a:lstStyle/>
          <a:p>
            <a:r>
              <a:rPr lang="zh-CN" altLang="zh-CN" sz="2000" dirty="0">
                <a:solidFill>
                  <a:schemeClr val="accent1">
                    <a:lumMod val="75000"/>
                  </a:schemeClr>
                </a:solidFill>
                <a:latin typeface="华文新魏" panose="02010800040101010101" pitchFamily="2" charset="-122"/>
                <a:ea typeface="华文新魏" panose="02010800040101010101" pitchFamily="2" charset="-122"/>
              </a:rPr>
              <a:t>左齐</a:t>
            </a:r>
            <a:endParaRPr lang="zh-CN" altLang="en-US" sz="2000" dirty="0">
              <a:solidFill>
                <a:schemeClr val="accent1">
                  <a:lumMod val="75000"/>
                </a:scheme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257596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728" y="411510"/>
            <a:ext cx="4381060" cy="309634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205851"/>
            <a:ext cx="3492926" cy="4680520"/>
          </a:xfrm>
          <a:prstGeom prst="rect">
            <a:avLst/>
          </a:prstGeom>
        </p:spPr>
      </p:pic>
      <p:sp>
        <p:nvSpPr>
          <p:cNvPr id="6" name="矩形 5"/>
          <p:cNvSpPr/>
          <p:nvPr/>
        </p:nvSpPr>
        <p:spPr>
          <a:xfrm>
            <a:off x="3890161" y="4189818"/>
            <a:ext cx="697627" cy="400110"/>
          </a:xfrm>
          <a:prstGeom prst="rect">
            <a:avLst/>
          </a:prstGeom>
        </p:spPr>
        <p:txBody>
          <a:bodyPr wrap="none">
            <a:spAutoFit/>
          </a:bodyPr>
          <a:lstStyle/>
          <a:p>
            <a:r>
              <a:rPr lang="zh-CN" altLang="en-US" sz="2000" dirty="0">
                <a:solidFill>
                  <a:schemeClr val="accent1">
                    <a:lumMod val="75000"/>
                  </a:schemeClr>
                </a:solidFill>
                <a:latin typeface="华文新魏" panose="02010800040101010101" pitchFamily="2" charset="-122"/>
                <a:ea typeface="华文新魏" panose="02010800040101010101" pitchFamily="2" charset="-122"/>
              </a:rPr>
              <a:t>右</a:t>
            </a:r>
            <a:r>
              <a:rPr lang="zh-CN" altLang="zh-CN" sz="2000" dirty="0" smtClean="0">
                <a:solidFill>
                  <a:schemeClr val="accent1">
                    <a:lumMod val="75000"/>
                  </a:schemeClr>
                </a:solidFill>
                <a:latin typeface="华文新魏" panose="02010800040101010101" pitchFamily="2" charset="-122"/>
                <a:ea typeface="华文新魏" panose="02010800040101010101" pitchFamily="2" charset="-122"/>
              </a:rPr>
              <a:t>齐</a:t>
            </a:r>
            <a:endParaRPr lang="zh-CN" altLang="en-US" sz="2000" dirty="0">
              <a:solidFill>
                <a:schemeClr val="accent1">
                  <a:lumMod val="75000"/>
                </a:scheme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647697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542" y="-5641"/>
            <a:ext cx="3147458" cy="4406441"/>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152817"/>
            <a:ext cx="3419434" cy="4837866"/>
          </a:xfrm>
          <a:prstGeom prst="rect">
            <a:avLst/>
          </a:prstGeom>
        </p:spPr>
      </p:pic>
      <p:sp>
        <p:nvSpPr>
          <p:cNvPr id="6" name="矩形 5"/>
          <p:cNvSpPr/>
          <p:nvPr/>
        </p:nvSpPr>
        <p:spPr>
          <a:xfrm>
            <a:off x="3874373" y="4512984"/>
            <a:ext cx="697627" cy="400110"/>
          </a:xfrm>
          <a:prstGeom prst="rect">
            <a:avLst/>
          </a:prstGeom>
        </p:spPr>
        <p:txBody>
          <a:bodyPr wrap="none">
            <a:spAutoFit/>
          </a:bodyPr>
          <a:lstStyle/>
          <a:p>
            <a:r>
              <a:rPr lang="zh-CN" altLang="en-US" sz="2000" dirty="0" smtClean="0">
                <a:solidFill>
                  <a:schemeClr val="accent1">
                    <a:lumMod val="75000"/>
                  </a:schemeClr>
                </a:solidFill>
                <a:latin typeface="华文新魏" panose="02010800040101010101" pitchFamily="2" charset="-122"/>
                <a:ea typeface="华文新魏" panose="02010800040101010101" pitchFamily="2" charset="-122"/>
              </a:rPr>
              <a:t>居中</a:t>
            </a:r>
            <a:endParaRPr lang="zh-CN" altLang="en-US" sz="2000" dirty="0">
              <a:solidFill>
                <a:schemeClr val="accent1">
                  <a:lumMod val="75000"/>
                </a:scheme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3945868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555526"/>
            <a:ext cx="2819850" cy="386789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7349" y="186194"/>
            <a:ext cx="2900921" cy="3867894"/>
          </a:xfrm>
          <a:prstGeom prst="rect">
            <a:avLst/>
          </a:prstGeom>
        </p:spPr>
      </p:pic>
      <p:sp>
        <p:nvSpPr>
          <p:cNvPr id="6" name="矩形 5"/>
          <p:cNvSpPr/>
          <p:nvPr/>
        </p:nvSpPr>
        <p:spPr>
          <a:xfrm>
            <a:off x="5035940" y="4423420"/>
            <a:ext cx="1210588" cy="400110"/>
          </a:xfrm>
          <a:prstGeom prst="rect">
            <a:avLst/>
          </a:prstGeom>
        </p:spPr>
        <p:txBody>
          <a:bodyPr wrap="none">
            <a:spAutoFit/>
          </a:bodyPr>
          <a:lstStyle/>
          <a:p>
            <a:r>
              <a:rPr lang="zh-CN" altLang="en-US" sz="2000" dirty="0" smtClean="0">
                <a:solidFill>
                  <a:schemeClr val="accent1">
                    <a:lumMod val="75000"/>
                  </a:schemeClr>
                </a:solidFill>
                <a:latin typeface="华文新魏" panose="02010800040101010101" pitchFamily="2" charset="-122"/>
                <a:ea typeface="华文新魏" panose="02010800040101010101" pitchFamily="2" charset="-122"/>
              </a:rPr>
              <a:t>图文穿插</a:t>
            </a:r>
            <a:endParaRPr lang="zh-CN" altLang="en-US" sz="2000" dirty="0">
              <a:solidFill>
                <a:schemeClr val="accent1">
                  <a:lumMod val="75000"/>
                </a:scheme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2396934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4" name="矩形 3"/>
          <p:cNvSpPr/>
          <p:nvPr/>
        </p:nvSpPr>
        <p:spPr>
          <a:xfrm>
            <a:off x="3350071" y="1059582"/>
            <a:ext cx="1210588" cy="400110"/>
          </a:xfrm>
          <a:prstGeom prst="rect">
            <a:avLst/>
          </a:prstGeom>
        </p:spPr>
        <p:txBody>
          <a:bodyPr wrap="none">
            <a:spAutoFit/>
          </a:bodyPr>
          <a:lstStyle/>
          <a:p>
            <a:r>
              <a:rPr lang="zh-CN" altLang="en-US" sz="2000" dirty="0" smtClean="0">
                <a:solidFill>
                  <a:schemeClr val="accent1">
                    <a:lumMod val="75000"/>
                  </a:schemeClr>
                </a:solidFill>
                <a:latin typeface="华文新魏" panose="02010800040101010101" pitchFamily="2" charset="-122"/>
                <a:ea typeface="华文新魏" panose="02010800040101010101" pitchFamily="2" charset="-122"/>
              </a:rPr>
              <a:t>突出字首</a:t>
            </a:r>
            <a:endParaRPr lang="zh-CN" altLang="en-US" sz="2000" dirty="0">
              <a:solidFill>
                <a:schemeClr val="accent1">
                  <a:lumMod val="75000"/>
                </a:schemeClr>
              </a:solidFill>
              <a:latin typeface="华文新魏" panose="02010800040101010101" pitchFamily="2" charset="-122"/>
              <a:ea typeface="华文新魏" panose="02010800040101010101" pitchFamily="2"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303" y="1579176"/>
            <a:ext cx="4175356" cy="278104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184654"/>
            <a:ext cx="4209877" cy="2789044"/>
          </a:xfrm>
          <a:prstGeom prst="rect">
            <a:avLst/>
          </a:prstGeom>
        </p:spPr>
      </p:pic>
    </p:spTree>
    <p:extLst>
      <p:ext uri="{BB962C8B-B14F-4D97-AF65-F5344CB8AC3E}">
        <p14:creationId xmlns:p14="http://schemas.microsoft.com/office/powerpoint/2010/main" val="11355883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4" name="矩形 3"/>
          <p:cNvSpPr/>
          <p:nvPr/>
        </p:nvSpPr>
        <p:spPr>
          <a:xfrm>
            <a:off x="3293183" y="4066708"/>
            <a:ext cx="1210588" cy="400110"/>
          </a:xfrm>
          <a:prstGeom prst="rect">
            <a:avLst/>
          </a:prstGeom>
        </p:spPr>
        <p:txBody>
          <a:bodyPr wrap="none">
            <a:spAutoFit/>
          </a:bodyPr>
          <a:lstStyle/>
          <a:p>
            <a:r>
              <a:rPr lang="zh-CN" altLang="en-US" sz="2000" dirty="0" smtClean="0">
                <a:solidFill>
                  <a:schemeClr val="accent1">
                    <a:lumMod val="75000"/>
                  </a:schemeClr>
                </a:solidFill>
                <a:latin typeface="华文新魏" panose="02010800040101010101" pitchFamily="2" charset="-122"/>
                <a:ea typeface="华文新魏" panose="02010800040101010101" pitchFamily="2" charset="-122"/>
              </a:rPr>
              <a:t>自由编排</a:t>
            </a:r>
            <a:endParaRPr lang="zh-CN" altLang="en-US" sz="2000" dirty="0">
              <a:solidFill>
                <a:schemeClr val="accent1">
                  <a:lumMod val="75000"/>
                </a:schemeClr>
              </a:solidFill>
              <a:latin typeface="华文新魏" panose="02010800040101010101" pitchFamily="2" charset="-122"/>
              <a:ea typeface="华文新魏" panose="02010800040101010101" pitchFamily="2"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313" y="383781"/>
            <a:ext cx="4376458" cy="309634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1414" y="1973006"/>
            <a:ext cx="4382586" cy="3174683"/>
          </a:xfrm>
          <a:prstGeom prst="rect">
            <a:avLst/>
          </a:prstGeom>
        </p:spPr>
      </p:pic>
    </p:spTree>
    <p:extLst>
      <p:ext uri="{BB962C8B-B14F-4D97-AF65-F5344CB8AC3E}">
        <p14:creationId xmlns:p14="http://schemas.microsoft.com/office/powerpoint/2010/main" val="4284084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6056" y="210809"/>
            <a:ext cx="3647316" cy="4752302"/>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049" y="1074792"/>
            <a:ext cx="4002205" cy="3024336"/>
          </a:xfrm>
          <a:prstGeom prst="rect">
            <a:avLst/>
          </a:prstGeom>
        </p:spPr>
      </p:pic>
    </p:spTree>
    <p:extLst>
      <p:ext uri="{BB962C8B-B14F-4D97-AF65-F5344CB8AC3E}">
        <p14:creationId xmlns:p14="http://schemas.microsoft.com/office/powerpoint/2010/main" val="16669620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152770"/>
            <a:ext cx="3559851" cy="3685832"/>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8130" y="1995686"/>
            <a:ext cx="5065870" cy="3147814"/>
          </a:xfrm>
          <a:prstGeom prst="rect">
            <a:avLst/>
          </a:prstGeom>
        </p:spPr>
      </p:pic>
      <p:sp>
        <p:nvSpPr>
          <p:cNvPr id="6" name="矩形 5"/>
          <p:cNvSpPr/>
          <p:nvPr/>
        </p:nvSpPr>
        <p:spPr>
          <a:xfrm>
            <a:off x="4644008" y="1203598"/>
            <a:ext cx="1467068" cy="400110"/>
          </a:xfrm>
          <a:prstGeom prst="rect">
            <a:avLst/>
          </a:prstGeom>
        </p:spPr>
        <p:txBody>
          <a:bodyPr wrap="none">
            <a:spAutoFit/>
          </a:bodyPr>
          <a:lstStyle/>
          <a:p>
            <a:r>
              <a:rPr lang="zh-CN" altLang="en-US" sz="2000" dirty="0" smtClean="0">
                <a:solidFill>
                  <a:schemeClr val="accent1">
                    <a:lumMod val="75000"/>
                  </a:schemeClr>
                </a:solidFill>
                <a:latin typeface="华文新魏" panose="02010800040101010101" pitchFamily="2" charset="-122"/>
                <a:ea typeface="华文新魏" panose="02010800040101010101" pitchFamily="2" charset="-122"/>
              </a:rPr>
              <a:t>文字图形化</a:t>
            </a:r>
            <a:endParaRPr lang="zh-CN" altLang="en-US" sz="2000" dirty="0">
              <a:solidFill>
                <a:schemeClr val="accent1">
                  <a:lumMod val="75000"/>
                </a:scheme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562925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2" name="矩形 1"/>
          <p:cNvSpPr/>
          <p:nvPr/>
        </p:nvSpPr>
        <p:spPr>
          <a:xfrm>
            <a:off x="971600" y="981335"/>
            <a:ext cx="6390456" cy="1338828"/>
          </a:xfrm>
          <a:prstGeom prst="rect">
            <a:avLst/>
          </a:prstGeom>
        </p:spPr>
        <p:txBody>
          <a:bodyPr wrap="square">
            <a:spAutoFit/>
          </a:bodyPr>
          <a:lstStyle/>
          <a:p>
            <a:pPr>
              <a:lnSpc>
                <a:spcPct val="150000"/>
              </a:lnSpc>
            </a:pPr>
            <a:r>
              <a:rPr lang="zh-CN" altLang="zh-CN" dirty="0" smtClean="0"/>
              <a:t>形象</a:t>
            </a:r>
            <a:r>
              <a:rPr lang="zh-CN" altLang="zh-CN" dirty="0"/>
              <a:t>字体，根据文字的意思或内容进行艺术创造的字体。</a:t>
            </a:r>
          </a:p>
          <a:p>
            <a:pPr>
              <a:lnSpc>
                <a:spcPct val="150000"/>
              </a:lnSpc>
            </a:pPr>
            <a:r>
              <a:rPr lang="zh-CN" altLang="zh-CN" dirty="0"/>
              <a:t>意象字体，将特定的文字个性化，直接地展示文字的内容。</a:t>
            </a:r>
          </a:p>
          <a:p>
            <a:pPr>
              <a:lnSpc>
                <a:spcPct val="150000"/>
              </a:lnSpc>
            </a:pPr>
            <a:r>
              <a:rPr lang="zh-CN" altLang="zh-CN" dirty="0"/>
              <a:t>图文叠印，将文字印在图片或图形的背景上。</a:t>
            </a:r>
            <a:endParaRPr lang="zh-CN" altLang="zh-CN" dirty="0"/>
          </a:p>
        </p:txBody>
      </p:sp>
      <p:sp>
        <p:nvSpPr>
          <p:cNvPr id="3" name="矩形 2"/>
          <p:cNvSpPr/>
          <p:nvPr/>
        </p:nvSpPr>
        <p:spPr>
          <a:xfrm>
            <a:off x="446301" y="31811"/>
            <a:ext cx="4802918" cy="854080"/>
          </a:xfrm>
          <a:prstGeom prst="rect">
            <a:avLst/>
          </a:prstGeom>
        </p:spPr>
        <p:txBody>
          <a:bodyPr wrap="none">
            <a:spAutoFit/>
          </a:bodyPr>
          <a:lstStyle/>
          <a:p>
            <a:pPr>
              <a:lnSpc>
                <a:spcPct val="150000"/>
              </a:lnSpc>
            </a:pPr>
            <a:r>
              <a:rPr lang="en-US" altLang="zh-CN" sz="3600" dirty="0">
                <a:ln w="0"/>
                <a:solidFill>
                  <a:schemeClr val="accent1"/>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4. </a:t>
            </a:r>
            <a:r>
              <a:rPr lang="zh-CN" altLang="zh-CN" sz="3600" dirty="0">
                <a:ln w="0"/>
                <a:solidFill>
                  <a:schemeClr val="accent1"/>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文字编排的特殊表现</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46329" y="2513060"/>
            <a:ext cx="5076056" cy="2630440"/>
          </a:xfrm>
          <a:prstGeom prst="rect">
            <a:avLst/>
          </a:prstGeom>
        </p:spPr>
      </p:pic>
    </p:spTree>
    <p:extLst>
      <p:ext uri="{BB962C8B-B14F-4D97-AF65-F5344CB8AC3E}">
        <p14:creationId xmlns:p14="http://schemas.microsoft.com/office/powerpoint/2010/main" val="2500086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8144" y="405220"/>
            <a:ext cx="3187385" cy="4507873"/>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305" y="103903"/>
            <a:ext cx="3038661" cy="227424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5742" y="2498759"/>
            <a:ext cx="3526321" cy="2644741"/>
          </a:xfrm>
          <a:prstGeom prst="rect">
            <a:avLst/>
          </a:prstGeom>
        </p:spPr>
      </p:pic>
    </p:spTree>
    <p:extLst>
      <p:ext uri="{BB962C8B-B14F-4D97-AF65-F5344CB8AC3E}">
        <p14:creationId xmlns:p14="http://schemas.microsoft.com/office/powerpoint/2010/main" val="7858572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0076" y="790633"/>
            <a:ext cx="2520280" cy="3562233"/>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676"/>
            <a:ext cx="2520280" cy="2961329"/>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3175" y="1620771"/>
            <a:ext cx="2950848" cy="3338063"/>
          </a:xfrm>
          <a:prstGeom prst="rect">
            <a:avLst/>
          </a:prstGeom>
        </p:spPr>
      </p:pic>
    </p:spTree>
    <p:extLst>
      <p:ext uri="{BB962C8B-B14F-4D97-AF65-F5344CB8AC3E}">
        <p14:creationId xmlns:p14="http://schemas.microsoft.com/office/powerpoint/2010/main" val="34403333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87474"/>
            <a:ext cx="4257571" cy="4968552"/>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292185"/>
            <a:ext cx="3748361" cy="374836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4210401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9" name="矩形 8"/>
          <p:cNvSpPr/>
          <p:nvPr/>
        </p:nvSpPr>
        <p:spPr>
          <a:xfrm>
            <a:off x="899592" y="1203598"/>
            <a:ext cx="7920880" cy="2585323"/>
          </a:xfrm>
          <a:prstGeom prst="rect">
            <a:avLst/>
          </a:prstGeom>
        </p:spPr>
        <p:txBody>
          <a:bodyPr wrap="square">
            <a:spAutoFit/>
          </a:bodyPr>
          <a:lstStyle/>
          <a:p>
            <a:pPr marL="285750" indent="-285750">
              <a:lnSpc>
                <a:spcPct val="150000"/>
              </a:lnSpc>
              <a:buFont typeface="Wingdings" panose="05000000000000000000" pitchFamily="2" charset="2"/>
              <a:buChar char="Ø"/>
            </a:pPr>
            <a:r>
              <a:rPr lang="zh-CN" altLang="zh-CN" dirty="0" smtClean="0"/>
              <a:t>在</a:t>
            </a:r>
            <a:r>
              <a:rPr lang="zh-CN" altLang="zh-CN" dirty="0"/>
              <a:t>版面设计中，可选择不同的字体来避免视觉上的混乱，通过搭配组合不同的字体来找寻其中的</a:t>
            </a:r>
            <a:r>
              <a:rPr lang="zh-CN" altLang="zh-CN" dirty="0" smtClean="0"/>
              <a:t>规律</a:t>
            </a:r>
            <a:r>
              <a:rPr lang="zh-CN" altLang="en-US" dirty="0" smtClean="0"/>
              <a:t>。</a:t>
            </a:r>
            <a:endParaRPr lang="en-US" altLang="zh-CN" dirty="0" smtClean="0"/>
          </a:p>
          <a:p>
            <a:pPr marL="285750" indent="-285750">
              <a:lnSpc>
                <a:spcPct val="150000"/>
              </a:lnSpc>
              <a:buFont typeface="Wingdings" panose="05000000000000000000" pitchFamily="2" charset="2"/>
              <a:buChar char="Ø"/>
            </a:pPr>
            <a:r>
              <a:rPr lang="zh-CN" altLang="zh-CN" dirty="0" smtClean="0"/>
              <a:t>字体</a:t>
            </a:r>
            <a:r>
              <a:rPr lang="zh-CN" altLang="zh-CN" dirty="0"/>
              <a:t>控制在两三种并对其大小、色彩进行装饰变化；版面标题可选择能吸引读者视线的字体，正文可使用简洁、细腻并有变化统一的字体</a:t>
            </a:r>
            <a:r>
              <a:rPr lang="zh-CN" altLang="zh-CN" dirty="0" smtClean="0"/>
              <a:t>。</a:t>
            </a:r>
            <a:endParaRPr lang="en-US" altLang="zh-CN" dirty="0" smtClean="0"/>
          </a:p>
          <a:p>
            <a:pPr marL="285750" indent="-285750">
              <a:lnSpc>
                <a:spcPct val="150000"/>
              </a:lnSpc>
              <a:buFont typeface="Wingdings" panose="05000000000000000000" pitchFamily="2" charset="2"/>
              <a:buChar char="Ø"/>
            </a:pPr>
            <a:r>
              <a:rPr lang="zh-CN" altLang="zh-CN" dirty="0" smtClean="0"/>
              <a:t>不同</a:t>
            </a:r>
            <a:r>
              <a:rPr lang="zh-CN" altLang="zh-CN" dirty="0"/>
              <a:t>的字体有不同的情感倾向，不同文字的编排组合会给人不同的阅读效果和视觉感受</a:t>
            </a:r>
            <a:r>
              <a:rPr lang="zh-CN" altLang="zh-CN" dirty="0" smtClean="0"/>
              <a:t>。</a:t>
            </a:r>
            <a:endParaRPr lang="zh-CN" altLang="zh-CN" dirty="0"/>
          </a:p>
        </p:txBody>
      </p:sp>
    </p:spTree>
    <p:extLst>
      <p:ext uri="{BB962C8B-B14F-4D97-AF65-F5344CB8AC3E}">
        <p14:creationId xmlns:p14="http://schemas.microsoft.com/office/powerpoint/2010/main" val="4270677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2" name="矩形 1"/>
          <p:cNvSpPr/>
          <p:nvPr/>
        </p:nvSpPr>
        <p:spPr>
          <a:xfrm>
            <a:off x="827584" y="1498378"/>
            <a:ext cx="6318448" cy="2169825"/>
          </a:xfrm>
          <a:prstGeom prst="rect">
            <a:avLst/>
          </a:prstGeom>
        </p:spPr>
        <p:txBody>
          <a:bodyPr wrap="square">
            <a:spAutoFit/>
          </a:bodyPr>
          <a:lstStyle/>
          <a:p>
            <a:pPr>
              <a:lnSpc>
                <a:spcPct val="150000"/>
              </a:lnSpc>
            </a:pPr>
            <a:r>
              <a:rPr lang="zh-CN" altLang="zh-CN" dirty="0" smtClean="0"/>
              <a:t>字体</a:t>
            </a:r>
            <a:r>
              <a:rPr lang="zh-CN" altLang="zh-CN" dirty="0"/>
              <a:t>的设计要服务于作品，符合作品的风格特征，体现或端庄秀丽、或欢快轻盈、或苍劲古朴、或造型奇妙的个性</a:t>
            </a:r>
            <a:r>
              <a:rPr lang="zh-CN" altLang="en-US" dirty="0"/>
              <a:t>。</a:t>
            </a:r>
            <a:endParaRPr lang="en-US" altLang="zh-CN" dirty="0"/>
          </a:p>
          <a:p>
            <a:pPr>
              <a:lnSpc>
                <a:spcPct val="150000"/>
              </a:lnSpc>
            </a:pPr>
            <a:r>
              <a:rPr lang="zh-CN" altLang="zh-CN" dirty="0"/>
              <a:t>文字在视觉传达过程中作为整体画面和版面的形象要素之一，它必须具有良好的视觉美感和美的享受，巧妙组合以求准确传达情感的。</a:t>
            </a:r>
            <a:endParaRPr lang="en-US" altLang="zh-CN" dirty="0"/>
          </a:p>
        </p:txBody>
      </p:sp>
      <p:sp>
        <p:nvSpPr>
          <p:cNvPr id="3" name="矩形 2"/>
          <p:cNvSpPr/>
          <p:nvPr/>
        </p:nvSpPr>
        <p:spPr>
          <a:xfrm>
            <a:off x="2286000" y="2110085"/>
            <a:ext cx="4572000" cy="473206"/>
          </a:xfrm>
          <a:prstGeom prst="rect">
            <a:avLst/>
          </a:prstGeom>
        </p:spPr>
        <p:txBody>
          <a:bodyPr>
            <a:spAutoFit/>
          </a:bodyPr>
          <a:lstStyle/>
          <a:p>
            <a:pPr>
              <a:lnSpc>
                <a:spcPct val="150000"/>
              </a:lnSpc>
            </a:pPr>
            <a:endParaRPr lang="en-US" altLang="zh-CN" dirty="0"/>
          </a:p>
        </p:txBody>
      </p:sp>
      <p:sp>
        <p:nvSpPr>
          <p:cNvPr id="4" name="横卷形 3"/>
          <p:cNvSpPr/>
          <p:nvPr/>
        </p:nvSpPr>
        <p:spPr>
          <a:xfrm>
            <a:off x="683568" y="192518"/>
            <a:ext cx="6264696" cy="939072"/>
          </a:xfrm>
          <a:prstGeom prst="horizontalScroll">
            <a:avLst/>
          </a:prstGeom>
        </p:spPr>
        <p:style>
          <a:lnRef idx="0">
            <a:schemeClr val="accent1"/>
          </a:lnRef>
          <a:fillRef idx="3">
            <a:schemeClr val="accent1"/>
          </a:fillRef>
          <a:effectRef idx="3">
            <a:schemeClr val="accent1"/>
          </a:effectRef>
          <a:fontRef idx="minor">
            <a:schemeClr val="lt1"/>
          </a:fontRef>
        </p:style>
        <p:txBody>
          <a:bodyPr rtlCol="0" anchor="ctr"/>
          <a:lstStyle/>
          <a:p>
            <a:r>
              <a:rPr lang="zh-CN" altLang="zh-CN" dirty="0"/>
              <a:t>文字的首先任务是让人易认、易懂，准确表达设计主旨</a:t>
            </a:r>
            <a:r>
              <a:rPr lang="zh-CN" altLang="en-US" dirty="0" smtClean="0"/>
              <a:t>。</a:t>
            </a:r>
            <a:endParaRPr lang="en-US" altLang="zh-CN" dirty="0"/>
          </a:p>
        </p:txBody>
      </p:sp>
    </p:spTree>
    <p:extLst>
      <p:ext uri="{BB962C8B-B14F-4D97-AF65-F5344CB8AC3E}">
        <p14:creationId xmlns:p14="http://schemas.microsoft.com/office/powerpoint/2010/main" val="3775990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graphicFrame>
        <p:nvGraphicFramePr>
          <p:cNvPr id="3" name="图示 2"/>
          <p:cNvGraphicFramePr/>
          <p:nvPr>
            <p:extLst>
              <p:ext uri="{D42A27DB-BD31-4B8C-83A1-F6EECF244321}">
                <p14:modId xmlns:p14="http://schemas.microsoft.com/office/powerpoint/2010/main" val="1277384422"/>
              </p:ext>
            </p:extLst>
          </p:nvPr>
        </p:nvGraphicFramePr>
        <p:xfrm>
          <a:off x="446300" y="674236"/>
          <a:ext cx="8446179" cy="39857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7023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2" name="矩形 1"/>
          <p:cNvSpPr/>
          <p:nvPr/>
        </p:nvSpPr>
        <p:spPr>
          <a:xfrm>
            <a:off x="430023" y="483518"/>
            <a:ext cx="8064896" cy="473206"/>
          </a:xfrm>
          <a:prstGeom prst="rect">
            <a:avLst/>
          </a:prstGeom>
        </p:spPr>
        <p:txBody>
          <a:bodyPr wrap="square">
            <a:spAutoFit/>
          </a:bodyPr>
          <a:lstStyle/>
          <a:p>
            <a:pPr>
              <a:lnSpc>
                <a:spcPct val="150000"/>
              </a:lnSpc>
            </a:pPr>
            <a:r>
              <a:rPr lang="zh-CN" altLang="zh-CN" dirty="0" smtClean="0"/>
              <a:t>文字</a:t>
            </a:r>
            <a:r>
              <a:rPr lang="zh-CN" altLang="zh-CN" dirty="0"/>
              <a:t>的编排设计，主要有左右对齐、中心对齐、图文穿插三种编排形式</a:t>
            </a:r>
            <a:r>
              <a:rPr lang="zh-CN" altLang="zh-CN" dirty="0" smtClean="0"/>
              <a:t>。</a:t>
            </a:r>
            <a:endParaRPr lang="en-US" altLang="zh-CN" dirty="0" smtClean="0"/>
          </a:p>
        </p:txBody>
      </p:sp>
      <p:graphicFrame>
        <p:nvGraphicFramePr>
          <p:cNvPr id="4" name="图示 3"/>
          <p:cNvGraphicFramePr/>
          <p:nvPr>
            <p:extLst>
              <p:ext uri="{D42A27DB-BD31-4B8C-83A1-F6EECF244321}">
                <p14:modId xmlns:p14="http://schemas.microsoft.com/office/powerpoint/2010/main" val="2103945689"/>
              </p:ext>
            </p:extLst>
          </p:nvPr>
        </p:nvGraphicFramePr>
        <p:xfrm>
          <a:off x="2413187" y="1234956"/>
          <a:ext cx="5256584" cy="3908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23956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graphicFrame>
        <p:nvGraphicFramePr>
          <p:cNvPr id="3" name="图示 2"/>
          <p:cNvGraphicFramePr/>
          <p:nvPr>
            <p:extLst>
              <p:ext uri="{D42A27DB-BD31-4B8C-83A1-F6EECF244321}">
                <p14:modId xmlns:p14="http://schemas.microsoft.com/office/powerpoint/2010/main" val="1495921767"/>
              </p:ext>
            </p:extLst>
          </p:nvPr>
        </p:nvGraphicFramePr>
        <p:xfrm>
          <a:off x="1043608" y="771550"/>
          <a:ext cx="7560840" cy="2808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74968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2" name="矩形 1"/>
          <p:cNvSpPr/>
          <p:nvPr/>
        </p:nvSpPr>
        <p:spPr>
          <a:xfrm>
            <a:off x="755576" y="1279088"/>
            <a:ext cx="7920880" cy="2585323"/>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zh-CN" dirty="0"/>
              <a:t>以文字为主的排版样式</a:t>
            </a:r>
            <a:r>
              <a:rPr lang="zh-CN" altLang="zh-CN" dirty="0" smtClean="0"/>
              <a:t>。</a:t>
            </a:r>
            <a:endParaRPr lang="en-US" altLang="zh-CN" dirty="0" smtClean="0"/>
          </a:p>
          <a:p>
            <a:pPr marL="285750" indent="-285750">
              <a:lnSpc>
                <a:spcPct val="150000"/>
              </a:lnSpc>
              <a:buFont typeface="Wingdings" panose="05000000000000000000" pitchFamily="2" charset="2"/>
              <a:buChar char="u"/>
            </a:pPr>
            <a:r>
              <a:rPr lang="zh-CN" altLang="zh-CN" dirty="0" smtClean="0"/>
              <a:t>文字</a:t>
            </a:r>
            <a:r>
              <a:rPr lang="zh-CN" altLang="zh-CN" dirty="0"/>
              <a:t>在排版设计中，不仅仅局限于信息传达意义上的</a:t>
            </a:r>
            <a:r>
              <a:rPr lang="zh-CN" altLang="zh-CN" dirty="0" smtClean="0"/>
              <a:t>概念</a:t>
            </a:r>
            <a:r>
              <a:rPr lang="zh-CN" altLang="en-US" dirty="0" smtClean="0"/>
              <a:t>，</a:t>
            </a:r>
            <a:r>
              <a:rPr lang="zh-CN" altLang="zh-CN" dirty="0" smtClean="0"/>
              <a:t>而</a:t>
            </a:r>
            <a:r>
              <a:rPr lang="zh-CN" altLang="zh-CN" dirty="0"/>
              <a:t>更是一种高尚的艺术表现形式</a:t>
            </a:r>
            <a:r>
              <a:rPr lang="zh-CN" altLang="zh-CN" dirty="0" smtClean="0"/>
              <a:t>。</a:t>
            </a:r>
            <a:endParaRPr lang="en-US" altLang="zh-CN" dirty="0" smtClean="0"/>
          </a:p>
          <a:p>
            <a:pPr marL="285750" indent="-285750">
              <a:lnSpc>
                <a:spcPct val="150000"/>
              </a:lnSpc>
              <a:buFont typeface="Wingdings" panose="05000000000000000000" pitchFamily="2" charset="2"/>
              <a:buChar char="u"/>
            </a:pPr>
            <a:r>
              <a:rPr lang="zh-CN" altLang="zh-CN" dirty="0" smtClean="0"/>
              <a:t>文字</a:t>
            </a:r>
            <a:r>
              <a:rPr lang="zh-CN" altLang="zh-CN" dirty="0"/>
              <a:t>已提升到启迪性和宣传性、引领人们的审美时尚的新视角</a:t>
            </a:r>
            <a:r>
              <a:rPr lang="zh-CN" altLang="zh-CN" dirty="0" smtClean="0"/>
              <a:t>。</a:t>
            </a:r>
            <a:endParaRPr lang="en-US" altLang="zh-CN" dirty="0" smtClean="0"/>
          </a:p>
          <a:p>
            <a:pPr marL="285750" indent="-285750">
              <a:lnSpc>
                <a:spcPct val="150000"/>
              </a:lnSpc>
              <a:buFont typeface="Wingdings" panose="05000000000000000000" pitchFamily="2" charset="2"/>
              <a:buChar char="u"/>
            </a:pPr>
            <a:r>
              <a:rPr lang="zh-CN" altLang="zh-CN" dirty="0" smtClean="0"/>
              <a:t>文字</a:t>
            </a:r>
            <a:r>
              <a:rPr lang="zh-CN" altLang="zh-CN" dirty="0"/>
              <a:t>是任何版面的核心，也是视觉传达最直接的方式，运用经过精心处理的文字</a:t>
            </a:r>
            <a:r>
              <a:rPr lang="zh-CN" altLang="zh-CN" dirty="0" smtClean="0"/>
              <a:t>材料</a:t>
            </a:r>
            <a:r>
              <a:rPr lang="zh-CN" altLang="en-US" dirty="0" smtClean="0"/>
              <a:t>，</a:t>
            </a:r>
            <a:r>
              <a:rPr lang="zh-CN" altLang="zh-CN" dirty="0" smtClean="0"/>
              <a:t>完全</a:t>
            </a:r>
            <a:r>
              <a:rPr lang="zh-CN" altLang="zh-CN" dirty="0"/>
              <a:t>可以制作出效果很好的版面，而不需要任何图形。 </a:t>
            </a:r>
          </a:p>
        </p:txBody>
      </p:sp>
    </p:spTree>
    <p:extLst>
      <p:ext uri="{BB962C8B-B14F-4D97-AF65-F5344CB8AC3E}">
        <p14:creationId xmlns:p14="http://schemas.microsoft.com/office/powerpoint/2010/main" val="2785170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8520" y="4774168"/>
            <a:ext cx="2424062" cy="369332"/>
          </a:xfrm>
          <a:prstGeom prst="rect">
            <a:avLst/>
          </a:prstGeom>
        </p:spPr>
        <p:txBody>
          <a:bodyPr wrap="none">
            <a:spAutoFit/>
          </a:bodyPr>
          <a:lstStyle/>
          <a:p>
            <a:pPr lvl="0"/>
            <a:r>
              <a:rPr lang="zh-CN" altLang="zh-CN" b="1" dirty="0"/>
              <a:t> </a:t>
            </a:r>
            <a:r>
              <a:rPr lang="zh-CN" altLang="zh-CN" b="1" dirty="0">
                <a:solidFill>
                  <a:schemeClr val="bg1"/>
                </a:solidFill>
                <a:latin typeface="华文彩云" pitchFamily="2" charset="-122"/>
                <a:ea typeface="华文彩云" pitchFamily="2" charset="-122"/>
              </a:rPr>
              <a:t>版式设计与文字编排 </a:t>
            </a:r>
            <a:endParaRPr lang="zh-CN" altLang="zh-CN" dirty="0">
              <a:solidFill>
                <a:schemeClr val="bg1"/>
              </a:solidFill>
              <a:latin typeface="华文彩云" pitchFamily="2" charset="-122"/>
              <a:ea typeface="华文彩云" pitchFamily="2" charset="-122"/>
            </a:endParaRPr>
          </a:p>
        </p:txBody>
      </p:sp>
      <p:sp>
        <p:nvSpPr>
          <p:cNvPr id="8" name="矩形 7"/>
          <p:cNvSpPr/>
          <p:nvPr/>
        </p:nvSpPr>
        <p:spPr>
          <a:xfrm>
            <a:off x="-10875" y="4266763"/>
            <a:ext cx="457176" cy="646331"/>
          </a:xfrm>
          <a:prstGeom prst="rect">
            <a:avLst/>
          </a:prstGeom>
          <a:noFill/>
        </p:spPr>
        <p:txBody>
          <a:bodyPr wrap="none" lIns="91440" tIns="45720" rIns="91440" bIns="45720">
            <a:spAutoFit/>
          </a:bodyPr>
          <a:lstStyle/>
          <a:p>
            <a:pPr algn="ctr"/>
            <a:r>
              <a:rPr lang="en-US" altLang="zh-CN"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ea typeface="Ebrima" pitchFamily="2" charset="0"/>
                <a:cs typeface="Ebrima" pitchFamily="2" charset="0"/>
              </a:rPr>
              <a:t>5</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Ebrima" pitchFamily="2" charset="0"/>
              <a:cs typeface="Ebrima" pitchFamily="2" charset="0"/>
            </a:endParaRPr>
          </a:p>
        </p:txBody>
      </p:sp>
      <p:sp>
        <p:nvSpPr>
          <p:cNvPr id="2" name="矩形 1"/>
          <p:cNvSpPr/>
          <p:nvPr/>
        </p:nvSpPr>
        <p:spPr>
          <a:xfrm>
            <a:off x="446301" y="843558"/>
            <a:ext cx="6840760" cy="341632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zh-CN" dirty="0" smtClean="0"/>
              <a:t>字体</a:t>
            </a:r>
            <a:r>
              <a:rPr lang="zh-CN" altLang="zh-CN" dirty="0"/>
              <a:t>的设计、选用是排版设计的基础</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中文</a:t>
            </a:r>
            <a:r>
              <a:rPr lang="zh-CN" altLang="zh-CN" dirty="0"/>
              <a:t>常用的字体主要有宋体、仿宋体、黑体、楷书四种</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在</a:t>
            </a:r>
            <a:r>
              <a:rPr lang="zh-CN" altLang="zh-CN" dirty="0"/>
              <a:t>标题上为了达到醒目的效果，又出现了粗黑体、综艺体、琥珀体、粗圆体、细圆体以及手绘创意美术字</a:t>
            </a:r>
            <a:r>
              <a:rPr lang="zh-CN" altLang="zh-CN" dirty="0" smtClean="0"/>
              <a:t>等在</a:t>
            </a:r>
            <a:r>
              <a:rPr lang="zh-CN" altLang="zh-CN" dirty="0"/>
              <a:t>排版设计中，选择两到三种字体为最佳视觉结果</a:t>
            </a:r>
            <a:r>
              <a:rPr lang="zh-CN" altLang="zh-CN" dirty="0" smtClean="0"/>
              <a:t>。</a:t>
            </a:r>
            <a:endParaRPr lang="en-US" altLang="zh-CN" dirty="0" smtClean="0"/>
          </a:p>
          <a:p>
            <a:pPr marL="285750" indent="-285750">
              <a:lnSpc>
                <a:spcPct val="150000"/>
              </a:lnSpc>
              <a:buFont typeface="Arial" panose="020B0604020202020204" pitchFamily="34" charset="0"/>
              <a:buChar char="•"/>
            </a:pPr>
            <a:r>
              <a:rPr lang="zh-CN" altLang="zh-CN" dirty="0" smtClean="0"/>
              <a:t>否则</a:t>
            </a:r>
            <a:r>
              <a:rPr lang="zh-CN" altLang="zh-CN" dirty="0"/>
              <a:t>，会产生零乱而缺乏整体效果。在选用的这三种字体中，可考虑加粗、变细、拉长、压扁或调整行距来变化字体</a:t>
            </a:r>
            <a:r>
              <a:rPr lang="zh-CN" altLang="zh-CN" dirty="0" smtClean="0"/>
              <a:t>大小</a:t>
            </a:r>
            <a:r>
              <a:rPr lang="zh-CN" altLang="en-US" dirty="0" smtClean="0"/>
              <a:t>，</a:t>
            </a:r>
            <a:r>
              <a:rPr lang="zh-CN" altLang="zh-CN" dirty="0" smtClean="0"/>
              <a:t>同样</a:t>
            </a:r>
            <a:r>
              <a:rPr lang="zh-CN" altLang="zh-CN" dirty="0"/>
              <a:t>能产生丰富多彩的视觉效果。 </a:t>
            </a:r>
          </a:p>
        </p:txBody>
      </p:sp>
      <p:sp>
        <p:nvSpPr>
          <p:cNvPr id="3" name="矩形 2"/>
          <p:cNvSpPr/>
          <p:nvPr/>
        </p:nvSpPr>
        <p:spPr>
          <a:xfrm>
            <a:off x="446301" y="23403"/>
            <a:ext cx="2884123" cy="646331"/>
          </a:xfrm>
          <a:prstGeom prst="rect">
            <a:avLst/>
          </a:prstGeom>
          <a:noFill/>
        </p:spPr>
        <p:txBody>
          <a:bodyPr wrap="none" lIns="91440" tIns="45720" rIns="91440" bIns="45720">
            <a:spAutoFit/>
          </a:bodyPr>
          <a:lstStyle/>
          <a:p>
            <a:pPr algn="ctr"/>
            <a:r>
              <a:rPr lang="en-US" altLang="zh-CN" sz="3600" b="0" cap="none" spc="0" dirty="0">
                <a:ln w="0"/>
                <a:solidFill>
                  <a:schemeClr val="accent1"/>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1</a:t>
            </a:r>
            <a:r>
              <a:rPr lang="en-US" altLang="zh-CN" sz="3600" dirty="0">
                <a:ln w="0"/>
                <a:solidFill>
                  <a:schemeClr val="accent1"/>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 </a:t>
            </a:r>
            <a:r>
              <a:rPr lang="zh-CN" altLang="zh-CN" sz="3600" dirty="0">
                <a:ln w="0"/>
                <a:solidFill>
                  <a:schemeClr val="accent1"/>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字体、字号</a:t>
            </a:r>
            <a:endParaRPr lang="zh-CN" altLang="en-US" sz="3600" dirty="0">
              <a:ln w="0"/>
              <a:solidFill>
                <a:schemeClr val="accent1"/>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graphicFrame>
        <p:nvGraphicFramePr>
          <p:cNvPr id="6" name="图示 5"/>
          <p:cNvGraphicFramePr/>
          <p:nvPr>
            <p:extLst>
              <p:ext uri="{D42A27DB-BD31-4B8C-83A1-F6EECF244321}">
                <p14:modId xmlns:p14="http://schemas.microsoft.com/office/powerpoint/2010/main" val="615161557"/>
              </p:ext>
            </p:extLst>
          </p:nvPr>
        </p:nvGraphicFramePr>
        <p:xfrm>
          <a:off x="6876256" y="1444540"/>
          <a:ext cx="2485440" cy="36392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25933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自定义 1">
      <a:dk1>
        <a:sysClr val="windowText" lastClr="000000"/>
      </a:dk1>
      <a:lt1>
        <a:sysClr val="window" lastClr="FFFFFF"/>
      </a:lt1>
      <a:dk2>
        <a:srgbClr val="212121"/>
      </a:dk2>
      <a:lt2>
        <a:srgbClr val="DADADA"/>
      </a:lt2>
      <a:accent1>
        <a:srgbClr val="0070C0"/>
      </a:accent1>
      <a:accent2>
        <a:srgbClr val="B13228"/>
      </a:accent2>
      <a:accent3>
        <a:srgbClr val="8B7B56"/>
      </a:accent3>
      <a:accent4>
        <a:srgbClr val="E09C41"/>
      </a:accent4>
      <a:accent5>
        <a:srgbClr val="9EAE51"/>
      </a:accent5>
      <a:accent6>
        <a:srgbClr val="6E7355"/>
      </a:accent6>
      <a:hlink>
        <a:srgbClr val="D37A21"/>
      </a:hlink>
      <a:folHlink>
        <a:srgbClr val="CA8F55"/>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63</TotalTime>
  <Words>1128</Words>
  <Application>Microsoft Office PowerPoint</Application>
  <PresentationFormat>全屏显示(16:9)</PresentationFormat>
  <Paragraphs>107</Paragraphs>
  <Slides>24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黑体</vt:lpstr>
      <vt:lpstr>华文彩云</vt:lpstr>
      <vt:lpstr>华文行楷</vt:lpstr>
      <vt:lpstr>华文新魏</vt:lpstr>
      <vt:lpstr>Arial</vt:lpstr>
      <vt:lpstr>Ebrima</vt:lpstr>
      <vt:lpstr>Lucida Sans Unicode</vt:lpstr>
      <vt:lpstr>Verdana</vt:lpstr>
      <vt:lpstr>Wingdings</vt:lpstr>
      <vt:lpstr>Wingdings 2</vt:lpstr>
      <vt:lpstr>Wingdings 3</vt:lpstr>
      <vt:lpstr>聚合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BSY-zwy</cp:lastModifiedBy>
  <cp:revision>10</cp:revision>
  <dcterms:created xsi:type="dcterms:W3CDTF">2017-08-21T12:33:51Z</dcterms:created>
  <dcterms:modified xsi:type="dcterms:W3CDTF">2017-08-22T03:47:17Z</dcterms:modified>
</cp:coreProperties>
</file>