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7" r:id="rId2"/>
    <p:sldId id="298" r:id="rId3"/>
    <p:sldId id="258" r:id="rId4"/>
    <p:sldId id="302" r:id="rId5"/>
    <p:sldId id="300" r:id="rId6"/>
    <p:sldId id="297" r:id="rId7"/>
    <p:sldId id="259" r:id="rId8"/>
    <p:sldId id="299" r:id="rId9"/>
    <p:sldId id="260" r:id="rId10"/>
    <p:sldId id="261" r:id="rId11"/>
    <p:sldId id="301" r:id="rId12"/>
    <p:sldId id="263" r:id="rId13"/>
    <p:sldId id="296" r:id="rId14"/>
    <p:sldId id="262" r:id="rId15"/>
    <p:sldId id="265" r:id="rId16"/>
    <p:sldId id="295" r:id="rId17"/>
    <p:sldId id="268" r:id="rId18"/>
    <p:sldId id="294" r:id="rId19"/>
    <p:sldId id="270" r:id="rId20"/>
    <p:sldId id="272" r:id="rId21"/>
    <p:sldId id="273" r:id="rId22"/>
    <p:sldId id="274" r:id="rId23"/>
    <p:sldId id="275" r:id="rId24"/>
    <p:sldId id="293" r:id="rId25"/>
    <p:sldId id="276" r:id="rId26"/>
    <p:sldId id="292" r:id="rId27"/>
    <p:sldId id="278" r:id="rId28"/>
    <p:sldId id="291" r:id="rId29"/>
    <p:sldId id="280" r:id="rId30"/>
    <p:sldId id="290" r:id="rId31"/>
    <p:sldId id="282" r:id="rId32"/>
    <p:sldId id="289" r:id="rId33"/>
    <p:sldId id="284" r:id="rId34"/>
    <p:sldId id="286" r:id="rId35"/>
    <p:sldId id="288"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9779" autoAdjust="0"/>
    <p:restoredTop sz="94660"/>
  </p:normalViewPr>
  <p:slideViewPr>
    <p:cSldViewPr>
      <p:cViewPr varScale="1">
        <p:scale>
          <a:sx n="88" d="100"/>
          <a:sy n="88" d="100"/>
        </p:scale>
        <p:origin x="-642"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diagrams/_rels/data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image" Target="../media/image9.jpg"/></Relationships>
</file>

<file path=ppt/diagrams/_rels/data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image" Target="../media/image15.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diagrams/_rels/drawing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image" Target="../media/image9.jpg"/></Relationships>
</file>

<file path=ppt/diagrams/_rels/drawing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image" Target="../media/image15.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658184-E25D-424D-AFFC-8418E81CA694}" type="doc">
      <dgm:prSet loTypeId="urn:microsoft.com/office/officeart/2005/8/layout/vList3" loCatId="list" qsTypeId="urn:microsoft.com/office/officeart/2005/8/quickstyle/simple1" qsCatId="simple" csTypeId="urn:microsoft.com/office/officeart/2005/8/colors/colorful4" csCatId="colorful" phldr="1"/>
      <dgm:spPr/>
      <dgm:t>
        <a:bodyPr/>
        <a:lstStyle/>
        <a:p>
          <a:endParaRPr lang="zh-CN" altLang="en-US"/>
        </a:p>
      </dgm:t>
    </dgm:pt>
    <dgm:pt modelId="{B75AAE36-64D3-4C82-965E-0805C315719B}">
      <dgm:prSet custT="1"/>
      <dgm:spPr/>
      <dgm:t>
        <a:bodyPr/>
        <a:lstStyle/>
        <a:p>
          <a:pPr rtl="0"/>
          <a:r>
            <a:rPr lang="en-US" sz="2000" dirty="0" smtClean="0"/>
            <a:t>1</a:t>
          </a:r>
          <a:r>
            <a:rPr lang="zh-CN" sz="2000" dirty="0" smtClean="0"/>
            <a:t>、有效提高版面的注意值 </a:t>
          </a:r>
          <a:endParaRPr lang="zh-CN" sz="2000" dirty="0"/>
        </a:p>
      </dgm:t>
    </dgm:pt>
    <dgm:pt modelId="{3653B6B8-56F0-4412-9D97-5584E69BC7D6}" type="parTrans" cxnId="{342CB14E-A08A-4ADB-85A4-DDD835DDCBEC}">
      <dgm:prSet/>
      <dgm:spPr/>
      <dgm:t>
        <a:bodyPr/>
        <a:lstStyle/>
        <a:p>
          <a:endParaRPr lang="zh-CN" altLang="en-US"/>
        </a:p>
      </dgm:t>
    </dgm:pt>
    <dgm:pt modelId="{3D9422A4-2386-4E1C-9295-0CC4A5D82B83}" type="sibTrans" cxnId="{342CB14E-A08A-4ADB-85A4-DDD835DDCBEC}">
      <dgm:prSet/>
      <dgm:spPr/>
      <dgm:t>
        <a:bodyPr/>
        <a:lstStyle/>
        <a:p>
          <a:endParaRPr lang="zh-CN" altLang="en-US"/>
        </a:p>
      </dgm:t>
    </dgm:pt>
    <dgm:pt modelId="{8CB24A5E-D75C-4526-AB38-8667B358C4F4}">
      <dgm:prSet custT="1"/>
      <dgm:spPr/>
      <dgm:t>
        <a:bodyPr/>
        <a:lstStyle/>
        <a:p>
          <a:pPr rtl="0"/>
          <a:r>
            <a:rPr lang="en-US" sz="2000" dirty="0" smtClean="0"/>
            <a:t>2</a:t>
          </a:r>
          <a:r>
            <a:rPr lang="zh-CN" sz="2000" dirty="0" smtClean="0"/>
            <a:t>、有利于信息的有效</a:t>
          </a:r>
          <a:endParaRPr lang="zh-CN" sz="2000" dirty="0"/>
        </a:p>
      </dgm:t>
    </dgm:pt>
    <dgm:pt modelId="{0A2379BD-F6E7-4BA7-95EB-698BD67377C4}" type="parTrans" cxnId="{6DF0DF24-BD25-4CDF-9920-3ECB8C630513}">
      <dgm:prSet/>
      <dgm:spPr/>
      <dgm:t>
        <a:bodyPr/>
        <a:lstStyle/>
        <a:p>
          <a:endParaRPr lang="zh-CN" altLang="en-US"/>
        </a:p>
      </dgm:t>
    </dgm:pt>
    <dgm:pt modelId="{FC544612-AEDF-47E1-B04C-973571A7BE6A}" type="sibTrans" cxnId="{6DF0DF24-BD25-4CDF-9920-3ECB8C630513}">
      <dgm:prSet/>
      <dgm:spPr/>
      <dgm:t>
        <a:bodyPr/>
        <a:lstStyle/>
        <a:p>
          <a:endParaRPr lang="zh-CN" altLang="en-US"/>
        </a:p>
      </dgm:t>
    </dgm:pt>
    <dgm:pt modelId="{62899D73-0C83-4381-9E56-D1813BAAAA19}">
      <dgm:prSet custT="1"/>
      <dgm:spPr/>
      <dgm:t>
        <a:bodyPr/>
        <a:lstStyle/>
        <a:p>
          <a:pPr rtl="0"/>
          <a:r>
            <a:rPr lang="en-US" sz="2000" dirty="0" smtClean="0"/>
            <a:t>3</a:t>
          </a:r>
          <a:r>
            <a:rPr lang="zh-CN" sz="2000" dirty="0" smtClean="0"/>
            <a:t>、强化传达效果的持续留存</a:t>
          </a:r>
          <a:r>
            <a:rPr lang="en-US" sz="2000" dirty="0" smtClean="0"/>
            <a:t>   </a:t>
          </a:r>
          <a:endParaRPr lang="zh-CN" sz="2000" dirty="0"/>
        </a:p>
      </dgm:t>
    </dgm:pt>
    <dgm:pt modelId="{E70A05BB-2AC9-4EC4-BBB9-1B07C67EF27D}" type="parTrans" cxnId="{5DECA694-585C-42A1-8EC0-70DB8BDD1099}">
      <dgm:prSet/>
      <dgm:spPr/>
      <dgm:t>
        <a:bodyPr/>
        <a:lstStyle/>
        <a:p>
          <a:endParaRPr lang="zh-CN" altLang="en-US"/>
        </a:p>
      </dgm:t>
    </dgm:pt>
    <dgm:pt modelId="{DD236FE5-15E1-444D-B7EC-F56ABACB15F5}" type="sibTrans" cxnId="{5DECA694-585C-42A1-8EC0-70DB8BDD1099}">
      <dgm:prSet/>
      <dgm:spPr/>
      <dgm:t>
        <a:bodyPr/>
        <a:lstStyle/>
        <a:p>
          <a:endParaRPr lang="zh-CN" altLang="en-US"/>
        </a:p>
      </dgm:t>
    </dgm:pt>
    <dgm:pt modelId="{85ADA136-842A-45CE-B952-D2D6D5DF8601}" type="pres">
      <dgm:prSet presAssocID="{47658184-E25D-424D-AFFC-8418E81CA694}" presName="linearFlow" presStyleCnt="0">
        <dgm:presLayoutVars>
          <dgm:dir/>
          <dgm:resizeHandles val="exact"/>
        </dgm:presLayoutVars>
      </dgm:prSet>
      <dgm:spPr/>
      <dgm:t>
        <a:bodyPr/>
        <a:lstStyle/>
        <a:p>
          <a:endParaRPr lang="zh-CN" altLang="en-US"/>
        </a:p>
      </dgm:t>
    </dgm:pt>
    <dgm:pt modelId="{6CF59E97-3D79-4EEF-BF57-111A3FD24372}" type="pres">
      <dgm:prSet presAssocID="{B75AAE36-64D3-4C82-965E-0805C315719B}" presName="composite" presStyleCnt="0"/>
      <dgm:spPr/>
    </dgm:pt>
    <dgm:pt modelId="{E67853E6-3B73-4062-962B-79B96679D9F2}" type="pres">
      <dgm:prSet presAssocID="{B75AAE36-64D3-4C82-965E-0805C315719B}" presName="imgShp" presStyleLbl="fgImgPlace1" presStyleIdx="0" presStyleCnt="3" custScaleX="150508" custScaleY="15285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dgm:spPr>
    </dgm:pt>
    <dgm:pt modelId="{3B14E423-8CFC-4ECE-9022-FDC21EA242B1}" type="pres">
      <dgm:prSet presAssocID="{B75AAE36-64D3-4C82-965E-0805C315719B}" presName="txShp" presStyleLbl="node1" presStyleIdx="0" presStyleCnt="3">
        <dgm:presLayoutVars>
          <dgm:bulletEnabled val="1"/>
        </dgm:presLayoutVars>
      </dgm:prSet>
      <dgm:spPr/>
      <dgm:t>
        <a:bodyPr/>
        <a:lstStyle/>
        <a:p>
          <a:endParaRPr lang="zh-CN" altLang="en-US"/>
        </a:p>
      </dgm:t>
    </dgm:pt>
    <dgm:pt modelId="{A1D6B5BF-35BB-4252-9A71-3C1172705FBF}" type="pres">
      <dgm:prSet presAssocID="{3D9422A4-2386-4E1C-9295-0CC4A5D82B83}" presName="spacing" presStyleCnt="0"/>
      <dgm:spPr/>
    </dgm:pt>
    <dgm:pt modelId="{C6E9EB75-2F99-4291-8AF6-4C1458886CBE}" type="pres">
      <dgm:prSet presAssocID="{8CB24A5E-D75C-4526-AB38-8667B358C4F4}" presName="composite" presStyleCnt="0"/>
      <dgm:spPr/>
    </dgm:pt>
    <dgm:pt modelId="{D598CCCF-5AC7-4CCE-858B-CC266F78FF87}" type="pres">
      <dgm:prSet presAssocID="{8CB24A5E-D75C-4526-AB38-8667B358C4F4}" presName="imgShp" presStyleLbl="fgImgPlace1" presStyleIdx="1" presStyleCnt="3" custScaleX="154740" custScaleY="133491"/>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8000" b="-8000"/>
          </a:stretch>
        </a:blipFill>
      </dgm:spPr>
    </dgm:pt>
    <dgm:pt modelId="{2BF279B6-6A75-4C1E-B3D7-B292ACE441EC}" type="pres">
      <dgm:prSet presAssocID="{8CB24A5E-D75C-4526-AB38-8667B358C4F4}" presName="txShp" presStyleLbl="node1" presStyleIdx="1" presStyleCnt="3">
        <dgm:presLayoutVars>
          <dgm:bulletEnabled val="1"/>
        </dgm:presLayoutVars>
      </dgm:prSet>
      <dgm:spPr/>
      <dgm:t>
        <a:bodyPr/>
        <a:lstStyle/>
        <a:p>
          <a:endParaRPr lang="zh-CN" altLang="en-US"/>
        </a:p>
      </dgm:t>
    </dgm:pt>
    <dgm:pt modelId="{322A7EAA-4014-43E7-901A-C86644D41F8C}" type="pres">
      <dgm:prSet presAssocID="{FC544612-AEDF-47E1-B04C-973571A7BE6A}" presName="spacing" presStyleCnt="0"/>
      <dgm:spPr/>
    </dgm:pt>
    <dgm:pt modelId="{CFB816A9-90BB-4ED4-BB5E-60BB5B08F442}" type="pres">
      <dgm:prSet presAssocID="{62899D73-0C83-4381-9E56-D1813BAAAA19}" presName="composite" presStyleCnt="0"/>
      <dgm:spPr/>
    </dgm:pt>
    <dgm:pt modelId="{50160931-0CE2-4A8F-880F-CDB168E7D74A}" type="pres">
      <dgm:prSet presAssocID="{62899D73-0C83-4381-9E56-D1813BAAAA19}" presName="imgShp" presStyleLbl="fgImgPlace1" presStyleIdx="2" presStyleCnt="3" custScaleX="139554" custScaleY="146918"/>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3000" r="-3000"/>
          </a:stretch>
        </a:blipFill>
      </dgm:spPr>
    </dgm:pt>
    <dgm:pt modelId="{B662F7AA-4B76-492B-BA4B-9F9A3BC47FF8}" type="pres">
      <dgm:prSet presAssocID="{62899D73-0C83-4381-9E56-D1813BAAAA19}" presName="txShp" presStyleLbl="node1" presStyleIdx="2" presStyleCnt="3">
        <dgm:presLayoutVars>
          <dgm:bulletEnabled val="1"/>
        </dgm:presLayoutVars>
      </dgm:prSet>
      <dgm:spPr/>
      <dgm:t>
        <a:bodyPr/>
        <a:lstStyle/>
        <a:p>
          <a:endParaRPr lang="zh-CN" altLang="en-US"/>
        </a:p>
      </dgm:t>
    </dgm:pt>
  </dgm:ptLst>
  <dgm:cxnLst>
    <dgm:cxn modelId="{342CB14E-A08A-4ADB-85A4-DDD835DDCBEC}" srcId="{47658184-E25D-424D-AFFC-8418E81CA694}" destId="{B75AAE36-64D3-4C82-965E-0805C315719B}" srcOrd="0" destOrd="0" parTransId="{3653B6B8-56F0-4412-9D97-5584E69BC7D6}" sibTransId="{3D9422A4-2386-4E1C-9295-0CC4A5D82B83}"/>
    <dgm:cxn modelId="{6E83BF35-C6B2-4ABA-8531-62EE3F59B489}" type="presOf" srcId="{8CB24A5E-D75C-4526-AB38-8667B358C4F4}" destId="{2BF279B6-6A75-4C1E-B3D7-B292ACE441EC}" srcOrd="0" destOrd="0" presId="urn:microsoft.com/office/officeart/2005/8/layout/vList3"/>
    <dgm:cxn modelId="{5DECA694-585C-42A1-8EC0-70DB8BDD1099}" srcId="{47658184-E25D-424D-AFFC-8418E81CA694}" destId="{62899D73-0C83-4381-9E56-D1813BAAAA19}" srcOrd="2" destOrd="0" parTransId="{E70A05BB-2AC9-4EC4-BBB9-1B07C67EF27D}" sibTransId="{DD236FE5-15E1-444D-B7EC-F56ABACB15F5}"/>
    <dgm:cxn modelId="{D85E0B91-6DD0-4328-A6CA-00227ABFF948}" type="presOf" srcId="{62899D73-0C83-4381-9E56-D1813BAAAA19}" destId="{B662F7AA-4B76-492B-BA4B-9F9A3BC47FF8}" srcOrd="0" destOrd="0" presId="urn:microsoft.com/office/officeart/2005/8/layout/vList3"/>
    <dgm:cxn modelId="{6DF0DF24-BD25-4CDF-9920-3ECB8C630513}" srcId="{47658184-E25D-424D-AFFC-8418E81CA694}" destId="{8CB24A5E-D75C-4526-AB38-8667B358C4F4}" srcOrd="1" destOrd="0" parTransId="{0A2379BD-F6E7-4BA7-95EB-698BD67377C4}" sibTransId="{FC544612-AEDF-47E1-B04C-973571A7BE6A}"/>
    <dgm:cxn modelId="{622F2B95-067A-47E7-A2D5-267A9E21764D}" type="presOf" srcId="{B75AAE36-64D3-4C82-965E-0805C315719B}" destId="{3B14E423-8CFC-4ECE-9022-FDC21EA242B1}" srcOrd="0" destOrd="0" presId="urn:microsoft.com/office/officeart/2005/8/layout/vList3"/>
    <dgm:cxn modelId="{8C93466D-3586-4078-BFF8-14118C0D54E4}" type="presOf" srcId="{47658184-E25D-424D-AFFC-8418E81CA694}" destId="{85ADA136-842A-45CE-B952-D2D6D5DF8601}" srcOrd="0" destOrd="0" presId="urn:microsoft.com/office/officeart/2005/8/layout/vList3"/>
    <dgm:cxn modelId="{AA652217-74F6-4D61-B1D7-08141B37ACE9}" type="presParOf" srcId="{85ADA136-842A-45CE-B952-D2D6D5DF8601}" destId="{6CF59E97-3D79-4EEF-BF57-111A3FD24372}" srcOrd="0" destOrd="0" presId="urn:microsoft.com/office/officeart/2005/8/layout/vList3"/>
    <dgm:cxn modelId="{B7B4A349-2D3E-4026-8AD6-FE2E32965BED}" type="presParOf" srcId="{6CF59E97-3D79-4EEF-BF57-111A3FD24372}" destId="{E67853E6-3B73-4062-962B-79B96679D9F2}" srcOrd="0" destOrd="0" presId="urn:microsoft.com/office/officeart/2005/8/layout/vList3"/>
    <dgm:cxn modelId="{15ADADCC-4F30-4C29-8E55-D50539216FDD}" type="presParOf" srcId="{6CF59E97-3D79-4EEF-BF57-111A3FD24372}" destId="{3B14E423-8CFC-4ECE-9022-FDC21EA242B1}" srcOrd="1" destOrd="0" presId="urn:microsoft.com/office/officeart/2005/8/layout/vList3"/>
    <dgm:cxn modelId="{C25C2AA4-E309-481D-BCF2-3166A5E5DFEA}" type="presParOf" srcId="{85ADA136-842A-45CE-B952-D2D6D5DF8601}" destId="{A1D6B5BF-35BB-4252-9A71-3C1172705FBF}" srcOrd="1" destOrd="0" presId="urn:microsoft.com/office/officeart/2005/8/layout/vList3"/>
    <dgm:cxn modelId="{473B834C-D719-40D4-825A-9D2B7BFBB47D}" type="presParOf" srcId="{85ADA136-842A-45CE-B952-D2D6D5DF8601}" destId="{C6E9EB75-2F99-4291-8AF6-4C1458886CBE}" srcOrd="2" destOrd="0" presId="urn:microsoft.com/office/officeart/2005/8/layout/vList3"/>
    <dgm:cxn modelId="{C7530FC2-99C1-462A-980B-C79344A47B9B}" type="presParOf" srcId="{C6E9EB75-2F99-4291-8AF6-4C1458886CBE}" destId="{D598CCCF-5AC7-4CCE-858B-CC266F78FF87}" srcOrd="0" destOrd="0" presId="urn:microsoft.com/office/officeart/2005/8/layout/vList3"/>
    <dgm:cxn modelId="{5BEE5558-E0A2-47F2-9D5B-1F40D53DD05A}" type="presParOf" srcId="{C6E9EB75-2F99-4291-8AF6-4C1458886CBE}" destId="{2BF279B6-6A75-4C1E-B3D7-B292ACE441EC}" srcOrd="1" destOrd="0" presId="urn:microsoft.com/office/officeart/2005/8/layout/vList3"/>
    <dgm:cxn modelId="{CB62484F-9F8F-4948-BB31-7F4B901AE0FA}" type="presParOf" srcId="{85ADA136-842A-45CE-B952-D2D6D5DF8601}" destId="{322A7EAA-4014-43E7-901A-C86644D41F8C}" srcOrd="3" destOrd="0" presId="urn:microsoft.com/office/officeart/2005/8/layout/vList3"/>
    <dgm:cxn modelId="{44740AB1-9C16-41A3-A827-DF0AC5A938E3}" type="presParOf" srcId="{85ADA136-842A-45CE-B952-D2D6D5DF8601}" destId="{CFB816A9-90BB-4ED4-BB5E-60BB5B08F442}" srcOrd="4" destOrd="0" presId="urn:microsoft.com/office/officeart/2005/8/layout/vList3"/>
    <dgm:cxn modelId="{58722A97-D0DE-4E6E-9660-C949BD456E7D}" type="presParOf" srcId="{CFB816A9-90BB-4ED4-BB5E-60BB5B08F442}" destId="{50160931-0CE2-4A8F-880F-CDB168E7D74A}" srcOrd="0" destOrd="0" presId="urn:microsoft.com/office/officeart/2005/8/layout/vList3"/>
    <dgm:cxn modelId="{6CA79B3D-DA57-4166-9801-3D14F2259A1A}" type="presParOf" srcId="{CFB816A9-90BB-4ED4-BB5E-60BB5B08F442}" destId="{B662F7AA-4B76-492B-BA4B-9F9A3BC47FF8}"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6E2790B-39AE-44F2-B5DD-3BA0E73D3D07}" type="doc">
      <dgm:prSet loTypeId="urn:microsoft.com/office/officeart/2005/8/layout/vList2" loCatId="list" qsTypeId="urn:microsoft.com/office/officeart/2005/8/quickstyle/simple1" qsCatId="simple" csTypeId="urn:microsoft.com/office/officeart/2005/8/colors/colorful4" csCatId="colorful"/>
      <dgm:spPr/>
      <dgm:t>
        <a:bodyPr/>
        <a:lstStyle/>
        <a:p>
          <a:endParaRPr lang="zh-CN" altLang="en-US"/>
        </a:p>
      </dgm:t>
    </dgm:pt>
    <dgm:pt modelId="{2585565A-1177-433D-B7CE-E7AD667987EA}">
      <dgm:prSet/>
      <dgm:spPr/>
      <dgm:t>
        <a:bodyPr/>
        <a:lstStyle/>
        <a:p>
          <a:pPr rtl="0"/>
          <a:r>
            <a:rPr lang="zh-CN" dirty="0" smtClean="0"/>
            <a:t>西方最具代表性的是德国人古腾堡</a:t>
          </a:r>
          <a:r>
            <a:rPr lang="en-US" dirty="0" smtClean="0"/>
            <a:t>1450</a:t>
          </a:r>
          <a:r>
            <a:rPr lang="zh-CN" dirty="0" smtClean="0"/>
            <a:t>年发明了金属活字印刷术</a:t>
          </a:r>
          <a:r>
            <a:rPr lang="en-US" dirty="0" smtClean="0"/>
            <a:t>,</a:t>
          </a:r>
          <a:r>
            <a:rPr lang="zh-CN" dirty="0" smtClean="0"/>
            <a:t>古腾堡的印刷术标志着印刷时代的新纪元。</a:t>
          </a:r>
          <a:endParaRPr lang="zh-CN" dirty="0"/>
        </a:p>
      </dgm:t>
    </dgm:pt>
    <dgm:pt modelId="{D1015D7C-4F24-479A-B399-DBD46C6E3EBC}" type="parTrans" cxnId="{F237DA69-D57A-42DE-B8BD-BDA6BAB4D766}">
      <dgm:prSet/>
      <dgm:spPr/>
      <dgm:t>
        <a:bodyPr/>
        <a:lstStyle/>
        <a:p>
          <a:endParaRPr lang="zh-CN" altLang="en-US"/>
        </a:p>
      </dgm:t>
    </dgm:pt>
    <dgm:pt modelId="{FA7A5BAA-1540-479A-92B0-8875F7187C2A}" type="sibTrans" cxnId="{F237DA69-D57A-42DE-B8BD-BDA6BAB4D766}">
      <dgm:prSet/>
      <dgm:spPr/>
      <dgm:t>
        <a:bodyPr/>
        <a:lstStyle/>
        <a:p>
          <a:endParaRPr lang="zh-CN" altLang="en-US"/>
        </a:p>
      </dgm:t>
    </dgm:pt>
    <dgm:pt modelId="{CC53E5BC-7307-42A0-B985-C6F086F646FF}">
      <dgm:prSet/>
      <dgm:spPr/>
      <dgm:t>
        <a:bodyPr/>
        <a:lstStyle/>
        <a:p>
          <a:pPr rtl="0"/>
          <a:r>
            <a:rPr lang="zh-CN" smtClean="0"/>
            <a:t>《古腾堡圣经》是第一本活字印刷的书籍</a:t>
          </a:r>
          <a:r>
            <a:rPr lang="en-US" smtClean="0"/>
            <a:t>,</a:t>
          </a:r>
          <a:r>
            <a:rPr lang="zh-CN" smtClean="0"/>
            <a:t>这本书的第一页是《旧约全书》</a:t>
          </a:r>
          <a:r>
            <a:rPr lang="en-US" smtClean="0"/>
            <a:t>,</a:t>
          </a:r>
          <a:r>
            <a:rPr lang="zh-CN" smtClean="0"/>
            <a:t>绘画的装饰纹样是书籍印刷完成之后加上去的</a:t>
          </a:r>
          <a:r>
            <a:rPr lang="en-US" smtClean="0"/>
            <a:t>(</a:t>
          </a:r>
          <a:r>
            <a:rPr lang="zh-CN" smtClean="0"/>
            <a:t>见图</a:t>
          </a:r>
          <a:r>
            <a:rPr lang="en-US" smtClean="0"/>
            <a:t>1-7)</a:t>
          </a:r>
          <a:r>
            <a:rPr lang="zh-CN" smtClean="0"/>
            <a:t>。</a:t>
          </a:r>
          <a:endParaRPr lang="zh-CN"/>
        </a:p>
      </dgm:t>
    </dgm:pt>
    <dgm:pt modelId="{77A2A5A9-CAF5-4805-A5F1-A7E11167CC2B}" type="parTrans" cxnId="{8B006F80-2D6A-4DCF-A297-1AD61F5E861F}">
      <dgm:prSet/>
      <dgm:spPr/>
      <dgm:t>
        <a:bodyPr/>
        <a:lstStyle/>
        <a:p>
          <a:endParaRPr lang="zh-CN" altLang="en-US"/>
        </a:p>
      </dgm:t>
    </dgm:pt>
    <dgm:pt modelId="{07281810-1067-4369-9B09-2EBCCE63E040}" type="sibTrans" cxnId="{8B006F80-2D6A-4DCF-A297-1AD61F5E861F}">
      <dgm:prSet/>
      <dgm:spPr/>
      <dgm:t>
        <a:bodyPr/>
        <a:lstStyle/>
        <a:p>
          <a:endParaRPr lang="zh-CN" altLang="en-US"/>
        </a:p>
      </dgm:t>
    </dgm:pt>
    <dgm:pt modelId="{C4923B6E-BBF6-472B-BB7E-5BA1C892DBCC}" type="pres">
      <dgm:prSet presAssocID="{A6E2790B-39AE-44F2-B5DD-3BA0E73D3D07}" presName="linear" presStyleCnt="0">
        <dgm:presLayoutVars>
          <dgm:animLvl val="lvl"/>
          <dgm:resizeHandles val="exact"/>
        </dgm:presLayoutVars>
      </dgm:prSet>
      <dgm:spPr/>
      <dgm:t>
        <a:bodyPr/>
        <a:lstStyle/>
        <a:p>
          <a:endParaRPr lang="zh-CN" altLang="en-US"/>
        </a:p>
      </dgm:t>
    </dgm:pt>
    <dgm:pt modelId="{F9356064-4FA8-4469-ABBC-F1BBA968F983}" type="pres">
      <dgm:prSet presAssocID="{2585565A-1177-433D-B7CE-E7AD667987EA}" presName="parentText" presStyleLbl="node1" presStyleIdx="0" presStyleCnt="2">
        <dgm:presLayoutVars>
          <dgm:chMax val="0"/>
          <dgm:bulletEnabled val="1"/>
        </dgm:presLayoutVars>
      </dgm:prSet>
      <dgm:spPr/>
      <dgm:t>
        <a:bodyPr/>
        <a:lstStyle/>
        <a:p>
          <a:endParaRPr lang="zh-CN" altLang="en-US"/>
        </a:p>
      </dgm:t>
    </dgm:pt>
    <dgm:pt modelId="{CD036E0B-C110-4D2B-9084-DE47BEF05799}" type="pres">
      <dgm:prSet presAssocID="{FA7A5BAA-1540-479A-92B0-8875F7187C2A}" presName="spacer" presStyleCnt="0"/>
      <dgm:spPr/>
    </dgm:pt>
    <dgm:pt modelId="{2982EB5A-469E-40B8-B1C0-0C302ADB66D4}" type="pres">
      <dgm:prSet presAssocID="{CC53E5BC-7307-42A0-B985-C6F086F646FF}" presName="parentText" presStyleLbl="node1" presStyleIdx="1" presStyleCnt="2">
        <dgm:presLayoutVars>
          <dgm:chMax val="0"/>
          <dgm:bulletEnabled val="1"/>
        </dgm:presLayoutVars>
      </dgm:prSet>
      <dgm:spPr/>
      <dgm:t>
        <a:bodyPr/>
        <a:lstStyle/>
        <a:p>
          <a:endParaRPr lang="zh-CN" altLang="en-US"/>
        </a:p>
      </dgm:t>
    </dgm:pt>
  </dgm:ptLst>
  <dgm:cxnLst>
    <dgm:cxn modelId="{F7EB9434-D44E-4D4A-B86C-4ACD41E9DF4A}" type="presOf" srcId="{CC53E5BC-7307-42A0-B985-C6F086F646FF}" destId="{2982EB5A-469E-40B8-B1C0-0C302ADB66D4}" srcOrd="0" destOrd="0" presId="urn:microsoft.com/office/officeart/2005/8/layout/vList2"/>
    <dgm:cxn modelId="{8B006F80-2D6A-4DCF-A297-1AD61F5E861F}" srcId="{A6E2790B-39AE-44F2-B5DD-3BA0E73D3D07}" destId="{CC53E5BC-7307-42A0-B985-C6F086F646FF}" srcOrd="1" destOrd="0" parTransId="{77A2A5A9-CAF5-4805-A5F1-A7E11167CC2B}" sibTransId="{07281810-1067-4369-9B09-2EBCCE63E040}"/>
    <dgm:cxn modelId="{66A549C5-9304-4C8A-99A2-5F733A73F8A3}" type="presOf" srcId="{2585565A-1177-433D-B7CE-E7AD667987EA}" destId="{F9356064-4FA8-4469-ABBC-F1BBA968F983}" srcOrd="0" destOrd="0" presId="urn:microsoft.com/office/officeart/2005/8/layout/vList2"/>
    <dgm:cxn modelId="{9394020F-4BE7-4C6F-BC64-F3F169C5530B}" type="presOf" srcId="{A6E2790B-39AE-44F2-B5DD-3BA0E73D3D07}" destId="{C4923B6E-BBF6-472B-BB7E-5BA1C892DBCC}" srcOrd="0" destOrd="0" presId="urn:microsoft.com/office/officeart/2005/8/layout/vList2"/>
    <dgm:cxn modelId="{F237DA69-D57A-42DE-B8BD-BDA6BAB4D766}" srcId="{A6E2790B-39AE-44F2-B5DD-3BA0E73D3D07}" destId="{2585565A-1177-433D-B7CE-E7AD667987EA}" srcOrd="0" destOrd="0" parTransId="{D1015D7C-4F24-479A-B399-DBD46C6E3EBC}" sibTransId="{FA7A5BAA-1540-479A-92B0-8875F7187C2A}"/>
    <dgm:cxn modelId="{2B4CB9E2-362C-4554-A34C-CE3D83226630}" type="presParOf" srcId="{C4923B6E-BBF6-472B-BB7E-5BA1C892DBCC}" destId="{F9356064-4FA8-4469-ABBC-F1BBA968F983}" srcOrd="0" destOrd="0" presId="urn:microsoft.com/office/officeart/2005/8/layout/vList2"/>
    <dgm:cxn modelId="{48946881-483D-4FF9-80BA-F7CA5EAFE265}" type="presParOf" srcId="{C4923B6E-BBF6-472B-BB7E-5BA1C892DBCC}" destId="{CD036E0B-C110-4D2B-9084-DE47BEF05799}" srcOrd="1" destOrd="0" presId="urn:microsoft.com/office/officeart/2005/8/layout/vList2"/>
    <dgm:cxn modelId="{72B5D107-73F0-4373-B430-0F0D6F53C389}" type="presParOf" srcId="{C4923B6E-BBF6-472B-BB7E-5BA1C892DBCC}" destId="{2982EB5A-469E-40B8-B1C0-0C302ADB66D4}"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8F1A44-5006-4F00-A35C-9942DD8D38A4}"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zh-CN" altLang="en-US"/>
        </a:p>
      </dgm:t>
    </dgm:pt>
    <dgm:pt modelId="{40DC0421-D15A-4C4E-921E-FD9E91D2A2DD}">
      <dgm:prSet/>
      <dgm:spPr/>
      <dgm:t>
        <a:bodyPr/>
        <a:lstStyle/>
        <a:p>
          <a:pPr rtl="0"/>
          <a:r>
            <a:rPr lang="zh-CN" dirty="0" smtClean="0"/>
            <a:t>活字印刷术的发展是人们迈向工业化印刷的第一步</a:t>
          </a:r>
          <a:r>
            <a:rPr lang="en-US" dirty="0" smtClean="0"/>
            <a:t>,</a:t>
          </a:r>
          <a:r>
            <a:rPr lang="zh-CN" dirty="0" smtClean="0"/>
            <a:t>人们第一次通过版式设计来划分页面的结构</a:t>
          </a:r>
          <a:r>
            <a:rPr lang="en-US" dirty="0" smtClean="0"/>
            <a:t>,</a:t>
          </a:r>
          <a:r>
            <a:rPr lang="zh-CN" dirty="0" smtClean="0"/>
            <a:t>而这都是由于活字印刷术本身的特性而决定的。</a:t>
          </a:r>
          <a:endParaRPr lang="zh-CN" dirty="0"/>
        </a:p>
      </dgm:t>
    </dgm:pt>
    <dgm:pt modelId="{2BD0F770-56BE-428F-ABDC-7AFCFD8E8892}" type="parTrans" cxnId="{86E8B9EE-4868-457D-A2DC-41B918FA85AE}">
      <dgm:prSet/>
      <dgm:spPr/>
      <dgm:t>
        <a:bodyPr/>
        <a:lstStyle/>
        <a:p>
          <a:endParaRPr lang="zh-CN" altLang="en-US"/>
        </a:p>
      </dgm:t>
    </dgm:pt>
    <dgm:pt modelId="{707254D9-368F-4DB5-B65E-A3484C931905}" type="sibTrans" cxnId="{86E8B9EE-4868-457D-A2DC-41B918FA85AE}">
      <dgm:prSet/>
      <dgm:spPr/>
      <dgm:t>
        <a:bodyPr/>
        <a:lstStyle/>
        <a:p>
          <a:endParaRPr lang="zh-CN" altLang="en-US"/>
        </a:p>
      </dgm:t>
    </dgm:pt>
    <dgm:pt modelId="{847F0574-B1A8-4A73-BD33-63F6C29065A8}">
      <dgm:prSet/>
      <dgm:spPr/>
      <dgm:t>
        <a:bodyPr/>
        <a:lstStyle/>
        <a:p>
          <a:pPr rtl="0"/>
          <a:r>
            <a:rPr lang="zh-CN" dirty="0" smtClean="0"/>
            <a:t>相对于从左到右的传统抄写模式</a:t>
          </a:r>
          <a:r>
            <a:rPr lang="en-US" dirty="0" smtClean="0"/>
            <a:t>,</a:t>
          </a:r>
          <a:r>
            <a:rPr lang="zh-CN" dirty="0" smtClean="0"/>
            <a:t>分栏的使用更加普遍</a:t>
          </a:r>
          <a:r>
            <a:rPr lang="en-US" dirty="0" smtClean="0"/>
            <a:t>,</a:t>
          </a:r>
          <a:r>
            <a:rPr lang="zh-CN" dirty="0" smtClean="0"/>
            <a:t>也许是因为这样排列字模会更加方便。</a:t>
          </a:r>
          <a:endParaRPr lang="zh-CN" dirty="0"/>
        </a:p>
      </dgm:t>
    </dgm:pt>
    <dgm:pt modelId="{C50399A3-9021-45A1-9A27-FCE48577AEC9}" type="parTrans" cxnId="{48B25C15-7B86-4163-8B93-BCF11319BBBC}">
      <dgm:prSet/>
      <dgm:spPr/>
      <dgm:t>
        <a:bodyPr/>
        <a:lstStyle/>
        <a:p>
          <a:endParaRPr lang="zh-CN" altLang="en-US"/>
        </a:p>
      </dgm:t>
    </dgm:pt>
    <dgm:pt modelId="{80C3DBDD-30B6-4131-9766-348526D01EA2}" type="sibTrans" cxnId="{48B25C15-7B86-4163-8B93-BCF11319BBBC}">
      <dgm:prSet/>
      <dgm:spPr/>
      <dgm:t>
        <a:bodyPr/>
        <a:lstStyle/>
        <a:p>
          <a:endParaRPr lang="zh-CN" altLang="en-US"/>
        </a:p>
      </dgm:t>
    </dgm:pt>
    <dgm:pt modelId="{11C6346B-80F6-4412-8D46-05BC709EE132}" type="pres">
      <dgm:prSet presAssocID="{5E8F1A44-5006-4F00-A35C-9942DD8D38A4}" presName="compositeShape" presStyleCnt="0">
        <dgm:presLayoutVars>
          <dgm:chMax val="7"/>
          <dgm:dir/>
          <dgm:resizeHandles val="exact"/>
        </dgm:presLayoutVars>
      </dgm:prSet>
      <dgm:spPr/>
      <dgm:t>
        <a:bodyPr/>
        <a:lstStyle/>
        <a:p>
          <a:endParaRPr lang="zh-CN" altLang="en-US"/>
        </a:p>
      </dgm:t>
    </dgm:pt>
    <dgm:pt modelId="{0CC1FAF3-99EA-4FE0-882C-68A8580CD2FD}" type="pres">
      <dgm:prSet presAssocID="{40DC0421-D15A-4C4E-921E-FD9E91D2A2DD}" presName="circ1" presStyleLbl="vennNode1" presStyleIdx="0" presStyleCnt="2" custLinFactNeighborX="-7860"/>
      <dgm:spPr/>
      <dgm:t>
        <a:bodyPr/>
        <a:lstStyle/>
        <a:p>
          <a:endParaRPr lang="zh-CN" altLang="en-US"/>
        </a:p>
      </dgm:t>
    </dgm:pt>
    <dgm:pt modelId="{A92B1BD9-5B76-4E5D-8EC8-50DA791A6F5D}" type="pres">
      <dgm:prSet presAssocID="{40DC0421-D15A-4C4E-921E-FD9E91D2A2DD}" presName="circ1Tx" presStyleLbl="revTx" presStyleIdx="0" presStyleCnt="0">
        <dgm:presLayoutVars>
          <dgm:chMax val="0"/>
          <dgm:chPref val="0"/>
          <dgm:bulletEnabled val="1"/>
        </dgm:presLayoutVars>
      </dgm:prSet>
      <dgm:spPr/>
      <dgm:t>
        <a:bodyPr/>
        <a:lstStyle/>
        <a:p>
          <a:endParaRPr lang="zh-CN" altLang="en-US"/>
        </a:p>
      </dgm:t>
    </dgm:pt>
    <dgm:pt modelId="{F9EA0F57-E4F2-4010-BE96-6CD0B500A000}" type="pres">
      <dgm:prSet presAssocID="{847F0574-B1A8-4A73-BD33-63F6C29065A8}" presName="circ2" presStyleLbl="vennNode1" presStyleIdx="1" presStyleCnt="2" custLinFactNeighborX="6454"/>
      <dgm:spPr/>
      <dgm:t>
        <a:bodyPr/>
        <a:lstStyle/>
        <a:p>
          <a:endParaRPr lang="zh-CN" altLang="en-US"/>
        </a:p>
      </dgm:t>
    </dgm:pt>
    <dgm:pt modelId="{46610A58-33B2-400F-884E-91F50D96B31A}" type="pres">
      <dgm:prSet presAssocID="{847F0574-B1A8-4A73-BD33-63F6C29065A8}" presName="circ2Tx" presStyleLbl="revTx" presStyleIdx="0" presStyleCnt="0">
        <dgm:presLayoutVars>
          <dgm:chMax val="0"/>
          <dgm:chPref val="0"/>
          <dgm:bulletEnabled val="1"/>
        </dgm:presLayoutVars>
      </dgm:prSet>
      <dgm:spPr/>
      <dgm:t>
        <a:bodyPr/>
        <a:lstStyle/>
        <a:p>
          <a:endParaRPr lang="zh-CN" altLang="en-US"/>
        </a:p>
      </dgm:t>
    </dgm:pt>
  </dgm:ptLst>
  <dgm:cxnLst>
    <dgm:cxn modelId="{26C7BA11-94FF-4181-AC82-109585F5001D}" type="presOf" srcId="{5E8F1A44-5006-4F00-A35C-9942DD8D38A4}" destId="{11C6346B-80F6-4412-8D46-05BC709EE132}" srcOrd="0" destOrd="0" presId="urn:microsoft.com/office/officeart/2005/8/layout/venn1"/>
    <dgm:cxn modelId="{86E8B9EE-4868-457D-A2DC-41B918FA85AE}" srcId="{5E8F1A44-5006-4F00-A35C-9942DD8D38A4}" destId="{40DC0421-D15A-4C4E-921E-FD9E91D2A2DD}" srcOrd="0" destOrd="0" parTransId="{2BD0F770-56BE-428F-ABDC-7AFCFD8E8892}" sibTransId="{707254D9-368F-4DB5-B65E-A3484C931905}"/>
    <dgm:cxn modelId="{B4B3122A-ECD8-463F-9E53-145D92F1859C}" type="presOf" srcId="{40DC0421-D15A-4C4E-921E-FD9E91D2A2DD}" destId="{A92B1BD9-5B76-4E5D-8EC8-50DA791A6F5D}" srcOrd="1" destOrd="0" presId="urn:microsoft.com/office/officeart/2005/8/layout/venn1"/>
    <dgm:cxn modelId="{67681E8C-6446-44B6-8521-80A978357290}" type="presOf" srcId="{40DC0421-D15A-4C4E-921E-FD9E91D2A2DD}" destId="{0CC1FAF3-99EA-4FE0-882C-68A8580CD2FD}" srcOrd="0" destOrd="0" presId="urn:microsoft.com/office/officeart/2005/8/layout/venn1"/>
    <dgm:cxn modelId="{3ADC2C88-8F45-4AE8-954C-6D051160FCB1}" type="presOf" srcId="{847F0574-B1A8-4A73-BD33-63F6C29065A8}" destId="{F9EA0F57-E4F2-4010-BE96-6CD0B500A000}" srcOrd="0" destOrd="0" presId="urn:microsoft.com/office/officeart/2005/8/layout/venn1"/>
    <dgm:cxn modelId="{48B25C15-7B86-4163-8B93-BCF11319BBBC}" srcId="{5E8F1A44-5006-4F00-A35C-9942DD8D38A4}" destId="{847F0574-B1A8-4A73-BD33-63F6C29065A8}" srcOrd="1" destOrd="0" parTransId="{C50399A3-9021-45A1-9A27-FCE48577AEC9}" sibTransId="{80C3DBDD-30B6-4131-9766-348526D01EA2}"/>
    <dgm:cxn modelId="{5A67EB56-FFFE-450F-8407-D8AACCA93C41}" type="presOf" srcId="{847F0574-B1A8-4A73-BD33-63F6C29065A8}" destId="{46610A58-33B2-400F-884E-91F50D96B31A}" srcOrd="1" destOrd="0" presId="urn:microsoft.com/office/officeart/2005/8/layout/venn1"/>
    <dgm:cxn modelId="{F8621008-FA4B-464D-9DF2-B6C7FF84A9E1}" type="presParOf" srcId="{11C6346B-80F6-4412-8D46-05BC709EE132}" destId="{0CC1FAF3-99EA-4FE0-882C-68A8580CD2FD}" srcOrd="0" destOrd="0" presId="urn:microsoft.com/office/officeart/2005/8/layout/venn1"/>
    <dgm:cxn modelId="{74A9B936-EB7E-47A1-92EF-2D487709528D}" type="presParOf" srcId="{11C6346B-80F6-4412-8D46-05BC709EE132}" destId="{A92B1BD9-5B76-4E5D-8EC8-50DA791A6F5D}" srcOrd="1" destOrd="0" presId="urn:microsoft.com/office/officeart/2005/8/layout/venn1"/>
    <dgm:cxn modelId="{0B00A1F2-64FA-4516-B875-95EB5A59E9F4}" type="presParOf" srcId="{11C6346B-80F6-4412-8D46-05BC709EE132}" destId="{F9EA0F57-E4F2-4010-BE96-6CD0B500A000}" srcOrd="2" destOrd="0" presId="urn:microsoft.com/office/officeart/2005/8/layout/venn1"/>
    <dgm:cxn modelId="{699C6739-0D8F-43B9-A1E6-9DD69062F147}" type="presParOf" srcId="{11C6346B-80F6-4412-8D46-05BC709EE132}" destId="{46610A58-33B2-400F-884E-91F50D96B31A}" srcOrd="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0366B5D-2F08-49A6-9860-D04F3811DE90}" type="doc">
      <dgm:prSet loTypeId="urn:microsoft.com/office/officeart/2005/8/layout/hProcess9" loCatId="process" qsTypeId="urn:microsoft.com/office/officeart/2005/8/quickstyle/simple1" qsCatId="simple" csTypeId="urn:microsoft.com/office/officeart/2005/8/colors/colorful5" csCatId="colorful" phldr="1"/>
      <dgm:spPr/>
      <dgm:t>
        <a:bodyPr/>
        <a:lstStyle/>
        <a:p>
          <a:endParaRPr lang="zh-CN" altLang="en-US"/>
        </a:p>
      </dgm:t>
    </dgm:pt>
    <dgm:pt modelId="{EE04B951-7688-4F60-8359-464CECD86397}">
      <dgm:prSet/>
      <dgm:spPr/>
      <dgm:t>
        <a:bodyPr/>
        <a:lstStyle/>
        <a:p>
          <a:pPr rtl="0"/>
          <a:r>
            <a:rPr lang="zh-CN" smtClean="0"/>
            <a:t>造纸术和印刷术的发明、传播和广泛应用</a:t>
          </a:r>
          <a:r>
            <a:rPr lang="en-US" smtClean="0"/>
            <a:t>,</a:t>
          </a:r>
          <a:r>
            <a:rPr lang="zh-CN" smtClean="0"/>
            <a:t>使版面设计逐步得到发展和完善</a:t>
          </a:r>
          <a:r>
            <a:rPr lang="en-US" smtClean="0"/>
            <a:t>,</a:t>
          </a:r>
          <a:r>
            <a:rPr lang="zh-CN" smtClean="0"/>
            <a:t>特别是从</a:t>
          </a:r>
          <a:r>
            <a:rPr lang="en-US" smtClean="0"/>
            <a:t>18</a:t>
          </a:r>
          <a:r>
            <a:rPr lang="zh-CN" smtClean="0"/>
            <a:t>世纪开始</a:t>
          </a:r>
          <a:r>
            <a:rPr lang="en-US" smtClean="0"/>
            <a:t>,</a:t>
          </a:r>
          <a:r>
            <a:rPr lang="zh-CN" smtClean="0"/>
            <a:t>欧洲逐步进入了工业革命时期</a:t>
          </a:r>
          <a:r>
            <a:rPr lang="en-US" smtClean="0"/>
            <a:t>,</a:t>
          </a:r>
          <a:r>
            <a:rPr lang="zh-CN" smtClean="0"/>
            <a:t>造纸术和印刷术在西方的广泛运用</a:t>
          </a:r>
          <a:r>
            <a:rPr lang="en-US" smtClean="0"/>
            <a:t>,</a:t>
          </a:r>
          <a:r>
            <a:rPr lang="zh-CN" smtClean="0"/>
            <a:t>更使得版式设计得到了迅速的发展。</a:t>
          </a:r>
          <a:endParaRPr lang="zh-CN" dirty="0"/>
        </a:p>
      </dgm:t>
    </dgm:pt>
    <dgm:pt modelId="{92881603-C74E-450F-AB45-88C279736EDA}" type="parTrans" cxnId="{64CEF488-6388-446F-BA5B-D91C6961B7EE}">
      <dgm:prSet/>
      <dgm:spPr/>
      <dgm:t>
        <a:bodyPr/>
        <a:lstStyle/>
        <a:p>
          <a:endParaRPr lang="zh-CN" altLang="en-US"/>
        </a:p>
      </dgm:t>
    </dgm:pt>
    <dgm:pt modelId="{C41D6BB1-EFC3-4232-BCCA-308F36A6FF48}" type="sibTrans" cxnId="{64CEF488-6388-446F-BA5B-D91C6961B7EE}">
      <dgm:prSet/>
      <dgm:spPr/>
      <dgm:t>
        <a:bodyPr/>
        <a:lstStyle/>
        <a:p>
          <a:endParaRPr lang="zh-CN" altLang="en-US"/>
        </a:p>
      </dgm:t>
    </dgm:pt>
    <dgm:pt modelId="{6385C8BA-3516-45D0-8A44-D3D8FCA1A1DE}" type="pres">
      <dgm:prSet presAssocID="{10366B5D-2F08-49A6-9860-D04F3811DE90}" presName="CompostProcess" presStyleCnt="0">
        <dgm:presLayoutVars>
          <dgm:dir/>
          <dgm:resizeHandles val="exact"/>
        </dgm:presLayoutVars>
      </dgm:prSet>
      <dgm:spPr/>
      <dgm:t>
        <a:bodyPr/>
        <a:lstStyle/>
        <a:p>
          <a:endParaRPr lang="zh-CN" altLang="en-US"/>
        </a:p>
      </dgm:t>
    </dgm:pt>
    <dgm:pt modelId="{27729A22-9B5E-4490-A085-05181D8268F7}" type="pres">
      <dgm:prSet presAssocID="{10366B5D-2F08-49A6-9860-D04F3811DE90}" presName="arrow" presStyleLbl="bgShp" presStyleIdx="0" presStyleCnt="1" custScaleX="108509"/>
      <dgm:spPr/>
    </dgm:pt>
    <dgm:pt modelId="{C61B14B1-838C-4207-B45D-E20E6826B772}" type="pres">
      <dgm:prSet presAssocID="{10366B5D-2F08-49A6-9860-D04F3811DE90}" presName="linearProcess" presStyleCnt="0"/>
      <dgm:spPr/>
    </dgm:pt>
    <dgm:pt modelId="{7B07A19E-EE3E-4D79-84A8-100024AC6576}" type="pres">
      <dgm:prSet presAssocID="{EE04B951-7688-4F60-8359-464CECD86397}" presName="textNode" presStyleLbl="node1" presStyleIdx="0" presStyleCnt="1" custScaleY="112745" custLinFactNeighborX="-3174">
        <dgm:presLayoutVars>
          <dgm:bulletEnabled val="1"/>
        </dgm:presLayoutVars>
      </dgm:prSet>
      <dgm:spPr/>
      <dgm:t>
        <a:bodyPr/>
        <a:lstStyle/>
        <a:p>
          <a:endParaRPr lang="zh-CN" altLang="en-US"/>
        </a:p>
      </dgm:t>
    </dgm:pt>
  </dgm:ptLst>
  <dgm:cxnLst>
    <dgm:cxn modelId="{64CEF488-6388-446F-BA5B-D91C6961B7EE}" srcId="{10366B5D-2F08-49A6-9860-D04F3811DE90}" destId="{EE04B951-7688-4F60-8359-464CECD86397}" srcOrd="0" destOrd="0" parTransId="{92881603-C74E-450F-AB45-88C279736EDA}" sibTransId="{C41D6BB1-EFC3-4232-BCCA-308F36A6FF48}"/>
    <dgm:cxn modelId="{221BDD8D-27E5-456B-9C4E-34F8D303B142}" type="presOf" srcId="{EE04B951-7688-4F60-8359-464CECD86397}" destId="{7B07A19E-EE3E-4D79-84A8-100024AC6576}" srcOrd="0" destOrd="0" presId="urn:microsoft.com/office/officeart/2005/8/layout/hProcess9"/>
    <dgm:cxn modelId="{1EC530A6-60BF-40E5-B175-FB4534199793}" type="presOf" srcId="{10366B5D-2F08-49A6-9860-D04F3811DE90}" destId="{6385C8BA-3516-45D0-8A44-D3D8FCA1A1DE}" srcOrd="0" destOrd="0" presId="urn:microsoft.com/office/officeart/2005/8/layout/hProcess9"/>
    <dgm:cxn modelId="{636F9D87-12C9-49A0-88BE-1B16578B805C}" type="presParOf" srcId="{6385C8BA-3516-45D0-8A44-D3D8FCA1A1DE}" destId="{27729A22-9B5E-4490-A085-05181D8268F7}" srcOrd="0" destOrd="0" presId="urn:microsoft.com/office/officeart/2005/8/layout/hProcess9"/>
    <dgm:cxn modelId="{4D34BBAA-4F10-49E2-B303-D129EEB3C023}" type="presParOf" srcId="{6385C8BA-3516-45D0-8A44-D3D8FCA1A1DE}" destId="{C61B14B1-838C-4207-B45D-E20E6826B772}" srcOrd="1" destOrd="0" presId="urn:microsoft.com/office/officeart/2005/8/layout/hProcess9"/>
    <dgm:cxn modelId="{6E9EC21C-C041-4E83-ACDC-6C304ED03362}" type="presParOf" srcId="{C61B14B1-838C-4207-B45D-E20E6826B772}" destId="{7B07A19E-EE3E-4D79-84A8-100024AC6576}" srcOrd="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6F5B3F3-035C-4CD8-BB19-4879A93BB51C}" type="doc">
      <dgm:prSet loTypeId="urn:microsoft.com/office/officeart/2009/3/layout/StepUpProcess" loCatId="process" qsTypeId="urn:microsoft.com/office/officeart/2005/8/quickstyle/simple5" qsCatId="simple" csTypeId="urn:microsoft.com/office/officeart/2005/8/colors/accent1_4" csCatId="accent1" phldr="1"/>
      <dgm:spPr/>
      <dgm:t>
        <a:bodyPr/>
        <a:lstStyle/>
        <a:p>
          <a:endParaRPr lang="zh-CN" altLang="en-US"/>
        </a:p>
      </dgm:t>
    </dgm:pt>
    <dgm:pt modelId="{78E60E44-A4C1-429A-9B3D-6BEA175B18BA}">
      <dgm:prSet custT="1"/>
      <dgm:spPr/>
      <dgm:t>
        <a:bodyPr/>
        <a:lstStyle/>
        <a:p>
          <a:pPr algn="l" rtl="0"/>
          <a:r>
            <a:rPr lang="en-US" sz="1800" dirty="0" smtClean="0"/>
            <a:t>19</a:t>
          </a:r>
          <a:r>
            <a:rPr lang="zh-CN" sz="1800" dirty="0" smtClean="0"/>
            <a:t>世纪下半叶</a:t>
          </a:r>
          <a:r>
            <a:rPr lang="en-US" sz="1800" dirty="0" smtClean="0"/>
            <a:t>,</a:t>
          </a:r>
          <a:r>
            <a:rPr lang="zh-CN" sz="1800" dirty="0" smtClean="0"/>
            <a:t>“工艺美术运动”在英国兴起</a:t>
          </a:r>
          <a:r>
            <a:rPr lang="en-US" sz="1800" dirty="0" smtClean="0"/>
            <a:t>,</a:t>
          </a:r>
          <a:r>
            <a:rPr lang="zh-CN" sz="1800" dirty="0" smtClean="0"/>
            <a:t>这标志了现代设计时代的到来。英国艺术家威廉莫里斯对版式设计的贡献是最为突出的</a:t>
          </a:r>
          <a:r>
            <a:rPr lang="en-US" sz="1800" dirty="0" smtClean="0"/>
            <a:t>,</a:t>
          </a:r>
          <a:r>
            <a:rPr lang="zh-CN" sz="1800" dirty="0" smtClean="0"/>
            <a:t>由他拉开了一场工艺美术运动的序幕。</a:t>
          </a:r>
          <a:endParaRPr lang="zh-CN" sz="1800" dirty="0"/>
        </a:p>
      </dgm:t>
    </dgm:pt>
    <dgm:pt modelId="{F0825AA4-B995-4D21-B6A5-293FDBA96B5B}" type="parTrans" cxnId="{E89E26F7-D3E1-412C-B990-5AEB50E45514}">
      <dgm:prSet/>
      <dgm:spPr/>
      <dgm:t>
        <a:bodyPr/>
        <a:lstStyle/>
        <a:p>
          <a:endParaRPr lang="zh-CN" altLang="en-US"/>
        </a:p>
      </dgm:t>
    </dgm:pt>
    <dgm:pt modelId="{BEA5A4EE-E844-4862-8F24-115AE3CD6D25}" type="sibTrans" cxnId="{E89E26F7-D3E1-412C-B990-5AEB50E45514}">
      <dgm:prSet/>
      <dgm:spPr/>
      <dgm:t>
        <a:bodyPr/>
        <a:lstStyle/>
        <a:p>
          <a:endParaRPr lang="zh-CN" altLang="en-US"/>
        </a:p>
      </dgm:t>
    </dgm:pt>
    <dgm:pt modelId="{B77879E3-BEE9-4137-B839-DB32D917C535}">
      <dgm:prSet custT="1"/>
      <dgm:spPr/>
      <dgm:t>
        <a:bodyPr/>
        <a:lstStyle/>
        <a:p>
          <a:pPr algn="l" rtl="0"/>
          <a:r>
            <a:rPr lang="zh-CN" sz="2000" dirty="0" smtClean="0"/>
            <a:t>威廉莫里斯非常讲究版面设计的编排设计</a:t>
          </a:r>
          <a:r>
            <a:rPr lang="en-US" sz="2000" dirty="0" smtClean="0"/>
            <a:t>,</a:t>
          </a:r>
          <a:r>
            <a:rPr lang="zh-CN" sz="2000" dirty="0" smtClean="0"/>
            <a:t>他在版式设计上经常采用对称结构</a:t>
          </a:r>
          <a:r>
            <a:rPr lang="en-US" sz="2000" dirty="0" smtClean="0"/>
            <a:t>,</a:t>
          </a:r>
          <a:r>
            <a:rPr lang="zh-CN" sz="2000" dirty="0" smtClean="0"/>
            <a:t>注重朴素、严谨。大方</a:t>
          </a:r>
          <a:r>
            <a:rPr lang="en-US" sz="2000" dirty="0" smtClean="0"/>
            <a:t>,</a:t>
          </a:r>
          <a:r>
            <a:rPr lang="zh-CN" sz="2000" dirty="0" smtClean="0"/>
            <a:t>是古典主义风格的代表人物</a:t>
          </a:r>
          <a:r>
            <a:rPr lang="en-US" sz="2000" dirty="0" smtClean="0"/>
            <a:t>,</a:t>
          </a:r>
          <a:r>
            <a:rPr lang="zh-CN" sz="2000" dirty="0" smtClean="0"/>
            <a:t>开创了版式设计之先河</a:t>
          </a:r>
          <a:r>
            <a:rPr lang="en-US" sz="2000" dirty="0" smtClean="0"/>
            <a:t>,</a:t>
          </a:r>
          <a:r>
            <a:rPr lang="zh-CN" sz="2000" dirty="0" smtClean="0"/>
            <a:t>对后来工艺美术的发展产生了深远影响。</a:t>
          </a:r>
          <a:endParaRPr lang="zh-CN" sz="2000" dirty="0"/>
        </a:p>
      </dgm:t>
    </dgm:pt>
    <dgm:pt modelId="{616B4EC9-2229-477A-877B-19458524F3D4}" type="parTrans" cxnId="{844FA256-BA53-434E-A171-B04C8A17F912}">
      <dgm:prSet/>
      <dgm:spPr/>
      <dgm:t>
        <a:bodyPr/>
        <a:lstStyle/>
        <a:p>
          <a:endParaRPr lang="zh-CN" altLang="en-US"/>
        </a:p>
      </dgm:t>
    </dgm:pt>
    <dgm:pt modelId="{59FBAD70-626B-4F8E-9E39-68E61F9EEC70}" type="sibTrans" cxnId="{844FA256-BA53-434E-A171-B04C8A17F912}">
      <dgm:prSet/>
      <dgm:spPr/>
      <dgm:t>
        <a:bodyPr/>
        <a:lstStyle/>
        <a:p>
          <a:endParaRPr lang="zh-CN" altLang="en-US"/>
        </a:p>
      </dgm:t>
    </dgm:pt>
    <dgm:pt modelId="{0CB73B5F-F0C9-4F06-8D94-3AA7FB742D54}" type="pres">
      <dgm:prSet presAssocID="{06F5B3F3-035C-4CD8-BB19-4879A93BB51C}" presName="rootnode" presStyleCnt="0">
        <dgm:presLayoutVars>
          <dgm:chMax/>
          <dgm:chPref/>
          <dgm:dir/>
          <dgm:animLvl val="lvl"/>
        </dgm:presLayoutVars>
      </dgm:prSet>
      <dgm:spPr/>
      <dgm:t>
        <a:bodyPr/>
        <a:lstStyle/>
        <a:p>
          <a:endParaRPr lang="zh-CN" altLang="en-US"/>
        </a:p>
      </dgm:t>
    </dgm:pt>
    <dgm:pt modelId="{B930C24E-889C-4B01-8B5C-39B25BEB6475}" type="pres">
      <dgm:prSet presAssocID="{78E60E44-A4C1-429A-9B3D-6BEA175B18BA}" presName="composite" presStyleCnt="0"/>
      <dgm:spPr/>
    </dgm:pt>
    <dgm:pt modelId="{48EBBC37-A583-4A2E-9BF2-DC1A235E568D}" type="pres">
      <dgm:prSet presAssocID="{78E60E44-A4C1-429A-9B3D-6BEA175B18BA}" presName="LShape" presStyleLbl="alignNode1" presStyleIdx="0" presStyleCnt="3"/>
      <dgm:spPr/>
    </dgm:pt>
    <dgm:pt modelId="{A7FE2EAA-A60E-4082-8A24-C1328DE67F0C}" type="pres">
      <dgm:prSet presAssocID="{78E60E44-A4C1-429A-9B3D-6BEA175B18BA}" presName="ParentText" presStyleLbl="revTx" presStyleIdx="0" presStyleCnt="2">
        <dgm:presLayoutVars>
          <dgm:chMax val="0"/>
          <dgm:chPref val="0"/>
          <dgm:bulletEnabled val="1"/>
        </dgm:presLayoutVars>
      </dgm:prSet>
      <dgm:spPr/>
      <dgm:t>
        <a:bodyPr/>
        <a:lstStyle/>
        <a:p>
          <a:endParaRPr lang="zh-CN" altLang="en-US"/>
        </a:p>
      </dgm:t>
    </dgm:pt>
    <dgm:pt modelId="{30AC3641-DE85-4963-8142-1CCD37334BD3}" type="pres">
      <dgm:prSet presAssocID="{78E60E44-A4C1-429A-9B3D-6BEA175B18BA}" presName="Triangle" presStyleLbl="alignNode1" presStyleIdx="1" presStyleCnt="3"/>
      <dgm:spPr/>
    </dgm:pt>
    <dgm:pt modelId="{F30516E6-F5E4-49FC-908D-EE8A7FE7D069}" type="pres">
      <dgm:prSet presAssocID="{BEA5A4EE-E844-4862-8F24-115AE3CD6D25}" presName="sibTrans" presStyleCnt="0"/>
      <dgm:spPr/>
    </dgm:pt>
    <dgm:pt modelId="{78556CED-4131-4D31-8A21-76F9C5E39EEC}" type="pres">
      <dgm:prSet presAssocID="{BEA5A4EE-E844-4862-8F24-115AE3CD6D25}" presName="space" presStyleCnt="0"/>
      <dgm:spPr/>
    </dgm:pt>
    <dgm:pt modelId="{0F230543-C2EB-4244-A6D7-CDA29E06813E}" type="pres">
      <dgm:prSet presAssocID="{B77879E3-BEE9-4137-B839-DB32D917C535}" presName="composite" presStyleCnt="0"/>
      <dgm:spPr/>
    </dgm:pt>
    <dgm:pt modelId="{F9470A36-F3B0-4C8E-9FB6-2D992D30AE95}" type="pres">
      <dgm:prSet presAssocID="{B77879E3-BEE9-4137-B839-DB32D917C535}" presName="LShape" presStyleLbl="alignNode1" presStyleIdx="2" presStyleCnt="3"/>
      <dgm:spPr/>
    </dgm:pt>
    <dgm:pt modelId="{F5E0FA6D-E49D-42FB-B090-5519B4FB6EBA}" type="pres">
      <dgm:prSet presAssocID="{B77879E3-BEE9-4137-B839-DB32D917C535}" presName="ParentText" presStyleLbl="revTx" presStyleIdx="1" presStyleCnt="2">
        <dgm:presLayoutVars>
          <dgm:chMax val="0"/>
          <dgm:chPref val="0"/>
          <dgm:bulletEnabled val="1"/>
        </dgm:presLayoutVars>
      </dgm:prSet>
      <dgm:spPr/>
      <dgm:t>
        <a:bodyPr/>
        <a:lstStyle/>
        <a:p>
          <a:endParaRPr lang="zh-CN" altLang="en-US"/>
        </a:p>
      </dgm:t>
    </dgm:pt>
  </dgm:ptLst>
  <dgm:cxnLst>
    <dgm:cxn modelId="{E89E26F7-D3E1-412C-B990-5AEB50E45514}" srcId="{06F5B3F3-035C-4CD8-BB19-4879A93BB51C}" destId="{78E60E44-A4C1-429A-9B3D-6BEA175B18BA}" srcOrd="0" destOrd="0" parTransId="{F0825AA4-B995-4D21-B6A5-293FDBA96B5B}" sibTransId="{BEA5A4EE-E844-4862-8F24-115AE3CD6D25}"/>
    <dgm:cxn modelId="{844FA256-BA53-434E-A171-B04C8A17F912}" srcId="{06F5B3F3-035C-4CD8-BB19-4879A93BB51C}" destId="{B77879E3-BEE9-4137-B839-DB32D917C535}" srcOrd="1" destOrd="0" parTransId="{616B4EC9-2229-477A-877B-19458524F3D4}" sibTransId="{59FBAD70-626B-4F8E-9E39-68E61F9EEC70}"/>
    <dgm:cxn modelId="{740FF120-6D45-4AB9-B76A-E45409B20C3F}" type="presOf" srcId="{06F5B3F3-035C-4CD8-BB19-4879A93BB51C}" destId="{0CB73B5F-F0C9-4F06-8D94-3AA7FB742D54}" srcOrd="0" destOrd="0" presId="urn:microsoft.com/office/officeart/2009/3/layout/StepUpProcess"/>
    <dgm:cxn modelId="{07907555-AE41-4495-B4F1-D35E64ACFB4E}" type="presOf" srcId="{78E60E44-A4C1-429A-9B3D-6BEA175B18BA}" destId="{A7FE2EAA-A60E-4082-8A24-C1328DE67F0C}" srcOrd="0" destOrd="0" presId="urn:microsoft.com/office/officeart/2009/3/layout/StepUpProcess"/>
    <dgm:cxn modelId="{81CF3AB8-9A31-467F-94C7-886E4143AC78}" type="presOf" srcId="{B77879E3-BEE9-4137-B839-DB32D917C535}" destId="{F5E0FA6D-E49D-42FB-B090-5519B4FB6EBA}" srcOrd="0" destOrd="0" presId="urn:microsoft.com/office/officeart/2009/3/layout/StepUpProcess"/>
    <dgm:cxn modelId="{41326075-C3AE-4A33-859E-A6D1C46B19AC}" type="presParOf" srcId="{0CB73B5F-F0C9-4F06-8D94-3AA7FB742D54}" destId="{B930C24E-889C-4B01-8B5C-39B25BEB6475}" srcOrd="0" destOrd="0" presId="urn:microsoft.com/office/officeart/2009/3/layout/StepUpProcess"/>
    <dgm:cxn modelId="{608CD49B-A91F-402C-8DE4-407A5FBBBE75}" type="presParOf" srcId="{B930C24E-889C-4B01-8B5C-39B25BEB6475}" destId="{48EBBC37-A583-4A2E-9BF2-DC1A235E568D}" srcOrd="0" destOrd="0" presId="urn:microsoft.com/office/officeart/2009/3/layout/StepUpProcess"/>
    <dgm:cxn modelId="{BCF0C865-8A6D-4918-9F70-85B4B1852C03}" type="presParOf" srcId="{B930C24E-889C-4B01-8B5C-39B25BEB6475}" destId="{A7FE2EAA-A60E-4082-8A24-C1328DE67F0C}" srcOrd="1" destOrd="0" presId="urn:microsoft.com/office/officeart/2009/3/layout/StepUpProcess"/>
    <dgm:cxn modelId="{1982E7BE-C6CF-4BBC-9AA4-E0AC235E947B}" type="presParOf" srcId="{B930C24E-889C-4B01-8B5C-39B25BEB6475}" destId="{30AC3641-DE85-4963-8142-1CCD37334BD3}" srcOrd="2" destOrd="0" presId="urn:microsoft.com/office/officeart/2009/3/layout/StepUpProcess"/>
    <dgm:cxn modelId="{92DBA124-AE64-4D5F-93B8-6290C05EEDA7}" type="presParOf" srcId="{0CB73B5F-F0C9-4F06-8D94-3AA7FB742D54}" destId="{F30516E6-F5E4-49FC-908D-EE8A7FE7D069}" srcOrd="1" destOrd="0" presId="urn:microsoft.com/office/officeart/2009/3/layout/StepUpProcess"/>
    <dgm:cxn modelId="{9F1C9CD7-F0D3-4498-84F3-21382B53A9E3}" type="presParOf" srcId="{F30516E6-F5E4-49FC-908D-EE8A7FE7D069}" destId="{78556CED-4131-4D31-8A21-76F9C5E39EEC}" srcOrd="0" destOrd="0" presId="urn:microsoft.com/office/officeart/2009/3/layout/StepUpProcess"/>
    <dgm:cxn modelId="{2FF5CF43-F69F-45AE-A336-F564C6C4BDD6}" type="presParOf" srcId="{0CB73B5F-F0C9-4F06-8D94-3AA7FB742D54}" destId="{0F230543-C2EB-4244-A6D7-CDA29E06813E}" srcOrd="2" destOrd="0" presId="urn:microsoft.com/office/officeart/2009/3/layout/StepUpProcess"/>
    <dgm:cxn modelId="{2FB0D395-04D7-45DD-BDF5-6938EFE5975D}" type="presParOf" srcId="{0F230543-C2EB-4244-A6D7-CDA29E06813E}" destId="{F9470A36-F3B0-4C8E-9FB6-2D992D30AE95}" srcOrd="0" destOrd="0" presId="urn:microsoft.com/office/officeart/2009/3/layout/StepUpProcess"/>
    <dgm:cxn modelId="{CDA99CBB-4DD4-4B8B-9EF1-3FC297CB4EC6}" type="presParOf" srcId="{0F230543-C2EB-4244-A6D7-CDA29E06813E}" destId="{F5E0FA6D-E49D-42FB-B090-5519B4FB6EBA}"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213E1A9-20B0-4A37-9860-4936C220385F}"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zh-CN" altLang="en-US"/>
        </a:p>
      </dgm:t>
    </dgm:pt>
    <dgm:pt modelId="{8E2152D3-F88B-43AB-A210-BE6AFDA7FE91}">
      <dgm:prSet/>
      <dgm:spPr/>
      <dgm:t>
        <a:bodyPr/>
        <a:lstStyle/>
        <a:p>
          <a:pPr rtl="0"/>
          <a:r>
            <a:rPr lang="en-US" dirty="0" smtClean="0"/>
            <a:t>20</a:t>
          </a:r>
          <a:r>
            <a:rPr lang="zh-CN" dirty="0" smtClean="0"/>
            <a:t>世纪的国际版面运动是版式设计从感性到理性的转变</a:t>
          </a:r>
          <a:r>
            <a:rPr lang="en-US" dirty="0" smtClean="0"/>
            <a:t>,</a:t>
          </a:r>
          <a:r>
            <a:rPr lang="zh-CN" dirty="0" smtClean="0"/>
            <a:t>设计师逻辑性和分析性的思考方式使版式设计作品具有了素材尺度的规格化和结构关系的条理化特征</a:t>
          </a:r>
          <a:r>
            <a:rPr lang="en-US" dirty="0" smtClean="0"/>
            <a:t>,</a:t>
          </a:r>
          <a:r>
            <a:rPr lang="zh-CN" dirty="0" smtClean="0"/>
            <a:t>这一时期的作品往往也是功能主义的典范</a:t>
          </a:r>
          <a:r>
            <a:rPr lang="en-US" dirty="0" smtClean="0"/>
            <a:t>,</a:t>
          </a:r>
          <a:r>
            <a:rPr lang="zh-CN" dirty="0" smtClean="0"/>
            <a:t>版式设计呈现出了新的活力和面貌。</a:t>
          </a:r>
          <a:endParaRPr lang="zh-CN" dirty="0"/>
        </a:p>
      </dgm:t>
    </dgm:pt>
    <dgm:pt modelId="{AEA3B29C-60A8-4CF0-8998-419AAD964B60}" type="parTrans" cxnId="{60F3BE73-A990-4EA3-9A25-0F26D5DDBD57}">
      <dgm:prSet/>
      <dgm:spPr/>
      <dgm:t>
        <a:bodyPr/>
        <a:lstStyle/>
        <a:p>
          <a:endParaRPr lang="zh-CN" altLang="en-US"/>
        </a:p>
      </dgm:t>
    </dgm:pt>
    <dgm:pt modelId="{61A7A3C2-5488-4788-84FD-9C006038B118}" type="sibTrans" cxnId="{60F3BE73-A990-4EA3-9A25-0F26D5DDBD57}">
      <dgm:prSet/>
      <dgm:spPr/>
      <dgm:t>
        <a:bodyPr/>
        <a:lstStyle/>
        <a:p>
          <a:endParaRPr lang="zh-CN" altLang="en-US"/>
        </a:p>
      </dgm:t>
    </dgm:pt>
    <dgm:pt modelId="{DECFE78A-78E9-42C0-814F-E83777A5C518}" type="pres">
      <dgm:prSet presAssocID="{A213E1A9-20B0-4A37-9860-4936C220385F}" presName="Name0" presStyleCnt="0">
        <dgm:presLayoutVars>
          <dgm:chMax val="1"/>
          <dgm:chPref val="1"/>
        </dgm:presLayoutVars>
      </dgm:prSet>
      <dgm:spPr/>
      <dgm:t>
        <a:bodyPr/>
        <a:lstStyle/>
        <a:p>
          <a:endParaRPr lang="zh-CN" altLang="en-US"/>
        </a:p>
      </dgm:t>
    </dgm:pt>
    <dgm:pt modelId="{ACB628AF-E2F8-4850-BBE8-68897FD3924F}" type="pres">
      <dgm:prSet presAssocID="{8E2152D3-F88B-43AB-A210-BE6AFDA7FE91}" presName="Parent" presStyleLbl="node0" presStyleIdx="0" presStyleCnt="1" custScaleX="236208" custScaleY="116822">
        <dgm:presLayoutVars>
          <dgm:chMax val="5"/>
          <dgm:chPref val="5"/>
        </dgm:presLayoutVars>
      </dgm:prSet>
      <dgm:spPr/>
      <dgm:t>
        <a:bodyPr/>
        <a:lstStyle/>
        <a:p>
          <a:endParaRPr lang="zh-CN" altLang="en-US"/>
        </a:p>
      </dgm:t>
    </dgm:pt>
    <dgm:pt modelId="{DF4E86FA-D8E2-41D3-99BB-7DB98CFEF16D}" type="pres">
      <dgm:prSet presAssocID="{8E2152D3-F88B-43AB-A210-BE6AFDA7FE91}" presName="Accent1" presStyleLbl="node1" presStyleIdx="0" presStyleCnt="6" custLinFactNeighborX="-10719" custLinFactNeighborY="-74925"/>
      <dgm:spPr/>
    </dgm:pt>
    <dgm:pt modelId="{989D4C0E-AAB6-4EDE-8CCD-FFF83680BB50}" type="pres">
      <dgm:prSet presAssocID="{8E2152D3-F88B-43AB-A210-BE6AFDA7FE91}" presName="Accent2" presStyleLbl="node1" presStyleIdx="1" presStyleCnt="6" custLinFactX="100000" custLinFactNeighborX="132896" custLinFactNeighborY="16089"/>
      <dgm:spPr/>
    </dgm:pt>
    <dgm:pt modelId="{CF085A80-955F-46CF-AFC8-D74B4DD0323F}" type="pres">
      <dgm:prSet presAssocID="{8E2152D3-F88B-43AB-A210-BE6AFDA7FE91}" presName="Accent3" presStyleLbl="node1" presStyleIdx="2" presStyleCnt="6" custLinFactX="179354" custLinFactY="-198606" custLinFactNeighborX="200000" custLinFactNeighborY="-200000"/>
      <dgm:spPr/>
    </dgm:pt>
    <dgm:pt modelId="{E28780C1-F5DA-4262-A6EC-8A1BB9875C0A}" type="pres">
      <dgm:prSet presAssocID="{8E2152D3-F88B-43AB-A210-BE6AFDA7FE91}" presName="Accent4" presStyleLbl="node1" presStyleIdx="3" presStyleCnt="6" custLinFactX="300000" custLinFactY="-172610" custLinFactNeighborX="302101" custLinFactNeighborY="-200000"/>
      <dgm:spPr/>
    </dgm:pt>
    <dgm:pt modelId="{8108347A-BBF4-4777-92FA-1B2D1E840F58}" type="pres">
      <dgm:prSet presAssocID="{8E2152D3-F88B-43AB-A210-BE6AFDA7FE91}" presName="Accent5" presStyleLbl="node1" presStyleIdx="4" presStyleCnt="6" custLinFactX="-300000" custLinFactY="-40535" custLinFactNeighborX="-343544" custLinFactNeighborY="-100000"/>
      <dgm:spPr/>
    </dgm:pt>
    <dgm:pt modelId="{2C6B711D-E26D-4EE6-9676-F9400748B0F4}" type="pres">
      <dgm:prSet presAssocID="{8E2152D3-F88B-43AB-A210-BE6AFDA7FE91}" presName="Accent6" presStyleLbl="node1" presStyleIdx="5" presStyleCnt="6" custLinFactX="-401243" custLinFactY="-66192" custLinFactNeighborX="-500000" custLinFactNeighborY="-100000"/>
      <dgm:spPr/>
    </dgm:pt>
  </dgm:ptLst>
  <dgm:cxnLst>
    <dgm:cxn modelId="{60F3BE73-A990-4EA3-9A25-0F26D5DDBD57}" srcId="{A213E1A9-20B0-4A37-9860-4936C220385F}" destId="{8E2152D3-F88B-43AB-A210-BE6AFDA7FE91}" srcOrd="0" destOrd="0" parTransId="{AEA3B29C-60A8-4CF0-8998-419AAD964B60}" sibTransId="{61A7A3C2-5488-4788-84FD-9C006038B118}"/>
    <dgm:cxn modelId="{EDFAABE5-CC05-4846-9ECA-98B69C7B1794}" type="presOf" srcId="{A213E1A9-20B0-4A37-9860-4936C220385F}" destId="{DECFE78A-78E9-42C0-814F-E83777A5C518}" srcOrd="0" destOrd="0" presId="urn:microsoft.com/office/officeart/2009/3/layout/CircleRelationship"/>
    <dgm:cxn modelId="{521A08D3-FFC5-4530-AFDA-18BD3FF46382}" type="presOf" srcId="{8E2152D3-F88B-43AB-A210-BE6AFDA7FE91}" destId="{ACB628AF-E2F8-4850-BBE8-68897FD3924F}" srcOrd="0" destOrd="0" presId="urn:microsoft.com/office/officeart/2009/3/layout/CircleRelationship"/>
    <dgm:cxn modelId="{0B762B1A-1D3B-4558-9CF8-8E6A7853B74F}" type="presParOf" srcId="{DECFE78A-78E9-42C0-814F-E83777A5C518}" destId="{ACB628AF-E2F8-4850-BBE8-68897FD3924F}" srcOrd="0" destOrd="0" presId="urn:microsoft.com/office/officeart/2009/3/layout/CircleRelationship"/>
    <dgm:cxn modelId="{1255CB5A-3B8B-492B-A6F4-7A32FF82FBA5}" type="presParOf" srcId="{DECFE78A-78E9-42C0-814F-E83777A5C518}" destId="{DF4E86FA-D8E2-41D3-99BB-7DB98CFEF16D}" srcOrd="1" destOrd="0" presId="urn:microsoft.com/office/officeart/2009/3/layout/CircleRelationship"/>
    <dgm:cxn modelId="{2736DA3C-45DD-4EBC-92B0-9A70F2910292}" type="presParOf" srcId="{DECFE78A-78E9-42C0-814F-E83777A5C518}" destId="{989D4C0E-AAB6-4EDE-8CCD-FFF83680BB50}" srcOrd="2" destOrd="0" presId="urn:microsoft.com/office/officeart/2009/3/layout/CircleRelationship"/>
    <dgm:cxn modelId="{4E86E223-5200-4696-ACFA-E7F210720633}" type="presParOf" srcId="{DECFE78A-78E9-42C0-814F-E83777A5C518}" destId="{CF085A80-955F-46CF-AFC8-D74B4DD0323F}" srcOrd="3" destOrd="0" presId="urn:microsoft.com/office/officeart/2009/3/layout/CircleRelationship"/>
    <dgm:cxn modelId="{83F14FDA-CAEB-43FD-92A3-DF628C0CE16D}" type="presParOf" srcId="{DECFE78A-78E9-42C0-814F-E83777A5C518}" destId="{E28780C1-F5DA-4262-A6EC-8A1BB9875C0A}" srcOrd="4" destOrd="0" presId="urn:microsoft.com/office/officeart/2009/3/layout/CircleRelationship"/>
    <dgm:cxn modelId="{4A0108B7-7D37-4B9C-8D33-6EEF1B665417}" type="presParOf" srcId="{DECFE78A-78E9-42C0-814F-E83777A5C518}" destId="{8108347A-BBF4-4777-92FA-1B2D1E840F58}" srcOrd="5" destOrd="0" presId="urn:microsoft.com/office/officeart/2009/3/layout/CircleRelationship"/>
    <dgm:cxn modelId="{3C1CF68E-AD6F-49F0-82FC-CA556BAEA9AE}" type="presParOf" srcId="{DECFE78A-78E9-42C0-814F-E83777A5C518}" destId="{2C6B711D-E26D-4EE6-9676-F9400748B0F4}" srcOrd="6" destOrd="0" presId="urn:microsoft.com/office/officeart/2009/3/layout/CircleRelationshi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54E90AA-8DDB-4362-BB13-1BCA4D9DB3E7}" type="doc">
      <dgm:prSet loTypeId="urn:microsoft.com/office/officeart/2005/8/layout/target3" loCatId="relationship" qsTypeId="urn:microsoft.com/office/officeart/2005/8/quickstyle/simple1" qsCatId="simple" csTypeId="urn:microsoft.com/office/officeart/2005/8/colors/colorful4" csCatId="colorful"/>
      <dgm:spPr/>
      <dgm:t>
        <a:bodyPr/>
        <a:lstStyle/>
        <a:p>
          <a:endParaRPr lang="zh-CN" altLang="en-US"/>
        </a:p>
      </dgm:t>
    </dgm:pt>
    <dgm:pt modelId="{902A1D69-97F5-43F4-A43B-A9E09F2DB896}">
      <dgm:prSet/>
      <dgm:spPr/>
      <dgm:t>
        <a:bodyPr/>
        <a:lstStyle/>
        <a:p>
          <a:pPr rtl="0"/>
          <a:r>
            <a:rPr lang="zh-CN" dirty="0" smtClean="0"/>
            <a:t>一种是具有民族特征的传统设计</a:t>
          </a:r>
          <a:r>
            <a:rPr lang="en-US" dirty="0" smtClean="0"/>
            <a:t>;</a:t>
          </a:r>
          <a:endParaRPr lang="zh-CN" dirty="0"/>
        </a:p>
      </dgm:t>
    </dgm:pt>
    <dgm:pt modelId="{D831CC80-2AC9-477F-8199-0AC682E13F28}" type="parTrans" cxnId="{23808251-C542-480A-B83C-8E2754B07634}">
      <dgm:prSet/>
      <dgm:spPr/>
      <dgm:t>
        <a:bodyPr/>
        <a:lstStyle/>
        <a:p>
          <a:endParaRPr lang="zh-CN" altLang="en-US"/>
        </a:p>
      </dgm:t>
    </dgm:pt>
    <dgm:pt modelId="{F67E8B3D-F78E-4FCE-9AA0-3875B36835D5}" type="sibTrans" cxnId="{23808251-C542-480A-B83C-8E2754B07634}">
      <dgm:prSet/>
      <dgm:spPr/>
      <dgm:t>
        <a:bodyPr/>
        <a:lstStyle/>
        <a:p>
          <a:endParaRPr lang="zh-CN" altLang="en-US"/>
        </a:p>
      </dgm:t>
    </dgm:pt>
    <dgm:pt modelId="{81C7C2F6-3AD0-4794-8936-377F7C73C5BA}">
      <dgm:prSet/>
      <dgm:spPr/>
      <dgm:t>
        <a:bodyPr/>
        <a:lstStyle/>
        <a:p>
          <a:pPr rtl="0"/>
          <a:r>
            <a:rPr lang="zh-CN" smtClean="0"/>
            <a:t>另一种则是国际化的现代设计。</a:t>
          </a:r>
          <a:endParaRPr lang="zh-CN"/>
        </a:p>
      </dgm:t>
    </dgm:pt>
    <dgm:pt modelId="{C69CFFDA-96CD-4168-9502-1FDA4BD35D79}" type="parTrans" cxnId="{4BEA7CE2-3008-4664-B4F8-2899611CF4D6}">
      <dgm:prSet/>
      <dgm:spPr/>
      <dgm:t>
        <a:bodyPr/>
        <a:lstStyle/>
        <a:p>
          <a:endParaRPr lang="zh-CN" altLang="en-US"/>
        </a:p>
      </dgm:t>
    </dgm:pt>
    <dgm:pt modelId="{1F2D8989-D19B-4FE5-9772-F4020BB91D87}" type="sibTrans" cxnId="{4BEA7CE2-3008-4664-B4F8-2899611CF4D6}">
      <dgm:prSet/>
      <dgm:spPr/>
      <dgm:t>
        <a:bodyPr/>
        <a:lstStyle/>
        <a:p>
          <a:endParaRPr lang="zh-CN" altLang="en-US"/>
        </a:p>
      </dgm:t>
    </dgm:pt>
    <dgm:pt modelId="{DEC788C9-73DD-44C8-8363-70625FF38461}" type="pres">
      <dgm:prSet presAssocID="{A54E90AA-8DDB-4362-BB13-1BCA4D9DB3E7}" presName="Name0" presStyleCnt="0">
        <dgm:presLayoutVars>
          <dgm:chMax val="7"/>
          <dgm:dir/>
          <dgm:animLvl val="lvl"/>
          <dgm:resizeHandles val="exact"/>
        </dgm:presLayoutVars>
      </dgm:prSet>
      <dgm:spPr/>
      <dgm:t>
        <a:bodyPr/>
        <a:lstStyle/>
        <a:p>
          <a:endParaRPr lang="zh-CN" altLang="en-US"/>
        </a:p>
      </dgm:t>
    </dgm:pt>
    <dgm:pt modelId="{3BF554BA-9461-4B5C-8594-19420E2BA3C3}" type="pres">
      <dgm:prSet presAssocID="{902A1D69-97F5-43F4-A43B-A9E09F2DB896}" presName="circle1" presStyleLbl="node1" presStyleIdx="0" presStyleCnt="2" custLinFactNeighborX="-4349"/>
      <dgm:spPr/>
    </dgm:pt>
    <dgm:pt modelId="{84C349EB-0F6E-48A9-AB92-527073845B73}" type="pres">
      <dgm:prSet presAssocID="{902A1D69-97F5-43F4-A43B-A9E09F2DB896}" presName="space" presStyleCnt="0"/>
      <dgm:spPr/>
    </dgm:pt>
    <dgm:pt modelId="{3451B9B0-05D6-439A-9AB5-88713EF9F2E8}" type="pres">
      <dgm:prSet presAssocID="{902A1D69-97F5-43F4-A43B-A9E09F2DB896}" presName="rect1" presStyleLbl="alignAcc1" presStyleIdx="0" presStyleCnt="2"/>
      <dgm:spPr/>
      <dgm:t>
        <a:bodyPr/>
        <a:lstStyle/>
        <a:p>
          <a:endParaRPr lang="zh-CN" altLang="en-US"/>
        </a:p>
      </dgm:t>
    </dgm:pt>
    <dgm:pt modelId="{0E4905A4-0850-4586-89A7-AE1BEB049330}" type="pres">
      <dgm:prSet presAssocID="{81C7C2F6-3AD0-4794-8936-377F7C73C5BA}" presName="vertSpace2" presStyleLbl="node1" presStyleIdx="0" presStyleCnt="2"/>
      <dgm:spPr/>
    </dgm:pt>
    <dgm:pt modelId="{3B01772B-A9EB-493B-9072-ACCD5BD484B3}" type="pres">
      <dgm:prSet presAssocID="{81C7C2F6-3AD0-4794-8936-377F7C73C5BA}" presName="circle2" presStyleLbl="node1" presStyleIdx="1" presStyleCnt="2"/>
      <dgm:spPr/>
    </dgm:pt>
    <dgm:pt modelId="{7A257187-66B0-4170-B381-DCDADE6A992A}" type="pres">
      <dgm:prSet presAssocID="{81C7C2F6-3AD0-4794-8936-377F7C73C5BA}" presName="rect2" presStyleLbl="alignAcc1" presStyleIdx="1" presStyleCnt="2"/>
      <dgm:spPr/>
      <dgm:t>
        <a:bodyPr/>
        <a:lstStyle/>
        <a:p>
          <a:endParaRPr lang="zh-CN" altLang="en-US"/>
        </a:p>
      </dgm:t>
    </dgm:pt>
    <dgm:pt modelId="{2F4AC6A2-F5D2-4C10-9671-11E7F0545DCD}" type="pres">
      <dgm:prSet presAssocID="{902A1D69-97F5-43F4-A43B-A9E09F2DB896}" presName="rect1ParTxNoCh" presStyleLbl="alignAcc1" presStyleIdx="1" presStyleCnt="2">
        <dgm:presLayoutVars>
          <dgm:chMax val="1"/>
          <dgm:bulletEnabled val="1"/>
        </dgm:presLayoutVars>
      </dgm:prSet>
      <dgm:spPr/>
      <dgm:t>
        <a:bodyPr/>
        <a:lstStyle/>
        <a:p>
          <a:endParaRPr lang="zh-CN" altLang="en-US"/>
        </a:p>
      </dgm:t>
    </dgm:pt>
    <dgm:pt modelId="{00665FB9-80B1-4703-AD7E-3D27F77755A3}" type="pres">
      <dgm:prSet presAssocID="{81C7C2F6-3AD0-4794-8936-377F7C73C5BA}" presName="rect2ParTxNoCh" presStyleLbl="alignAcc1" presStyleIdx="1" presStyleCnt="2">
        <dgm:presLayoutVars>
          <dgm:chMax val="1"/>
          <dgm:bulletEnabled val="1"/>
        </dgm:presLayoutVars>
      </dgm:prSet>
      <dgm:spPr/>
      <dgm:t>
        <a:bodyPr/>
        <a:lstStyle/>
        <a:p>
          <a:endParaRPr lang="zh-CN" altLang="en-US"/>
        </a:p>
      </dgm:t>
    </dgm:pt>
  </dgm:ptLst>
  <dgm:cxnLst>
    <dgm:cxn modelId="{6F2FC63E-0517-41BE-86CE-DCCE27C29F9C}" type="presOf" srcId="{902A1D69-97F5-43F4-A43B-A9E09F2DB896}" destId="{3451B9B0-05D6-439A-9AB5-88713EF9F2E8}" srcOrd="0" destOrd="0" presId="urn:microsoft.com/office/officeart/2005/8/layout/target3"/>
    <dgm:cxn modelId="{BC6E500E-750D-4F57-B0E2-0575659C96E9}" type="presOf" srcId="{81C7C2F6-3AD0-4794-8936-377F7C73C5BA}" destId="{00665FB9-80B1-4703-AD7E-3D27F77755A3}" srcOrd="1" destOrd="0" presId="urn:microsoft.com/office/officeart/2005/8/layout/target3"/>
    <dgm:cxn modelId="{5A1FF5F0-6CD6-4C35-BE69-01F205A200C8}" type="presOf" srcId="{A54E90AA-8DDB-4362-BB13-1BCA4D9DB3E7}" destId="{DEC788C9-73DD-44C8-8363-70625FF38461}" srcOrd="0" destOrd="0" presId="urn:microsoft.com/office/officeart/2005/8/layout/target3"/>
    <dgm:cxn modelId="{23808251-C542-480A-B83C-8E2754B07634}" srcId="{A54E90AA-8DDB-4362-BB13-1BCA4D9DB3E7}" destId="{902A1D69-97F5-43F4-A43B-A9E09F2DB896}" srcOrd="0" destOrd="0" parTransId="{D831CC80-2AC9-477F-8199-0AC682E13F28}" sibTransId="{F67E8B3D-F78E-4FCE-9AA0-3875B36835D5}"/>
    <dgm:cxn modelId="{4BEA7CE2-3008-4664-B4F8-2899611CF4D6}" srcId="{A54E90AA-8DDB-4362-BB13-1BCA4D9DB3E7}" destId="{81C7C2F6-3AD0-4794-8936-377F7C73C5BA}" srcOrd="1" destOrd="0" parTransId="{C69CFFDA-96CD-4168-9502-1FDA4BD35D79}" sibTransId="{1F2D8989-D19B-4FE5-9772-F4020BB91D87}"/>
    <dgm:cxn modelId="{B6AE1A54-FB81-4C13-B4DB-9CE697234A53}" type="presOf" srcId="{902A1D69-97F5-43F4-A43B-A9E09F2DB896}" destId="{2F4AC6A2-F5D2-4C10-9671-11E7F0545DCD}" srcOrd="1" destOrd="0" presId="urn:microsoft.com/office/officeart/2005/8/layout/target3"/>
    <dgm:cxn modelId="{C1D44500-23C2-4972-8ACA-250E000ACFBA}" type="presOf" srcId="{81C7C2F6-3AD0-4794-8936-377F7C73C5BA}" destId="{7A257187-66B0-4170-B381-DCDADE6A992A}" srcOrd="0" destOrd="0" presId="urn:microsoft.com/office/officeart/2005/8/layout/target3"/>
    <dgm:cxn modelId="{48677C2B-DBFC-431D-B5C6-15CADAC4F963}" type="presParOf" srcId="{DEC788C9-73DD-44C8-8363-70625FF38461}" destId="{3BF554BA-9461-4B5C-8594-19420E2BA3C3}" srcOrd="0" destOrd="0" presId="urn:microsoft.com/office/officeart/2005/8/layout/target3"/>
    <dgm:cxn modelId="{1F1B1A6F-DCE6-498B-8224-7FFCF4DC2D21}" type="presParOf" srcId="{DEC788C9-73DD-44C8-8363-70625FF38461}" destId="{84C349EB-0F6E-48A9-AB92-527073845B73}" srcOrd="1" destOrd="0" presId="urn:microsoft.com/office/officeart/2005/8/layout/target3"/>
    <dgm:cxn modelId="{97FA8232-0825-4C21-8288-08C7C2D36C02}" type="presParOf" srcId="{DEC788C9-73DD-44C8-8363-70625FF38461}" destId="{3451B9B0-05D6-439A-9AB5-88713EF9F2E8}" srcOrd="2" destOrd="0" presId="urn:microsoft.com/office/officeart/2005/8/layout/target3"/>
    <dgm:cxn modelId="{15E54608-97B7-44BE-893B-65F71B9CA8B7}" type="presParOf" srcId="{DEC788C9-73DD-44C8-8363-70625FF38461}" destId="{0E4905A4-0850-4586-89A7-AE1BEB049330}" srcOrd="3" destOrd="0" presId="urn:microsoft.com/office/officeart/2005/8/layout/target3"/>
    <dgm:cxn modelId="{447E9F90-A3CA-437E-BB64-9D0C32231F98}" type="presParOf" srcId="{DEC788C9-73DD-44C8-8363-70625FF38461}" destId="{3B01772B-A9EB-493B-9072-ACCD5BD484B3}" srcOrd="4" destOrd="0" presId="urn:microsoft.com/office/officeart/2005/8/layout/target3"/>
    <dgm:cxn modelId="{B7AA3DCF-9065-438B-9A52-1A0ABAE6B160}" type="presParOf" srcId="{DEC788C9-73DD-44C8-8363-70625FF38461}" destId="{7A257187-66B0-4170-B381-DCDADE6A992A}" srcOrd="5" destOrd="0" presId="urn:microsoft.com/office/officeart/2005/8/layout/target3"/>
    <dgm:cxn modelId="{E6DDEA77-31F5-4D70-B040-7E7BF2376729}" type="presParOf" srcId="{DEC788C9-73DD-44C8-8363-70625FF38461}" destId="{2F4AC6A2-F5D2-4C10-9671-11E7F0545DCD}" srcOrd="6" destOrd="0" presId="urn:microsoft.com/office/officeart/2005/8/layout/target3"/>
    <dgm:cxn modelId="{25EA128B-BCAA-498D-AE1C-5F408611C211}" type="presParOf" srcId="{DEC788C9-73DD-44C8-8363-70625FF38461}" destId="{00665FB9-80B1-4703-AD7E-3D27F77755A3}" srcOrd="7"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9BE9580-D682-433F-B0A2-30BDDDD6F242}"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zh-CN" altLang="en-US"/>
        </a:p>
      </dgm:t>
    </dgm:pt>
    <dgm:pt modelId="{20450F31-0A73-4F47-A25A-2E21315875F8}">
      <dgm:prSet custT="1"/>
      <dgm:spPr/>
      <dgm:t>
        <a:bodyPr/>
        <a:lstStyle/>
        <a:p>
          <a:pPr rtl="0"/>
          <a:r>
            <a:rPr lang="zh-CN" sz="2000" dirty="0" smtClean="0"/>
            <a:t>当今正是第五次信息传播的数字信息时代</a:t>
          </a:r>
          <a:r>
            <a:rPr lang="en-US" sz="2000" dirty="0" smtClean="0"/>
            <a:t>,</a:t>
          </a:r>
          <a:r>
            <a:rPr lang="zh-CN" sz="2000" dirty="0" smtClean="0"/>
            <a:t>这将使人类设计面临前所未有的根本性变革</a:t>
          </a:r>
          <a:r>
            <a:rPr lang="en-US" sz="2000" dirty="0" smtClean="0"/>
            <a:t>,</a:t>
          </a:r>
          <a:r>
            <a:rPr lang="zh-CN" sz="2000" dirty="0" smtClean="0"/>
            <a:t>版式设计也不例外。</a:t>
          </a:r>
          <a:endParaRPr lang="zh-CN" sz="2000" dirty="0"/>
        </a:p>
      </dgm:t>
    </dgm:pt>
    <dgm:pt modelId="{1348DD78-ECAA-47DF-A096-13D29A2BEC34}" type="parTrans" cxnId="{078D20D6-3074-40C4-A86A-525E794F85CB}">
      <dgm:prSet/>
      <dgm:spPr/>
      <dgm:t>
        <a:bodyPr/>
        <a:lstStyle/>
        <a:p>
          <a:endParaRPr lang="zh-CN" altLang="en-US"/>
        </a:p>
      </dgm:t>
    </dgm:pt>
    <dgm:pt modelId="{4878B041-CA25-4D98-A0F9-BF985E59DFA1}" type="sibTrans" cxnId="{078D20D6-3074-40C4-A86A-525E794F85CB}">
      <dgm:prSet/>
      <dgm:spPr/>
      <dgm:t>
        <a:bodyPr/>
        <a:lstStyle/>
        <a:p>
          <a:endParaRPr lang="zh-CN" altLang="en-US"/>
        </a:p>
      </dgm:t>
    </dgm:pt>
    <dgm:pt modelId="{E0C91149-91FE-4ED3-9C86-61AAA67C0246}">
      <dgm:prSet custT="1"/>
      <dgm:spPr/>
      <dgm:t>
        <a:bodyPr/>
        <a:lstStyle/>
        <a:p>
          <a:pPr rtl="0"/>
          <a:r>
            <a:rPr lang="en-US" sz="2000" smtClean="0"/>
            <a:t>20</a:t>
          </a:r>
          <a:r>
            <a:rPr lang="zh-CN" sz="2000" smtClean="0"/>
            <a:t>世纪</a:t>
          </a:r>
          <a:r>
            <a:rPr lang="en-US" sz="2000" smtClean="0"/>
            <a:t>90</a:t>
          </a:r>
          <a:r>
            <a:rPr lang="zh-CN" sz="2000" smtClean="0"/>
            <a:t>年代以来</a:t>
          </a:r>
          <a:r>
            <a:rPr lang="en-US" sz="2000" smtClean="0"/>
            <a:t>,</a:t>
          </a:r>
          <a:r>
            <a:rPr lang="zh-CN" sz="2000" smtClean="0"/>
            <a:t>随着计算机技术的不断兴起</a:t>
          </a:r>
          <a:r>
            <a:rPr lang="en-US" sz="2000" smtClean="0"/>
            <a:t>,</a:t>
          </a:r>
          <a:r>
            <a:rPr lang="zh-CN" sz="2000" smtClean="0"/>
            <a:t>人类开始进入数字信息传播时代</a:t>
          </a:r>
          <a:r>
            <a:rPr lang="en-US" sz="2000" smtClean="0"/>
            <a:t>,</a:t>
          </a:r>
          <a:r>
            <a:rPr lang="zh-CN" sz="2000" smtClean="0"/>
            <a:t>网络作为数字信息的传播载体</a:t>
          </a:r>
          <a:r>
            <a:rPr lang="en-US" sz="2000" smtClean="0"/>
            <a:t>,</a:t>
          </a:r>
          <a:r>
            <a:rPr lang="zh-CN" sz="2000" smtClean="0"/>
            <a:t>逐渐取代报纸杂志等印刷品而成为应用最为广泛的信息终端。</a:t>
          </a:r>
          <a:endParaRPr lang="zh-CN" sz="2000"/>
        </a:p>
      </dgm:t>
    </dgm:pt>
    <dgm:pt modelId="{D22B144C-9BD5-481C-B8D0-AE9D21CEF355}" type="parTrans" cxnId="{246BA37F-23DB-4B5D-B105-BBABDF465F63}">
      <dgm:prSet/>
      <dgm:spPr/>
      <dgm:t>
        <a:bodyPr/>
        <a:lstStyle/>
        <a:p>
          <a:endParaRPr lang="zh-CN" altLang="en-US"/>
        </a:p>
      </dgm:t>
    </dgm:pt>
    <dgm:pt modelId="{31AA8875-27FF-4EB0-B4FC-E940BFF14CC2}" type="sibTrans" cxnId="{246BA37F-23DB-4B5D-B105-BBABDF465F63}">
      <dgm:prSet/>
      <dgm:spPr/>
      <dgm:t>
        <a:bodyPr/>
        <a:lstStyle/>
        <a:p>
          <a:endParaRPr lang="zh-CN" altLang="en-US"/>
        </a:p>
      </dgm:t>
    </dgm:pt>
    <dgm:pt modelId="{448D916A-964D-4E0A-AB7C-819423289369}">
      <dgm:prSet custT="1"/>
      <dgm:spPr/>
      <dgm:t>
        <a:bodyPr/>
        <a:lstStyle/>
        <a:p>
          <a:pPr rtl="0"/>
          <a:r>
            <a:rPr lang="zh-CN" sz="2000" smtClean="0"/>
            <a:t>数字媒体的应用带来了版式设计上的革新</a:t>
          </a:r>
          <a:r>
            <a:rPr lang="en-US" sz="2000" smtClean="0"/>
            <a:t>,</a:t>
          </a:r>
          <a:r>
            <a:rPr lang="zh-CN" sz="2000" smtClean="0"/>
            <a:t>提高了设计的工作效率</a:t>
          </a:r>
          <a:r>
            <a:rPr lang="en-US" sz="2000" smtClean="0"/>
            <a:t>,</a:t>
          </a:r>
          <a:r>
            <a:rPr lang="zh-CN" sz="2000" smtClean="0"/>
            <a:t>让设计师有了更多的设计表现和制作手段。</a:t>
          </a:r>
          <a:endParaRPr lang="zh-CN" sz="2000"/>
        </a:p>
      </dgm:t>
    </dgm:pt>
    <dgm:pt modelId="{AE3505FF-6E4C-4491-9CD5-8194DFE80C81}" type="parTrans" cxnId="{09633080-F8D4-4C10-B571-213FEF81601C}">
      <dgm:prSet/>
      <dgm:spPr/>
      <dgm:t>
        <a:bodyPr/>
        <a:lstStyle/>
        <a:p>
          <a:endParaRPr lang="zh-CN" altLang="en-US"/>
        </a:p>
      </dgm:t>
    </dgm:pt>
    <dgm:pt modelId="{02ABBBD7-4ED2-44E4-A4E1-549CFEB9FB2A}" type="sibTrans" cxnId="{09633080-F8D4-4C10-B571-213FEF81601C}">
      <dgm:prSet/>
      <dgm:spPr/>
      <dgm:t>
        <a:bodyPr/>
        <a:lstStyle/>
        <a:p>
          <a:endParaRPr lang="zh-CN" altLang="en-US"/>
        </a:p>
      </dgm:t>
    </dgm:pt>
    <dgm:pt modelId="{C715228B-238B-4C4F-81C9-655696A8C51B}">
      <dgm:prSet custT="1"/>
      <dgm:spPr/>
      <dgm:t>
        <a:bodyPr/>
        <a:lstStyle/>
        <a:p>
          <a:pPr rtl="0"/>
          <a:r>
            <a:rPr lang="zh-CN" sz="2000" smtClean="0"/>
            <a:t>以电脑为载体的电子读物、网页设计等</a:t>
          </a:r>
          <a:r>
            <a:rPr lang="en-US" sz="2000" smtClean="0"/>
            <a:t>,</a:t>
          </a:r>
          <a:r>
            <a:rPr lang="zh-CN" sz="2000" smtClean="0"/>
            <a:t>现在正成为世界性的风格</a:t>
          </a:r>
          <a:r>
            <a:rPr lang="en-US" sz="2000" smtClean="0"/>
            <a:t>,</a:t>
          </a:r>
          <a:r>
            <a:rPr lang="zh-CN" sz="2000" smtClean="0"/>
            <a:t>流行于设计的各个领域。</a:t>
          </a:r>
          <a:endParaRPr lang="zh-CN" sz="2000"/>
        </a:p>
      </dgm:t>
    </dgm:pt>
    <dgm:pt modelId="{0250855A-6725-4863-B358-DDD59DD70533}" type="parTrans" cxnId="{24D5521B-ADDF-4208-8654-6D1B5B4A57C0}">
      <dgm:prSet/>
      <dgm:spPr/>
      <dgm:t>
        <a:bodyPr/>
        <a:lstStyle/>
        <a:p>
          <a:endParaRPr lang="zh-CN" altLang="en-US"/>
        </a:p>
      </dgm:t>
    </dgm:pt>
    <dgm:pt modelId="{51AC4096-418F-4F20-9217-1A44CBBD0527}" type="sibTrans" cxnId="{24D5521B-ADDF-4208-8654-6D1B5B4A57C0}">
      <dgm:prSet/>
      <dgm:spPr/>
      <dgm:t>
        <a:bodyPr/>
        <a:lstStyle/>
        <a:p>
          <a:endParaRPr lang="zh-CN" altLang="en-US"/>
        </a:p>
      </dgm:t>
    </dgm:pt>
    <dgm:pt modelId="{111FA19F-7CE3-4E22-BC4D-D5CAADBE1C44}" type="pres">
      <dgm:prSet presAssocID="{89BE9580-D682-433F-B0A2-30BDDDD6F242}" presName="linear" presStyleCnt="0">
        <dgm:presLayoutVars>
          <dgm:animLvl val="lvl"/>
          <dgm:resizeHandles val="exact"/>
        </dgm:presLayoutVars>
      </dgm:prSet>
      <dgm:spPr/>
      <dgm:t>
        <a:bodyPr/>
        <a:lstStyle/>
        <a:p>
          <a:endParaRPr lang="zh-CN" altLang="en-US"/>
        </a:p>
      </dgm:t>
    </dgm:pt>
    <dgm:pt modelId="{44D9BC7C-4D45-47D1-A753-7FD6FE81CEA1}" type="pres">
      <dgm:prSet presAssocID="{20450F31-0A73-4F47-A25A-2E21315875F8}" presName="parentText" presStyleLbl="node1" presStyleIdx="0" presStyleCnt="4">
        <dgm:presLayoutVars>
          <dgm:chMax val="0"/>
          <dgm:bulletEnabled val="1"/>
        </dgm:presLayoutVars>
      </dgm:prSet>
      <dgm:spPr/>
      <dgm:t>
        <a:bodyPr/>
        <a:lstStyle/>
        <a:p>
          <a:endParaRPr lang="zh-CN" altLang="en-US"/>
        </a:p>
      </dgm:t>
    </dgm:pt>
    <dgm:pt modelId="{919ACF12-2143-4E04-9F04-418EF1C58DA5}" type="pres">
      <dgm:prSet presAssocID="{4878B041-CA25-4D98-A0F9-BF985E59DFA1}" presName="spacer" presStyleCnt="0"/>
      <dgm:spPr/>
    </dgm:pt>
    <dgm:pt modelId="{FDFFCB66-4982-43B3-9D13-2F0DD7C849F3}" type="pres">
      <dgm:prSet presAssocID="{E0C91149-91FE-4ED3-9C86-61AAA67C0246}" presName="parentText" presStyleLbl="node1" presStyleIdx="1" presStyleCnt="4">
        <dgm:presLayoutVars>
          <dgm:chMax val="0"/>
          <dgm:bulletEnabled val="1"/>
        </dgm:presLayoutVars>
      </dgm:prSet>
      <dgm:spPr/>
      <dgm:t>
        <a:bodyPr/>
        <a:lstStyle/>
        <a:p>
          <a:endParaRPr lang="zh-CN" altLang="en-US"/>
        </a:p>
      </dgm:t>
    </dgm:pt>
    <dgm:pt modelId="{9C905912-B26F-470B-AF9B-17FA78E37F79}" type="pres">
      <dgm:prSet presAssocID="{31AA8875-27FF-4EB0-B4FC-E940BFF14CC2}" presName="spacer" presStyleCnt="0"/>
      <dgm:spPr/>
    </dgm:pt>
    <dgm:pt modelId="{5691ECE1-9B03-45D9-8BC5-7D03F7638200}" type="pres">
      <dgm:prSet presAssocID="{448D916A-964D-4E0A-AB7C-819423289369}" presName="parentText" presStyleLbl="node1" presStyleIdx="2" presStyleCnt="4">
        <dgm:presLayoutVars>
          <dgm:chMax val="0"/>
          <dgm:bulletEnabled val="1"/>
        </dgm:presLayoutVars>
      </dgm:prSet>
      <dgm:spPr/>
      <dgm:t>
        <a:bodyPr/>
        <a:lstStyle/>
        <a:p>
          <a:endParaRPr lang="zh-CN" altLang="en-US"/>
        </a:p>
      </dgm:t>
    </dgm:pt>
    <dgm:pt modelId="{E2B5E8E3-68D1-43E1-AFE3-C49ABEE384F7}" type="pres">
      <dgm:prSet presAssocID="{02ABBBD7-4ED2-44E4-A4E1-549CFEB9FB2A}" presName="spacer" presStyleCnt="0"/>
      <dgm:spPr/>
    </dgm:pt>
    <dgm:pt modelId="{A1D4928B-D569-43C3-BD5C-2BEB78238A4C}" type="pres">
      <dgm:prSet presAssocID="{C715228B-238B-4C4F-81C9-655696A8C51B}" presName="parentText" presStyleLbl="node1" presStyleIdx="3" presStyleCnt="4">
        <dgm:presLayoutVars>
          <dgm:chMax val="0"/>
          <dgm:bulletEnabled val="1"/>
        </dgm:presLayoutVars>
      </dgm:prSet>
      <dgm:spPr/>
      <dgm:t>
        <a:bodyPr/>
        <a:lstStyle/>
        <a:p>
          <a:endParaRPr lang="zh-CN" altLang="en-US"/>
        </a:p>
      </dgm:t>
    </dgm:pt>
  </dgm:ptLst>
  <dgm:cxnLst>
    <dgm:cxn modelId="{078D20D6-3074-40C4-A86A-525E794F85CB}" srcId="{89BE9580-D682-433F-B0A2-30BDDDD6F242}" destId="{20450F31-0A73-4F47-A25A-2E21315875F8}" srcOrd="0" destOrd="0" parTransId="{1348DD78-ECAA-47DF-A096-13D29A2BEC34}" sibTransId="{4878B041-CA25-4D98-A0F9-BF985E59DFA1}"/>
    <dgm:cxn modelId="{24D5521B-ADDF-4208-8654-6D1B5B4A57C0}" srcId="{89BE9580-D682-433F-B0A2-30BDDDD6F242}" destId="{C715228B-238B-4C4F-81C9-655696A8C51B}" srcOrd="3" destOrd="0" parTransId="{0250855A-6725-4863-B358-DDD59DD70533}" sibTransId="{51AC4096-418F-4F20-9217-1A44CBBD0527}"/>
    <dgm:cxn modelId="{CD8B5F2B-F907-47CE-A21E-2EAD257D325B}" type="presOf" srcId="{448D916A-964D-4E0A-AB7C-819423289369}" destId="{5691ECE1-9B03-45D9-8BC5-7D03F7638200}" srcOrd="0" destOrd="0" presId="urn:microsoft.com/office/officeart/2005/8/layout/vList2"/>
    <dgm:cxn modelId="{246BA37F-23DB-4B5D-B105-BBABDF465F63}" srcId="{89BE9580-D682-433F-B0A2-30BDDDD6F242}" destId="{E0C91149-91FE-4ED3-9C86-61AAA67C0246}" srcOrd="1" destOrd="0" parTransId="{D22B144C-9BD5-481C-B8D0-AE9D21CEF355}" sibTransId="{31AA8875-27FF-4EB0-B4FC-E940BFF14CC2}"/>
    <dgm:cxn modelId="{D71806C1-ADC3-4C2C-8103-755390C37F20}" type="presOf" srcId="{89BE9580-D682-433F-B0A2-30BDDDD6F242}" destId="{111FA19F-7CE3-4E22-BC4D-D5CAADBE1C44}" srcOrd="0" destOrd="0" presId="urn:microsoft.com/office/officeart/2005/8/layout/vList2"/>
    <dgm:cxn modelId="{CD69B7B8-1B87-48F8-B9F7-7619375B0271}" type="presOf" srcId="{20450F31-0A73-4F47-A25A-2E21315875F8}" destId="{44D9BC7C-4D45-47D1-A753-7FD6FE81CEA1}" srcOrd="0" destOrd="0" presId="urn:microsoft.com/office/officeart/2005/8/layout/vList2"/>
    <dgm:cxn modelId="{6D890372-B8AE-46FE-869A-599F70AC1AA6}" type="presOf" srcId="{C715228B-238B-4C4F-81C9-655696A8C51B}" destId="{A1D4928B-D569-43C3-BD5C-2BEB78238A4C}" srcOrd="0" destOrd="0" presId="urn:microsoft.com/office/officeart/2005/8/layout/vList2"/>
    <dgm:cxn modelId="{09633080-F8D4-4C10-B571-213FEF81601C}" srcId="{89BE9580-D682-433F-B0A2-30BDDDD6F242}" destId="{448D916A-964D-4E0A-AB7C-819423289369}" srcOrd="2" destOrd="0" parTransId="{AE3505FF-6E4C-4491-9CD5-8194DFE80C81}" sibTransId="{02ABBBD7-4ED2-44E4-A4E1-549CFEB9FB2A}"/>
    <dgm:cxn modelId="{5A8CFEC5-C89A-4F88-A3E3-F46A19F56766}" type="presOf" srcId="{E0C91149-91FE-4ED3-9C86-61AAA67C0246}" destId="{FDFFCB66-4982-43B3-9D13-2F0DD7C849F3}" srcOrd="0" destOrd="0" presId="urn:microsoft.com/office/officeart/2005/8/layout/vList2"/>
    <dgm:cxn modelId="{50D99CDF-F485-4249-B6A7-62A493FD3D9A}" type="presParOf" srcId="{111FA19F-7CE3-4E22-BC4D-D5CAADBE1C44}" destId="{44D9BC7C-4D45-47D1-A753-7FD6FE81CEA1}" srcOrd="0" destOrd="0" presId="urn:microsoft.com/office/officeart/2005/8/layout/vList2"/>
    <dgm:cxn modelId="{19A5EADF-6279-4303-9C8A-F2D7A1E716DF}" type="presParOf" srcId="{111FA19F-7CE3-4E22-BC4D-D5CAADBE1C44}" destId="{919ACF12-2143-4E04-9F04-418EF1C58DA5}" srcOrd="1" destOrd="0" presId="urn:microsoft.com/office/officeart/2005/8/layout/vList2"/>
    <dgm:cxn modelId="{20CD106C-F343-4217-A117-EF128BD01BA7}" type="presParOf" srcId="{111FA19F-7CE3-4E22-BC4D-D5CAADBE1C44}" destId="{FDFFCB66-4982-43B3-9D13-2F0DD7C849F3}" srcOrd="2" destOrd="0" presId="urn:microsoft.com/office/officeart/2005/8/layout/vList2"/>
    <dgm:cxn modelId="{58D1099F-066D-4E3A-A529-D2DBA587C7E7}" type="presParOf" srcId="{111FA19F-7CE3-4E22-BC4D-D5CAADBE1C44}" destId="{9C905912-B26F-470B-AF9B-17FA78E37F79}" srcOrd="3" destOrd="0" presId="urn:microsoft.com/office/officeart/2005/8/layout/vList2"/>
    <dgm:cxn modelId="{3583A244-6673-4849-9CA9-3B6852DA5835}" type="presParOf" srcId="{111FA19F-7CE3-4E22-BC4D-D5CAADBE1C44}" destId="{5691ECE1-9B03-45D9-8BC5-7D03F7638200}" srcOrd="4" destOrd="0" presId="urn:microsoft.com/office/officeart/2005/8/layout/vList2"/>
    <dgm:cxn modelId="{35A6FD39-D232-4CAC-A900-27DAB8222E82}" type="presParOf" srcId="{111FA19F-7CE3-4E22-BC4D-D5CAADBE1C44}" destId="{E2B5E8E3-68D1-43E1-AFE3-C49ABEE384F7}" srcOrd="5" destOrd="0" presId="urn:microsoft.com/office/officeart/2005/8/layout/vList2"/>
    <dgm:cxn modelId="{CABAF4EA-B76B-4021-B0C7-7A92051150FB}" type="presParOf" srcId="{111FA19F-7CE3-4E22-BC4D-D5CAADBE1C44}" destId="{A1D4928B-D569-43C3-BD5C-2BEB78238A4C}"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8EE789-CFB9-4C6E-936E-D5AEB8CA5646}" type="doc">
      <dgm:prSet loTypeId="urn:microsoft.com/office/officeart/2005/8/layout/vList2" loCatId="list" qsTypeId="urn:microsoft.com/office/officeart/2005/8/quickstyle/simple1" qsCatId="simple" csTypeId="urn:microsoft.com/office/officeart/2005/8/colors/colorful4" csCatId="colorful"/>
      <dgm:spPr/>
      <dgm:t>
        <a:bodyPr/>
        <a:lstStyle/>
        <a:p>
          <a:endParaRPr lang="zh-CN" altLang="en-US"/>
        </a:p>
      </dgm:t>
    </dgm:pt>
    <dgm:pt modelId="{D06CB5FF-E61E-487D-9B7C-18F28C1738A5}">
      <dgm:prSet custT="1"/>
      <dgm:spPr/>
      <dgm:t>
        <a:bodyPr/>
        <a:lstStyle/>
        <a:p>
          <a:pPr rtl="0"/>
          <a:r>
            <a:rPr lang="zh-CN" sz="2000" dirty="0" smtClean="0">
              <a:solidFill>
                <a:schemeClr val="tx1"/>
              </a:solidFill>
            </a:rPr>
            <a:t>在《现代汉语词典》中释义为“版面的格式”</a:t>
          </a:r>
          <a:r>
            <a:rPr lang="en-US" sz="2000" dirty="0" smtClean="0">
              <a:solidFill>
                <a:schemeClr val="tx1"/>
              </a:solidFill>
            </a:rPr>
            <a:t>,</a:t>
          </a:r>
          <a:endParaRPr lang="zh-CN" sz="2000" dirty="0">
            <a:solidFill>
              <a:schemeClr val="tx1"/>
            </a:solidFill>
          </a:endParaRPr>
        </a:p>
      </dgm:t>
    </dgm:pt>
    <dgm:pt modelId="{77F712D7-81EE-4A67-80CF-945BED0B623F}" type="parTrans" cxnId="{298306A1-A772-474B-827B-5EA12D07FA92}">
      <dgm:prSet/>
      <dgm:spPr/>
      <dgm:t>
        <a:bodyPr/>
        <a:lstStyle/>
        <a:p>
          <a:endParaRPr lang="zh-CN" altLang="en-US"/>
        </a:p>
      </dgm:t>
    </dgm:pt>
    <dgm:pt modelId="{CFD4AA50-32E7-49D5-AD7A-EE5AC6AE45D7}" type="sibTrans" cxnId="{298306A1-A772-474B-827B-5EA12D07FA92}">
      <dgm:prSet/>
      <dgm:spPr/>
      <dgm:t>
        <a:bodyPr/>
        <a:lstStyle/>
        <a:p>
          <a:endParaRPr lang="zh-CN" altLang="en-US"/>
        </a:p>
      </dgm:t>
    </dgm:pt>
    <dgm:pt modelId="{9D2A6860-065C-40C0-9210-5365AF8632B2}">
      <dgm:prSet custT="1"/>
      <dgm:spPr/>
      <dgm:t>
        <a:bodyPr/>
        <a:lstStyle/>
        <a:p>
          <a:pPr rtl="0"/>
          <a:r>
            <a:rPr lang="zh-CN" sz="2000" dirty="0" smtClean="0">
              <a:solidFill>
                <a:schemeClr val="tx1"/>
              </a:solidFill>
            </a:rPr>
            <a:t>在《辞海》中释义为“图书报刊排版的式样”</a:t>
          </a:r>
          <a:r>
            <a:rPr lang="en-US" sz="2000" dirty="0" smtClean="0">
              <a:solidFill>
                <a:schemeClr val="tx1"/>
              </a:solidFill>
            </a:rPr>
            <a:t>,</a:t>
          </a:r>
          <a:endParaRPr lang="zh-CN" sz="2000" dirty="0">
            <a:solidFill>
              <a:schemeClr val="tx1"/>
            </a:solidFill>
          </a:endParaRPr>
        </a:p>
      </dgm:t>
    </dgm:pt>
    <dgm:pt modelId="{FB2CAD1B-F462-49C8-956D-A95A297884A3}" type="parTrans" cxnId="{488B4659-DE64-4ADE-B137-9C5FD670A021}">
      <dgm:prSet/>
      <dgm:spPr/>
      <dgm:t>
        <a:bodyPr/>
        <a:lstStyle/>
        <a:p>
          <a:endParaRPr lang="zh-CN" altLang="en-US"/>
        </a:p>
      </dgm:t>
    </dgm:pt>
    <dgm:pt modelId="{E7BE2672-D286-488D-9E49-67B39E3F04B4}" type="sibTrans" cxnId="{488B4659-DE64-4ADE-B137-9C5FD670A021}">
      <dgm:prSet/>
      <dgm:spPr/>
      <dgm:t>
        <a:bodyPr/>
        <a:lstStyle/>
        <a:p>
          <a:endParaRPr lang="zh-CN" altLang="en-US"/>
        </a:p>
      </dgm:t>
    </dgm:pt>
    <dgm:pt modelId="{9FED1484-E84C-4736-9AA6-AAC3EC87D297}">
      <dgm:prSet custT="1"/>
      <dgm:spPr/>
      <dgm:t>
        <a:bodyPr/>
        <a:lstStyle/>
        <a:p>
          <a:pPr rtl="0"/>
          <a:r>
            <a:rPr lang="zh-CN" sz="2000" smtClean="0">
              <a:solidFill>
                <a:schemeClr val="tx1"/>
              </a:solidFill>
            </a:rPr>
            <a:t>从“现代英汉综合大词典”中检索</a:t>
          </a:r>
          <a:r>
            <a:rPr lang="en-US" sz="2000" smtClean="0">
              <a:solidFill>
                <a:schemeClr val="tx1"/>
              </a:solidFill>
            </a:rPr>
            <a:t>,</a:t>
          </a:r>
          <a:r>
            <a:rPr lang="zh-CN" sz="2000" smtClean="0">
              <a:solidFill>
                <a:schemeClr val="tx1"/>
              </a:solidFill>
            </a:rPr>
            <a:t>“版式”的英译为</a:t>
          </a:r>
          <a:r>
            <a:rPr lang="en-US" sz="2000" smtClean="0">
              <a:solidFill>
                <a:schemeClr val="tx1"/>
              </a:solidFill>
            </a:rPr>
            <a:t>format/layout,</a:t>
          </a:r>
          <a:r>
            <a:rPr lang="zh-CN" sz="2000" smtClean="0">
              <a:solidFill>
                <a:schemeClr val="tx1"/>
              </a:solidFill>
            </a:rPr>
            <a:t>前者是指规格、 本形式</a:t>
          </a:r>
          <a:r>
            <a:rPr lang="en-US" sz="2000" smtClean="0">
              <a:solidFill>
                <a:schemeClr val="tx1"/>
              </a:solidFill>
            </a:rPr>
            <a:t>,</a:t>
          </a:r>
          <a:r>
            <a:rPr lang="zh-CN" sz="2000" smtClean="0">
              <a:solidFill>
                <a:schemeClr val="tx1"/>
              </a:solidFill>
            </a:rPr>
            <a:t>后者是指在平面上的展开和调度。</a:t>
          </a:r>
          <a:endParaRPr lang="zh-CN" sz="2000">
            <a:solidFill>
              <a:schemeClr val="tx1"/>
            </a:solidFill>
          </a:endParaRPr>
        </a:p>
      </dgm:t>
    </dgm:pt>
    <dgm:pt modelId="{610ABCE0-E20A-46F7-A9AB-78ED8D0AD50C}" type="parTrans" cxnId="{E5F5F1A9-38E9-4F52-BFBF-09AD86328DAA}">
      <dgm:prSet/>
      <dgm:spPr/>
      <dgm:t>
        <a:bodyPr/>
        <a:lstStyle/>
        <a:p>
          <a:endParaRPr lang="zh-CN" altLang="en-US"/>
        </a:p>
      </dgm:t>
    </dgm:pt>
    <dgm:pt modelId="{3F27F261-85F3-42D6-B4E0-70444346FA65}" type="sibTrans" cxnId="{E5F5F1A9-38E9-4F52-BFBF-09AD86328DAA}">
      <dgm:prSet/>
      <dgm:spPr/>
      <dgm:t>
        <a:bodyPr/>
        <a:lstStyle/>
        <a:p>
          <a:endParaRPr lang="zh-CN" altLang="en-US"/>
        </a:p>
      </dgm:t>
    </dgm:pt>
    <dgm:pt modelId="{92700B2C-9EFE-48E8-A1A6-E933DD163805}" type="pres">
      <dgm:prSet presAssocID="{5E8EE789-CFB9-4C6E-936E-D5AEB8CA5646}" presName="linear" presStyleCnt="0">
        <dgm:presLayoutVars>
          <dgm:animLvl val="lvl"/>
          <dgm:resizeHandles val="exact"/>
        </dgm:presLayoutVars>
      </dgm:prSet>
      <dgm:spPr/>
      <dgm:t>
        <a:bodyPr/>
        <a:lstStyle/>
        <a:p>
          <a:endParaRPr lang="zh-CN" altLang="en-US"/>
        </a:p>
      </dgm:t>
    </dgm:pt>
    <dgm:pt modelId="{C637534B-2F48-4A8C-B375-CFE9530B6154}" type="pres">
      <dgm:prSet presAssocID="{D06CB5FF-E61E-487D-9B7C-18F28C1738A5}" presName="parentText" presStyleLbl="node1" presStyleIdx="0" presStyleCnt="3" custLinFactY="-22909" custLinFactNeighborX="1498" custLinFactNeighborY="-100000">
        <dgm:presLayoutVars>
          <dgm:chMax val="0"/>
          <dgm:bulletEnabled val="1"/>
        </dgm:presLayoutVars>
      </dgm:prSet>
      <dgm:spPr/>
      <dgm:t>
        <a:bodyPr/>
        <a:lstStyle/>
        <a:p>
          <a:endParaRPr lang="zh-CN" altLang="en-US"/>
        </a:p>
      </dgm:t>
    </dgm:pt>
    <dgm:pt modelId="{9894C32C-9437-48F5-A366-A5FCF0DB3336}" type="pres">
      <dgm:prSet presAssocID="{CFD4AA50-32E7-49D5-AD7A-EE5AC6AE45D7}" presName="spacer" presStyleCnt="0"/>
      <dgm:spPr/>
    </dgm:pt>
    <dgm:pt modelId="{51F71859-B462-417F-BF2D-31B97B92AD07}" type="pres">
      <dgm:prSet presAssocID="{9D2A6860-065C-40C0-9210-5365AF8632B2}" presName="parentText" presStyleLbl="node1" presStyleIdx="1" presStyleCnt="3" custLinFactNeighborY="-23242">
        <dgm:presLayoutVars>
          <dgm:chMax val="0"/>
          <dgm:bulletEnabled val="1"/>
        </dgm:presLayoutVars>
      </dgm:prSet>
      <dgm:spPr/>
      <dgm:t>
        <a:bodyPr/>
        <a:lstStyle/>
        <a:p>
          <a:endParaRPr lang="zh-CN" altLang="en-US"/>
        </a:p>
      </dgm:t>
    </dgm:pt>
    <dgm:pt modelId="{B72945FD-D774-4100-829D-DA1FAD7CE8D5}" type="pres">
      <dgm:prSet presAssocID="{E7BE2672-D286-488D-9E49-67B39E3F04B4}" presName="spacer" presStyleCnt="0"/>
      <dgm:spPr/>
    </dgm:pt>
    <dgm:pt modelId="{B981A2DD-872D-41E0-B1F8-6701D9D56D13}" type="pres">
      <dgm:prSet presAssocID="{9FED1484-E84C-4736-9AA6-AAC3EC87D297}" presName="parentText" presStyleLbl="node1" presStyleIdx="2" presStyleCnt="3" custLinFactNeighborY="-83510">
        <dgm:presLayoutVars>
          <dgm:chMax val="0"/>
          <dgm:bulletEnabled val="1"/>
        </dgm:presLayoutVars>
      </dgm:prSet>
      <dgm:spPr/>
      <dgm:t>
        <a:bodyPr/>
        <a:lstStyle/>
        <a:p>
          <a:endParaRPr lang="zh-CN" altLang="en-US"/>
        </a:p>
      </dgm:t>
    </dgm:pt>
  </dgm:ptLst>
  <dgm:cxnLst>
    <dgm:cxn modelId="{EFB8E4F6-BEE7-4707-9156-2BC2E957C9A3}" type="presOf" srcId="{9FED1484-E84C-4736-9AA6-AAC3EC87D297}" destId="{B981A2DD-872D-41E0-B1F8-6701D9D56D13}" srcOrd="0" destOrd="0" presId="urn:microsoft.com/office/officeart/2005/8/layout/vList2"/>
    <dgm:cxn modelId="{ABD3C427-17E7-4FC2-A8F9-CBEAB6C1A1AF}" type="presOf" srcId="{5E8EE789-CFB9-4C6E-936E-D5AEB8CA5646}" destId="{92700B2C-9EFE-48E8-A1A6-E933DD163805}" srcOrd="0" destOrd="0" presId="urn:microsoft.com/office/officeart/2005/8/layout/vList2"/>
    <dgm:cxn modelId="{6004A25B-CE86-4643-8442-2B3765F1BA58}" type="presOf" srcId="{9D2A6860-065C-40C0-9210-5365AF8632B2}" destId="{51F71859-B462-417F-BF2D-31B97B92AD07}" srcOrd="0" destOrd="0" presId="urn:microsoft.com/office/officeart/2005/8/layout/vList2"/>
    <dgm:cxn modelId="{99E4BC07-D4E2-4938-A4E1-4DE42F24C9F6}" type="presOf" srcId="{D06CB5FF-E61E-487D-9B7C-18F28C1738A5}" destId="{C637534B-2F48-4A8C-B375-CFE9530B6154}" srcOrd="0" destOrd="0" presId="urn:microsoft.com/office/officeart/2005/8/layout/vList2"/>
    <dgm:cxn modelId="{E5F5F1A9-38E9-4F52-BFBF-09AD86328DAA}" srcId="{5E8EE789-CFB9-4C6E-936E-D5AEB8CA5646}" destId="{9FED1484-E84C-4736-9AA6-AAC3EC87D297}" srcOrd="2" destOrd="0" parTransId="{610ABCE0-E20A-46F7-A9AB-78ED8D0AD50C}" sibTransId="{3F27F261-85F3-42D6-B4E0-70444346FA65}"/>
    <dgm:cxn modelId="{488B4659-DE64-4ADE-B137-9C5FD670A021}" srcId="{5E8EE789-CFB9-4C6E-936E-D5AEB8CA5646}" destId="{9D2A6860-065C-40C0-9210-5365AF8632B2}" srcOrd="1" destOrd="0" parTransId="{FB2CAD1B-F462-49C8-956D-A95A297884A3}" sibTransId="{E7BE2672-D286-488D-9E49-67B39E3F04B4}"/>
    <dgm:cxn modelId="{298306A1-A772-474B-827B-5EA12D07FA92}" srcId="{5E8EE789-CFB9-4C6E-936E-D5AEB8CA5646}" destId="{D06CB5FF-E61E-487D-9B7C-18F28C1738A5}" srcOrd="0" destOrd="0" parTransId="{77F712D7-81EE-4A67-80CF-945BED0B623F}" sibTransId="{CFD4AA50-32E7-49D5-AD7A-EE5AC6AE45D7}"/>
    <dgm:cxn modelId="{9D989B1D-C22A-40DF-871A-35E0C5188093}" type="presParOf" srcId="{92700B2C-9EFE-48E8-A1A6-E933DD163805}" destId="{C637534B-2F48-4A8C-B375-CFE9530B6154}" srcOrd="0" destOrd="0" presId="urn:microsoft.com/office/officeart/2005/8/layout/vList2"/>
    <dgm:cxn modelId="{10C2CC61-DD63-488F-AEA0-91C480D27181}" type="presParOf" srcId="{92700B2C-9EFE-48E8-A1A6-E933DD163805}" destId="{9894C32C-9437-48F5-A366-A5FCF0DB3336}" srcOrd="1" destOrd="0" presId="urn:microsoft.com/office/officeart/2005/8/layout/vList2"/>
    <dgm:cxn modelId="{019097F8-7130-4057-9A9F-8E033BD2EB36}" type="presParOf" srcId="{92700B2C-9EFE-48E8-A1A6-E933DD163805}" destId="{51F71859-B462-417F-BF2D-31B97B92AD07}" srcOrd="2" destOrd="0" presId="urn:microsoft.com/office/officeart/2005/8/layout/vList2"/>
    <dgm:cxn modelId="{2C083FC0-ED51-406A-A3B6-8E237ED27CAD}" type="presParOf" srcId="{92700B2C-9EFE-48E8-A1A6-E933DD163805}" destId="{B72945FD-D774-4100-829D-DA1FAD7CE8D5}" srcOrd="3" destOrd="0" presId="urn:microsoft.com/office/officeart/2005/8/layout/vList2"/>
    <dgm:cxn modelId="{3D6F0FA0-A094-4AB7-B195-94023DFD3C95}" type="presParOf" srcId="{92700B2C-9EFE-48E8-A1A6-E933DD163805}" destId="{B981A2DD-872D-41E0-B1F8-6701D9D56D1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B44FF1-8447-48A1-BCBD-F6100FEB0B0E}" type="doc">
      <dgm:prSet loTypeId="urn:microsoft.com/office/officeart/2008/layout/PictureStrips" loCatId="list" qsTypeId="urn:microsoft.com/office/officeart/2005/8/quickstyle/simple1" qsCatId="simple" csTypeId="urn:microsoft.com/office/officeart/2005/8/colors/colorful2" csCatId="colorful" phldr="1"/>
      <dgm:spPr/>
      <dgm:t>
        <a:bodyPr/>
        <a:lstStyle/>
        <a:p>
          <a:endParaRPr lang="zh-CN" altLang="en-US"/>
        </a:p>
      </dgm:t>
    </dgm:pt>
    <dgm:pt modelId="{82D6EFAC-6540-41CA-B2F1-ACE973CEF764}">
      <dgm:prSet/>
      <dgm:spPr/>
      <dgm:t>
        <a:bodyPr/>
        <a:lstStyle/>
        <a:p>
          <a:pPr rtl="0"/>
          <a:r>
            <a:rPr lang="zh-CN" dirty="0" smtClean="0"/>
            <a:t>版式设计是平面设计的一大分支</a:t>
          </a:r>
          <a:r>
            <a:rPr lang="en-US" dirty="0" smtClean="0"/>
            <a:t>,</a:t>
          </a:r>
          <a:r>
            <a:rPr lang="zh-CN" dirty="0" smtClean="0"/>
            <a:t>它的应用范围非常广泛</a:t>
          </a:r>
          <a:r>
            <a:rPr lang="en-US" dirty="0" smtClean="0"/>
            <a:t>,</a:t>
          </a:r>
          <a:r>
            <a:rPr lang="zh-CN" dirty="0" smtClean="0"/>
            <a:t>不仅在二维平面中展现并发挥它的功能和作用</a:t>
          </a:r>
          <a:r>
            <a:rPr lang="en-US" dirty="0" smtClean="0"/>
            <a:t>,</a:t>
          </a:r>
          <a:r>
            <a:rPr lang="zh-CN" dirty="0" smtClean="0"/>
            <a:t>在三维和四维的立体空间表现中同样能感受到它的视觉效果。</a:t>
          </a:r>
          <a:endParaRPr lang="zh-CN" dirty="0"/>
        </a:p>
      </dgm:t>
    </dgm:pt>
    <dgm:pt modelId="{295A47BD-1436-456F-8A12-4C66EE0E542C}" type="parTrans" cxnId="{0903F74C-D59C-484E-BC21-E55D57C9E179}">
      <dgm:prSet/>
      <dgm:spPr/>
      <dgm:t>
        <a:bodyPr/>
        <a:lstStyle/>
        <a:p>
          <a:endParaRPr lang="zh-CN" altLang="en-US"/>
        </a:p>
      </dgm:t>
    </dgm:pt>
    <dgm:pt modelId="{5D891B55-BD5F-4CC9-9E3C-AFC8E08308C2}" type="sibTrans" cxnId="{0903F74C-D59C-484E-BC21-E55D57C9E179}">
      <dgm:prSet/>
      <dgm:spPr/>
      <dgm:t>
        <a:bodyPr/>
        <a:lstStyle/>
        <a:p>
          <a:endParaRPr lang="zh-CN" altLang="en-US"/>
        </a:p>
      </dgm:t>
    </dgm:pt>
    <dgm:pt modelId="{D17873CE-85D9-4350-8D7B-BA627A078CAC}">
      <dgm:prSet/>
      <dgm:spPr/>
      <dgm:t>
        <a:bodyPr/>
        <a:lstStyle/>
        <a:p>
          <a:pPr rtl="0"/>
          <a:r>
            <a:rPr lang="zh-CN" dirty="0" smtClean="0"/>
            <a:t>可以说</a:t>
          </a:r>
          <a:r>
            <a:rPr lang="en-US" dirty="0" smtClean="0"/>
            <a:t>,</a:t>
          </a:r>
          <a:r>
            <a:rPr lang="zh-CN" dirty="0" smtClean="0"/>
            <a:t>版面设计是现代社会信息传播不可或缺的重要组成部分。</a:t>
          </a:r>
          <a:endParaRPr lang="zh-CN" dirty="0"/>
        </a:p>
      </dgm:t>
    </dgm:pt>
    <dgm:pt modelId="{2FD6162E-8173-42A2-8511-00FBBC7C9EB4}" type="parTrans" cxnId="{B5831FA7-67E7-4B91-BC46-B840F3FD8264}">
      <dgm:prSet/>
      <dgm:spPr/>
      <dgm:t>
        <a:bodyPr/>
        <a:lstStyle/>
        <a:p>
          <a:endParaRPr lang="zh-CN" altLang="en-US"/>
        </a:p>
      </dgm:t>
    </dgm:pt>
    <dgm:pt modelId="{4EBCA6BF-F8BE-400D-907D-67F93EFE4045}" type="sibTrans" cxnId="{B5831FA7-67E7-4B91-BC46-B840F3FD8264}">
      <dgm:prSet/>
      <dgm:spPr/>
      <dgm:t>
        <a:bodyPr/>
        <a:lstStyle/>
        <a:p>
          <a:endParaRPr lang="zh-CN" altLang="en-US"/>
        </a:p>
      </dgm:t>
    </dgm:pt>
    <dgm:pt modelId="{FCAD8062-114D-47EA-9B28-813B8A4796F1}" type="pres">
      <dgm:prSet presAssocID="{2DB44FF1-8447-48A1-BCBD-F6100FEB0B0E}" presName="Name0" presStyleCnt="0">
        <dgm:presLayoutVars>
          <dgm:dir/>
          <dgm:resizeHandles val="exact"/>
        </dgm:presLayoutVars>
      </dgm:prSet>
      <dgm:spPr/>
      <dgm:t>
        <a:bodyPr/>
        <a:lstStyle/>
        <a:p>
          <a:endParaRPr lang="zh-CN" altLang="en-US"/>
        </a:p>
      </dgm:t>
    </dgm:pt>
    <dgm:pt modelId="{9596A51F-1842-41AE-A344-FDCA6C1DC51D}" type="pres">
      <dgm:prSet presAssocID="{82D6EFAC-6540-41CA-B2F1-ACE973CEF764}" presName="composite" presStyleCnt="0"/>
      <dgm:spPr/>
    </dgm:pt>
    <dgm:pt modelId="{4C0F5E23-F6DF-4FF1-98E2-8E55526D5FA1}" type="pres">
      <dgm:prSet presAssocID="{82D6EFAC-6540-41CA-B2F1-ACE973CEF764}" presName="rect1" presStyleLbl="trAlignAcc1" presStyleIdx="0" presStyleCnt="2" custScaleX="138227">
        <dgm:presLayoutVars>
          <dgm:bulletEnabled val="1"/>
        </dgm:presLayoutVars>
      </dgm:prSet>
      <dgm:spPr/>
      <dgm:t>
        <a:bodyPr/>
        <a:lstStyle/>
        <a:p>
          <a:endParaRPr lang="zh-CN" altLang="en-US"/>
        </a:p>
      </dgm:t>
    </dgm:pt>
    <dgm:pt modelId="{0807202E-33FF-45D6-8FE6-A48DA37AAC47}" type="pres">
      <dgm:prSet presAssocID="{82D6EFAC-6540-41CA-B2F1-ACE973CEF764}" presName="rect2" presStyleLbl="fgImgPlace1" presStyleIdx="0" presStyleCnt="2" custScaleX="138191" custScaleY="115204" custLinFactX="-6546" custLinFactNeighborX="-100000" custLinFactNeighborY="11101"/>
      <dgm:spPr>
        <a:blipFill>
          <a:blip xmlns:r="http://schemas.openxmlformats.org/officeDocument/2006/relationships" r:embed="rId1">
            <a:extLst>
              <a:ext uri="{28A0092B-C50C-407E-A947-70E740481C1C}">
                <a14:useLocalDpi xmlns:a14="http://schemas.microsoft.com/office/drawing/2010/main" val="0"/>
              </a:ext>
            </a:extLst>
          </a:blip>
          <a:srcRect/>
          <a:stretch>
            <a:fillRect l="-30000" r="-30000"/>
          </a:stretch>
        </a:blipFill>
      </dgm:spPr>
      <dgm:t>
        <a:bodyPr/>
        <a:lstStyle/>
        <a:p>
          <a:endParaRPr lang="zh-CN" altLang="en-US"/>
        </a:p>
      </dgm:t>
    </dgm:pt>
    <dgm:pt modelId="{33C8D4C9-9127-4C0F-8294-AEF3D9BCA526}" type="pres">
      <dgm:prSet presAssocID="{5D891B55-BD5F-4CC9-9E3C-AFC8E08308C2}" presName="sibTrans" presStyleCnt="0"/>
      <dgm:spPr/>
    </dgm:pt>
    <dgm:pt modelId="{2096ACB8-1A5B-446D-A572-BD22F1F88B89}" type="pres">
      <dgm:prSet presAssocID="{D17873CE-85D9-4350-8D7B-BA627A078CAC}" presName="composite" presStyleCnt="0"/>
      <dgm:spPr/>
    </dgm:pt>
    <dgm:pt modelId="{33D0F825-093F-4077-ADEE-13A54E7E744D}" type="pres">
      <dgm:prSet presAssocID="{D17873CE-85D9-4350-8D7B-BA627A078CAC}" presName="rect1" presStyleLbl="trAlignAcc1" presStyleIdx="1" presStyleCnt="2" custScaleX="120380">
        <dgm:presLayoutVars>
          <dgm:bulletEnabled val="1"/>
        </dgm:presLayoutVars>
      </dgm:prSet>
      <dgm:spPr/>
      <dgm:t>
        <a:bodyPr/>
        <a:lstStyle/>
        <a:p>
          <a:endParaRPr lang="zh-CN" altLang="en-US"/>
        </a:p>
      </dgm:t>
    </dgm:pt>
    <dgm:pt modelId="{D87FD0E2-5684-4EE4-98CA-9E97587A1AB5}" type="pres">
      <dgm:prSet presAssocID="{D17873CE-85D9-4350-8D7B-BA627A078CAC}" presName="rect2" presStyleLbl="fgImgPlace1" presStyleIdx="1" presStyleCnt="2" custScaleX="146273" custLinFactNeighborX="-71318" custLinFactNeighborY="10934"/>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000" r="-1000"/>
          </a:stretch>
        </a:blipFill>
      </dgm:spPr>
    </dgm:pt>
  </dgm:ptLst>
  <dgm:cxnLst>
    <dgm:cxn modelId="{0903F74C-D59C-484E-BC21-E55D57C9E179}" srcId="{2DB44FF1-8447-48A1-BCBD-F6100FEB0B0E}" destId="{82D6EFAC-6540-41CA-B2F1-ACE973CEF764}" srcOrd="0" destOrd="0" parTransId="{295A47BD-1436-456F-8A12-4C66EE0E542C}" sibTransId="{5D891B55-BD5F-4CC9-9E3C-AFC8E08308C2}"/>
    <dgm:cxn modelId="{B6B64345-DCF6-421F-880F-E4BDAB41D002}" type="presOf" srcId="{D17873CE-85D9-4350-8D7B-BA627A078CAC}" destId="{33D0F825-093F-4077-ADEE-13A54E7E744D}" srcOrd="0" destOrd="0" presId="urn:microsoft.com/office/officeart/2008/layout/PictureStrips"/>
    <dgm:cxn modelId="{A0A6248F-ED74-48C5-B413-3F2A27A2C63C}" type="presOf" srcId="{2DB44FF1-8447-48A1-BCBD-F6100FEB0B0E}" destId="{FCAD8062-114D-47EA-9B28-813B8A4796F1}" srcOrd="0" destOrd="0" presId="urn:microsoft.com/office/officeart/2008/layout/PictureStrips"/>
    <dgm:cxn modelId="{7C1C6DFF-18D3-4F13-9B39-6C886D85F2D2}" type="presOf" srcId="{82D6EFAC-6540-41CA-B2F1-ACE973CEF764}" destId="{4C0F5E23-F6DF-4FF1-98E2-8E55526D5FA1}" srcOrd="0" destOrd="0" presId="urn:microsoft.com/office/officeart/2008/layout/PictureStrips"/>
    <dgm:cxn modelId="{B5831FA7-67E7-4B91-BC46-B840F3FD8264}" srcId="{2DB44FF1-8447-48A1-BCBD-F6100FEB0B0E}" destId="{D17873CE-85D9-4350-8D7B-BA627A078CAC}" srcOrd="1" destOrd="0" parTransId="{2FD6162E-8173-42A2-8511-00FBBC7C9EB4}" sibTransId="{4EBCA6BF-F8BE-400D-907D-67F93EFE4045}"/>
    <dgm:cxn modelId="{A1A8AA0E-BEFE-458A-8764-DEE594C1DE19}" type="presParOf" srcId="{FCAD8062-114D-47EA-9B28-813B8A4796F1}" destId="{9596A51F-1842-41AE-A344-FDCA6C1DC51D}" srcOrd="0" destOrd="0" presId="urn:microsoft.com/office/officeart/2008/layout/PictureStrips"/>
    <dgm:cxn modelId="{3B682E80-F434-41D7-83FA-3B3D2F88011C}" type="presParOf" srcId="{9596A51F-1842-41AE-A344-FDCA6C1DC51D}" destId="{4C0F5E23-F6DF-4FF1-98E2-8E55526D5FA1}" srcOrd="0" destOrd="0" presId="urn:microsoft.com/office/officeart/2008/layout/PictureStrips"/>
    <dgm:cxn modelId="{509FE3E7-82CE-400D-8FB6-69CAD1F27589}" type="presParOf" srcId="{9596A51F-1842-41AE-A344-FDCA6C1DC51D}" destId="{0807202E-33FF-45D6-8FE6-A48DA37AAC47}" srcOrd="1" destOrd="0" presId="urn:microsoft.com/office/officeart/2008/layout/PictureStrips"/>
    <dgm:cxn modelId="{767BADB0-AF46-43B9-BECB-032287F496D9}" type="presParOf" srcId="{FCAD8062-114D-47EA-9B28-813B8A4796F1}" destId="{33C8D4C9-9127-4C0F-8294-AEF3D9BCA526}" srcOrd="1" destOrd="0" presId="urn:microsoft.com/office/officeart/2008/layout/PictureStrips"/>
    <dgm:cxn modelId="{6A916A7C-533B-4979-9FA9-8713C87193FA}" type="presParOf" srcId="{FCAD8062-114D-47EA-9B28-813B8A4796F1}" destId="{2096ACB8-1A5B-446D-A572-BD22F1F88B89}" srcOrd="2" destOrd="0" presId="urn:microsoft.com/office/officeart/2008/layout/PictureStrips"/>
    <dgm:cxn modelId="{94E49E2F-A406-4A64-8B03-A3D33076C794}" type="presParOf" srcId="{2096ACB8-1A5B-446D-A572-BD22F1F88B89}" destId="{33D0F825-093F-4077-ADEE-13A54E7E744D}" srcOrd="0" destOrd="0" presId="urn:microsoft.com/office/officeart/2008/layout/PictureStrips"/>
    <dgm:cxn modelId="{6F0025DD-DB70-4A79-ABF5-C99A75F91704}" type="presParOf" srcId="{2096ACB8-1A5B-446D-A572-BD22F1F88B89}" destId="{D87FD0E2-5684-4EE4-98CA-9E97587A1AB5}"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B84FFE5-57B6-4E04-AF4B-03B64211DEC9}"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221A07CA-C01F-4072-B109-7834FD753C0A}">
      <dgm:prSet/>
      <dgm:spPr/>
      <dgm:t>
        <a:bodyPr/>
        <a:lstStyle/>
        <a:p>
          <a:pPr rtl="0"/>
          <a:r>
            <a:rPr lang="zh-CN" smtClean="0"/>
            <a:t>在商业设计中</a:t>
          </a:r>
          <a:r>
            <a:rPr lang="en-US" smtClean="0"/>
            <a:t>,</a:t>
          </a:r>
          <a:r>
            <a:rPr lang="zh-CN" smtClean="0"/>
            <a:t>版式设计是建立在准确功能诉求与市场定位的基础之上</a:t>
          </a:r>
          <a:r>
            <a:rPr lang="en-US" smtClean="0"/>
            <a:t>,</a:t>
          </a:r>
          <a:r>
            <a:rPr lang="zh-CN" smtClean="0"/>
            <a:t>以有效传播为导向的视觉传达艺术。</a:t>
          </a:r>
          <a:endParaRPr lang="zh-CN"/>
        </a:p>
      </dgm:t>
    </dgm:pt>
    <dgm:pt modelId="{E5B9977A-83A5-4B9D-96DA-E7222458E032}" type="parTrans" cxnId="{0D99D53D-E93A-4F28-BF56-805D70192358}">
      <dgm:prSet/>
      <dgm:spPr/>
      <dgm:t>
        <a:bodyPr/>
        <a:lstStyle/>
        <a:p>
          <a:endParaRPr lang="zh-CN" altLang="en-US"/>
        </a:p>
      </dgm:t>
    </dgm:pt>
    <dgm:pt modelId="{3278E5C7-5E73-4BB5-BDF4-F0B378D50433}" type="sibTrans" cxnId="{0D99D53D-E93A-4F28-BF56-805D70192358}">
      <dgm:prSet/>
      <dgm:spPr/>
      <dgm:t>
        <a:bodyPr/>
        <a:lstStyle/>
        <a:p>
          <a:endParaRPr lang="zh-CN" altLang="en-US"/>
        </a:p>
      </dgm:t>
    </dgm:pt>
    <dgm:pt modelId="{7BB0A04E-D7AF-40C5-8BD6-ED6F51A0BBFB}">
      <dgm:prSet/>
      <dgm:spPr/>
      <dgm:t>
        <a:bodyPr/>
        <a:lstStyle/>
        <a:p>
          <a:pPr rtl="0"/>
          <a:r>
            <a:rPr lang="zh-CN" smtClean="0"/>
            <a:t>它是将营销策略转化为一种与消费者建立信息沟通的具体视觉表现形式</a:t>
          </a:r>
          <a:r>
            <a:rPr lang="en-US" smtClean="0"/>
            <a:t>,</a:t>
          </a:r>
          <a:r>
            <a:rPr lang="zh-CN" smtClean="0"/>
            <a:t>并将图形、文字、色彩等基本设计元素进行富有形式感和个性化的编排组合</a:t>
          </a:r>
          <a:r>
            <a:rPr lang="en-US" smtClean="0"/>
            <a:t>,</a:t>
          </a:r>
          <a:r>
            <a:rPr lang="zh-CN" smtClean="0"/>
            <a:t>以激发人们的兴趣去感受事物。</a:t>
          </a:r>
          <a:endParaRPr lang="zh-CN"/>
        </a:p>
      </dgm:t>
    </dgm:pt>
    <dgm:pt modelId="{284E333A-496D-45B7-A6F4-348B96C0ACFE}" type="parTrans" cxnId="{FC9B5274-4167-4A35-B940-63A274A7D3B5}">
      <dgm:prSet/>
      <dgm:spPr/>
      <dgm:t>
        <a:bodyPr/>
        <a:lstStyle/>
        <a:p>
          <a:endParaRPr lang="zh-CN" altLang="en-US"/>
        </a:p>
      </dgm:t>
    </dgm:pt>
    <dgm:pt modelId="{EEED75A8-3377-4F09-9758-0E93E9CD4C95}" type="sibTrans" cxnId="{FC9B5274-4167-4A35-B940-63A274A7D3B5}">
      <dgm:prSet/>
      <dgm:spPr/>
      <dgm:t>
        <a:bodyPr/>
        <a:lstStyle/>
        <a:p>
          <a:endParaRPr lang="zh-CN" altLang="en-US"/>
        </a:p>
      </dgm:t>
    </dgm:pt>
    <dgm:pt modelId="{4B24AF73-9EBE-44B7-B4B3-9F56B1BE09FB}">
      <dgm:prSet/>
      <dgm:spPr/>
      <dgm:t>
        <a:bodyPr/>
        <a:lstStyle/>
        <a:p>
          <a:pPr rtl="0"/>
          <a:r>
            <a:rPr lang="zh-CN" smtClean="0"/>
            <a:t>其设计原理和理论贯穿于其每一个设计的始终</a:t>
          </a:r>
          <a:r>
            <a:rPr lang="en-US" smtClean="0"/>
            <a:t>,</a:t>
          </a:r>
          <a:r>
            <a:rPr lang="zh-CN" smtClean="0"/>
            <a:t>目的是为了更好地传播客户信息</a:t>
          </a:r>
          <a:r>
            <a:rPr lang="en-US" smtClean="0"/>
            <a:t>,</a:t>
          </a:r>
          <a:r>
            <a:rPr lang="zh-CN" smtClean="0"/>
            <a:t>从而使消费者在第一时间感知信息。</a:t>
          </a:r>
          <a:endParaRPr lang="zh-CN"/>
        </a:p>
      </dgm:t>
    </dgm:pt>
    <dgm:pt modelId="{84F1A4A2-628B-4AF8-BB41-5482EDDB3370}" type="parTrans" cxnId="{BC3C3156-F565-4CB2-A773-7C6A488C0A51}">
      <dgm:prSet/>
      <dgm:spPr/>
      <dgm:t>
        <a:bodyPr/>
        <a:lstStyle/>
        <a:p>
          <a:endParaRPr lang="zh-CN" altLang="en-US"/>
        </a:p>
      </dgm:t>
    </dgm:pt>
    <dgm:pt modelId="{11F7275C-3BD8-403B-AD38-C4102486099B}" type="sibTrans" cxnId="{BC3C3156-F565-4CB2-A773-7C6A488C0A51}">
      <dgm:prSet/>
      <dgm:spPr/>
      <dgm:t>
        <a:bodyPr/>
        <a:lstStyle/>
        <a:p>
          <a:endParaRPr lang="zh-CN" altLang="en-US"/>
        </a:p>
      </dgm:t>
    </dgm:pt>
    <dgm:pt modelId="{45FBF4CC-6081-41A0-8BF0-12B4934C336F}" type="pres">
      <dgm:prSet presAssocID="{EB84FFE5-57B6-4E04-AF4B-03B64211DEC9}" presName="linear" presStyleCnt="0">
        <dgm:presLayoutVars>
          <dgm:animLvl val="lvl"/>
          <dgm:resizeHandles val="exact"/>
        </dgm:presLayoutVars>
      </dgm:prSet>
      <dgm:spPr/>
      <dgm:t>
        <a:bodyPr/>
        <a:lstStyle/>
        <a:p>
          <a:endParaRPr lang="zh-CN" altLang="en-US"/>
        </a:p>
      </dgm:t>
    </dgm:pt>
    <dgm:pt modelId="{2CFD8D13-4FA5-4435-AE4D-D7D9F4DF7E40}" type="pres">
      <dgm:prSet presAssocID="{221A07CA-C01F-4072-B109-7834FD753C0A}" presName="parentText" presStyleLbl="node1" presStyleIdx="0" presStyleCnt="3">
        <dgm:presLayoutVars>
          <dgm:chMax val="0"/>
          <dgm:bulletEnabled val="1"/>
        </dgm:presLayoutVars>
      </dgm:prSet>
      <dgm:spPr/>
      <dgm:t>
        <a:bodyPr/>
        <a:lstStyle/>
        <a:p>
          <a:endParaRPr lang="zh-CN" altLang="en-US"/>
        </a:p>
      </dgm:t>
    </dgm:pt>
    <dgm:pt modelId="{3E04B0F8-D5E7-418B-8AEF-F9E1F58DA363}" type="pres">
      <dgm:prSet presAssocID="{3278E5C7-5E73-4BB5-BDF4-F0B378D50433}" presName="spacer" presStyleCnt="0"/>
      <dgm:spPr/>
    </dgm:pt>
    <dgm:pt modelId="{9D462A5F-525A-4FFF-8417-71F8B5580FC0}" type="pres">
      <dgm:prSet presAssocID="{7BB0A04E-D7AF-40C5-8BD6-ED6F51A0BBFB}" presName="parentText" presStyleLbl="node1" presStyleIdx="1" presStyleCnt="3">
        <dgm:presLayoutVars>
          <dgm:chMax val="0"/>
          <dgm:bulletEnabled val="1"/>
        </dgm:presLayoutVars>
      </dgm:prSet>
      <dgm:spPr/>
      <dgm:t>
        <a:bodyPr/>
        <a:lstStyle/>
        <a:p>
          <a:endParaRPr lang="zh-CN" altLang="en-US"/>
        </a:p>
      </dgm:t>
    </dgm:pt>
    <dgm:pt modelId="{946C6003-130E-4C85-A856-1B4F0CABD047}" type="pres">
      <dgm:prSet presAssocID="{EEED75A8-3377-4F09-9758-0E93E9CD4C95}" presName="spacer" presStyleCnt="0"/>
      <dgm:spPr/>
    </dgm:pt>
    <dgm:pt modelId="{B050AE2C-7356-4FBE-B529-1EF5D68C680B}" type="pres">
      <dgm:prSet presAssocID="{4B24AF73-9EBE-44B7-B4B3-9F56B1BE09FB}" presName="parentText" presStyleLbl="node1" presStyleIdx="2" presStyleCnt="3">
        <dgm:presLayoutVars>
          <dgm:chMax val="0"/>
          <dgm:bulletEnabled val="1"/>
        </dgm:presLayoutVars>
      </dgm:prSet>
      <dgm:spPr/>
      <dgm:t>
        <a:bodyPr/>
        <a:lstStyle/>
        <a:p>
          <a:endParaRPr lang="zh-CN" altLang="en-US"/>
        </a:p>
      </dgm:t>
    </dgm:pt>
  </dgm:ptLst>
  <dgm:cxnLst>
    <dgm:cxn modelId="{A4945D29-5A6E-463E-B50F-A0BA26005325}" type="presOf" srcId="{221A07CA-C01F-4072-B109-7834FD753C0A}" destId="{2CFD8D13-4FA5-4435-AE4D-D7D9F4DF7E40}" srcOrd="0" destOrd="0" presId="urn:microsoft.com/office/officeart/2005/8/layout/vList2"/>
    <dgm:cxn modelId="{92328CD8-4CD6-4371-971B-47F36328080D}" type="presOf" srcId="{4B24AF73-9EBE-44B7-B4B3-9F56B1BE09FB}" destId="{B050AE2C-7356-4FBE-B529-1EF5D68C680B}" srcOrd="0" destOrd="0" presId="urn:microsoft.com/office/officeart/2005/8/layout/vList2"/>
    <dgm:cxn modelId="{0D99D53D-E93A-4F28-BF56-805D70192358}" srcId="{EB84FFE5-57B6-4E04-AF4B-03B64211DEC9}" destId="{221A07CA-C01F-4072-B109-7834FD753C0A}" srcOrd="0" destOrd="0" parTransId="{E5B9977A-83A5-4B9D-96DA-E7222458E032}" sibTransId="{3278E5C7-5E73-4BB5-BDF4-F0B378D50433}"/>
    <dgm:cxn modelId="{FC9B5274-4167-4A35-B940-63A274A7D3B5}" srcId="{EB84FFE5-57B6-4E04-AF4B-03B64211DEC9}" destId="{7BB0A04E-D7AF-40C5-8BD6-ED6F51A0BBFB}" srcOrd="1" destOrd="0" parTransId="{284E333A-496D-45B7-A6F4-348B96C0ACFE}" sibTransId="{EEED75A8-3377-4F09-9758-0E93E9CD4C95}"/>
    <dgm:cxn modelId="{3CE5FC21-B406-47BB-B713-C30CE87443D9}" type="presOf" srcId="{EB84FFE5-57B6-4E04-AF4B-03B64211DEC9}" destId="{45FBF4CC-6081-41A0-8BF0-12B4934C336F}" srcOrd="0" destOrd="0" presId="urn:microsoft.com/office/officeart/2005/8/layout/vList2"/>
    <dgm:cxn modelId="{BC3C3156-F565-4CB2-A773-7C6A488C0A51}" srcId="{EB84FFE5-57B6-4E04-AF4B-03B64211DEC9}" destId="{4B24AF73-9EBE-44B7-B4B3-9F56B1BE09FB}" srcOrd="2" destOrd="0" parTransId="{84F1A4A2-628B-4AF8-BB41-5482EDDB3370}" sibTransId="{11F7275C-3BD8-403B-AD38-C4102486099B}"/>
    <dgm:cxn modelId="{C9094921-55DC-424D-B55C-DBF7E9C440B6}" type="presOf" srcId="{7BB0A04E-D7AF-40C5-8BD6-ED6F51A0BBFB}" destId="{9D462A5F-525A-4FFF-8417-71F8B5580FC0}" srcOrd="0" destOrd="0" presId="urn:microsoft.com/office/officeart/2005/8/layout/vList2"/>
    <dgm:cxn modelId="{C4AFFE50-234C-40EF-BDB0-24B52D44BE28}" type="presParOf" srcId="{45FBF4CC-6081-41A0-8BF0-12B4934C336F}" destId="{2CFD8D13-4FA5-4435-AE4D-D7D9F4DF7E40}" srcOrd="0" destOrd="0" presId="urn:microsoft.com/office/officeart/2005/8/layout/vList2"/>
    <dgm:cxn modelId="{D8661D9A-D5B9-4C4A-816C-F9F9E6E48A0D}" type="presParOf" srcId="{45FBF4CC-6081-41A0-8BF0-12B4934C336F}" destId="{3E04B0F8-D5E7-418B-8AEF-F9E1F58DA363}" srcOrd="1" destOrd="0" presId="urn:microsoft.com/office/officeart/2005/8/layout/vList2"/>
    <dgm:cxn modelId="{129ED3A1-7384-4A93-98EE-F374089A3C69}" type="presParOf" srcId="{45FBF4CC-6081-41A0-8BF0-12B4934C336F}" destId="{9D462A5F-525A-4FFF-8417-71F8B5580FC0}" srcOrd="2" destOrd="0" presId="urn:microsoft.com/office/officeart/2005/8/layout/vList2"/>
    <dgm:cxn modelId="{00A9A343-A023-4D81-84D9-7860E510B43F}" type="presParOf" srcId="{45FBF4CC-6081-41A0-8BF0-12B4934C336F}" destId="{946C6003-130E-4C85-A856-1B4F0CABD047}" srcOrd="3" destOrd="0" presId="urn:microsoft.com/office/officeart/2005/8/layout/vList2"/>
    <dgm:cxn modelId="{886326AE-4057-4F5F-9607-B7E54A678A9B}" type="presParOf" srcId="{45FBF4CC-6081-41A0-8BF0-12B4934C336F}" destId="{B050AE2C-7356-4FBE-B529-1EF5D68C680B}"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8DF52C-F858-44A4-A7F2-E82573B3C685}" type="doc">
      <dgm:prSet loTypeId="urn:microsoft.com/office/officeart/2005/8/layout/hList6" loCatId="list" qsTypeId="urn:microsoft.com/office/officeart/2005/8/quickstyle/simple1" qsCatId="simple" csTypeId="urn:microsoft.com/office/officeart/2005/8/colors/colorful1" csCatId="colorful" phldr="1"/>
      <dgm:spPr/>
      <dgm:t>
        <a:bodyPr/>
        <a:lstStyle/>
        <a:p>
          <a:endParaRPr lang="zh-CN" altLang="en-US"/>
        </a:p>
      </dgm:t>
    </dgm:pt>
    <dgm:pt modelId="{C6DBCB53-C759-49B0-8745-44985F196159}">
      <dgm:prSet/>
      <dgm:spPr/>
      <dgm:t>
        <a:bodyPr/>
        <a:lstStyle/>
        <a:p>
          <a:pPr rtl="0"/>
          <a:r>
            <a:rPr lang="zh-CN" dirty="0" smtClean="0"/>
            <a:t>早期的版式设计在世界文明古国中发展较快</a:t>
          </a:r>
          <a:r>
            <a:rPr lang="en-US" dirty="0" smtClean="0"/>
            <a:t>,</a:t>
          </a:r>
          <a:r>
            <a:rPr lang="zh-CN" dirty="0" smtClean="0"/>
            <a:t>对版式设计的发展产生了重大影响</a:t>
          </a:r>
          <a:r>
            <a:rPr lang="en-US" dirty="0" smtClean="0"/>
            <a:t>:</a:t>
          </a:r>
          <a:endParaRPr lang="zh-CN" dirty="0"/>
        </a:p>
      </dgm:t>
    </dgm:pt>
    <dgm:pt modelId="{EB4B538A-6CF7-4BB1-BB3C-BEDA966DFDCA}" type="parTrans" cxnId="{912128CA-E2C1-41BA-902A-E8DCD557A897}">
      <dgm:prSet/>
      <dgm:spPr/>
      <dgm:t>
        <a:bodyPr/>
        <a:lstStyle/>
        <a:p>
          <a:endParaRPr lang="zh-CN" altLang="en-US"/>
        </a:p>
      </dgm:t>
    </dgm:pt>
    <dgm:pt modelId="{7E7E8331-3014-4F82-82E2-A6B914B3AB00}" type="sibTrans" cxnId="{912128CA-E2C1-41BA-902A-E8DCD557A897}">
      <dgm:prSet/>
      <dgm:spPr/>
      <dgm:t>
        <a:bodyPr/>
        <a:lstStyle/>
        <a:p>
          <a:endParaRPr lang="zh-CN" altLang="en-US"/>
        </a:p>
      </dgm:t>
    </dgm:pt>
    <dgm:pt modelId="{DAC58DFD-BC99-436F-B8EB-DE6AA6CB8233}">
      <dgm:prSet/>
      <dgm:spPr/>
      <dgm:t>
        <a:bodyPr/>
        <a:lstStyle/>
        <a:p>
          <a:pPr rtl="0"/>
          <a:r>
            <a:rPr lang="zh-CN" dirty="0" smtClean="0"/>
            <a:t>一是具有特定的历史文化发展背景</a:t>
          </a:r>
          <a:r>
            <a:rPr lang="en-US" dirty="0" smtClean="0"/>
            <a:t>;</a:t>
          </a:r>
          <a:endParaRPr lang="zh-CN" dirty="0"/>
        </a:p>
      </dgm:t>
    </dgm:pt>
    <dgm:pt modelId="{FC64767F-A8D3-430A-A1D9-7DBE1F38DE83}" type="parTrans" cxnId="{CE207AB7-F49D-4B56-831A-6EE92C8B648E}">
      <dgm:prSet/>
      <dgm:spPr/>
      <dgm:t>
        <a:bodyPr/>
        <a:lstStyle/>
        <a:p>
          <a:endParaRPr lang="zh-CN" altLang="en-US"/>
        </a:p>
      </dgm:t>
    </dgm:pt>
    <dgm:pt modelId="{F971D9AF-91EF-49D8-A709-5C09D3C3DF95}" type="sibTrans" cxnId="{CE207AB7-F49D-4B56-831A-6EE92C8B648E}">
      <dgm:prSet/>
      <dgm:spPr/>
      <dgm:t>
        <a:bodyPr/>
        <a:lstStyle/>
        <a:p>
          <a:endParaRPr lang="zh-CN" altLang="en-US"/>
        </a:p>
      </dgm:t>
    </dgm:pt>
    <dgm:pt modelId="{D86B708C-5334-40EB-B5BE-BF9D091EC30A}">
      <dgm:prSet/>
      <dgm:spPr/>
      <dgm:t>
        <a:bodyPr/>
        <a:lstStyle/>
        <a:p>
          <a:pPr rtl="0"/>
          <a:r>
            <a:rPr lang="zh-CN" dirty="0" smtClean="0"/>
            <a:t>二是运用绘制各种文字与图形的传播早期的两河流域文化</a:t>
          </a:r>
          <a:r>
            <a:rPr lang="en-US" dirty="0" smtClean="0"/>
            <a:t>,</a:t>
          </a:r>
          <a:r>
            <a:rPr lang="zh-CN" dirty="0" smtClean="0"/>
            <a:t>对文字的发展有巨大的贡献。</a:t>
          </a:r>
          <a:endParaRPr lang="zh-CN" dirty="0"/>
        </a:p>
      </dgm:t>
    </dgm:pt>
    <dgm:pt modelId="{583D3DD8-DADC-4FB4-87D0-54DE75F40331}" type="parTrans" cxnId="{96BDD437-C9BC-4B62-8075-1FC31AC57E56}">
      <dgm:prSet/>
      <dgm:spPr/>
      <dgm:t>
        <a:bodyPr/>
        <a:lstStyle/>
        <a:p>
          <a:endParaRPr lang="zh-CN" altLang="en-US"/>
        </a:p>
      </dgm:t>
    </dgm:pt>
    <dgm:pt modelId="{AD590968-21D3-44B1-969C-F27FA1F16242}" type="sibTrans" cxnId="{96BDD437-C9BC-4B62-8075-1FC31AC57E56}">
      <dgm:prSet/>
      <dgm:spPr/>
      <dgm:t>
        <a:bodyPr/>
        <a:lstStyle/>
        <a:p>
          <a:endParaRPr lang="zh-CN" altLang="en-US"/>
        </a:p>
      </dgm:t>
    </dgm:pt>
    <dgm:pt modelId="{CF91A0F4-3E3D-4B91-8E9F-BD2DB1F4A152}" type="pres">
      <dgm:prSet presAssocID="{CE8DF52C-F858-44A4-A7F2-E82573B3C685}" presName="Name0" presStyleCnt="0">
        <dgm:presLayoutVars>
          <dgm:dir/>
          <dgm:resizeHandles val="exact"/>
        </dgm:presLayoutVars>
      </dgm:prSet>
      <dgm:spPr/>
      <dgm:t>
        <a:bodyPr/>
        <a:lstStyle/>
        <a:p>
          <a:endParaRPr lang="zh-CN" altLang="en-US"/>
        </a:p>
      </dgm:t>
    </dgm:pt>
    <dgm:pt modelId="{0BFC8317-524D-4879-A68F-03756DF41FD0}" type="pres">
      <dgm:prSet presAssocID="{C6DBCB53-C759-49B0-8745-44985F196159}" presName="node" presStyleLbl="node1" presStyleIdx="0" presStyleCnt="3" custScaleX="94395">
        <dgm:presLayoutVars>
          <dgm:bulletEnabled val="1"/>
        </dgm:presLayoutVars>
      </dgm:prSet>
      <dgm:spPr/>
      <dgm:t>
        <a:bodyPr/>
        <a:lstStyle/>
        <a:p>
          <a:endParaRPr lang="zh-CN" altLang="en-US"/>
        </a:p>
      </dgm:t>
    </dgm:pt>
    <dgm:pt modelId="{F64472A8-5D39-4331-AFA9-35CAD7BD2C70}" type="pres">
      <dgm:prSet presAssocID="{7E7E8331-3014-4F82-82E2-A6B914B3AB00}" presName="sibTrans" presStyleCnt="0"/>
      <dgm:spPr/>
    </dgm:pt>
    <dgm:pt modelId="{ED7CDF38-BEE5-4A27-B076-133AFC157F07}" type="pres">
      <dgm:prSet presAssocID="{DAC58DFD-BC99-436F-B8EB-DE6AA6CB8233}" presName="node" presStyleLbl="node1" presStyleIdx="1" presStyleCnt="3" custScaleX="68666">
        <dgm:presLayoutVars>
          <dgm:bulletEnabled val="1"/>
        </dgm:presLayoutVars>
      </dgm:prSet>
      <dgm:spPr/>
      <dgm:t>
        <a:bodyPr/>
        <a:lstStyle/>
        <a:p>
          <a:endParaRPr lang="zh-CN" altLang="en-US"/>
        </a:p>
      </dgm:t>
    </dgm:pt>
    <dgm:pt modelId="{E0BFD4AC-D441-4FDE-8695-0EAC41311618}" type="pres">
      <dgm:prSet presAssocID="{F971D9AF-91EF-49D8-A709-5C09D3C3DF95}" presName="sibTrans" presStyleCnt="0"/>
      <dgm:spPr/>
    </dgm:pt>
    <dgm:pt modelId="{6B9E1BCF-1705-4085-809E-FAFF9D084F8E}" type="pres">
      <dgm:prSet presAssocID="{D86B708C-5334-40EB-B5BE-BF9D091EC30A}" presName="node" presStyleLbl="node1" presStyleIdx="2" presStyleCnt="3">
        <dgm:presLayoutVars>
          <dgm:bulletEnabled val="1"/>
        </dgm:presLayoutVars>
      </dgm:prSet>
      <dgm:spPr/>
      <dgm:t>
        <a:bodyPr/>
        <a:lstStyle/>
        <a:p>
          <a:endParaRPr lang="zh-CN" altLang="en-US"/>
        </a:p>
      </dgm:t>
    </dgm:pt>
  </dgm:ptLst>
  <dgm:cxnLst>
    <dgm:cxn modelId="{09B3F3F5-7E13-4F25-AECF-9770BC8AD4E3}" type="presOf" srcId="{C6DBCB53-C759-49B0-8745-44985F196159}" destId="{0BFC8317-524D-4879-A68F-03756DF41FD0}" srcOrd="0" destOrd="0" presId="urn:microsoft.com/office/officeart/2005/8/layout/hList6"/>
    <dgm:cxn modelId="{876AA43C-D6F4-4234-A126-1F9CE94A48A6}" type="presOf" srcId="{D86B708C-5334-40EB-B5BE-BF9D091EC30A}" destId="{6B9E1BCF-1705-4085-809E-FAFF9D084F8E}" srcOrd="0" destOrd="0" presId="urn:microsoft.com/office/officeart/2005/8/layout/hList6"/>
    <dgm:cxn modelId="{912128CA-E2C1-41BA-902A-E8DCD557A897}" srcId="{CE8DF52C-F858-44A4-A7F2-E82573B3C685}" destId="{C6DBCB53-C759-49B0-8745-44985F196159}" srcOrd="0" destOrd="0" parTransId="{EB4B538A-6CF7-4BB1-BB3C-BEDA966DFDCA}" sibTransId="{7E7E8331-3014-4F82-82E2-A6B914B3AB00}"/>
    <dgm:cxn modelId="{D4783E4D-E22C-46FF-8894-6A50FD2A9AD3}" type="presOf" srcId="{DAC58DFD-BC99-436F-B8EB-DE6AA6CB8233}" destId="{ED7CDF38-BEE5-4A27-B076-133AFC157F07}" srcOrd="0" destOrd="0" presId="urn:microsoft.com/office/officeart/2005/8/layout/hList6"/>
    <dgm:cxn modelId="{E1620F67-F258-44A2-8A29-960887A3671C}" type="presOf" srcId="{CE8DF52C-F858-44A4-A7F2-E82573B3C685}" destId="{CF91A0F4-3E3D-4B91-8E9F-BD2DB1F4A152}" srcOrd="0" destOrd="0" presId="urn:microsoft.com/office/officeart/2005/8/layout/hList6"/>
    <dgm:cxn modelId="{96BDD437-C9BC-4B62-8075-1FC31AC57E56}" srcId="{CE8DF52C-F858-44A4-A7F2-E82573B3C685}" destId="{D86B708C-5334-40EB-B5BE-BF9D091EC30A}" srcOrd="2" destOrd="0" parTransId="{583D3DD8-DADC-4FB4-87D0-54DE75F40331}" sibTransId="{AD590968-21D3-44B1-969C-F27FA1F16242}"/>
    <dgm:cxn modelId="{CE207AB7-F49D-4B56-831A-6EE92C8B648E}" srcId="{CE8DF52C-F858-44A4-A7F2-E82573B3C685}" destId="{DAC58DFD-BC99-436F-B8EB-DE6AA6CB8233}" srcOrd="1" destOrd="0" parTransId="{FC64767F-A8D3-430A-A1D9-7DBE1F38DE83}" sibTransId="{F971D9AF-91EF-49D8-A709-5C09D3C3DF95}"/>
    <dgm:cxn modelId="{253821F1-8771-4D53-B42A-16B729189519}" type="presParOf" srcId="{CF91A0F4-3E3D-4B91-8E9F-BD2DB1F4A152}" destId="{0BFC8317-524D-4879-A68F-03756DF41FD0}" srcOrd="0" destOrd="0" presId="urn:microsoft.com/office/officeart/2005/8/layout/hList6"/>
    <dgm:cxn modelId="{8B4FD525-59BA-4818-B9CB-7C931A00B969}" type="presParOf" srcId="{CF91A0F4-3E3D-4B91-8E9F-BD2DB1F4A152}" destId="{F64472A8-5D39-4331-AFA9-35CAD7BD2C70}" srcOrd="1" destOrd="0" presId="urn:microsoft.com/office/officeart/2005/8/layout/hList6"/>
    <dgm:cxn modelId="{323359E5-D3E6-4C81-8D64-C1CC8F13DE49}" type="presParOf" srcId="{CF91A0F4-3E3D-4B91-8E9F-BD2DB1F4A152}" destId="{ED7CDF38-BEE5-4A27-B076-133AFC157F07}" srcOrd="2" destOrd="0" presId="urn:microsoft.com/office/officeart/2005/8/layout/hList6"/>
    <dgm:cxn modelId="{06C15F50-6542-4974-8EF3-CD69144A38A5}" type="presParOf" srcId="{CF91A0F4-3E3D-4B91-8E9F-BD2DB1F4A152}" destId="{E0BFD4AC-D441-4FDE-8695-0EAC41311618}" srcOrd="3" destOrd="0" presId="urn:microsoft.com/office/officeart/2005/8/layout/hList6"/>
    <dgm:cxn modelId="{9439AF3A-A22C-41DA-8E1D-4A9CC8B5746B}" type="presParOf" srcId="{CF91A0F4-3E3D-4B91-8E9F-BD2DB1F4A152}" destId="{6B9E1BCF-1705-4085-809E-FAFF9D084F8E}"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2B5678D-6BAD-4ACC-96A6-6F3EEF3E6619}"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zh-CN" altLang="en-US"/>
        </a:p>
      </dgm:t>
    </dgm:pt>
    <dgm:pt modelId="{914FF714-E18A-4AB5-85DD-D3075C2AAE5D}">
      <dgm:prSet/>
      <dgm:spPr/>
      <dgm:t>
        <a:bodyPr/>
        <a:lstStyle/>
        <a:p>
          <a:pPr rtl="0"/>
          <a:r>
            <a:rPr lang="zh-CN" dirty="0" smtClean="0"/>
            <a:t>在古代文献中</a:t>
          </a:r>
          <a:r>
            <a:rPr lang="en-US" dirty="0" smtClean="0"/>
            <a:t>,</a:t>
          </a:r>
          <a:r>
            <a:rPr lang="zh-CN" dirty="0" smtClean="0"/>
            <a:t>中国古代的版式设计历史悠久</a:t>
          </a:r>
          <a:r>
            <a:rPr lang="en-US" dirty="0" smtClean="0"/>
            <a:t>,</a:t>
          </a:r>
          <a:r>
            <a:rPr lang="zh-CN" dirty="0" smtClean="0"/>
            <a:t>样式繁杂</a:t>
          </a:r>
          <a:r>
            <a:rPr lang="en-US" dirty="0" smtClean="0"/>
            <a:t>,</a:t>
          </a:r>
          <a:r>
            <a:rPr lang="zh-CN" dirty="0" smtClean="0"/>
            <a:t>補深厚的传统文化底蕴。</a:t>
          </a:r>
          <a:endParaRPr lang="zh-CN" dirty="0"/>
        </a:p>
      </dgm:t>
    </dgm:pt>
    <dgm:pt modelId="{750F67E7-6EDE-44EB-ACF9-694A5B86A2E4}" type="parTrans" cxnId="{0790A6D9-69CE-4C3B-AE94-36B2CF4DE4EF}">
      <dgm:prSet/>
      <dgm:spPr/>
      <dgm:t>
        <a:bodyPr/>
        <a:lstStyle/>
        <a:p>
          <a:endParaRPr lang="zh-CN" altLang="en-US"/>
        </a:p>
      </dgm:t>
    </dgm:pt>
    <dgm:pt modelId="{8F046E96-3AF1-440C-9BCD-9C78DBF6233C}" type="sibTrans" cxnId="{0790A6D9-69CE-4C3B-AE94-36B2CF4DE4EF}">
      <dgm:prSet/>
      <dgm:spPr/>
      <dgm:t>
        <a:bodyPr/>
        <a:lstStyle/>
        <a:p>
          <a:endParaRPr lang="zh-CN" altLang="en-US"/>
        </a:p>
      </dgm:t>
    </dgm:pt>
    <dgm:pt modelId="{D4CD9DF1-8D54-4807-BCE8-815C70B50AF6}">
      <dgm:prSet/>
      <dgm:spPr/>
      <dgm:t>
        <a:bodyPr/>
        <a:lstStyle/>
        <a:p>
          <a:pPr rtl="0"/>
          <a:r>
            <a:rPr lang="zh-CN" dirty="0" smtClean="0"/>
            <a:t>中国甲骨文和青铜文的文字架构奠定了中国文字版式设计的基础。</a:t>
          </a:r>
          <a:endParaRPr lang="zh-CN" dirty="0"/>
        </a:p>
      </dgm:t>
    </dgm:pt>
    <dgm:pt modelId="{E5FD1727-C8AC-4A62-9BC7-CCFDB39156C8}" type="parTrans" cxnId="{774E429C-3C8E-44F7-AC27-DF286B624D1B}">
      <dgm:prSet/>
      <dgm:spPr/>
      <dgm:t>
        <a:bodyPr/>
        <a:lstStyle/>
        <a:p>
          <a:endParaRPr lang="zh-CN" altLang="en-US"/>
        </a:p>
      </dgm:t>
    </dgm:pt>
    <dgm:pt modelId="{27EEC753-4ADF-4B96-AF95-AC35C0F1E031}" type="sibTrans" cxnId="{774E429C-3C8E-44F7-AC27-DF286B624D1B}">
      <dgm:prSet/>
      <dgm:spPr/>
      <dgm:t>
        <a:bodyPr/>
        <a:lstStyle/>
        <a:p>
          <a:endParaRPr lang="zh-CN" altLang="en-US"/>
        </a:p>
      </dgm:t>
    </dgm:pt>
    <dgm:pt modelId="{20698DF4-1D9B-47CE-BF52-0D0C2F8C0840}">
      <dgm:prSet/>
      <dgm:spPr/>
      <dgm:t>
        <a:bodyPr/>
        <a:lstStyle/>
        <a:p>
          <a:pPr rtl="0"/>
          <a:r>
            <a:rPr lang="zh-CN" smtClean="0"/>
            <a:t>简策版</a:t>
          </a:r>
          <a:r>
            <a:rPr lang="en-US" smtClean="0"/>
            <a:t>(</a:t>
          </a:r>
          <a:r>
            <a:rPr lang="zh-CN" smtClean="0"/>
            <a:t>见图</a:t>
          </a:r>
          <a:r>
            <a:rPr lang="en-US" smtClean="0"/>
            <a:t>1-3)</a:t>
          </a:r>
          <a:r>
            <a:rPr lang="zh-CN" smtClean="0"/>
            <a:t>对文字书写格式有着极其要的作用</a:t>
          </a:r>
          <a:r>
            <a:rPr lang="en-US" smtClean="0"/>
            <a:t>,</a:t>
          </a:r>
          <a:r>
            <a:rPr lang="zh-CN" smtClean="0"/>
            <a:t>形成了中国书籍从上到下、由右至左编排特色。</a:t>
          </a:r>
          <a:endParaRPr lang="zh-CN"/>
        </a:p>
      </dgm:t>
    </dgm:pt>
    <dgm:pt modelId="{74A84BA5-D388-489D-B6F1-B02454B648AE}" type="parTrans" cxnId="{414AD49E-1EA0-4818-BDE5-CCACEBC21C64}">
      <dgm:prSet/>
      <dgm:spPr/>
      <dgm:t>
        <a:bodyPr/>
        <a:lstStyle/>
        <a:p>
          <a:endParaRPr lang="zh-CN" altLang="en-US"/>
        </a:p>
      </dgm:t>
    </dgm:pt>
    <dgm:pt modelId="{0A64BCE2-9B71-473D-B9E0-996FF3FE5A3E}" type="sibTrans" cxnId="{414AD49E-1EA0-4818-BDE5-CCACEBC21C64}">
      <dgm:prSet/>
      <dgm:spPr/>
      <dgm:t>
        <a:bodyPr/>
        <a:lstStyle/>
        <a:p>
          <a:endParaRPr lang="zh-CN" altLang="en-US"/>
        </a:p>
      </dgm:t>
    </dgm:pt>
    <dgm:pt modelId="{7DF2B341-140F-45DD-A33A-7644B423E5B9}" type="pres">
      <dgm:prSet presAssocID="{32B5678D-6BAD-4ACC-96A6-6F3EEF3E6619}" presName="Name0" presStyleCnt="0">
        <dgm:presLayoutVars>
          <dgm:dir/>
          <dgm:resizeHandles val="exact"/>
        </dgm:presLayoutVars>
      </dgm:prSet>
      <dgm:spPr/>
      <dgm:t>
        <a:bodyPr/>
        <a:lstStyle/>
        <a:p>
          <a:endParaRPr lang="zh-CN" altLang="en-US"/>
        </a:p>
      </dgm:t>
    </dgm:pt>
    <dgm:pt modelId="{F93E8709-A44A-484D-AA0F-89CF6ECD5547}" type="pres">
      <dgm:prSet presAssocID="{914FF714-E18A-4AB5-85DD-D3075C2AAE5D}" presName="composite" presStyleCnt="0"/>
      <dgm:spPr/>
    </dgm:pt>
    <dgm:pt modelId="{AA51E624-5459-4C55-9800-7DFB1DA73C8C}" type="pres">
      <dgm:prSet presAssocID="{914FF714-E18A-4AB5-85DD-D3075C2AAE5D}" presName="rect1" presStyleLbl="trAlignAcc1" presStyleIdx="0" presStyleCnt="3" custScaleX="71804" custLinFactNeighborX="-4164" custLinFactNeighborY="-40174">
        <dgm:presLayoutVars>
          <dgm:bulletEnabled val="1"/>
        </dgm:presLayoutVars>
      </dgm:prSet>
      <dgm:spPr/>
      <dgm:t>
        <a:bodyPr/>
        <a:lstStyle/>
        <a:p>
          <a:endParaRPr lang="zh-CN" altLang="en-US"/>
        </a:p>
      </dgm:t>
    </dgm:pt>
    <dgm:pt modelId="{E960D338-4506-4C70-B0A7-7C5F20290C8C}" type="pres">
      <dgm:prSet presAssocID="{914FF714-E18A-4AB5-85DD-D3075C2AAE5D}" presName="rect2" presStyleLbl="fgImgPlace1" presStyleIdx="0" presStyleCnt="3" custLinFactNeighborX="29991" custLinFactNeighborY="-25778"/>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4000" r="-24000"/>
          </a:stretch>
        </a:blipFill>
      </dgm:spPr>
    </dgm:pt>
    <dgm:pt modelId="{CF74547F-EFE6-4A15-ACDB-12C675633AE3}" type="pres">
      <dgm:prSet presAssocID="{8F046E96-3AF1-440C-9BCD-9C78DBF6233C}" presName="sibTrans" presStyleCnt="0"/>
      <dgm:spPr/>
    </dgm:pt>
    <dgm:pt modelId="{5CCA7DB8-F2E2-41A3-AD0C-793F8E26B776}" type="pres">
      <dgm:prSet presAssocID="{D4CD9DF1-8D54-4807-BCE8-815C70B50AF6}" presName="composite" presStyleCnt="0"/>
      <dgm:spPr/>
    </dgm:pt>
    <dgm:pt modelId="{E7442E2C-0491-4E9B-822C-89C1BB750FE8}" type="pres">
      <dgm:prSet presAssocID="{D4CD9DF1-8D54-4807-BCE8-815C70B50AF6}" presName="rect1" presStyleLbl="trAlignAcc1" presStyleIdx="1" presStyleCnt="3" custScaleX="77340" custLinFactNeighborX="-9476">
        <dgm:presLayoutVars>
          <dgm:bulletEnabled val="1"/>
        </dgm:presLayoutVars>
      </dgm:prSet>
      <dgm:spPr/>
      <dgm:t>
        <a:bodyPr/>
        <a:lstStyle/>
        <a:p>
          <a:endParaRPr lang="zh-CN" altLang="en-US"/>
        </a:p>
      </dgm:t>
    </dgm:pt>
    <dgm:pt modelId="{1871E0CC-3793-47A9-B988-0FB17F58482F}" type="pres">
      <dgm:prSet presAssocID="{D4CD9DF1-8D54-4807-BCE8-815C70B50AF6}" presName="rect2" presStyleLbl="fgImgPlace1" presStyleIdx="1" presStyleCnt="3" custLinFactNeighborX="2582" custLinFactNeighborY="5378"/>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1000" r="-11000"/>
          </a:stretch>
        </a:blipFill>
      </dgm:spPr>
    </dgm:pt>
    <dgm:pt modelId="{6BA6A227-25BA-4047-A45B-F2AB5A30F499}" type="pres">
      <dgm:prSet presAssocID="{27EEC753-4ADF-4B96-AF95-AC35C0F1E031}" presName="sibTrans" presStyleCnt="0"/>
      <dgm:spPr/>
    </dgm:pt>
    <dgm:pt modelId="{CC1B7B89-2563-41BC-8DD2-EC4972826ECF}" type="pres">
      <dgm:prSet presAssocID="{20698DF4-1D9B-47CE-BF52-0D0C2F8C0840}" presName="composite" presStyleCnt="0"/>
      <dgm:spPr/>
    </dgm:pt>
    <dgm:pt modelId="{6396E992-2158-4436-83BD-B105E41A5261}" type="pres">
      <dgm:prSet presAssocID="{20698DF4-1D9B-47CE-BF52-0D0C2F8C0840}" presName="rect1" presStyleLbl="trAlignAcc1" presStyleIdx="2" presStyleCnt="3" custLinFactNeighborX="13924" custLinFactNeighborY="-1811">
        <dgm:presLayoutVars>
          <dgm:bulletEnabled val="1"/>
        </dgm:presLayoutVars>
      </dgm:prSet>
      <dgm:spPr/>
      <dgm:t>
        <a:bodyPr/>
        <a:lstStyle/>
        <a:p>
          <a:endParaRPr lang="zh-CN" altLang="en-US"/>
        </a:p>
      </dgm:t>
    </dgm:pt>
    <dgm:pt modelId="{AB2C2BC6-8F91-4616-ABA8-E0C924AF3697}" type="pres">
      <dgm:prSet presAssocID="{20698DF4-1D9B-47CE-BF52-0D0C2F8C0840}" presName="rect2" presStyleLbl="fgImgPlace1" presStyleIdx="2" presStyleCnt="3" custScaleX="211679" custLinFactNeighborX="-15470" custLinFactNeighborY="7307"/>
      <dgm:spPr>
        <a:blipFill>
          <a:blip xmlns:r="http://schemas.openxmlformats.org/officeDocument/2006/relationships" r:embed="rId3">
            <a:extLst>
              <a:ext uri="{28A0092B-C50C-407E-A947-70E740481C1C}">
                <a14:useLocalDpi xmlns:a14="http://schemas.microsoft.com/office/drawing/2010/main" val="0"/>
              </a:ext>
            </a:extLst>
          </a:blip>
          <a:srcRect/>
          <a:stretch>
            <a:fillRect t="-3000" b="-3000"/>
          </a:stretch>
        </a:blipFill>
      </dgm:spPr>
    </dgm:pt>
  </dgm:ptLst>
  <dgm:cxnLst>
    <dgm:cxn modelId="{7687E032-90DE-432B-B839-C9D69C724C9E}" type="presOf" srcId="{914FF714-E18A-4AB5-85DD-D3075C2AAE5D}" destId="{AA51E624-5459-4C55-9800-7DFB1DA73C8C}" srcOrd="0" destOrd="0" presId="urn:microsoft.com/office/officeart/2008/layout/PictureStrips"/>
    <dgm:cxn modelId="{0790A6D9-69CE-4C3B-AE94-36B2CF4DE4EF}" srcId="{32B5678D-6BAD-4ACC-96A6-6F3EEF3E6619}" destId="{914FF714-E18A-4AB5-85DD-D3075C2AAE5D}" srcOrd="0" destOrd="0" parTransId="{750F67E7-6EDE-44EB-ACF9-694A5B86A2E4}" sibTransId="{8F046E96-3AF1-440C-9BCD-9C78DBF6233C}"/>
    <dgm:cxn modelId="{5D52E1F1-91F8-402C-922F-65E557725754}" type="presOf" srcId="{32B5678D-6BAD-4ACC-96A6-6F3EEF3E6619}" destId="{7DF2B341-140F-45DD-A33A-7644B423E5B9}" srcOrd="0" destOrd="0" presId="urn:microsoft.com/office/officeart/2008/layout/PictureStrips"/>
    <dgm:cxn modelId="{414AD49E-1EA0-4818-BDE5-CCACEBC21C64}" srcId="{32B5678D-6BAD-4ACC-96A6-6F3EEF3E6619}" destId="{20698DF4-1D9B-47CE-BF52-0D0C2F8C0840}" srcOrd="2" destOrd="0" parTransId="{74A84BA5-D388-489D-B6F1-B02454B648AE}" sibTransId="{0A64BCE2-9B71-473D-B9E0-996FF3FE5A3E}"/>
    <dgm:cxn modelId="{774E429C-3C8E-44F7-AC27-DF286B624D1B}" srcId="{32B5678D-6BAD-4ACC-96A6-6F3EEF3E6619}" destId="{D4CD9DF1-8D54-4807-BCE8-815C70B50AF6}" srcOrd="1" destOrd="0" parTransId="{E5FD1727-C8AC-4A62-9BC7-CCFDB39156C8}" sibTransId="{27EEC753-4ADF-4B96-AF95-AC35C0F1E031}"/>
    <dgm:cxn modelId="{7C7EFF28-71DF-47ED-8C87-EEF427BEC730}" type="presOf" srcId="{D4CD9DF1-8D54-4807-BCE8-815C70B50AF6}" destId="{E7442E2C-0491-4E9B-822C-89C1BB750FE8}" srcOrd="0" destOrd="0" presId="urn:microsoft.com/office/officeart/2008/layout/PictureStrips"/>
    <dgm:cxn modelId="{19987379-A966-4378-81B3-92C68D73A508}" type="presOf" srcId="{20698DF4-1D9B-47CE-BF52-0D0C2F8C0840}" destId="{6396E992-2158-4436-83BD-B105E41A5261}" srcOrd="0" destOrd="0" presId="urn:microsoft.com/office/officeart/2008/layout/PictureStrips"/>
    <dgm:cxn modelId="{95820E31-9E87-446C-A9B7-5358A6330924}" type="presParOf" srcId="{7DF2B341-140F-45DD-A33A-7644B423E5B9}" destId="{F93E8709-A44A-484D-AA0F-89CF6ECD5547}" srcOrd="0" destOrd="0" presId="urn:microsoft.com/office/officeart/2008/layout/PictureStrips"/>
    <dgm:cxn modelId="{82FF8F6A-84C0-4CF3-8736-9047DC3CD3C8}" type="presParOf" srcId="{F93E8709-A44A-484D-AA0F-89CF6ECD5547}" destId="{AA51E624-5459-4C55-9800-7DFB1DA73C8C}" srcOrd="0" destOrd="0" presId="urn:microsoft.com/office/officeart/2008/layout/PictureStrips"/>
    <dgm:cxn modelId="{DA8FDCB7-0E1A-4CB5-BA0A-2EF3821BA401}" type="presParOf" srcId="{F93E8709-A44A-484D-AA0F-89CF6ECD5547}" destId="{E960D338-4506-4C70-B0A7-7C5F20290C8C}" srcOrd="1" destOrd="0" presId="urn:microsoft.com/office/officeart/2008/layout/PictureStrips"/>
    <dgm:cxn modelId="{5A1CF961-0677-4015-AFD3-72FE5F38E994}" type="presParOf" srcId="{7DF2B341-140F-45DD-A33A-7644B423E5B9}" destId="{CF74547F-EFE6-4A15-ACDB-12C675633AE3}" srcOrd="1" destOrd="0" presId="urn:microsoft.com/office/officeart/2008/layout/PictureStrips"/>
    <dgm:cxn modelId="{5DF28EAD-E470-47C4-BD72-ED78D4251706}" type="presParOf" srcId="{7DF2B341-140F-45DD-A33A-7644B423E5B9}" destId="{5CCA7DB8-F2E2-41A3-AD0C-793F8E26B776}" srcOrd="2" destOrd="0" presId="urn:microsoft.com/office/officeart/2008/layout/PictureStrips"/>
    <dgm:cxn modelId="{92448D83-AB98-4B48-8EBE-54E3DAE2CA08}" type="presParOf" srcId="{5CCA7DB8-F2E2-41A3-AD0C-793F8E26B776}" destId="{E7442E2C-0491-4E9B-822C-89C1BB750FE8}" srcOrd="0" destOrd="0" presId="urn:microsoft.com/office/officeart/2008/layout/PictureStrips"/>
    <dgm:cxn modelId="{F1CBA0D6-FA27-4A38-966D-FB190F5CC491}" type="presParOf" srcId="{5CCA7DB8-F2E2-41A3-AD0C-793F8E26B776}" destId="{1871E0CC-3793-47A9-B988-0FB17F58482F}" srcOrd="1" destOrd="0" presId="urn:microsoft.com/office/officeart/2008/layout/PictureStrips"/>
    <dgm:cxn modelId="{E009544D-C4D2-4E97-8119-3B013E232E50}" type="presParOf" srcId="{7DF2B341-140F-45DD-A33A-7644B423E5B9}" destId="{6BA6A227-25BA-4047-A45B-F2AB5A30F499}" srcOrd="3" destOrd="0" presId="urn:microsoft.com/office/officeart/2008/layout/PictureStrips"/>
    <dgm:cxn modelId="{AEB29272-0970-4183-B9D1-DCC0F0ADDE03}" type="presParOf" srcId="{7DF2B341-140F-45DD-A33A-7644B423E5B9}" destId="{CC1B7B89-2563-41BC-8DD2-EC4972826ECF}" srcOrd="4" destOrd="0" presId="urn:microsoft.com/office/officeart/2008/layout/PictureStrips"/>
    <dgm:cxn modelId="{678AC665-74F4-4083-8FF0-128542189A9E}" type="presParOf" srcId="{CC1B7B89-2563-41BC-8DD2-EC4972826ECF}" destId="{6396E992-2158-4436-83BD-B105E41A5261}" srcOrd="0" destOrd="0" presId="urn:microsoft.com/office/officeart/2008/layout/PictureStrips"/>
    <dgm:cxn modelId="{6BEBE081-3716-463A-BBA3-D3D8A3CB7834}" type="presParOf" srcId="{CC1B7B89-2563-41BC-8DD2-EC4972826ECF}" destId="{AB2C2BC6-8F91-4616-ABA8-E0C924AF3697}"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272B6AE-DA87-4834-A9B7-5B65F6435F77}"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zh-CN" altLang="en-US"/>
        </a:p>
      </dgm:t>
    </dgm:pt>
    <dgm:pt modelId="{0AF131EE-D1A5-4DD2-B1BA-8FDD39BF5296}">
      <dgm:prSet custT="1"/>
      <dgm:spPr/>
      <dgm:t>
        <a:bodyPr/>
        <a:lstStyle/>
        <a:p>
          <a:pPr algn="l" rtl="0"/>
          <a:r>
            <a:rPr lang="zh-CN" sz="2000" dirty="0" smtClean="0">
              <a:solidFill>
                <a:schemeClr val="bg2">
                  <a:lumMod val="10000"/>
                </a:schemeClr>
              </a:solidFill>
            </a:rPr>
            <a:t>早在东汉时期就有了造纸术并逐步发展起来</a:t>
          </a:r>
          <a:r>
            <a:rPr lang="en-US" sz="2000" dirty="0" smtClean="0">
              <a:solidFill>
                <a:schemeClr val="bg2">
                  <a:lumMod val="10000"/>
                </a:schemeClr>
              </a:solidFill>
            </a:rPr>
            <a:t>,</a:t>
          </a:r>
          <a:r>
            <a:rPr lang="zh-CN" sz="2000" dirty="0" smtClean="0">
              <a:solidFill>
                <a:schemeClr val="bg2">
                  <a:lumMod val="10000"/>
                </a:schemeClr>
              </a:solidFill>
            </a:rPr>
            <a:t>随后印刷术发明和不断的完善</a:t>
          </a:r>
          <a:r>
            <a:rPr lang="en-US" sz="2000" dirty="0" smtClean="0">
              <a:solidFill>
                <a:schemeClr val="bg2">
                  <a:lumMod val="10000"/>
                </a:schemeClr>
              </a:solidFill>
            </a:rPr>
            <a:t>,</a:t>
          </a:r>
          <a:r>
            <a:rPr lang="zh-CN" sz="2000" dirty="0" smtClean="0">
              <a:solidFill>
                <a:schemeClr val="bg2">
                  <a:lumMod val="10000"/>
                </a:schemeClr>
              </a:solidFill>
            </a:rPr>
            <a:t>从而使当时中国的印刷业远远领先于世界前列。</a:t>
          </a:r>
          <a:endParaRPr lang="zh-CN" sz="2000" dirty="0">
            <a:solidFill>
              <a:schemeClr val="bg2">
                <a:lumMod val="10000"/>
              </a:schemeClr>
            </a:solidFill>
          </a:endParaRPr>
        </a:p>
      </dgm:t>
    </dgm:pt>
    <dgm:pt modelId="{1659549A-5F08-4784-BC81-21FFB910F85E}" type="parTrans" cxnId="{DA24657A-996A-43DB-8F5E-9566E291F12D}">
      <dgm:prSet/>
      <dgm:spPr/>
      <dgm:t>
        <a:bodyPr/>
        <a:lstStyle/>
        <a:p>
          <a:endParaRPr lang="zh-CN" altLang="en-US"/>
        </a:p>
      </dgm:t>
    </dgm:pt>
    <dgm:pt modelId="{970BC9E6-8B98-4FA2-A3E3-18F04EF3534F}" type="sibTrans" cxnId="{DA24657A-996A-43DB-8F5E-9566E291F12D}">
      <dgm:prSet custT="1"/>
      <dgm:spPr/>
      <dgm:t>
        <a:bodyPr/>
        <a:lstStyle/>
        <a:p>
          <a:endParaRPr lang="zh-CN" altLang="en-US" sz="2000"/>
        </a:p>
      </dgm:t>
    </dgm:pt>
    <dgm:pt modelId="{727FE689-D2E3-4910-9BE4-916C756E59FC}">
      <dgm:prSet custT="1"/>
      <dgm:spPr/>
      <dgm:t>
        <a:bodyPr/>
        <a:lstStyle/>
        <a:p>
          <a:pPr rtl="0"/>
          <a:r>
            <a:rPr lang="zh-CN" sz="2000" dirty="0" smtClean="0">
              <a:solidFill>
                <a:schemeClr val="bg2">
                  <a:lumMod val="10000"/>
                </a:schemeClr>
              </a:solidFill>
            </a:rPr>
            <a:t>东汉时期的石板拓印</a:t>
          </a:r>
          <a:r>
            <a:rPr lang="en-US" sz="2000" dirty="0" smtClean="0">
              <a:solidFill>
                <a:schemeClr val="bg2">
                  <a:lumMod val="10000"/>
                </a:schemeClr>
              </a:solidFill>
            </a:rPr>
            <a:t>,</a:t>
          </a:r>
          <a:r>
            <a:rPr lang="zh-CN" sz="2000" dirty="0" smtClean="0">
              <a:solidFill>
                <a:schemeClr val="bg2">
                  <a:lumMod val="10000"/>
                </a:schemeClr>
              </a:solidFill>
            </a:rPr>
            <a:t>在现在一些特别的领域仍被应用。</a:t>
          </a:r>
          <a:endParaRPr lang="zh-CN" sz="2000" dirty="0">
            <a:solidFill>
              <a:schemeClr val="bg2">
                <a:lumMod val="10000"/>
              </a:schemeClr>
            </a:solidFill>
          </a:endParaRPr>
        </a:p>
      </dgm:t>
    </dgm:pt>
    <dgm:pt modelId="{06BDDC85-3DCE-47D3-8A7F-A5C5F03CD08E}" type="parTrans" cxnId="{2CCAC856-2DBD-4213-BECF-5BA63C315207}">
      <dgm:prSet/>
      <dgm:spPr/>
      <dgm:t>
        <a:bodyPr/>
        <a:lstStyle/>
        <a:p>
          <a:endParaRPr lang="zh-CN" altLang="en-US"/>
        </a:p>
      </dgm:t>
    </dgm:pt>
    <dgm:pt modelId="{12E1A631-268C-4BCD-974F-D0F1258277FC}" type="sibTrans" cxnId="{2CCAC856-2DBD-4213-BECF-5BA63C315207}">
      <dgm:prSet custT="1"/>
      <dgm:spPr/>
      <dgm:t>
        <a:bodyPr/>
        <a:lstStyle/>
        <a:p>
          <a:endParaRPr lang="zh-CN" altLang="en-US" sz="2000"/>
        </a:p>
      </dgm:t>
    </dgm:pt>
    <dgm:pt modelId="{19E33513-261C-4454-8290-07077E559CB2}">
      <dgm:prSet custT="1"/>
      <dgm:spPr/>
      <dgm:t>
        <a:bodyPr/>
        <a:lstStyle/>
        <a:p>
          <a:pPr rtl="0"/>
          <a:r>
            <a:rPr lang="zh-CN" sz="2000" dirty="0" smtClean="0">
              <a:solidFill>
                <a:schemeClr val="bg2">
                  <a:lumMod val="10000"/>
                </a:schemeClr>
              </a:solidFill>
            </a:rPr>
            <a:t>从唐代起</a:t>
          </a:r>
          <a:r>
            <a:rPr lang="en-US" sz="2000" dirty="0" smtClean="0">
              <a:solidFill>
                <a:schemeClr val="bg2">
                  <a:lumMod val="10000"/>
                </a:schemeClr>
              </a:solidFill>
            </a:rPr>
            <a:t>,</a:t>
          </a:r>
          <a:r>
            <a:rPr lang="zh-CN" sz="2000" dirty="0" smtClean="0">
              <a:solidFill>
                <a:schemeClr val="bg2">
                  <a:lumMod val="10000"/>
                </a:schemeClr>
              </a:solidFill>
            </a:rPr>
            <a:t>出现了运用木雕版印刷具有完整编排形式的印刷品</a:t>
          </a:r>
          <a:r>
            <a:rPr lang="en-US" sz="2000" dirty="0" smtClean="0">
              <a:solidFill>
                <a:schemeClr val="bg2">
                  <a:lumMod val="10000"/>
                </a:schemeClr>
              </a:solidFill>
            </a:rPr>
            <a:t>,</a:t>
          </a:r>
          <a:r>
            <a:rPr lang="zh-CN" sz="2000" dirty="0" smtClean="0">
              <a:solidFill>
                <a:schemeClr val="bg2">
                  <a:lumMod val="10000"/>
                </a:schemeClr>
              </a:solidFill>
            </a:rPr>
            <a:t>如现存最早的有年代可考证的印刷书籍《金刚经》</a:t>
          </a:r>
          <a:r>
            <a:rPr lang="en-US" sz="2000" dirty="0" smtClean="0">
              <a:solidFill>
                <a:schemeClr val="bg2">
                  <a:lumMod val="10000"/>
                </a:schemeClr>
              </a:solidFill>
            </a:rPr>
            <a:t>(</a:t>
          </a:r>
          <a:r>
            <a:rPr lang="zh-CN" sz="2000" dirty="0" smtClean="0">
              <a:solidFill>
                <a:schemeClr val="bg2">
                  <a:lumMod val="10000"/>
                </a:schemeClr>
              </a:solidFill>
            </a:rPr>
            <a:t>公元</a:t>
          </a:r>
          <a:r>
            <a:rPr lang="en-US" sz="2000" dirty="0" smtClean="0">
              <a:solidFill>
                <a:schemeClr val="bg2">
                  <a:lumMod val="10000"/>
                </a:schemeClr>
              </a:solidFill>
            </a:rPr>
            <a:t>868</a:t>
          </a:r>
          <a:r>
            <a:rPr lang="zh-CN" sz="2000" dirty="0" smtClean="0">
              <a:solidFill>
                <a:schemeClr val="bg2">
                  <a:lumMod val="10000"/>
                </a:schemeClr>
              </a:solidFill>
            </a:rPr>
            <a:t>年</a:t>
          </a:r>
          <a:r>
            <a:rPr lang="en-US" sz="2000" dirty="0" smtClean="0">
              <a:solidFill>
                <a:schemeClr val="bg2">
                  <a:lumMod val="10000"/>
                </a:schemeClr>
              </a:solidFill>
            </a:rPr>
            <a:t>)(</a:t>
          </a:r>
          <a:r>
            <a:rPr lang="zh-CN" sz="2000" dirty="0" smtClean="0">
              <a:solidFill>
                <a:schemeClr val="bg2">
                  <a:lumMod val="10000"/>
                </a:schemeClr>
              </a:solidFill>
            </a:rPr>
            <a:t>见图</a:t>
          </a:r>
          <a:r>
            <a:rPr lang="en-US" sz="2000" dirty="0" smtClean="0">
              <a:solidFill>
                <a:schemeClr val="bg2">
                  <a:lumMod val="10000"/>
                </a:schemeClr>
              </a:solidFill>
            </a:rPr>
            <a:t>1-4)</a:t>
          </a:r>
          <a:r>
            <a:rPr lang="zh-CN" sz="2000" dirty="0" smtClean="0">
              <a:solidFill>
                <a:schemeClr val="bg2">
                  <a:lumMod val="10000"/>
                </a:schemeClr>
              </a:solidFill>
            </a:rPr>
            <a:t>。</a:t>
          </a:r>
          <a:endParaRPr lang="zh-CN" sz="2000" dirty="0">
            <a:solidFill>
              <a:schemeClr val="bg2">
                <a:lumMod val="10000"/>
              </a:schemeClr>
            </a:solidFill>
          </a:endParaRPr>
        </a:p>
      </dgm:t>
    </dgm:pt>
    <dgm:pt modelId="{96E1BF72-2031-471E-BB0B-3526BA6214DD}" type="parTrans" cxnId="{15D32072-B267-4F78-9097-1464991676F8}">
      <dgm:prSet/>
      <dgm:spPr/>
      <dgm:t>
        <a:bodyPr/>
        <a:lstStyle/>
        <a:p>
          <a:endParaRPr lang="zh-CN" altLang="en-US"/>
        </a:p>
      </dgm:t>
    </dgm:pt>
    <dgm:pt modelId="{A3A584D9-4DE9-45C1-BA3A-4B9AF57C791D}" type="sibTrans" cxnId="{15D32072-B267-4F78-9097-1464991676F8}">
      <dgm:prSet custT="1"/>
      <dgm:spPr/>
      <dgm:t>
        <a:bodyPr/>
        <a:lstStyle/>
        <a:p>
          <a:endParaRPr lang="zh-CN" altLang="en-US" sz="2000"/>
        </a:p>
      </dgm:t>
    </dgm:pt>
    <dgm:pt modelId="{866BAD27-71BB-4BC1-A944-38651A30DDB4}">
      <dgm:prSet custT="1"/>
      <dgm:spPr/>
      <dgm:t>
        <a:bodyPr/>
        <a:lstStyle/>
        <a:p>
          <a:pPr rtl="0"/>
          <a:r>
            <a:rPr lang="zh-CN" sz="2000" dirty="0" smtClean="0">
              <a:solidFill>
                <a:schemeClr val="bg2">
                  <a:lumMod val="10000"/>
                </a:schemeClr>
              </a:solidFill>
            </a:rPr>
            <a:t>唐代以后到清代末年</a:t>
          </a:r>
          <a:r>
            <a:rPr lang="en-US" sz="2000" dirty="0" smtClean="0">
              <a:solidFill>
                <a:schemeClr val="bg2">
                  <a:lumMod val="10000"/>
                </a:schemeClr>
              </a:solidFill>
            </a:rPr>
            <a:t>,</a:t>
          </a:r>
          <a:r>
            <a:rPr lang="zh-CN" sz="2000" dirty="0" smtClean="0">
              <a:solidFill>
                <a:schemeClr val="bg2">
                  <a:lumMod val="10000"/>
                </a:schemeClr>
              </a:solidFill>
            </a:rPr>
            <a:t>中国的书籍、包装、年画和其它一些主要的印刷品都是运用木版印刷的。</a:t>
          </a:r>
          <a:endParaRPr lang="zh-CN" sz="2000" dirty="0">
            <a:solidFill>
              <a:schemeClr val="bg2">
                <a:lumMod val="10000"/>
              </a:schemeClr>
            </a:solidFill>
          </a:endParaRPr>
        </a:p>
      </dgm:t>
    </dgm:pt>
    <dgm:pt modelId="{8080C431-7588-4346-8515-6AC7A63D9377}" type="parTrans" cxnId="{F52AB0D0-37B2-4355-853D-D0201A45D8D9}">
      <dgm:prSet/>
      <dgm:spPr/>
      <dgm:t>
        <a:bodyPr/>
        <a:lstStyle/>
        <a:p>
          <a:endParaRPr lang="zh-CN" altLang="en-US"/>
        </a:p>
      </dgm:t>
    </dgm:pt>
    <dgm:pt modelId="{6CF1B14D-1CE9-47B3-B288-2C5A2336155B}" type="sibTrans" cxnId="{F52AB0D0-37B2-4355-853D-D0201A45D8D9}">
      <dgm:prSet/>
      <dgm:spPr/>
      <dgm:t>
        <a:bodyPr/>
        <a:lstStyle/>
        <a:p>
          <a:endParaRPr lang="zh-CN" altLang="en-US"/>
        </a:p>
      </dgm:t>
    </dgm:pt>
    <dgm:pt modelId="{9A758C40-BD46-4F77-9BE5-B0445215BAB6}" type="pres">
      <dgm:prSet presAssocID="{0272B6AE-DA87-4834-A9B7-5B65F6435F77}" presName="outerComposite" presStyleCnt="0">
        <dgm:presLayoutVars>
          <dgm:chMax val="5"/>
          <dgm:dir/>
          <dgm:resizeHandles val="exact"/>
        </dgm:presLayoutVars>
      </dgm:prSet>
      <dgm:spPr/>
      <dgm:t>
        <a:bodyPr/>
        <a:lstStyle/>
        <a:p>
          <a:endParaRPr lang="zh-CN" altLang="en-US"/>
        </a:p>
      </dgm:t>
    </dgm:pt>
    <dgm:pt modelId="{FD7E1FC0-EFD9-4A41-94E5-CC444507F61B}" type="pres">
      <dgm:prSet presAssocID="{0272B6AE-DA87-4834-A9B7-5B65F6435F77}" presName="dummyMaxCanvas" presStyleCnt="0">
        <dgm:presLayoutVars/>
      </dgm:prSet>
      <dgm:spPr/>
    </dgm:pt>
    <dgm:pt modelId="{B7BAF153-BC17-4692-B35A-DE6F3F35FFE9}" type="pres">
      <dgm:prSet presAssocID="{0272B6AE-DA87-4834-A9B7-5B65F6435F77}" presName="FourNodes_1" presStyleLbl="node1" presStyleIdx="0" presStyleCnt="4" custScaleX="108141" custLinFactNeighborX="5141">
        <dgm:presLayoutVars>
          <dgm:bulletEnabled val="1"/>
        </dgm:presLayoutVars>
      </dgm:prSet>
      <dgm:spPr/>
      <dgm:t>
        <a:bodyPr/>
        <a:lstStyle/>
        <a:p>
          <a:endParaRPr lang="zh-CN" altLang="en-US"/>
        </a:p>
      </dgm:t>
    </dgm:pt>
    <dgm:pt modelId="{03398F25-60DB-40C6-9835-2D59E33B4854}" type="pres">
      <dgm:prSet presAssocID="{0272B6AE-DA87-4834-A9B7-5B65F6435F77}" presName="FourNodes_2" presStyleLbl="node1" presStyleIdx="1" presStyleCnt="4" custScaleX="108240">
        <dgm:presLayoutVars>
          <dgm:bulletEnabled val="1"/>
        </dgm:presLayoutVars>
      </dgm:prSet>
      <dgm:spPr/>
      <dgm:t>
        <a:bodyPr/>
        <a:lstStyle/>
        <a:p>
          <a:endParaRPr lang="zh-CN" altLang="en-US"/>
        </a:p>
      </dgm:t>
    </dgm:pt>
    <dgm:pt modelId="{36365387-774D-4556-A281-3ADA0188CC7D}" type="pres">
      <dgm:prSet presAssocID="{0272B6AE-DA87-4834-A9B7-5B65F6435F77}" presName="FourNodes_3" presStyleLbl="node1" presStyleIdx="2" presStyleCnt="4" custScaleX="104293" custLinFactNeighborX="-2400">
        <dgm:presLayoutVars>
          <dgm:bulletEnabled val="1"/>
        </dgm:presLayoutVars>
      </dgm:prSet>
      <dgm:spPr/>
      <dgm:t>
        <a:bodyPr/>
        <a:lstStyle/>
        <a:p>
          <a:endParaRPr lang="zh-CN" altLang="en-US"/>
        </a:p>
      </dgm:t>
    </dgm:pt>
    <dgm:pt modelId="{B5B1333B-26A9-4388-BABC-4B54817C7F8C}" type="pres">
      <dgm:prSet presAssocID="{0272B6AE-DA87-4834-A9B7-5B65F6435F77}" presName="FourNodes_4" presStyleLbl="node1" presStyleIdx="3" presStyleCnt="4" custLinFactNeighborX="-4553">
        <dgm:presLayoutVars>
          <dgm:bulletEnabled val="1"/>
        </dgm:presLayoutVars>
      </dgm:prSet>
      <dgm:spPr/>
      <dgm:t>
        <a:bodyPr/>
        <a:lstStyle/>
        <a:p>
          <a:endParaRPr lang="zh-CN" altLang="en-US"/>
        </a:p>
      </dgm:t>
    </dgm:pt>
    <dgm:pt modelId="{36ED6A1E-6A57-4265-8A3B-AAAC3DFE4CBA}" type="pres">
      <dgm:prSet presAssocID="{0272B6AE-DA87-4834-A9B7-5B65F6435F77}" presName="FourConn_1-2" presStyleLbl="fgAccFollowNode1" presStyleIdx="0" presStyleCnt="3" custLinFactNeighborX="76284" custLinFactNeighborY="2375">
        <dgm:presLayoutVars>
          <dgm:bulletEnabled val="1"/>
        </dgm:presLayoutVars>
      </dgm:prSet>
      <dgm:spPr/>
      <dgm:t>
        <a:bodyPr/>
        <a:lstStyle/>
        <a:p>
          <a:endParaRPr lang="zh-CN" altLang="en-US"/>
        </a:p>
      </dgm:t>
    </dgm:pt>
    <dgm:pt modelId="{60CD1A72-F3FE-4B41-A87C-948388AA3223}" type="pres">
      <dgm:prSet presAssocID="{0272B6AE-DA87-4834-A9B7-5B65F6435F77}" presName="FourConn_2-3" presStyleLbl="fgAccFollowNode1" presStyleIdx="1" presStyleCnt="3">
        <dgm:presLayoutVars>
          <dgm:bulletEnabled val="1"/>
        </dgm:presLayoutVars>
      </dgm:prSet>
      <dgm:spPr/>
      <dgm:t>
        <a:bodyPr/>
        <a:lstStyle/>
        <a:p>
          <a:endParaRPr lang="zh-CN" altLang="en-US"/>
        </a:p>
      </dgm:t>
    </dgm:pt>
    <dgm:pt modelId="{3B159FC0-A3ED-459C-BAD6-E20EBA136034}" type="pres">
      <dgm:prSet presAssocID="{0272B6AE-DA87-4834-A9B7-5B65F6435F77}" presName="FourConn_3-4" presStyleLbl="fgAccFollowNode1" presStyleIdx="2" presStyleCnt="3">
        <dgm:presLayoutVars>
          <dgm:bulletEnabled val="1"/>
        </dgm:presLayoutVars>
      </dgm:prSet>
      <dgm:spPr/>
      <dgm:t>
        <a:bodyPr/>
        <a:lstStyle/>
        <a:p>
          <a:endParaRPr lang="zh-CN" altLang="en-US"/>
        </a:p>
      </dgm:t>
    </dgm:pt>
    <dgm:pt modelId="{DBBBBBC5-7759-4699-B935-5E7E2B13F485}" type="pres">
      <dgm:prSet presAssocID="{0272B6AE-DA87-4834-A9B7-5B65F6435F77}" presName="FourNodes_1_text" presStyleLbl="node1" presStyleIdx="3" presStyleCnt="4">
        <dgm:presLayoutVars>
          <dgm:bulletEnabled val="1"/>
        </dgm:presLayoutVars>
      </dgm:prSet>
      <dgm:spPr/>
      <dgm:t>
        <a:bodyPr/>
        <a:lstStyle/>
        <a:p>
          <a:endParaRPr lang="zh-CN" altLang="en-US"/>
        </a:p>
      </dgm:t>
    </dgm:pt>
    <dgm:pt modelId="{B4425E79-713E-45F3-8EA6-08789C4C60C9}" type="pres">
      <dgm:prSet presAssocID="{0272B6AE-DA87-4834-A9B7-5B65F6435F77}" presName="FourNodes_2_text" presStyleLbl="node1" presStyleIdx="3" presStyleCnt="4">
        <dgm:presLayoutVars>
          <dgm:bulletEnabled val="1"/>
        </dgm:presLayoutVars>
      </dgm:prSet>
      <dgm:spPr/>
      <dgm:t>
        <a:bodyPr/>
        <a:lstStyle/>
        <a:p>
          <a:endParaRPr lang="zh-CN" altLang="en-US"/>
        </a:p>
      </dgm:t>
    </dgm:pt>
    <dgm:pt modelId="{5BCDEBC8-0B52-4C60-8F54-9DD1E54F012F}" type="pres">
      <dgm:prSet presAssocID="{0272B6AE-DA87-4834-A9B7-5B65F6435F77}" presName="FourNodes_3_text" presStyleLbl="node1" presStyleIdx="3" presStyleCnt="4">
        <dgm:presLayoutVars>
          <dgm:bulletEnabled val="1"/>
        </dgm:presLayoutVars>
      </dgm:prSet>
      <dgm:spPr/>
      <dgm:t>
        <a:bodyPr/>
        <a:lstStyle/>
        <a:p>
          <a:endParaRPr lang="zh-CN" altLang="en-US"/>
        </a:p>
      </dgm:t>
    </dgm:pt>
    <dgm:pt modelId="{E0E3D080-6127-4ACA-B5FA-FC6EFB8E6649}" type="pres">
      <dgm:prSet presAssocID="{0272B6AE-DA87-4834-A9B7-5B65F6435F77}" presName="FourNodes_4_text" presStyleLbl="node1" presStyleIdx="3" presStyleCnt="4">
        <dgm:presLayoutVars>
          <dgm:bulletEnabled val="1"/>
        </dgm:presLayoutVars>
      </dgm:prSet>
      <dgm:spPr/>
      <dgm:t>
        <a:bodyPr/>
        <a:lstStyle/>
        <a:p>
          <a:endParaRPr lang="zh-CN" altLang="en-US"/>
        </a:p>
      </dgm:t>
    </dgm:pt>
  </dgm:ptLst>
  <dgm:cxnLst>
    <dgm:cxn modelId="{CFF3D5A6-472F-4847-91D6-952AC24BB78F}" type="presOf" srcId="{866BAD27-71BB-4BC1-A944-38651A30DDB4}" destId="{B5B1333B-26A9-4388-BABC-4B54817C7F8C}" srcOrd="0" destOrd="0" presId="urn:microsoft.com/office/officeart/2005/8/layout/vProcess5"/>
    <dgm:cxn modelId="{37EBC3ED-14FA-4E39-A8C0-6E4C8560150D}" type="presOf" srcId="{727FE689-D2E3-4910-9BE4-916C756E59FC}" destId="{B4425E79-713E-45F3-8EA6-08789C4C60C9}" srcOrd="1" destOrd="0" presId="urn:microsoft.com/office/officeart/2005/8/layout/vProcess5"/>
    <dgm:cxn modelId="{7181BFD6-7504-45C4-BF0F-9D66B2AD58A2}" type="presOf" srcId="{A3A584D9-4DE9-45C1-BA3A-4B9AF57C791D}" destId="{3B159FC0-A3ED-459C-BAD6-E20EBA136034}" srcOrd="0" destOrd="0" presId="urn:microsoft.com/office/officeart/2005/8/layout/vProcess5"/>
    <dgm:cxn modelId="{C88C5CF0-1E8F-4751-BC4D-A78BDAB85949}" type="presOf" srcId="{19E33513-261C-4454-8290-07077E559CB2}" destId="{36365387-774D-4556-A281-3ADA0188CC7D}" srcOrd="0" destOrd="0" presId="urn:microsoft.com/office/officeart/2005/8/layout/vProcess5"/>
    <dgm:cxn modelId="{A772D23B-56E9-499A-A9E9-860622D1AF50}" type="presOf" srcId="{0AF131EE-D1A5-4DD2-B1BA-8FDD39BF5296}" destId="{DBBBBBC5-7759-4699-B935-5E7E2B13F485}" srcOrd="1" destOrd="0" presId="urn:microsoft.com/office/officeart/2005/8/layout/vProcess5"/>
    <dgm:cxn modelId="{B7DD7D99-C5E7-4BC8-80AA-CC5D169246D9}" type="presOf" srcId="{866BAD27-71BB-4BC1-A944-38651A30DDB4}" destId="{E0E3D080-6127-4ACA-B5FA-FC6EFB8E6649}" srcOrd="1" destOrd="0" presId="urn:microsoft.com/office/officeart/2005/8/layout/vProcess5"/>
    <dgm:cxn modelId="{2CCAC856-2DBD-4213-BECF-5BA63C315207}" srcId="{0272B6AE-DA87-4834-A9B7-5B65F6435F77}" destId="{727FE689-D2E3-4910-9BE4-916C756E59FC}" srcOrd="1" destOrd="0" parTransId="{06BDDC85-3DCE-47D3-8A7F-A5C5F03CD08E}" sibTransId="{12E1A631-268C-4BCD-974F-D0F1258277FC}"/>
    <dgm:cxn modelId="{55009B43-2F49-4003-A073-219F4AF0B5D2}" type="presOf" srcId="{12E1A631-268C-4BCD-974F-D0F1258277FC}" destId="{60CD1A72-F3FE-4B41-A87C-948388AA3223}" srcOrd="0" destOrd="0" presId="urn:microsoft.com/office/officeart/2005/8/layout/vProcess5"/>
    <dgm:cxn modelId="{DE7A6D1B-AC5A-43BE-BC28-4DBB85566AB5}" type="presOf" srcId="{0AF131EE-D1A5-4DD2-B1BA-8FDD39BF5296}" destId="{B7BAF153-BC17-4692-B35A-DE6F3F35FFE9}" srcOrd="0" destOrd="0" presId="urn:microsoft.com/office/officeart/2005/8/layout/vProcess5"/>
    <dgm:cxn modelId="{FC8F5B3D-FFC3-4F7A-A16D-E2791B2B8A62}" type="presOf" srcId="{0272B6AE-DA87-4834-A9B7-5B65F6435F77}" destId="{9A758C40-BD46-4F77-9BE5-B0445215BAB6}" srcOrd="0" destOrd="0" presId="urn:microsoft.com/office/officeart/2005/8/layout/vProcess5"/>
    <dgm:cxn modelId="{B1DBBFB4-C2A8-485E-9F2A-01B89B23B657}" type="presOf" srcId="{727FE689-D2E3-4910-9BE4-916C756E59FC}" destId="{03398F25-60DB-40C6-9835-2D59E33B4854}" srcOrd="0" destOrd="0" presId="urn:microsoft.com/office/officeart/2005/8/layout/vProcess5"/>
    <dgm:cxn modelId="{40B137CE-E85D-4626-B413-BB3BEB51FD8C}" type="presOf" srcId="{19E33513-261C-4454-8290-07077E559CB2}" destId="{5BCDEBC8-0B52-4C60-8F54-9DD1E54F012F}" srcOrd="1" destOrd="0" presId="urn:microsoft.com/office/officeart/2005/8/layout/vProcess5"/>
    <dgm:cxn modelId="{15D32072-B267-4F78-9097-1464991676F8}" srcId="{0272B6AE-DA87-4834-A9B7-5B65F6435F77}" destId="{19E33513-261C-4454-8290-07077E559CB2}" srcOrd="2" destOrd="0" parTransId="{96E1BF72-2031-471E-BB0B-3526BA6214DD}" sibTransId="{A3A584D9-4DE9-45C1-BA3A-4B9AF57C791D}"/>
    <dgm:cxn modelId="{DA24657A-996A-43DB-8F5E-9566E291F12D}" srcId="{0272B6AE-DA87-4834-A9B7-5B65F6435F77}" destId="{0AF131EE-D1A5-4DD2-B1BA-8FDD39BF5296}" srcOrd="0" destOrd="0" parTransId="{1659549A-5F08-4784-BC81-21FFB910F85E}" sibTransId="{970BC9E6-8B98-4FA2-A3E3-18F04EF3534F}"/>
    <dgm:cxn modelId="{F52AB0D0-37B2-4355-853D-D0201A45D8D9}" srcId="{0272B6AE-DA87-4834-A9B7-5B65F6435F77}" destId="{866BAD27-71BB-4BC1-A944-38651A30DDB4}" srcOrd="3" destOrd="0" parTransId="{8080C431-7588-4346-8515-6AC7A63D9377}" sibTransId="{6CF1B14D-1CE9-47B3-B288-2C5A2336155B}"/>
    <dgm:cxn modelId="{D621B760-59A7-46FF-8EE1-6E6C4552F403}" type="presOf" srcId="{970BC9E6-8B98-4FA2-A3E3-18F04EF3534F}" destId="{36ED6A1E-6A57-4265-8A3B-AAAC3DFE4CBA}" srcOrd="0" destOrd="0" presId="urn:microsoft.com/office/officeart/2005/8/layout/vProcess5"/>
    <dgm:cxn modelId="{5706F590-421C-4231-B239-DDCBABEB3843}" type="presParOf" srcId="{9A758C40-BD46-4F77-9BE5-B0445215BAB6}" destId="{FD7E1FC0-EFD9-4A41-94E5-CC444507F61B}" srcOrd="0" destOrd="0" presId="urn:microsoft.com/office/officeart/2005/8/layout/vProcess5"/>
    <dgm:cxn modelId="{36EE1C93-4B50-4CCC-A063-B21AD6299598}" type="presParOf" srcId="{9A758C40-BD46-4F77-9BE5-B0445215BAB6}" destId="{B7BAF153-BC17-4692-B35A-DE6F3F35FFE9}" srcOrd="1" destOrd="0" presId="urn:microsoft.com/office/officeart/2005/8/layout/vProcess5"/>
    <dgm:cxn modelId="{BF96982B-01BE-4374-9DE8-C1DACC24555F}" type="presParOf" srcId="{9A758C40-BD46-4F77-9BE5-B0445215BAB6}" destId="{03398F25-60DB-40C6-9835-2D59E33B4854}" srcOrd="2" destOrd="0" presId="urn:microsoft.com/office/officeart/2005/8/layout/vProcess5"/>
    <dgm:cxn modelId="{4148BBF1-F576-4A48-B229-E3C4203BF05B}" type="presParOf" srcId="{9A758C40-BD46-4F77-9BE5-B0445215BAB6}" destId="{36365387-774D-4556-A281-3ADA0188CC7D}" srcOrd="3" destOrd="0" presId="urn:microsoft.com/office/officeart/2005/8/layout/vProcess5"/>
    <dgm:cxn modelId="{E233C1DE-151D-4A7E-A030-456DEAD8E411}" type="presParOf" srcId="{9A758C40-BD46-4F77-9BE5-B0445215BAB6}" destId="{B5B1333B-26A9-4388-BABC-4B54817C7F8C}" srcOrd="4" destOrd="0" presId="urn:microsoft.com/office/officeart/2005/8/layout/vProcess5"/>
    <dgm:cxn modelId="{4A6A9272-7ED4-472C-B860-DF0060330C85}" type="presParOf" srcId="{9A758C40-BD46-4F77-9BE5-B0445215BAB6}" destId="{36ED6A1E-6A57-4265-8A3B-AAAC3DFE4CBA}" srcOrd="5" destOrd="0" presId="urn:microsoft.com/office/officeart/2005/8/layout/vProcess5"/>
    <dgm:cxn modelId="{4D05DAF9-5D49-4D74-92DB-2D49E66636B9}" type="presParOf" srcId="{9A758C40-BD46-4F77-9BE5-B0445215BAB6}" destId="{60CD1A72-F3FE-4B41-A87C-948388AA3223}" srcOrd="6" destOrd="0" presId="urn:microsoft.com/office/officeart/2005/8/layout/vProcess5"/>
    <dgm:cxn modelId="{148E3B50-F667-493C-AE84-A602EC581812}" type="presParOf" srcId="{9A758C40-BD46-4F77-9BE5-B0445215BAB6}" destId="{3B159FC0-A3ED-459C-BAD6-E20EBA136034}" srcOrd="7" destOrd="0" presId="urn:microsoft.com/office/officeart/2005/8/layout/vProcess5"/>
    <dgm:cxn modelId="{B5DDB93F-FF71-4F7E-B2E4-1E563666EA37}" type="presParOf" srcId="{9A758C40-BD46-4F77-9BE5-B0445215BAB6}" destId="{DBBBBBC5-7759-4699-B935-5E7E2B13F485}" srcOrd="8" destOrd="0" presId="urn:microsoft.com/office/officeart/2005/8/layout/vProcess5"/>
    <dgm:cxn modelId="{8882A0D5-0ED6-46C3-82F0-D18442B29909}" type="presParOf" srcId="{9A758C40-BD46-4F77-9BE5-B0445215BAB6}" destId="{B4425E79-713E-45F3-8EA6-08789C4C60C9}" srcOrd="9" destOrd="0" presId="urn:microsoft.com/office/officeart/2005/8/layout/vProcess5"/>
    <dgm:cxn modelId="{FBA52772-92B0-4E01-9AEC-0137F5C22394}" type="presParOf" srcId="{9A758C40-BD46-4F77-9BE5-B0445215BAB6}" destId="{5BCDEBC8-0B52-4C60-8F54-9DD1E54F012F}" srcOrd="10" destOrd="0" presId="urn:microsoft.com/office/officeart/2005/8/layout/vProcess5"/>
    <dgm:cxn modelId="{B223A655-DD89-407B-BE5A-FCD2E3E828F2}" type="presParOf" srcId="{9A758C40-BD46-4F77-9BE5-B0445215BAB6}" destId="{E0E3D080-6127-4ACA-B5FA-FC6EFB8E6649}"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41FF35C-4550-47F4-9962-0C408E342220}"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CN" altLang="en-US"/>
        </a:p>
      </dgm:t>
    </dgm:pt>
    <dgm:pt modelId="{A0BEEC45-9E8A-48BC-A04E-0E351DCE09A9}">
      <dgm:prSet custT="1"/>
      <dgm:spPr/>
      <dgm:t>
        <a:bodyPr/>
        <a:lstStyle/>
        <a:p>
          <a:pPr algn="l" rtl="0"/>
          <a:r>
            <a:rPr lang="zh-CN" sz="2400" dirty="0" smtClean="0"/>
            <a:t>中国的木版年画有悠久的发展历史</a:t>
          </a:r>
          <a:r>
            <a:rPr lang="en-US" sz="2400" dirty="0" smtClean="0"/>
            <a:t>,</a:t>
          </a:r>
          <a:r>
            <a:rPr lang="zh-CN" sz="2400" dirty="0" smtClean="0"/>
            <a:t>在清朝达到了创作的高潮。</a:t>
          </a:r>
          <a:endParaRPr lang="en-US" altLang="zh-CN" sz="2400" dirty="0" smtClean="0"/>
        </a:p>
        <a:p>
          <a:pPr algn="l" rtl="0"/>
          <a:r>
            <a:rPr lang="zh-CN" sz="2400" dirty="0" smtClean="0"/>
            <a:t>以天津杨柳青、开封朱仙镇、山东潍县杨家掉</a:t>
          </a:r>
          <a:r>
            <a:rPr lang="en-US" sz="2400" dirty="0" smtClean="0"/>
            <a:t>(</a:t>
          </a:r>
          <a:r>
            <a:rPr lang="zh-CN" sz="2400" dirty="0" smtClean="0"/>
            <a:t>见图</a:t>
          </a:r>
          <a:r>
            <a:rPr lang="en-US" sz="2400" dirty="0" smtClean="0"/>
            <a:t>1-5)</a:t>
          </a:r>
          <a:r>
            <a:rPr lang="zh-CN" sz="2400" dirty="0" smtClean="0"/>
            <a:t>最为典型</a:t>
          </a:r>
          <a:r>
            <a:rPr lang="en-US" sz="2400" dirty="0" smtClean="0"/>
            <a:t>,</a:t>
          </a:r>
          <a:r>
            <a:rPr lang="zh-CN" sz="2400" dirty="0" smtClean="0"/>
            <a:t>其版式设计别具一格</a:t>
          </a:r>
          <a:r>
            <a:rPr lang="en-US" sz="2400" dirty="0" smtClean="0"/>
            <a:t>,</a:t>
          </a:r>
          <a:r>
            <a:rPr lang="zh-CN" sz="2400" dirty="0" smtClean="0"/>
            <a:t>极其富有民间审美艺术气息。</a:t>
          </a:r>
          <a:endParaRPr lang="zh-CN" sz="2400" dirty="0"/>
        </a:p>
      </dgm:t>
    </dgm:pt>
    <dgm:pt modelId="{F1647092-D40B-4294-9E1D-60CBDC90BA08}" type="parTrans" cxnId="{20C22113-F297-4547-B983-4D377A4242C9}">
      <dgm:prSet/>
      <dgm:spPr/>
      <dgm:t>
        <a:bodyPr/>
        <a:lstStyle/>
        <a:p>
          <a:endParaRPr lang="zh-CN" altLang="en-US"/>
        </a:p>
      </dgm:t>
    </dgm:pt>
    <dgm:pt modelId="{A6F260C4-0F0E-4B72-934E-C9E3A86061E4}" type="sibTrans" cxnId="{20C22113-F297-4547-B983-4D377A4242C9}">
      <dgm:prSet/>
      <dgm:spPr/>
      <dgm:t>
        <a:bodyPr/>
        <a:lstStyle/>
        <a:p>
          <a:endParaRPr lang="zh-CN" altLang="en-US"/>
        </a:p>
      </dgm:t>
    </dgm:pt>
    <dgm:pt modelId="{255337B7-F74E-45B0-9571-2946EF414DA3}" type="pres">
      <dgm:prSet presAssocID="{E41FF35C-4550-47F4-9962-0C408E342220}" presName="rootnode" presStyleCnt="0">
        <dgm:presLayoutVars>
          <dgm:chMax/>
          <dgm:chPref/>
          <dgm:dir/>
          <dgm:animLvl val="lvl"/>
        </dgm:presLayoutVars>
      </dgm:prSet>
      <dgm:spPr/>
      <dgm:t>
        <a:bodyPr/>
        <a:lstStyle/>
        <a:p>
          <a:endParaRPr lang="zh-CN" altLang="en-US"/>
        </a:p>
      </dgm:t>
    </dgm:pt>
    <dgm:pt modelId="{EC6C6A1C-5142-468D-A258-AA5CA6DBD508}" type="pres">
      <dgm:prSet presAssocID="{A0BEEC45-9E8A-48BC-A04E-0E351DCE09A9}" presName="composite" presStyleCnt="0"/>
      <dgm:spPr/>
    </dgm:pt>
    <dgm:pt modelId="{29805D14-E5A6-4342-A551-B357EED1A082}" type="pres">
      <dgm:prSet presAssocID="{A0BEEC45-9E8A-48BC-A04E-0E351DCE09A9}" presName="LShape" presStyleLbl="alignNode1" presStyleIdx="0" presStyleCnt="1" custScaleX="152442" custLinFactNeighborX="-7989" custLinFactNeighborY="2160"/>
      <dgm:spPr/>
    </dgm:pt>
    <dgm:pt modelId="{686523D4-FD43-491F-B2CE-1BE5D0C1E31E}" type="pres">
      <dgm:prSet presAssocID="{A0BEEC45-9E8A-48BC-A04E-0E351DCE09A9}" presName="ParentText" presStyleLbl="revTx" presStyleIdx="0" presStyleCnt="1" custScaleX="163792" custScaleY="83919" custLinFactNeighborX="20926" custLinFactNeighborY="8338">
        <dgm:presLayoutVars>
          <dgm:chMax val="0"/>
          <dgm:chPref val="0"/>
          <dgm:bulletEnabled val="1"/>
        </dgm:presLayoutVars>
      </dgm:prSet>
      <dgm:spPr/>
      <dgm:t>
        <a:bodyPr/>
        <a:lstStyle/>
        <a:p>
          <a:endParaRPr lang="zh-CN" altLang="en-US"/>
        </a:p>
      </dgm:t>
    </dgm:pt>
  </dgm:ptLst>
  <dgm:cxnLst>
    <dgm:cxn modelId="{12E2A4F6-88EA-4ADE-AD50-17D6F9601841}" type="presOf" srcId="{E41FF35C-4550-47F4-9962-0C408E342220}" destId="{255337B7-F74E-45B0-9571-2946EF414DA3}" srcOrd="0" destOrd="0" presId="urn:microsoft.com/office/officeart/2009/3/layout/StepUpProcess"/>
    <dgm:cxn modelId="{8090DAE8-3F92-42C1-AB9F-00884A6022F1}" type="presOf" srcId="{A0BEEC45-9E8A-48BC-A04E-0E351DCE09A9}" destId="{686523D4-FD43-491F-B2CE-1BE5D0C1E31E}" srcOrd="0" destOrd="0" presId="urn:microsoft.com/office/officeart/2009/3/layout/StepUpProcess"/>
    <dgm:cxn modelId="{20C22113-F297-4547-B983-4D377A4242C9}" srcId="{E41FF35C-4550-47F4-9962-0C408E342220}" destId="{A0BEEC45-9E8A-48BC-A04E-0E351DCE09A9}" srcOrd="0" destOrd="0" parTransId="{F1647092-D40B-4294-9E1D-60CBDC90BA08}" sibTransId="{A6F260C4-0F0E-4B72-934E-C9E3A86061E4}"/>
    <dgm:cxn modelId="{90EA8AD5-2703-4949-8521-D071C7D73C7A}" type="presParOf" srcId="{255337B7-F74E-45B0-9571-2946EF414DA3}" destId="{EC6C6A1C-5142-468D-A258-AA5CA6DBD508}" srcOrd="0" destOrd="0" presId="urn:microsoft.com/office/officeart/2009/3/layout/StepUpProcess"/>
    <dgm:cxn modelId="{EBA5BEDA-06E6-4AB3-9C1A-A00FF8354DEF}" type="presParOf" srcId="{EC6C6A1C-5142-468D-A258-AA5CA6DBD508}" destId="{29805D14-E5A6-4342-A551-B357EED1A082}" srcOrd="0" destOrd="0" presId="urn:microsoft.com/office/officeart/2009/3/layout/StepUpProcess"/>
    <dgm:cxn modelId="{89B9D70A-2145-4A76-80F8-94E22EBAA5D1}" type="presParOf" srcId="{EC6C6A1C-5142-468D-A258-AA5CA6DBD508}" destId="{686523D4-FD43-491F-B2CE-1BE5D0C1E31E}"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E9C0CB3-E8A3-47F6-92B8-20C79E90C9C4}" type="doc">
      <dgm:prSet loTypeId="urn:microsoft.com/office/officeart/2008/layout/VerticalAccentList" loCatId="list" qsTypeId="urn:microsoft.com/office/officeart/2005/8/quickstyle/simple1" qsCatId="simple" csTypeId="urn:microsoft.com/office/officeart/2005/8/colors/colorful1" csCatId="colorful" phldr="1"/>
      <dgm:spPr/>
      <dgm:t>
        <a:bodyPr/>
        <a:lstStyle/>
        <a:p>
          <a:endParaRPr lang="zh-CN" altLang="en-US"/>
        </a:p>
      </dgm:t>
    </dgm:pt>
    <dgm:pt modelId="{7F070325-8495-4771-83F6-35FEB229DD99}">
      <dgm:prSet custT="1"/>
      <dgm:spPr/>
      <dgm:t>
        <a:bodyPr/>
        <a:lstStyle/>
        <a:p>
          <a:pPr rtl="0"/>
          <a:r>
            <a:rPr lang="zh-CN" sz="2200" dirty="0" smtClean="0"/>
            <a:t>第一</a:t>
          </a:r>
          <a:r>
            <a:rPr lang="en-US" sz="2200" dirty="0" smtClean="0"/>
            <a:t>,</a:t>
          </a:r>
          <a:r>
            <a:rPr lang="zh-CN" sz="2200" dirty="0" smtClean="0"/>
            <a:t>在图文编排上</a:t>
          </a:r>
          <a:r>
            <a:rPr lang="en-US" sz="2200" dirty="0" smtClean="0"/>
            <a:t>,</a:t>
          </a:r>
          <a:r>
            <a:rPr lang="zh-CN" sz="2200" dirty="0" smtClean="0"/>
            <a:t>文字与插图编排的自然巧妙</a:t>
          </a:r>
          <a:r>
            <a:rPr lang="en-US" sz="2200" dirty="0" smtClean="0"/>
            <a:t>,</a:t>
          </a:r>
          <a:r>
            <a:rPr lang="zh-CN" sz="2200" dirty="0" smtClean="0"/>
            <a:t>插图的排列和文字的组合错落有致</a:t>
          </a:r>
          <a:r>
            <a:rPr lang="en-US" sz="2200" dirty="0" smtClean="0"/>
            <a:t>,</a:t>
          </a:r>
          <a:r>
            <a:rPr lang="zh-CN" sz="2200" dirty="0" smtClean="0"/>
            <a:t>使整部书在整体上浑然一体</a:t>
          </a:r>
          <a:r>
            <a:rPr lang="en-US" sz="2200" dirty="0" smtClean="0"/>
            <a:t>;</a:t>
          </a:r>
          <a:endParaRPr lang="zh-CN" sz="2200" dirty="0"/>
        </a:p>
      </dgm:t>
    </dgm:pt>
    <dgm:pt modelId="{3728A723-6FD7-4EA8-B3EB-0387E07ED171}" type="parTrans" cxnId="{A8DF568A-1A5D-4958-8EB9-0FCC05A7CC75}">
      <dgm:prSet/>
      <dgm:spPr/>
      <dgm:t>
        <a:bodyPr/>
        <a:lstStyle/>
        <a:p>
          <a:endParaRPr lang="zh-CN" altLang="en-US"/>
        </a:p>
      </dgm:t>
    </dgm:pt>
    <dgm:pt modelId="{A2BDA49C-0A64-4A8C-B19D-EDEC8552F783}" type="sibTrans" cxnId="{A8DF568A-1A5D-4958-8EB9-0FCC05A7CC75}">
      <dgm:prSet/>
      <dgm:spPr/>
      <dgm:t>
        <a:bodyPr/>
        <a:lstStyle/>
        <a:p>
          <a:endParaRPr lang="zh-CN" altLang="en-US"/>
        </a:p>
      </dgm:t>
    </dgm:pt>
    <dgm:pt modelId="{367468B7-6A5B-4DE9-B01F-700E06E6FFD0}">
      <dgm:prSet custT="1"/>
      <dgm:spPr/>
      <dgm:t>
        <a:bodyPr/>
        <a:lstStyle/>
        <a:p>
          <a:pPr rtl="0"/>
          <a:r>
            <a:rPr lang="zh-CN" sz="2200" dirty="0" smtClean="0"/>
            <a:t>第二</a:t>
          </a:r>
          <a:r>
            <a:rPr lang="en-US" sz="2200" dirty="0" smtClean="0"/>
            <a:t>,</a:t>
          </a:r>
          <a:r>
            <a:rPr lang="zh-CN" sz="2200" dirty="0" smtClean="0"/>
            <a:t>在主要关键的文字上</a:t>
          </a:r>
          <a:r>
            <a:rPr lang="en-US" sz="2200" dirty="0" smtClean="0"/>
            <a:t>,</a:t>
          </a:r>
          <a:r>
            <a:rPr lang="zh-CN" sz="2200" dirty="0" smtClean="0"/>
            <a:t>考虑并经过了细心的装饰与设计并突出主题内容</a:t>
          </a:r>
          <a:r>
            <a:rPr lang="en-US" sz="2200" dirty="0" smtClean="0"/>
            <a:t>,</a:t>
          </a:r>
          <a:r>
            <a:rPr lang="zh-CN" sz="2200" dirty="0" smtClean="0"/>
            <a:t>大量的运用装饰字体</a:t>
          </a:r>
          <a:r>
            <a:rPr lang="en-US" sz="2200" dirty="0" smtClean="0"/>
            <a:t>,</a:t>
          </a:r>
          <a:r>
            <a:rPr lang="zh-CN" sz="2200" dirty="0" smtClean="0"/>
            <a:t>增添了整部书的艺术价值。</a:t>
          </a:r>
          <a:endParaRPr lang="zh-CN" sz="2200" dirty="0"/>
        </a:p>
      </dgm:t>
    </dgm:pt>
    <dgm:pt modelId="{9F41643E-F8E7-483E-BC0C-B1C921D93046}" type="parTrans" cxnId="{1ADF137B-4A0F-48BE-A25F-B7E9606B98D6}">
      <dgm:prSet/>
      <dgm:spPr/>
      <dgm:t>
        <a:bodyPr/>
        <a:lstStyle/>
        <a:p>
          <a:endParaRPr lang="zh-CN" altLang="en-US"/>
        </a:p>
      </dgm:t>
    </dgm:pt>
    <dgm:pt modelId="{0A3295EF-BC8C-4863-8298-A607E8BB6E69}" type="sibTrans" cxnId="{1ADF137B-4A0F-48BE-A25F-B7E9606B98D6}">
      <dgm:prSet/>
      <dgm:spPr/>
      <dgm:t>
        <a:bodyPr/>
        <a:lstStyle/>
        <a:p>
          <a:endParaRPr lang="zh-CN" altLang="en-US"/>
        </a:p>
      </dgm:t>
    </dgm:pt>
    <dgm:pt modelId="{A78E2685-70D6-421A-95B1-0DC2E64E3045}">
      <dgm:prSet custT="1"/>
      <dgm:spPr/>
      <dgm:t>
        <a:bodyPr/>
        <a:lstStyle/>
        <a:p>
          <a:pPr rtl="0"/>
          <a:r>
            <a:rPr lang="zh-CN" sz="2200" dirty="0" smtClean="0"/>
            <a:t>第三</a:t>
          </a:r>
          <a:r>
            <a:rPr lang="en-US" sz="2200" dirty="0" smtClean="0"/>
            <a:t>,</a:t>
          </a:r>
          <a:r>
            <a:rPr lang="zh-CN" sz="2200" dirty="0" smtClean="0"/>
            <a:t>在整个版式上</a:t>
          </a:r>
          <a:r>
            <a:rPr lang="en-US" sz="2200" dirty="0" smtClean="0"/>
            <a:t>,</a:t>
          </a:r>
          <a:r>
            <a:rPr lang="zh-CN" sz="2200" dirty="0" smtClean="0"/>
            <a:t>使用了珠宝、钻石、金银等物质材料。</a:t>
          </a:r>
          <a:endParaRPr lang="zh-CN" sz="2200" dirty="0"/>
        </a:p>
      </dgm:t>
    </dgm:pt>
    <dgm:pt modelId="{7CE837EC-41F9-43B6-A9A5-C8AAF87DAE73}" type="parTrans" cxnId="{095A53DA-AD33-490C-A6CC-92584FDA9C7F}">
      <dgm:prSet/>
      <dgm:spPr/>
      <dgm:t>
        <a:bodyPr/>
        <a:lstStyle/>
        <a:p>
          <a:endParaRPr lang="zh-CN" altLang="en-US"/>
        </a:p>
      </dgm:t>
    </dgm:pt>
    <dgm:pt modelId="{C1D841F4-FB8E-4A21-98F1-C65544440ACE}" type="sibTrans" cxnId="{095A53DA-AD33-490C-A6CC-92584FDA9C7F}">
      <dgm:prSet/>
      <dgm:spPr/>
      <dgm:t>
        <a:bodyPr/>
        <a:lstStyle/>
        <a:p>
          <a:endParaRPr lang="zh-CN" altLang="en-US"/>
        </a:p>
      </dgm:t>
    </dgm:pt>
    <dgm:pt modelId="{9F5E9120-1C27-44A8-ACC5-05BF5DB91450}" type="pres">
      <dgm:prSet presAssocID="{6E9C0CB3-E8A3-47F6-92B8-20C79E90C9C4}" presName="Name0" presStyleCnt="0">
        <dgm:presLayoutVars>
          <dgm:chMax/>
          <dgm:chPref/>
          <dgm:dir/>
        </dgm:presLayoutVars>
      </dgm:prSet>
      <dgm:spPr/>
      <dgm:t>
        <a:bodyPr/>
        <a:lstStyle/>
        <a:p>
          <a:endParaRPr lang="zh-CN" altLang="en-US"/>
        </a:p>
      </dgm:t>
    </dgm:pt>
    <dgm:pt modelId="{484BED31-E91C-4233-9346-68AD6CEF148F}" type="pres">
      <dgm:prSet presAssocID="{7F070325-8495-4771-83F6-35FEB229DD99}" presName="parenttextcomposite" presStyleCnt="0"/>
      <dgm:spPr/>
    </dgm:pt>
    <dgm:pt modelId="{C2EADDDC-372F-4AE2-A737-C9DDF9F19AE9}" type="pres">
      <dgm:prSet presAssocID="{7F070325-8495-4771-83F6-35FEB229DD99}" presName="parenttext" presStyleLbl="revTx" presStyleIdx="0" presStyleCnt="3" custScaleY="158350" custLinFactNeighborX="-1251" custLinFactNeighborY="-51485">
        <dgm:presLayoutVars>
          <dgm:chMax/>
          <dgm:chPref val="2"/>
          <dgm:bulletEnabled val="1"/>
        </dgm:presLayoutVars>
      </dgm:prSet>
      <dgm:spPr/>
      <dgm:t>
        <a:bodyPr/>
        <a:lstStyle/>
        <a:p>
          <a:endParaRPr lang="zh-CN" altLang="en-US"/>
        </a:p>
      </dgm:t>
    </dgm:pt>
    <dgm:pt modelId="{92550554-A6AD-4CE3-AA39-CB19F86D86E0}" type="pres">
      <dgm:prSet presAssocID="{7F070325-8495-4771-83F6-35FEB229DD99}" presName="parallelogramComposite" presStyleCnt="0"/>
      <dgm:spPr/>
    </dgm:pt>
    <dgm:pt modelId="{4070853A-99ED-4534-B529-A35F4B472A96}" type="pres">
      <dgm:prSet presAssocID="{7F070325-8495-4771-83F6-35FEB229DD99}" presName="parallelogram1" presStyleLbl="alignNode1" presStyleIdx="0" presStyleCnt="21" custLinFactY="-67585" custLinFactNeighborX="3001" custLinFactNeighborY="-100000"/>
      <dgm:spPr/>
    </dgm:pt>
    <dgm:pt modelId="{7AA818CA-E3F0-42B2-A598-081FC0273A26}" type="pres">
      <dgm:prSet presAssocID="{7F070325-8495-4771-83F6-35FEB229DD99}" presName="parallelogram2" presStyleLbl="alignNode1" presStyleIdx="1" presStyleCnt="21" custLinFactY="-38475" custLinFactNeighborY="-100000"/>
      <dgm:spPr/>
    </dgm:pt>
    <dgm:pt modelId="{CEEEC068-CE41-482E-B0D0-F1ECE177CE78}" type="pres">
      <dgm:prSet presAssocID="{7F070325-8495-4771-83F6-35FEB229DD99}" presName="parallelogram3" presStyleLbl="alignNode1" presStyleIdx="2" presStyleCnt="21" custLinFactY="-38475" custLinFactNeighborY="-100000"/>
      <dgm:spPr/>
    </dgm:pt>
    <dgm:pt modelId="{F78DF791-2F92-4F9B-A89C-549D27E20C77}" type="pres">
      <dgm:prSet presAssocID="{7F070325-8495-4771-83F6-35FEB229DD99}" presName="parallelogram4" presStyleLbl="alignNode1" presStyleIdx="3" presStyleCnt="21" custLinFactY="-38475" custLinFactNeighborY="-100000"/>
      <dgm:spPr/>
    </dgm:pt>
    <dgm:pt modelId="{0F24B34D-69B8-4BB3-BD7E-E54B2AD4F496}" type="pres">
      <dgm:prSet presAssocID="{7F070325-8495-4771-83F6-35FEB229DD99}" presName="parallelogram5" presStyleLbl="alignNode1" presStyleIdx="4" presStyleCnt="21" custLinFactY="-38475" custLinFactNeighborY="-100000"/>
      <dgm:spPr/>
    </dgm:pt>
    <dgm:pt modelId="{D6D5662F-F0EE-4E99-98A1-BCA88810026D}" type="pres">
      <dgm:prSet presAssocID="{7F070325-8495-4771-83F6-35FEB229DD99}" presName="parallelogram6" presStyleLbl="alignNode1" presStyleIdx="5" presStyleCnt="21" custLinFactY="-38475" custLinFactNeighborY="-100000"/>
      <dgm:spPr/>
    </dgm:pt>
    <dgm:pt modelId="{A9BE49F9-8657-446C-9EDE-B1869EA34155}" type="pres">
      <dgm:prSet presAssocID="{7F070325-8495-4771-83F6-35FEB229DD99}" presName="parallelogram7" presStyleLbl="alignNode1" presStyleIdx="6" presStyleCnt="21" custLinFactY="-38475" custLinFactNeighborX="-1045" custLinFactNeighborY="-100000"/>
      <dgm:spPr/>
    </dgm:pt>
    <dgm:pt modelId="{2D18E57A-8CC6-4326-ACD8-EC84C5B1D651}" type="pres">
      <dgm:prSet presAssocID="{A2BDA49C-0A64-4A8C-B19D-EDEC8552F783}" presName="sibTrans" presStyleCnt="0"/>
      <dgm:spPr/>
    </dgm:pt>
    <dgm:pt modelId="{4C67DE24-9F04-4E98-8F4D-1F07AF21253D}" type="pres">
      <dgm:prSet presAssocID="{367468B7-6A5B-4DE9-B01F-700E06E6FFD0}" presName="parenttextcomposite" presStyleCnt="0"/>
      <dgm:spPr/>
    </dgm:pt>
    <dgm:pt modelId="{B317E128-40B0-4061-A5C5-41E8F203525D}" type="pres">
      <dgm:prSet presAssocID="{367468B7-6A5B-4DE9-B01F-700E06E6FFD0}" presName="parenttext" presStyleLbl="revTx" presStyleIdx="1" presStyleCnt="3" custScaleX="104391" custScaleY="158350" custLinFactNeighborX="-1376" custLinFactNeighborY="-14948">
        <dgm:presLayoutVars>
          <dgm:chMax/>
          <dgm:chPref val="2"/>
          <dgm:bulletEnabled val="1"/>
        </dgm:presLayoutVars>
      </dgm:prSet>
      <dgm:spPr/>
      <dgm:t>
        <a:bodyPr/>
        <a:lstStyle/>
        <a:p>
          <a:endParaRPr lang="zh-CN" altLang="en-US"/>
        </a:p>
      </dgm:t>
    </dgm:pt>
    <dgm:pt modelId="{650B49DB-BCF4-4741-923E-4CC269F71429}" type="pres">
      <dgm:prSet presAssocID="{367468B7-6A5B-4DE9-B01F-700E06E6FFD0}" presName="parallelogramComposite" presStyleCnt="0"/>
      <dgm:spPr/>
    </dgm:pt>
    <dgm:pt modelId="{8E3030A2-50FC-4F3C-9CFD-AF63D62A7CBE}" type="pres">
      <dgm:prSet presAssocID="{367468B7-6A5B-4DE9-B01F-700E06E6FFD0}" presName="parallelogram1" presStyleLbl="alignNode1" presStyleIdx="7" presStyleCnt="21"/>
      <dgm:spPr/>
    </dgm:pt>
    <dgm:pt modelId="{E9EF596D-761E-46AA-93D8-ED114773F55E}" type="pres">
      <dgm:prSet presAssocID="{367468B7-6A5B-4DE9-B01F-700E06E6FFD0}" presName="parallelogram2" presStyleLbl="alignNode1" presStyleIdx="8" presStyleCnt="21"/>
      <dgm:spPr/>
    </dgm:pt>
    <dgm:pt modelId="{925F6D48-03A1-4C9D-A299-8304803A2635}" type="pres">
      <dgm:prSet presAssocID="{367468B7-6A5B-4DE9-B01F-700E06E6FFD0}" presName="parallelogram3" presStyleLbl="alignNode1" presStyleIdx="9" presStyleCnt="21"/>
      <dgm:spPr/>
    </dgm:pt>
    <dgm:pt modelId="{9077C658-3AFA-49C2-A3CE-347C685C45A4}" type="pres">
      <dgm:prSet presAssocID="{367468B7-6A5B-4DE9-B01F-700E06E6FFD0}" presName="parallelogram4" presStyleLbl="alignNode1" presStyleIdx="10" presStyleCnt="21"/>
      <dgm:spPr/>
    </dgm:pt>
    <dgm:pt modelId="{8B29C22E-0B72-4AE8-8D92-1517FBB2F124}" type="pres">
      <dgm:prSet presAssocID="{367468B7-6A5B-4DE9-B01F-700E06E6FFD0}" presName="parallelogram5" presStyleLbl="alignNode1" presStyleIdx="11" presStyleCnt="21"/>
      <dgm:spPr/>
    </dgm:pt>
    <dgm:pt modelId="{6FD2F9B9-6453-4F04-8D1B-3C7621FD26E4}" type="pres">
      <dgm:prSet presAssocID="{367468B7-6A5B-4DE9-B01F-700E06E6FFD0}" presName="parallelogram6" presStyleLbl="alignNode1" presStyleIdx="12" presStyleCnt="21"/>
      <dgm:spPr/>
    </dgm:pt>
    <dgm:pt modelId="{577BF19C-A386-46D8-843D-9D340C156C06}" type="pres">
      <dgm:prSet presAssocID="{367468B7-6A5B-4DE9-B01F-700E06E6FFD0}" presName="parallelogram7" presStyleLbl="alignNode1" presStyleIdx="13" presStyleCnt="21"/>
      <dgm:spPr/>
    </dgm:pt>
    <dgm:pt modelId="{BF3631C5-295A-4C34-BDC5-F8B19150D4FE}" type="pres">
      <dgm:prSet presAssocID="{0A3295EF-BC8C-4863-8298-A607E8BB6E69}" presName="sibTrans" presStyleCnt="0"/>
      <dgm:spPr/>
    </dgm:pt>
    <dgm:pt modelId="{13D5D559-9681-401E-A4AA-555B9352C75E}" type="pres">
      <dgm:prSet presAssocID="{A78E2685-70D6-421A-95B1-0DC2E64E3045}" presName="parenttextcomposite" presStyleCnt="0"/>
      <dgm:spPr/>
    </dgm:pt>
    <dgm:pt modelId="{52695F70-06EC-4873-B0D3-2ABD567EAB45}" type="pres">
      <dgm:prSet presAssocID="{A78E2685-70D6-421A-95B1-0DC2E64E3045}" presName="parenttext" presStyleLbl="revTx" presStyleIdx="2" presStyleCnt="3" custScaleY="84590">
        <dgm:presLayoutVars>
          <dgm:chMax/>
          <dgm:chPref val="2"/>
          <dgm:bulletEnabled val="1"/>
        </dgm:presLayoutVars>
      </dgm:prSet>
      <dgm:spPr/>
      <dgm:t>
        <a:bodyPr/>
        <a:lstStyle/>
        <a:p>
          <a:endParaRPr lang="zh-CN" altLang="en-US"/>
        </a:p>
      </dgm:t>
    </dgm:pt>
    <dgm:pt modelId="{04630198-DD08-4FD8-B77E-F9784537E42F}" type="pres">
      <dgm:prSet presAssocID="{A78E2685-70D6-421A-95B1-0DC2E64E3045}" presName="parallelogramComposite" presStyleCnt="0"/>
      <dgm:spPr/>
    </dgm:pt>
    <dgm:pt modelId="{390FA9A1-3174-4AEC-AA6E-B0462E317072}" type="pres">
      <dgm:prSet presAssocID="{A78E2685-70D6-421A-95B1-0DC2E64E3045}" presName="parallelogram1" presStyleLbl="alignNode1" presStyleIdx="14" presStyleCnt="21"/>
      <dgm:spPr/>
    </dgm:pt>
    <dgm:pt modelId="{75DF145F-B4B2-4A68-9428-309A90FCBD05}" type="pres">
      <dgm:prSet presAssocID="{A78E2685-70D6-421A-95B1-0DC2E64E3045}" presName="parallelogram2" presStyleLbl="alignNode1" presStyleIdx="15" presStyleCnt="21"/>
      <dgm:spPr/>
    </dgm:pt>
    <dgm:pt modelId="{9BF56032-42C3-4106-9141-C326C5C9B84F}" type="pres">
      <dgm:prSet presAssocID="{A78E2685-70D6-421A-95B1-0DC2E64E3045}" presName="parallelogram3" presStyleLbl="alignNode1" presStyleIdx="16" presStyleCnt="21"/>
      <dgm:spPr/>
    </dgm:pt>
    <dgm:pt modelId="{DF57F9B6-D9F3-47F1-ADE6-21ABDAE937A2}" type="pres">
      <dgm:prSet presAssocID="{A78E2685-70D6-421A-95B1-0DC2E64E3045}" presName="parallelogram4" presStyleLbl="alignNode1" presStyleIdx="17" presStyleCnt="21"/>
      <dgm:spPr/>
    </dgm:pt>
    <dgm:pt modelId="{F56C9BCB-9926-480D-8517-BFF182B3318E}" type="pres">
      <dgm:prSet presAssocID="{A78E2685-70D6-421A-95B1-0DC2E64E3045}" presName="parallelogram5" presStyleLbl="alignNode1" presStyleIdx="18" presStyleCnt="21"/>
      <dgm:spPr/>
    </dgm:pt>
    <dgm:pt modelId="{2E6575F3-7BAF-4FDD-A8F7-2D5FBA6A199A}" type="pres">
      <dgm:prSet presAssocID="{A78E2685-70D6-421A-95B1-0DC2E64E3045}" presName="parallelogram6" presStyleLbl="alignNode1" presStyleIdx="19" presStyleCnt="21"/>
      <dgm:spPr/>
    </dgm:pt>
    <dgm:pt modelId="{295FFBE3-2E9D-46B1-9561-7CF8EF3F0C37}" type="pres">
      <dgm:prSet presAssocID="{A78E2685-70D6-421A-95B1-0DC2E64E3045}" presName="parallelogram7" presStyleLbl="alignNode1" presStyleIdx="20" presStyleCnt="21"/>
      <dgm:spPr/>
    </dgm:pt>
  </dgm:ptLst>
  <dgm:cxnLst>
    <dgm:cxn modelId="{45C319B3-131E-4BA1-BCE0-208D35B0BD05}" type="presOf" srcId="{6E9C0CB3-E8A3-47F6-92B8-20C79E90C9C4}" destId="{9F5E9120-1C27-44A8-ACC5-05BF5DB91450}" srcOrd="0" destOrd="0" presId="urn:microsoft.com/office/officeart/2008/layout/VerticalAccentList"/>
    <dgm:cxn modelId="{A8DF568A-1A5D-4958-8EB9-0FCC05A7CC75}" srcId="{6E9C0CB3-E8A3-47F6-92B8-20C79E90C9C4}" destId="{7F070325-8495-4771-83F6-35FEB229DD99}" srcOrd="0" destOrd="0" parTransId="{3728A723-6FD7-4EA8-B3EB-0387E07ED171}" sibTransId="{A2BDA49C-0A64-4A8C-B19D-EDEC8552F783}"/>
    <dgm:cxn modelId="{27A0736B-1999-499B-8639-88326A4BF259}" type="presOf" srcId="{7F070325-8495-4771-83F6-35FEB229DD99}" destId="{C2EADDDC-372F-4AE2-A737-C9DDF9F19AE9}" srcOrd="0" destOrd="0" presId="urn:microsoft.com/office/officeart/2008/layout/VerticalAccentList"/>
    <dgm:cxn modelId="{29D49821-6C25-4333-AB5A-985EC57EC2A4}" type="presOf" srcId="{367468B7-6A5B-4DE9-B01F-700E06E6FFD0}" destId="{B317E128-40B0-4061-A5C5-41E8F203525D}" srcOrd="0" destOrd="0" presId="urn:microsoft.com/office/officeart/2008/layout/VerticalAccentList"/>
    <dgm:cxn modelId="{84319EB3-E150-4340-8BCC-1CA86B569BCB}" type="presOf" srcId="{A78E2685-70D6-421A-95B1-0DC2E64E3045}" destId="{52695F70-06EC-4873-B0D3-2ABD567EAB45}" srcOrd="0" destOrd="0" presId="urn:microsoft.com/office/officeart/2008/layout/VerticalAccentList"/>
    <dgm:cxn modelId="{1ADF137B-4A0F-48BE-A25F-B7E9606B98D6}" srcId="{6E9C0CB3-E8A3-47F6-92B8-20C79E90C9C4}" destId="{367468B7-6A5B-4DE9-B01F-700E06E6FFD0}" srcOrd="1" destOrd="0" parTransId="{9F41643E-F8E7-483E-BC0C-B1C921D93046}" sibTransId="{0A3295EF-BC8C-4863-8298-A607E8BB6E69}"/>
    <dgm:cxn modelId="{095A53DA-AD33-490C-A6CC-92584FDA9C7F}" srcId="{6E9C0CB3-E8A3-47F6-92B8-20C79E90C9C4}" destId="{A78E2685-70D6-421A-95B1-0DC2E64E3045}" srcOrd="2" destOrd="0" parTransId="{7CE837EC-41F9-43B6-A9A5-C8AAF87DAE73}" sibTransId="{C1D841F4-FB8E-4A21-98F1-C65544440ACE}"/>
    <dgm:cxn modelId="{9D9647CB-E0BD-4076-B11B-E7BC37ABCACA}" type="presParOf" srcId="{9F5E9120-1C27-44A8-ACC5-05BF5DB91450}" destId="{484BED31-E91C-4233-9346-68AD6CEF148F}" srcOrd="0" destOrd="0" presId="urn:microsoft.com/office/officeart/2008/layout/VerticalAccentList"/>
    <dgm:cxn modelId="{CD2192F7-FC31-4B89-8FCD-BACF102D1579}" type="presParOf" srcId="{484BED31-E91C-4233-9346-68AD6CEF148F}" destId="{C2EADDDC-372F-4AE2-A737-C9DDF9F19AE9}" srcOrd="0" destOrd="0" presId="urn:microsoft.com/office/officeart/2008/layout/VerticalAccentList"/>
    <dgm:cxn modelId="{639B6BB8-5FF3-4E10-925B-3BEEE5715E5C}" type="presParOf" srcId="{9F5E9120-1C27-44A8-ACC5-05BF5DB91450}" destId="{92550554-A6AD-4CE3-AA39-CB19F86D86E0}" srcOrd="1" destOrd="0" presId="urn:microsoft.com/office/officeart/2008/layout/VerticalAccentList"/>
    <dgm:cxn modelId="{1BC0128C-D2B1-4D45-A432-051CB11C14FE}" type="presParOf" srcId="{92550554-A6AD-4CE3-AA39-CB19F86D86E0}" destId="{4070853A-99ED-4534-B529-A35F4B472A96}" srcOrd="0" destOrd="0" presId="urn:microsoft.com/office/officeart/2008/layout/VerticalAccentList"/>
    <dgm:cxn modelId="{9A0756E7-0554-473F-8BFB-29CEE0C41650}" type="presParOf" srcId="{92550554-A6AD-4CE3-AA39-CB19F86D86E0}" destId="{7AA818CA-E3F0-42B2-A598-081FC0273A26}" srcOrd="1" destOrd="0" presId="urn:microsoft.com/office/officeart/2008/layout/VerticalAccentList"/>
    <dgm:cxn modelId="{20462489-E549-4902-985C-F114D045B819}" type="presParOf" srcId="{92550554-A6AD-4CE3-AA39-CB19F86D86E0}" destId="{CEEEC068-CE41-482E-B0D0-F1ECE177CE78}" srcOrd="2" destOrd="0" presId="urn:microsoft.com/office/officeart/2008/layout/VerticalAccentList"/>
    <dgm:cxn modelId="{84C5B72C-3931-474B-B370-74F49A74738A}" type="presParOf" srcId="{92550554-A6AD-4CE3-AA39-CB19F86D86E0}" destId="{F78DF791-2F92-4F9B-A89C-549D27E20C77}" srcOrd="3" destOrd="0" presId="urn:microsoft.com/office/officeart/2008/layout/VerticalAccentList"/>
    <dgm:cxn modelId="{BDAB77AB-A761-47EE-8001-2013A765B3D4}" type="presParOf" srcId="{92550554-A6AD-4CE3-AA39-CB19F86D86E0}" destId="{0F24B34D-69B8-4BB3-BD7E-E54B2AD4F496}" srcOrd="4" destOrd="0" presId="urn:microsoft.com/office/officeart/2008/layout/VerticalAccentList"/>
    <dgm:cxn modelId="{29FCF2DC-BB5B-4E47-A9EC-F05D157692BB}" type="presParOf" srcId="{92550554-A6AD-4CE3-AA39-CB19F86D86E0}" destId="{D6D5662F-F0EE-4E99-98A1-BCA88810026D}" srcOrd="5" destOrd="0" presId="urn:microsoft.com/office/officeart/2008/layout/VerticalAccentList"/>
    <dgm:cxn modelId="{23545B65-DA34-4F7C-8205-F1CCFB8E3A89}" type="presParOf" srcId="{92550554-A6AD-4CE3-AA39-CB19F86D86E0}" destId="{A9BE49F9-8657-446C-9EDE-B1869EA34155}" srcOrd="6" destOrd="0" presId="urn:microsoft.com/office/officeart/2008/layout/VerticalAccentList"/>
    <dgm:cxn modelId="{5AAB177A-4C37-459A-B22F-11083AD1A398}" type="presParOf" srcId="{9F5E9120-1C27-44A8-ACC5-05BF5DB91450}" destId="{2D18E57A-8CC6-4326-ACD8-EC84C5B1D651}" srcOrd="2" destOrd="0" presId="urn:microsoft.com/office/officeart/2008/layout/VerticalAccentList"/>
    <dgm:cxn modelId="{E8BF64DB-4CBB-4A55-BE85-5F7430656DC0}" type="presParOf" srcId="{9F5E9120-1C27-44A8-ACC5-05BF5DB91450}" destId="{4C67DE24-9F04-4E98-8F4D-1F07AF21253D}" srcOrd="3" destOrd="0" presId="urn:microsoft.com/office/officeart/2008/layout/VerticalAccentList"/>
    <dgm:cxn modelId="{A6080DBF-7E17-4653-9DD1-C07007430150}" type="presParOf" srcId="{4C67DE24-9F04-4E98-8F4D-1F07AF21253D}" destId="{B317E128-40B0-4061-A5C5-41E8F203525D}" srcOrd="0" destOrd="0" presId="urn:microsoft.com/office/officeart/2008/layout/VerticalAccentList"/>
    <dgm:cxn modelId="{51CB433A-0292-44E6-9F1E-A85FDE21BC09}" type="presParOf" srcId="{9F5E9120-1C27-44A8-ACC5-05BF5DB91450}" destId="{650B49DB-BCF4-4741-923E-4CC269F71429}" srcOrd="4" destOrd="0" presId="urn:microsoft.com/office/officeart/2008/layout/VerticalAccentList"/>
    <dgm:cxn modelId="{58656DFD-AEF3-470D-A57A-83A522292C2B}" type="presParOf" srcId="{650B49DB-BCF4-4741-923E-4CC269F71429}" destId="{8E3030A2-50FC-4F3C-9CFD-AF63D62A7CBE}" srcOrd="0" destOrd="0" presId="urn:microsoft.com/office/officeart/2008/layout/VerticalAccentList"/>
    <dgm:cxn modelId="{D9365397-1CA7-4F89-B9D9-BEB64E24E432}" type="presParOf" srcId="{650B49DB-BCF4-4741-923E-4CC269F71429}" destId="{E9EF596D-761E-46AA-93D8-ED114773F55E}" srcOrd="1" destOrd="0" presId="urn:microsoft.com/office/officeart/2008/layout/VerticalAccentList"/>
    <dgm:cxn modelId="{6F586ABF-168D-4E1A-9AE1-7518A33FE557}" type="presParOf" srcId="{650B49DB-BCF4-4741-923E-4CC269F71429}" destId="{925F6D48-03A1-4C9D-A299-8304803A2635}" srcOrd="2" destOrd="0" presId="urn:microsoft.com/office/officeart/2008/layout/VerticalAccentList"/>
    <dgm:cxn modelId="{03BD0503-E502-410D-84A1-5DF006EDA00A}" type="presParOf" srcId="{650B49DB-BCF4-4741-923E-4CC269F71429}" destId="{9077C658-3AFA-49C2-A3CE-347C685C45A4}" srcOrd="3" destOrd="0" presId="urn:microsoft.com/office/officeart/2008/layout/VerticalAccentList"/>
    <dgm:cxn modelId="{A1C50B07-5CA4-4481-AE11-966C35DF6988}" type="presParOf" srcId="{650B49DB-BCF4-4741-923E-4CC269F71429}" destId="{8B29C22E-0B72-4AE8-8D92-1517FBB2F124}" srcOrd="4" destOrd="0" presId="urn:microsoft.com/office/officeart/2008/layout/VerticalAccentList"/>
    <dgm:cxn modelId="{F40B4B41-73F3-46F8-842C-E0C55535DA30}" type="presParOf" srcId="{650B49DB-BCF4-4741-923E-4CC269F71429}" destId="{6FD2F9B9-6453-4F04-8D1B-3C7621FD26E4}" srcOrd="5" destOrd="0" presId="urn:microsoft.com/office/officeart/2008/layout/VerticalAccentList"/>
    <dgm:cxn modelId="{F88B905A-CBCA-48DC-8C2E-F00861033856}" type="presParOf" srcId="{650B49DB-BCF4-4741-923E-4CC269F71429}" destId="{577BF19C-A386-46D8-843D-9D340C156C06}" srcOrd="6" destOrd="0" presId="urn:microsoft.com/office/officeart/2008/layout/VerticalAccentList"/>
    <dgm:cxn modelId="{288AF52F-3567-4C68-9ABF-F889B1AFC411}" type="presParOf" srcId="{9F5E9120-1C27-44A8-ACC5-05BF5DB91450}" destId="{BF3631C5-295A-4C34-BDC5-F8B19150D4FE}" srcOrd="5" destOrd="0" presId="urn:microsoft.com/office/officeart/2008/layout/VerticalAccentList"/>
    <dgm:cxn modelId="{DEDF1AD3-8BF5-414D-9FEA-CE2C37356508}" type="presParOf" srcId="{9F5E9120-1C27-44A8-ACC5-05BF5DB91450}" destId="{13D5D559-9681-401E-A4AA-555B9352C75E}" srcOrd="6" destOrd="0" presId="urn:microsoft.com/office/officeart/2008/layout/VerticalAccentList"/>
    <dgm:cxn modelId="{903FBB9C-1530-4D01-82B7-24CBDEF5C90D}" type="presParOf" srcId="{13D5D559-9681-401E-A4AA-555B9352C75E}" destId="{52695F70-06EC-4873-B0D3-2ABD567EAB45}" srcOrd="0" destOrd="0" presId="urn:microsoft.com/office/officeart/2008/layout/VerticalAccentList"/>
    <dgm:cxn modelId="{1B738CF5-D098-4C31-9D4D-A667B4F479C1}" type="presParOf" srcId="{9F5E9120-1C27-44A8-ACC5-05BF5DB91450}" destId="{04630198-DD08-4FD8-B77E-F9784537E42F}" srcOrd="7" destOrd="0" presId="urn:microsoft.com/office/officeart/2008/layout/VerticalAccentList"/>
    <dgm:cxn modelId="{DC4F3F2C-A906-44E2-916B-99C94CB1EE2A}" type="presParOf" srcId="{04630198-DD08-4FD8-B77E-F9784537E42F}" destId="{390FA9A1-3174-4AEC-AA6E-B0462E317072}" srcOrd="0" destOrd="0" presId="urn:microsoft.com/office/officeart/2008/layout/VerticalAccentList"/>
    <dgm:cxn modelId="{7FB38C70-21D4-4A07-A8CA-D7CD145A18B1}" type="presParOf" srcId="{04630198-DD08-4FD8-B77E-F9784537E42F}" destId="{75DF145F-B4B2-4A68-9428-309A90FCBD05}" srcOrd="1" destOrd="0" presId="urn:microsoft.com/office/officeart/2008/layout/VerticalAccentList"/>
    <dgm:cxn modelId="{7A5335B8-AAC3-4ADD-80B5-2E00570CF3B3}" type="presParOf" srcId="{04630198-DD08-4FD8-B77E-F9784537E42F}" destId="{9BF56032-42C3-4106-9141-C326C5C9B84F}" srcOrd="2" destOrd="0" presId="urn:microsoft.com/office/officeart/2008/layout/VerticalAccentList"/>
    <dgm:cxn modelId="{147F7E6D-0F6B-4F29-9A04-0AE412207BFA}" type="presParOf" srcId="{04630198-DD08-4FD8-B77E-F9784537E42F}" destId="{DF57F9B6-D9F3-47F1-ADE6-21ABDAE937A2}" srcOrd="3" destOrd="0" presId="urn:microsoft.com/office/officeart/2008/layout/VerticalAccentList"/>
    <dgm:cxn modelId="{1856D76A-23B7-4B1C-83D7-28C0895CE4F2}" type="presParOf" srcId="{04630198-DD08-4FD8-B77E-F9784537E42F}" destId="{F56C9BCB-9926-480D-8517-BFF182B3318E}" srcOrd="4" destOrd="0" presId="urn:microsoft.com/office/officeart/2008/layout/VerticalAccentList"/>
    <dgm:cxn modelId="{8907D17F-CC54-45CE-8F3E-DAFC05E9FD19}" type="presParOf" srcId="{04630198-DD08-4FD8-B77E-F9784537E42F}" destId="{2E6575F3-7BAF-4FDD-A8F7-2D5FBA6A199A}" srcOrd="5" destOrd="0" presId="urn:microsoft.com/office/officeart/2008/layout/VerticalAccentList"/>
    <dgm:cxn modelId="{F034950C-A7BB-4C7E-81B7-50027435CE74}" type="presParOf" srcId="{04630198-DD08-4FD8-B77E-F9784537E42F}" destId="{295FFBE3-2E9D-46B1-9561-7CF8EF3F0C37}"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14E423-8CFC-4ECE-9022-FDC21EA242B1}">
      <dsp:nvSpPr>
        <dsp:cNvPr id="0" name=""/>
        <dsp:cNvSpPr/>
      </dsp:nvSpPr>
      <dsp:spPr>
        <a:xfrm rot="10800000">
          <a:off x="1641025" y="222064"/>
          <a:ext cx="5260592" cy="839793"/>
        </a:xfrm>
        <a:prstGeom prst="homePlat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70326" tIns="76200" rIns="142240" bIns="76200" numCol="1" spcCol="1270" anchor="ctr" anchorCtr="0">
          <a:noAutofit/>
        </a:bodyPr>
        <a:lstStyle/>
        <a:p>
          <a:pPr lvl="0" algn="ctr" defTabSz="889000" rtl="0">
            <a:lnSpc>
              <a:spcPct val="90000"/>
            </a:lnSpc>
            <a:spcBef>
              <a:spcPct val="0"/>
            </a:spcBef>
            <a:spcAft>
              <a:spcPct val="35000"/>
            </a:spcAft>
          </a:pPr>
          <a:r>
            <a:rPr lang="en-US" sz="2000" kern="1200" dirty="0" smtClean="0"/>
            <a:t>1</a:t>
          </a:r>
          <a:r>
            <a:rPr lang="zh-CN" sz="2000" kern="1200" dirty="0" smtClean="0"/>
            <a:t>、有效提高版面的注意值 </a:t>
          </a:r>
          <a:endParaRPr lang="zh-CN" sz="2000" kern="1200" dirty="0"/>
        </a:p>
      </dsp:txBody>
      <dsp:txXfrm rot="10800000">
        <a:off x="1850973" y="222064"/>
        <a:ext cx="5050644" cy="839793"/>
      </dsp:txXfrm>
    </dsp:sp>
    <dsp:sp modelId="{E67853E6-3B73-4062-962B-79B96679D9F2}">
      <dsp:nvSpPr>
        <dsp:cNvPr id="0" name=""/>
        <dsp:cNvSpPr/>
      </dsp:nvSpPr>
      <dsp:spPr>
        <a:xfrm>
          <a:off x="1009047" y="136"/>
          <a:ext cx="1263956" cy="128364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BF279B6-6A75-4C1E-B3D7-B292ACE441EC}">
      <dsp:nvSpPr>
        <dsp:cNvPr id="0" name=""/>
        <dsp:cNvSpPr/>
      </dsp:nvSpPr>
      <dsp:spPr>
        <a:xfrm rot="10800000">
          <a:off x="1649910" y="1675098"/>
          <a:ext cx="5260592" cy="839793"/>
        </a:xfrm>
        <a:prstGeom prst="homePlate">
          <a:avLst/>
        </a:prstGeom>
        <a:solidFill>
          <a:schemeClr val="accent4">
            <a:hueOff val="5197847"/>
            <a:satOff val="-23984"/>
            <a:lumOff val="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70326" tIns="76200" rIns="142240" bIns="76200" numCol="1" spcCol="1270" anchor="ctr" anchorCtr="0">
          <a:noAutofit/>
        </a:bodyPr>
        <a:lstStyle/>
        <a:p>
          <a:pPr lvl="0" algn="ctr" defTabSz="889000" rtl="0">
            <a:lnSpc>
              <a:spcPct val="90000"/>
            </a:lnSpc>
            <a:spcBef>
              <a:spcPct val="0"/>
            </a:spcBef>
            <a:spcAft>
              <a:spcPct val="35000"/>
            </a:spcAft>
          </a:pPr>
          <a:r>
            <a:rPr lang="en-US" sz="2000" kern="1200" dirty="0" smtClean="0"/>
            <a:t>2</a:t>
          </a:r>
          <a:r>
            <a:rPr lang="zh-CN" sz="2000" kern="1200" dirty="0" smtClean="0"/>
            <a:t>、有利于信息的有效</a:t>
          </a:r>
          <a:endParaRPr lang="zh-CN" sz="2000" kern="1200" dirty="0"/>
        </a:p>
      </dsp:txBody>
      <dsp:txXfrm rot="10800000">
        <a:off x="1859858" y="1675098"/>
        <a:ext cx="5050644" cy="839793"/>
      </dsp:txXfrm>
    </dsp:sp>
    <dsp:sp modelId="{D598CCCF-5AC7-4CCE-858B-CC266F78FF87}">
      <dsp:nvSpPr>
        <dsp:cNvPr id="0" name=""/>
        <dsp:cNvSpPr/>
      </dsp:nvSpPr>
      <dsp:spPr>
        <a:xfrm>
          <a:off x="1000162" y="1534470"/>
          <a:ext cx="1299496" cy="1121048"/>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8000" b="-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62F7AA-4B76-492B-BA4B-9F9A3BC47FF8}">
      <dsp:nvSpPr>
        <dsp:cNvPr id="0" name=""/>
        <dsp:cNvSpPr/>
      </dsp:nvSpPr>
      <dsp:spPr>
        <a:xfrm rot="10800000">
          <a:off x="1618027" y="3103211"/>
          <a:ext cx="5260592" cy="839793"/>
        </a:xfrm>
        <a:prstGeom prst="homePlate">
          <a:avLst/>
        </a:prstGeom>
        <a:solidFill>
          <a:schemeClr val="accent4">
            <a:hueOff val="10395693"/>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70326" tIns="76200" rIns="142240" bIns="76200" numCol="1" spcCol="1270" anchor="ctr" anchorCtr="0">
          <a:noAutofit/>
        </a:bodyPr>
        <a:lstStyle/>
        <a:p>
          <a:pPr lvl="0" algn="ctr" defTabSz="889000" rtl="0">
            <a:lnSpc>
              <a:spcPct val="90000"/>
            </a:lnSpc>
            <a:spcBef>
              <a:spcPct val="0"/>
            </a:spcBef>
            <a:spcAft>
              <a:spcPct val="35000"/>
            </a:spcAft>
          </a:pPr>
          <a:r>
            <a:rPr lang="en-US" sz="2000" kern="1200" dirty="0" smtClean="0"/>
            <a:t>3</a:t>
          </a:r>
          <a:r>
            <a:rPr lang="zh-CN" sz="2000" kern="1200" dirty="0" smtClean="0"/>
            <a:t>、强化传达效果的持续留存</a:t>
          </a:r>
          <a:r>
            <a:rPr lang="en-US" sz="2000" kern="1200" dirty="0" smtClean="0"/>
            <a:t>   </a:t>
          </a:r>
          <a:endParaRPr lang="zh-CN" sz="2000" kern="1200" dirty="0"/>
        </a:p>
      </dsp:txBody>
      <dsp:txXfrm rot="10800000">
        <a:off x="1827975" y="3103211"/>
        <a:ext cx="5050644" cy="839793"/>
      </dsp:txXfrm>
    </dsp:sp>
    <dsp:sp modelId="{50160931-0CE2-4A8F-880F-CDB168E7D74A}">
      <dsp:nvSpPr>
        <dsp:cNvPr id="0" name=""/>
        <dsp:cNvSpPr/>
      </dsp:nvSpPr>
      <dsp:spPr>
        <a:xfrm>
          <a:off x="1032045" y="2906204"/>
          <a:ext cx="1171965" cy="1233807"/>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3000" r="-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356064-4FA8-4469-ABBC-F1BBA968F983}">
      <dsp:nvSpPr>
        <dsp:cNvPr id="0" name=""/>
        <dsp:cNvSpPr/>
      </dsp:nvSpPr>
      <dsp:spPr>
        <a:xfrm>
          <a:off x="0" y="64640"/>
          <a:ext cx="5454782" cy="1978762"/>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zh-CN" sz="2400" kern="1200" dirty="0" smtClean="0"/>
            <a:t>西方最具代表性的是德国人古腾堡</a:t>
          </a:r>
          <a:r>
            <a:rPr lang="en-US" sz="2400" kern="1200" dirty="0" smtClean="0"/>
            <a:t>1450</a:t>
          </a:r>
          <a:r>
            <a:rPr lang="zh-CN" sz="2400" kern="1200" dirty="0" smtClean="0"/>
            <a:t>年发明了金属活字印刷术</a:t>
          </a:r>
          <a:r>
            <a:rPr lang="en-US" sz="2400" kern="1200" dirty="0" smtClean="0"/>
            <a:t>,</a:t>
          </a:r>
          <a:r>
            <a:rPr lang="zh-CN" sz="2400" kern="1200" dirty="0" smtClean="0"/>
            <a:t>古腾堡的印刷术标志着印刷时代的新纪元。</a:t>
          </a:r>
          <a:endParaRPr lang="zh-CN" sz="2400" kern="1200" dirty="0"/>
        </a:p>
      </dsp:txBody>
      <dsp:txXfrm>
        <a:off x="96595" y="161235"/>
        <a:ext cx="5261592" cy="1785572"/>
      </dsp:txXfrm>
    </dsp:sp>
    <dsp:sp modelId="{2982EB5A-469E-40B8-B1C0-0C302ADB66D4}">
      <dsp:nvSpPr>
        <dsp:cNvPr id="0" name=""/>
        <dsp:cNvSpPr/>
      </dsp:nvSpPr>
      <dsp:spPr>
        <a:xfrm>
          <a:off x="0" y="2112523"/>
          <a:ext cx="5454782" cy="1978762"/>
        </a:xfrm>
        <a:prstGeom prst="roundRect">
          <a:avLst/>
        </a:prstGeom>
        <a:solidFill>
          <a:schemeClr val="accent4">
            <a:hueOff val="10395693"/>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zh-CN" sz="2400" kern="1200" smtClean="0"/>
            <a:t>《古腾堡圣经》是第一本活字印刷的书籍</a:t>
          </a:r>
          <a:r>
            <a:rPr lang="en-US" sz="2400" kern="1200" smtClean="0"/>
            <a:t>,</a:t>
          </a:r>
          <a:r>
            <a:rPr lang="zh-CN" sz="2400" kern="1200" smtClean="0"/>
            <a:t>这本书的第一页是《旧约全书》</a:t>
          </a:r>
          <a:r>
            <a:rPr lang="en-US" sz="2400" kern="1200" smtClean="0"/>
            <a:t>,</a:t>
          </a:r>
          <a:r>
            <a:rPr lang="zh-CN" sz="2400" kern="1200" smtClean="0"/>
            <a:t>绘画的装饰纹样是书籍印刷完成之后加上去的</a:t>
          </a:r>
          <a:r>
            <a:rPr lang="en-US" sz="2400" kern="1200" smtClean="0"/>
            <a:t>(</a:t>
          </a:r>
          <a:r>
            <a:rPr lang="zh-CN" sz="2400" kern="1200" smtClean="0"/>
            <a:t>见图</a:t>
          </a:r>
          <a:r>
            <a:rPr lang="en-US" sz="2400" kern="1200" smtClean="0"/>
            <a:t>1-7)</a:t>
          </a:r>
          <a:r>
            <a:rPr lang="zh-CN" sz="2400" kern="1200" smtClean="0"/>
            <a:t>。</a:t>
          </a:r>
          <a:endParaRPr lang="zh-CN" sz="2400" kern="1200"/>
        </a:p>
      </dsp:txBody>
      <dsp:txXfrm>
        <a:off x="96595" y="2209118"/>
        <a:ext cx="5261592" cy="178557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C1FAF3-99EA-4FE0-882C-68A8580CD2FD}">
      <dsp:nvSpPr>
        <dsp:cNvPr id="0" name=""/>
        <dsp:cNvSpPr/>
      </dsp:nvSpPr>
      <dsp:spPr>
        <a:xfrm>
          <a:off x="13870" y="11305"/>
          <a:ext cx="4133821" cy="4133821"/>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rtl="0">
            <a:lnSpc>
              <a:spcPct val="90000"/>
            </a:lnSpc>
            <a:spcBef>
              <a:spcPct val="0"/>
            </a:spcBef>
            <a:spcAft>
              <a:spcPct val="35000"/>
            </a:spcAft>
          </a:pPr>
          <a:r>
            <a:rPr lang="zh-CN" sz="2300" kern="1200" dirty="0" smtClean="0"/>
            <a:t>活字印刷术的发展是人们迈向工业化印刷的第一步</a:t>
          </a:r>
          <a:r>
            <a:rPr lang="en-US" sz="2300" kern="1200" dirty="0" smtClean="0"/>
            <a:t>,</a:t>
          </a:r>
          <a:r>
            <a:rPr lang="zh-CN" sz="2300" kern="1200" dirty="0" smtClean="0"/>
            <a:t>人们第一次通过版式设计来划分页面的结构</a:t>
          </a:r>
          <a:r>
            <a:rPr lang="en-US" sz="2300" kern="1200" dirty="0" smtClean="0"/>
            <a:t>,</a:t>
          </a:r>
          <a:r>
            <a:rPr lang="zh-CN" sz="2300" kern="1200" dirty="0" smtClean="0"/>
            <a:t>而这都是由于活字印刷术本身的特性而决定的。</a:t>
          </a:r>
          <a:endParaRPr lang="zh-CN" sz="2300" kern="1200" dirty="0"/>
        </a:p>
      </dsp:txBody>
      <dsp:txXfrm>
        <a:off x="591116" y="498771"/>
        <a:ext cx="2383464" cy="3158888"/>
      </dsp:txXfrm>
    </dsp:sp>
    <dsp:sp modelId="{F9EA0F57-E4F2-4010-BE96-6CD0B500A000}">
      <dsp:nvSpPr>
        <dsp:cNvPr id="0" name=""/>
        <dsp:cNvSpPr/>
      </dsp:nvSpPr>
      <dsp:spPr>
        <a:xfrm>
          <a:off x="3584916" y="11305"/>
          <a:ext cx="4133821" cy="4133821"/>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rtl="0">
            <a:lnSpc>
              <a:spcPct val="90000"/>
            </a:lnSpc>
            <a:spcBef>
              <a:spcPct val="0"/>
            </a:spcBef>
            <a:spcAft>
              <a:spcPct val="35000"/>
            </a:spcAft>
          </a:pPr>
          <a:r>
            <a:rPr lang="zh-CN" sz="2300" kern="1200" dirty="0" smtClean="0"/>
            <a:t>相对于从左到右的传统抄写模式</a:t>
          </a:r>
          <a:r>
            <a:rPr lang="en-US" sz="2300" kern="1200" dirty="0" smtClean="0"/>
            <a:t>,</a:t>
          </a:r>
          <a:r>
            <a:rPr lang="zh-CN" sz="2300" kern="1200" dirty="0" smtClean="0"/>
            <a:t>分栏的使用更加普遍</a:t>
          </a:r>
          <a:r>
            <a:rPr lang="en-US" sz="2300" kern="1200" dirty="0" smtClean="0"/>
            <a:t>,</a:t>
          </a:r>
          <a:r>
            <a:rPr lang="zh-CN" sz="2300" kern="1200" dirty="0" smtClean="0"/>
            <a:t>也许是因为这样排列字模会更加方便。</a:t>
          </a:r>
          <a:endParaRPr lang="zh-CN" sz="2300" kern="1200" dirty="0"/>
        </a:p>
      </dsp:txBody>
      <dsp:txXfrm>
        <a:off x="4758027" y="498771"/>
        <a:ext cx="2383464" cy="315888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729A22-9B5E-4490-A085-05181D8268F7}">
      <dsp:nvSpPr>
        <dsp:cNvPr id="0" name=""/>
        <dsp:cNvSpPr/>
      </dsp:nvSpPr>
      <dsp:spPr>
        <a:xfrm>
          <a:off x="288045" y="0"/>
          <a:ext cx="6840733" cy="3672408"/>
        </a:xfrm>
        <a:prstGeom prst="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07A19E-EE3E-4D79-84A8-100024AC6576}">
      <dsp:nvSpPr>
        <dsp:cNvPr id="0" name=""/>
        <dsp:cNvSpPr/>
      </dsp:nvSpPr>
      <dsp:spPr>
        <a:xfrm>
          <a:off x="627301" y="1008112"/>
          <a:ext cx="5794393" cy="1656182"/>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smtClean="0"/>
            <a:t>造纸术和印刷术的发明、传播和广泛应用</a:t>
          </a:r>
          <a:r>
            <a:rPr lang="en-US" sz="2000" kern="1200" smtClean="0"/>
            <a:t>,</a:t>
          </a:r>
          <a:r>
            <a:rPr lang="zh-CN" sz="2000" kern="1200" smtClean="0"/>
            <a:t>使版面设计逐步得到发展和完善</a:t>
          </a:r>
          <a:r>
            <a:rPr lang="en-US" sz="2000" kern="1200" smtClean="0"/>
            <a:t>,</a:t>
          </a:r>
          <a:r>
            <a:rPr lang="zh-CN" sz="2000" kern="1200" smtClean="0"/>
            <a:t>特别是从</a:t>
          </a:r>
          <a:r>
            <a:rPr lang="en-US" sz="2000" kern="1200" smtClean="0"/>
            <a:t>18</a:t>
          </a:r>
          <a:r>
            <a:rPr lang="zh-CN" sz="2000" kern="1200" smtClean="0"/>
            <a:t>世纪开始</a:t>
          </a:r>
          <a:r>
            <a:rPr lang="en-US" sz="2000" kern="1200" smtClean="0"/>
            <a:t>,</a:t>
          </a:r>
          <a:r>
            <a:rPr lang="zh-CN" sz="2000" kern="1200" smtClean="0"/>
            <a:t>欧洲逐步进入了工业革命时期</a:t>
          </a:r>
          <a:r>
            <a:rPr lang="en-US" sz="2000" kern="1200" smtClean="0"/>
            <a:t>,</a:t>
          </a:r>
          <a:r>
            <a:rPr lang="zh-CN" sz="2000" kern="1200" smtClean="0"/>
            <a:t>造纸术和印刷术在西方的广泛运用</a:t>
          </a:r>
          <a:r>
            <a:rPr lang="en-US" sz="2000" kern="1200" smtClean="0"/>
            <a:t>,</a:t>
          </a:r>
          <a:r>
            <a:rPr lang="zh-CN" sz="2000" kern="1200" smtClean="0"/>
            <a:t>更使得版式设计得到了迅速的发展。</a:t>
          </a:r>
          <a:endParaRPr lang="zh-CN" sz="2000" kern="1200" dirty="0"/>
        </a:p>
      </dsp:txBody>
      <dsp:txXfrm>
        <a:off x="708149" y="1088960"/>
        <a:ext cx="5632697" cy="149448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EBBC37-A583-4A2E-9BF2-DC1A235E568D}">
      <dsp:nvSpPr>
        <dsp:cNvPr id="0" name=""/>
        <dsp:cNvSpPr/>
      </dsp:nvSpPr>
      <dsp:spPr>
        <a:xfrm rot="5400000">
          <a:off x="1527863" y="274496"/>
          <a:ext cx="2218321" cy="3691237"/>
        </a:xfrm>
        <a:prstGeom prst="corner">
          <a:avLst>
            <a:gd name="adj1" fmla="val 16120"/>
            <a:gd name="adj2" fmla="val 16110"/>
          </a:avLst>
        </a:prstGeom>
        <a:gradFill rotWithShape="0">
          <a:gsLst>
            <a:gs pos="0">
              <a:schemeClr val="accent1">
                <a:shade val="50000"/>
                <a:hueOff val="0"/>
                <a:satOff val="0"/>
                <a:lumOff val="0"/>
                <a:alphaOff val="0"/>
                <a:satMod val="103000"/>
                <a:lumMod val="102000"/>
                <a:tint val="94000"/>
              </a:schemeClr>
            </a:gs>
            <a:gs pos="50000">
              <a:schemeClr val="accent1">
                <a:shade val="50000"/>
                <a:hueOff val="0"/>
                <a:satOff val="0"/>
                <a:lumOff val="0"/>
                <a:alphaOff val="0"/>
                <a:satMod val="110000"/>
                <a:lumMod val="100000"/>
                <a:shade val="100000"/>
              </a:schemeClr>
            </a:gs>
            <a:gs pos="100000">
              <a:schemeClr val="accent1">
                <a:shade val="50000"/>
                <a:hueOff val="0"/>
                <a:satOff val="0"/>
                <a:lumOff val="0"/>
                <a:alphaOff val="0"/>
                <a:lumMod val="99000"/>
                <a:satMod val="120000"/>
                <a:shade val="78000"/>
              </a:schemeClr>
            </a:gs>
          </a:gsLst>
          <a:lin ang="5400000" scaled="0"/>
        </a:gradFill>
        <a:ln w="6350" cap="flat" cmpd="sng" algn="ctr">
          <a:solidFill>
            <a:schemeClr val="accent1">
              <a:shade val="50000"/>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7FE2EAA-A60E-4082-8A24-C1328DE67F0C}">
      <dsp:nvSpPr>
        <dsp:cNvPr id="0" name=""/>
        <dsp:cNvSpPr/>
      </dsp:nvSpPr>
      <dsp:spPr>
        <a:xfrm>
          <a:off x="1157570" y="1377381"/>
          <a:ext cx="3332469" cy="29211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kern="1200" dirty="0" smtClean="0"/>
            <a:t>19</a:t>
          </a:r>
          <a:r>
            <a:rPr lang="zh-CN" sz="1800" kern="1200" dirty="0" smtClean="0"/>
            <a:t>世纪下半叶</a:t>
          </a:r>
          <a:r>
            <a:rPr lang="en-US" sz="1800" kern="1200" dirty="0" smtClean="0"/>
            <a:t>,</a:t>
          </a:r>
          <a:r>
            <a:rPr lang="zh-CN" sz="1800" kern="1200" dirty="0" smtClean="0"/>
            <a:t>“工艺美术运动”在英国兴起</a:t>
          </a:r>
          <a:r>
            <a:rPr lang="en-US" sz="1800" kern="1200" dirty="0" smtClean="0"/>
            <a:t>,</a:t>
          </a:r>
          <a:r>
            <a:rPr lang="zh-CN" sz="1800" kern="1200" dirty="0" smtClean="0"/>
            <a:t>这标志了现代设计时代的到来。英国艺术家威廉莫里斯对版式设计的贡献是最为突出的</a:t>
          </a:r>
          <a:r>
            <a:rPr lang="en-US" sz="1800" kern="1200" dirty="0" smtClean="0"/>
            <a:t>,</a:t>
          </a:r>
          <a:r>
            <a:rPr lang="zh-CN" sz="1800" kern="1200" dirty="0" smtClean="0"/>
            <a:t>由他拉开了一场工艺美术运动的序幕。</a:t>
          </a:r>
          <a:endParaRPr lang="zh-CN" sz="1800" kern="1200" dirty="0"/>
        </a:p>
      </dsp:txBody>
      <dsp:txXfrm>
        <a:off x="1157570" y="1377381"/>
        <a:ext cx="3332469" cy="2921105"/>
      </dsp:txXfrm>
    </dsp:sp>
    <dsp:sp modelId="{30AC3641-DE85-4963-8142-1CCD37334BD3}">
      <dsp:nvSpPr>
        <dsp:cNvPr id="0" name=""/>
        <dsp:cNvSpPr/>
      </dsp:nvSpPr>
      <dsp:spPr>
        <a:xfrm>
          <a:off x="3861272" y="2743"/>
          <a:ext cx="628767" cy="628767"/>
        </a:xfrm>
        <a:prstGeom prst="triangle">
          <a:avLst>
            <a:gd name="adj" fmla="val 100000"/>
          </a:avLst>
        </a:prstGeom>
        <a:gradFill rotWithShape="0">
          <a:gsLst>
            <a:gs pos="0">
              <a:schemeClr val="accent1">
                <a:shade val="50000"/>
                <a:hueOff val="222839"/>
                <a:satOff val="5970"/>
                <a:lumOff val="26302"/>
                <a:alphaOff val="0"/>
                <a:satMod val="103000"/>
                <a:lumMod val="102000"/>
                <a:tint val="94000"/>
              </a:schemeClr>
            </a:gs>
            <a:gs pos="50000">
              <a:schemeClr val="accent1">
                <a:shade val="50000"/>
                <a:hueOff val="222839"/>
                <a:satOff val="5970"/>
                <a:lumOff val="26302"/>
                <a:alphaOff val="0"/>
                <a:satMod val="110000"/>
                <a:lumMod val="100000"/>
                <a:shade val="100000"/>
              </a:schemeClr>
            </a:gs>
            <a:gs pos="100000">
              <a:schemeClr val="accent1">
                <a:shade val="50000"/>
                <a:hueOff val="222839"/>
                <a:satOff val="5970"/>
                <a:lumOff val="26302"/>
                <a:alphaOff val="0"/>
                <a:lumMod val="99000"/>
                <a:satMod val="120000"/>
                <a:shade val="78000"/>
              </a:schemeClr>
            </a:gs>
          </a:gsLst>
          <a:lin ang="5400000" scaled="0"/>
        </a:gradFill>
        <a:ln w="6350" cap="flat" cmpd="sng" algn="ctr">
          <a:solidFill>
            <a:schemeClr val="accent1">
              <a:shade val="50000"/>
              <a:hueOff val="222839"/>
              <a:satOff val="5970"/>
              <a:lumOff val="2630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F9470A36-F3B0-4C8E-9FB6-2D992D30AE95}">
      <dsp:nvSpPr>
        <dsp:cNvPr id="0" name=""/>
        <dsp:cNvSpPr/>
      </dsp:nvSpPr>
      <dsp:spPr>
        <a:xfrm rot="5400000">
          <a:off x="5607457" y="-735002"/>
          <a:ext cx="2218321" cy="3691237"/>
        </a:xfrm>
        <a:prstGeom prst="corner">
          <a:avLst>
            <a:gd name="adj1" fmla="val 16120"/>
            <a:gd name="adj2" fmla="val 16110"/>
          </a:avLst>
        </a:prstGeom>
        <a:gradFill rotWithShape="0">
          <a:gsLst>
            <a:gs pos="0">
              <a:schemeClr val="accent1">
                <a:shade val="50000"/>
                <a:hueOff val="222839"/>
                <a:satOff val="5970"/>
                <a:lumOff val="26302"/>
                <a:alphaOff val="0"/>
                <a:satMod val="103000"/>
                <a:lumMod val="102000"/>
                <a:tint val="94000"/>
              </a:schemeClr>
            </a:gs>
            <a:gs pos="50000">
              <a:schemeClr val="accent1">
                <a:shade val="50000"/>
                <a:hueOff val="222839"/>
                <a:satOff val="5970"/>
                <a:lumOff val="26302"/>
                <a:alphaOff val="0"/>
                <a:satMod val="110000"/>
                <a:lumMod val="100000"/>
                <a:shade val="100000"/>
              </a:schemeClr>
            </a:gs>
            <a:gs pos="100000">
              <a:schemeClr val="accent1">
                <a:shade val="50000"/>
                <a:hueOff val="222839"/>
                <a:satOff val="5970"/>
                <a:lumOff val="26302"/>
                <a:alphaOff val="0"/>
                <a:lumMod val="99000"/>
                <a:satMod val="120000"/>
                <a:shade val="78000"/>
              </a:schemeClr>
            </a:gs>
          </a:gsLst>
          <a:lin ang="5400000" scaled="0"/>
        </a:gradFill>
        <a:ln w="6350" cap="flat" cmpd="sng" algn="ctr">
          <a:solidFill>
            <a:schemeClr val="accent1">
              <a:shade val="50000"/>
              <a:hueOff val="222839"/>
              <a:satOff val="5970"/>
              <a:lumOff val="2630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F5E0FA6D-E49D-42FB-B090-5519B4FB6EBA}">
      <dsp:nvSpPr>
        <dsp:cNvPr id="0" name=""/>
        <dsp:cNvSpPr/>
      </dsp:nvSpPr>
      <dsp:spPr>
        <a:xfrm>
          <a:off x="5237164" y="367882"/>
          <a:ext cx="3332469" cy="29211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rtl="0">
            <a:lnSpc>
              <a:spcPct val="90000"/>
            </a:lnSpc>
            <a:spcBef>
              <a:spcPct val="0"/>
            </a:spcBef>
            <a:spcAft>
              <a:spcPct val="35000"/>
            </a:spcAft>
          </a:pPr>
          <a:r>
            <a:rPr lang="zh-CN" sz="2000" kern="1200" dirty="0" smtClean="0"/>
            <a:t>威廉莫里斯非常讲究版面设计的编排设计</a:t>
          </a:r>
          <a:r>
            <a:rPr lang="en-US" sz="2000" kern="1200" dirty="0" smtClean="0"/>
            <a:t>,</a:t>
          </a:r>
          <a:r>
            <a:rPr lang="zh-CN" sz="2000" kern="1200" dirty="0" smtClean="0"/>
            <a:t>他在版式设计上经常采用对称结构</a:t>
          </a:r>
          <a:r>
            <a:rPr lang="en-US" sz="2000" kern="1200" dirty="0" smtClean="0"/>
            <a:t>,</a:t>
          </a:r>
          <a:r>
            <a:rPr lang="zh-CN" sz="2000" kern="1200" dirty="0" smtClean="0"/>
            <a:t>注重朴素、严谨。大方</a:t>
          </a:r>
          <a:r>
            <a:rPr lang="en-US" sz="2000" kern="1200" dirty="0" smtClean="0"/>
            <a:t>,</a:t>
          </a:r>
          <a:r>
            <a:rPr lang="zh-CN" sz="2000" kern="1200" dirty="0" smtClean="0"/>
            <a:t>是古典主义风格的代表人物</a:t>
          </a:r>
          <a:r>
            <a:rPr lang="en-US" sz="2000" kern="1200" dirty="0" smtClean="0"/>
            <a:t>,</a:t>
          </a:r>
          <a:r>
            <a:rPr lang="zh-CN" sz="2000" kern="1200" dirty="0" smtClean="0"/>
            <a:t>开创了版式设计之先河</a:t>
          </a:r>
          <a:r>
            <a:rPr lang="en-US" sz="2000" kern="1200" dirty="0" smtClean="0"/>
            <a:t>,</a:t>
          </a:r>
          <a:r>
            <a:rPr lang="zh-CN" sz="2000" kern="1200" dirty="0" smtClean="0"/>
            <a:t>对后来工艺美术的发展产生了深远影响。</a:t>
          </a:r>
          <a:endParaRPr lang="zh-CN" sz="2000" kern="1200" dirty="0"/>
        </a:p>
      </dsp:txBody>
      <dsp:txXfrm>
        <a:off x="5237164" y="367882"/>
        <a:ext cx="3332469" cy="292110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B628AF-E2F8-4850-BBE8-68897FD3924F}">
      <dsp:nvSpPr>
        <dsp:cNvPr id="0" name=""/>
        <dsp:cNvSpPr/>
      </dsp:nvSpPr>
      <dsp:spPr>
        <a:xfrm>
          <a:off x="-57108" y="-65004"/>
          <a:ext cx="7965614" cy="393988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smtClean="0"/>
            <a:t>20</a:t>
          </a:r>
          <a:r>
            <a:rPr lang="zh-CN" sz="2400" kern="1200" dirty="0" smtClean="0"/>
            <a:t>世纪的国际版面运动是版式设计从感性到理性的转变</a:t>
          </a:r>
          <a:r>
            <a:rPr lang="en-US" sz="2400" kern="1200" dirty="0" smtClean="0"/>
            <a:t>,</a:t>
          </a:r>
          <a:r>
            <a:rPr lang="zh-CN" sz="2400" kern="1200" dirty="0" smtClean="0"/>
            <a:t>设计师逻辑性和分析性的思考方式使版式设计作品具有了素材尺度的规格化和结构关系的条理化特征</a:t>
          </a:r>
          <a:r>
            <a:rPr lang="en-US" sz="2400" kern="1200" dirty="0" smtClean="0"/>
            <a:t>,</a:t>
          </a:r>
          <a:r>
            <a:rPr lang="zh-CN" sz="2400" kern="1200" dirty="0" smtClean="0"/>
            <a:t>这一时期的作品往往也是功能主义的典范</a:t>
          </a:r>
          <a:r>
            <a:rPr lang="en-US" sz="2400" kern="1200" dirty="0" smtClean="0"/>
            <a:t>,</a:t>
          </a:r>
          <a:r>
            <a:rPr lang="zh-CN" sz="2400" kern="1200" dirty="0" smtClean="0"/>
            <a:t>版式设计呈现出了新的活力和面貌。</a:t>
          </a:r>
          <a:endParaRPr lang="zh-CN" sz="2400" kern="1200" dirty="0"/>
        </a:p>
      </dsp:txBody>
      <dsp:txXfrm>
        <a:off x="1109429" y="511979"/>
        <a:ext cx="5632540" cy="2785921"/>
      </dsp:txXfrm>
    </dsp:sp>
    <dsp:sp modelId="{DF4E86FA-D8E2-41D3-99BB-7DB98CFEF16D}">
      <dsp:nvSpPr>
        <dsp:cNvPr id="0" name=""/>
        <dsp:cNvSpPr/>
      </dsp:nvSpPr>
      <dsp:spPr>
        <a:xfrm>
          <a:off x="4123700" y="0"/>
          <a:ext cx="375299" cy="37507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9D4C0E-AAB6-4EDE-8CCD-FFF83680BB50}">
      <dsp:nvSpPr>
        <dsp:cNvPr id="0" name=""/>
        <dsp:cNvSpPr/>
      </dsp:nvSpPr>
      <dsp:spPr>
        <a:xfrm>
          <a:off x="3908936" y="3384377"/>
          <a:ext cx="271821" cy="27185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085A80-955F-46CF-AFC8-D74B4DD0323F}">
      <dsp:nvSpPr>
        <dsp:cNvPr id="0" name=""/>
        <dsp:cNvSpPr/>
      </dsp:nvSpPr>
      <dsp:spPr>
        <a:xfrm>
          <a:off x="6860003" y="503759"/>
          <a:ext cx="271821" cy="27185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8780C1-F5DA-4262-A6EC-8A1BB9875C0A}">
      <dsp:nvSpPr>
        <dsp:cNvPr id="0" name=""/>
        <dsp:cNvSpPr/>
      </dsp:nvSpPr>
      <dsp:spPr>
        <a:xfrm>
          <a:off x="6789256" y="2232247"/>
          <a:ext cx="375299" cy="37507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08347A-BBF4-4777-92FA-1B2D1E840F58}">
      <dsp:nvSpPr>
        <dsp:cNvPr id="0" name=""/>
        <dsp:cNvSpPr/>
      </dsp:nvSpPr>
      <dsp:spPr>
        <a:xfrm>
          <a:off x="1603418" y="216024"/>
          <a:ext cx="271821" cy="27185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6B711D-E26D-4EE6-9676-F9400748B0F4}">
      <dsp:nvSpPr>
        <dsp:cNvPr id="0" name=""/>
        <dsp:cNvSpPr/>
      </dsp:nvSpPr>
      <dsp:spPr>
        <a:xfrm>
          <a:off x="46929" y="1701354"/>
          <a:ext cx="271821" cy="27185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554BA-9461-4B5C-8594-19420E2BA3C3}">
      <dsp:nvSpPr>
        <dsp:cNvPr id="0" name=""/>
        <dsp:cNvSpPr/>
      </dsp:nvSpPr>
      <dsp:spPr>
        <a:xfrm>
          <a:off x="-51476" y="0"/>
          <a:ext cx="1183649" cy="1183649"/>
        </a:xfrm>
        <a:prstGeom prst="pie">
          <a:avLst>
            <a:gd name="adj1" fmla="val 5400000"/>
            <a:gd name="adj2" fmla="val 1620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51B9B0-05D6-439A-9AB5-88713EF9F2E8}">
      <dsp:nvSpPr>
        <dsp:cNvPr id="0" name=""/>
        <dsp:cNvSpPr/>
      </dsp:nvSpPr>
      <dsp:spPr>
        <a:xfrm>
          <a:off x="591824" y="0"/>
          <a:ext cx="3205527" cy="1183649"/>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dirty="0" smtClean="0"/>
            <a:t>一种是具有民族特征的传统设计</a:t>
          </a:r>
          <a:r>
            <a:rPr lang="en-US" sz="1600" kern="1200" dirty="0" smtClean="0"/>
            <a:t>;</a:t>
          </a:r>
          <a:endParaRPr lang="zh-CN" sz="1600" kern="1200" dirty="0"/>
        </a:p>
      </dsp:txBody>
      <dsp:txXfrm>
        <a:off x="591824" y="0"/>
        <a:ext cx="3205527" cy="562233"/>
      </dsp:txXfrm>
    </dsp:sp>
    <dsp:sp modelId="{3B01772B-A9EB-493B-9072-ACCD5BD484B3}">
      <dsp:nvSpPr>
        <dsp:cNvPr id="0" name=""/>
        <dsp:cNvSpPr/>
      </dsp:nvSpPr>
      <dsp:spPr>
        <a:xfrm>
          <a:off x="310708" y="562233"/>
          <a:ext cx="562233" cy="562233"/>
        </a:xfrm>
        <a:prstGeom prst="pie">
          <a:avLst>
            <a:gd name="adj1" fmla="val 5400000"/>
            <a:gd name="adj2" fmla="val 16200000"/>
          </a:avLst>
        </a:prstGeom>
        <a:solidFill>
          <a:schemeClr val="accent4">
            <a:hueOff val="10395693"/>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257187-66B0-4170-B381-DCDADE6A992A}">
      <dsp:nvSpPr>
        <dsp:cNvPr id="0" name=""/>
        <dsp:cNvSpPr/>
      </dsp:nvSpPr>
      <dsp:spPr>
        <a:xfrm>
          <a:off x="591824" y="562233"/>
          <a:ext cx="3205527" cy="562233"/>
        </a:xfrm>
        <a:prstGeom prst="rect">
          <a:avLst/>
        </a:prstGeom>
        <a:solidFill>
          <a:schemeClr val="lt1">
            <a:alpha val="90000"/>
            <a:hueOff val="0"/>
            <a:satOff val="0"/>
            <a:lumOff val="0"/>
            <a:alphaOff val="0"/>
          </a:schemeClr>
        </a:solidFill>
        <a:ln w="12700" cap="flat" cmpd="sng" algn="ctr">
          <a:solidFill>
            <a:schemeClr val="accent4">
              <a:hueOff val="10395693"/>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smtClean="0"/>
            <a:t>另一种则是国际化的现代设计。</a:t>
          </a:r>
          <a:endParaRPr lang="zh-CN" sz="1600" kern="1200"/>
        </a:p>
      </dsp:txBody>
      <dsp:txXfrm>
        <a:off x="591824" y="562233"/>
        <a:ext cx="3205527" cy="56223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D9BC7C-4D45-47D1-A753-7FD6FE81CEA1}">
      <dsp:nvSpPr>
        <dsp:cNvPr id="0" name=""/>
        <dsp:cNvSpPr/>
      </dsp:nvSpPr>
      <dsp:spPr>
        <a:xfrm>
          <a:off x="0" y="2130"/>
          <a:ext cx="8280920" cy="1080314"/>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t>当今正是第五次信息传播的数字信息时代</a:t>
          </a:r>
          <a:r>
            <a:rPr lang="en-US" sz="2000" kern="1200" dirty="0" smtClean="0"/>
            <a:t>,</a:t>
          </a:r>
          <a:r>
            <a:rPr lang="zh-CN" sz="2000" kern="1200" dirty="0" smtClean="0"/>
            <a:t>这将使人类设计面临前所未有的根本性变革</a:t>
          </a:r>
          <a:r>
            <a:rPr lang="en-US" sz="2000" kern="1200" dirty="0" smtClean="0"/>
            <a:t>,</a:t>
          </a:r>
          <a:r>
            <a:rPr lang="zh-CN" sz="2000" kern="1200" dirty="0" smtClean="0"/>
            <a:t>版式设计也不例外。</a:t>
          </a:r>
          <a:endParaRPr lang="zh-CN" sz="2000" kern="1200" dirty="0"/>
        </a:p>
      </dsp:txBody>
      <dsp:txXfrm>
        <a:off x="52737" y="54867"/>
        <a:ext cx="8175446" cy="974840"/>
      </dsp:txXfrm>
    </dsp:sp>
    <dsp:sp modelId="{FDFFCB66-4982-43B3-9D13-2F0DD7C849F3}">
      <dsp:nvSpPr>
        <dsp:cNvPr id="0" name=""/>
        <dsp:cNvSpPr/>
      </dsp:nvSpPr>
      <dsp:spPr>
        <a:xfrm>
          <a:off x="0" y="1094567"/>
          <a:ext cx="8280920" cy="108031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smtClean="0"/>
            <a:t>20</a:t>
          </a:r>
          <a:r>
            <a:rPr lang="zh-CN" sz="2000" kern="1200" smtClean="0"/>
            <a:t>世纪</a:t>
          </a:r>
          <a:r>
            <a:rPr lang="en-US" sz="2000" kern="1200" smtClean="0"/>
            <a:t>90</a:t>
          </a:r>
          <a:r>
            <a:rPr lang="zh-CN" sz="2000" kern="1200" smtClean="0"/>
            <a:t>年代以来</a:t>
          </a:r>
          <a:r>
            <a:rPr lang="en-US" sz="2000" kern="1200" smtClean="0"/>
            <a:t>,</a:t>
          </a:r>
          <a:r>
            <a:rPr lang="zh-CN" sz="2000" kern="1200" smtClean="0"/>
            <a:t>随着计算机技术的不断兴起</a:t>
          </a:r>
          <a:r>
            <a:rPr lang="en-US" sz="2000" kern="1200" smtClean="0"/>
            <a:t>,</a:t>
          </a:r>
          <a:r>
            <a:rPr lang="zh-CN" sz="2000" kern="1200" smtClean="0"/>
            <a:t>人类开始进入数字信息传播时代</a:t>
          </a:r>
          <a:r>
            <a:rPr lang="en-US" sz="2000" kern="1200" smtClean="0"/>
            <a:t>,</a:t>
          </a:r>
          <a:r>
            <a:rPr lang="zh-CN" sz="2000" kern="1200" smtClean="0"/>
            <a:t>网络作为数字信息的传播载体</a:t>
          </a:r>
          <a:r>
            <a:rPr lang="en-US" sz="2000" kern="1200" smtClean="0"/>
            <a:t>,</a:t>
          </a:r>
          <a:r>
            <a:rPr lang="zh-CN" sz="2000" kern="1200" smtClean="0"/>
            <a:t>逐渐取代报纸杂志等印刷品而成为应用最为广泛的信息终端。</a:t>
          </a:r>
          <a:endParaRPr lang="zh-CN" sz="2000" kern="1200"/>
        </a:p>
      </dsp:txBody>
      <dsp:txXfrm>
        <a:off x="52737" y="1147304"/>
        <a:ext cx="8175446" cy="974840"/>
      </dsp:txXfrm>
    </dsp:sp>
    <dsp:sp modelId="{5691ECE1-9B03-45D9-8BC5-7D03F7638200}">
      <dsp:nvSpPr>
        <dsp:cNvPr id="0" name=""/>
        <dsp:cNvSpPr/>
      </dsp:nvSpPr>
      <dsp:spPr>
        <a:xfrm>
          <a:off x="0" y="2187003"/>
          <a:ext cx="8280920" cy="108031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数字媒体的应用带来了版式设计上的革新</a:t>
          </a:r>
          <a:r>
            <a:rPr lang="en-US" sz="2000" kern="1200" smtClean="0"/>
            <a:t>,</a:t>
          </a:r>
          <a:r>
            <a:rPr lang="zh-CN" sz="2000" kern="1200" smtClean="0"/>
            <a:t>提高了设计的工作效率</a:t>
          </a:r>
          <a:r>
            <a:rPr lang="en-US" sz="2000" kern="1200" smtClean="0"/>
            <a:t>,</a:t>
          </a:r>
          <a:r>
            <a:rPr lang="zh-CN" sz="2000" kern="1200" smtClean="0"/>
            <a:t>让设计师有了更多的设计表现和制作手段。</a:t>
          </a:r>
          <a:endParaRPr lang="zh-CN" sz="2000" kern="1200"/>
        </a:p>
      </dsp:txBody>
      <dsp:txXfrm>
        <a:off x="52737" y="2239740"/>
        <a:ext cx="8175446" cy="974840"/>
      </dsp:txXfrm>
    </dsp:sp>
    <dsp:sp modelId="{A1D4928B-D569-43C3-BD5C-2BEB78238A4C}">
      <dsp:nvSpPr>
        <dsp:cNvPr id="0" name=""/>
        <dsp:cNvSpPr/>
      </dsp:nvSpPr>
      <dsp:spPr>
        <a:xfrm>
          <a:off x="0" y="3279440"/>
          <a:ext cx="8280920" cy="1080314"/>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以电脑为载体的电子读物、网页设计等</a:t>
          </a:r>
          <a:r>
            <a:rPr lang="en-US" sz="2000" kern="1200" smtClean="0"/>
            <a:t>,</a:t>
          </a:r>
          <a:r>
            <a:rPr lang="zh-CN" sz="2000" kern="1200" smtClean="0"/>
            <a:t>现在正成为世界性的风格</a:t>
          </a:r>
          <a:r>
            <a:rPr lang="en-US" sz="2000" kern="1200" smtClean="0"/>
            <a:t>,</a:t>
          </a:r>
          <a:r>
            <a:rPr lang="zh-CN" sz="2000" kern="1200" smtClean="0"/>
            <a:t>流行于设计的各个领域。</a:t>
          </a:r>
          <a:endParaRPr lang="zh-CN" sz="2000" kern="1200"/>
        </a:p>
      </dsp:txBody>
      <dsp:txXfrm>
        <a:off x="52737" y="3332177"/>
        <a:ext cx="8175446" cy="9748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37534B-2F48-4A8C-B375-CFE9530B6154}">
      <dsp:nvSpPr>
        <dsp:cNvPr id="0" name=""/>
        <dsp:cNvSpPr/>
      </dsp:nvSpPr>
      <dsp:spPr>
        <a:xfrm>
          <a:off x="0" y="0"/>
          <a:ext cx="7941385" cy="108576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solidFill>
                <a:schemeClr val="tx1"/>
              </a:solidFill>
            </a:rPr>
            <a:t>在《现代汉语词典》中释义为“版面的格式”</a:t>
          </a:r>
          <a:r>
            <a:rPr lang="en-US" sz="2000" kern="1200" dirty="0" smtClean="0">
              <a:solidFill>
                <a:schemeClr val="tx1"/>
              </a:solidFill>
            </a:rPr>
            <a:t>,</a:t>
          </a:r>
          <a:endParaRPr lang="zh-CN" sz="2000" kern="1200" dirty="0">
            <a:solidFill>
              <a:schemeClr val="tx1"/>
            </a:solidFill>
          </a:endParaRPr>
        </a:p>
      </dsp:txBody>
      <dsp:txXfrm>
        <a:off x="53002" y="53002"/>
        <a:ext cx="7835381" cy="979756"/>
      </dsp:txXfrm>
    </dsp:sp>
    <dsp:sp modelId="{51F71859-B462-417F-BF2D-31B97B92AD07}">
      <dsp:nvSpPr>
        <dsp:cNvPr id="0" name=""/>
        <dsp:cNvSpPr/>
      </dsp:nvSpPr>
      <dsp:spPr>
        <a:xfrm>
          <a:off x="0" y="1218496"/>
          <a:ext cx="7941385" cy="1085760"/>
        </a:xfrm>
        <a:prstGeom prst="roundRect">
          <a:avLst/>
        </a:prstGeom>
        <a:solidFill>
          <a:schemeClr val="accent4">
            <a:hueOff val="5197847"/>
            <a:satOff val="-23984"/>
            <a:lumOff val="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solidFill>
                <a:schemeClr val="tx1"/>
              </a:solidFill>
            </a:rPr>
            <a:t>在《辞海》中释义为“图书报刊排版的式样”</a:t>
          </a:r>
          <a:r>
            <a:rPr lang="en-US" sz="2000" kern="1200" dirty="0" smtClean="0">
              <a:solidFill>
                <a:schemeClr val="tx1"/>
              </a:solidFill>
            </a:rPr>
            <a:t>,</a:t>
          </a:r>
          <a:endParaRPr lang="zh-CN" sz="2000" kern="1200" dirty="0">
            <a:solidFill>
              <a:schemeClr val="tx1"/>
            </a:solidFill>
          </a:endParaRPr>
        </a:p>
      </dsp:txBody>
      <dsp:txXfrm>
        <a:off x="53002" y="1271498"/>
        <a:ext cx="7835381" cy="979756"/>
      </dsp:txXfrm>
    </dsp:sp>
    <dsp:sp modelId="{B981A2DD-872D-41E0-B1F8-6701D9D56D13}">
      <dsp:nvSpPr>
        <dsp:cNvPr id="0" name=""/>
        <dsp:cNvSpPr/>
      </dsp:nvSpPr>
      <dsp:spPr>
        <a:xfrm>
          <a:off x="0" y="2370624"/>
          <a:ext cx="7941385" cy="1085760"/>
        </a:xfrm>
        <a:prstGeom prst="roundRect">
          <a:avLst/>
        </a:prstGeom>
        <a:solidFill>
          <a:schemeClr val="accent4">
            <a:hueOff val="10395693"/>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solidFill>
                <a:schemeClr val="tx1"/>
              </a:solidFill>
            </a:rPr>
            <a:t>从“现代英汉综合大词典”中检索</a:t>
          </a:r>
          <a:r>
            <a:rPr lang="en-US" sz="2000" kern="1200" smtClean="0">
              <a:solidFill>
                <a:schemeClr val="tx1"/>
              </a:solidFill>
            </a:rPr>
            <a:t>,</a:t>
          </a:r>
          <a:r>
            <a:rPr lang="zh-CN" sz="2000" kern="1200" smtClean="0">
              <a:solidFill>
                <a:schemeClr val="tx1"/>
              </a:solidFill>
            </a:rPr>
            <a:t>“版式”的英译为</a:t>
          </a:r>
          <a:r>
            <a:rPr lang="en-US" sz="2000" kern="1200" smtClean="0">
              <a:solidFill>
                <a:schemeClr val="tx1"/>
              </a:solidFill>
            </a:rPr>
            <a:t>format/layout,</a:t>
          </a:r>
          <a:r>
            <a:rPr lang="zh-CN" sz="2000" kern="1200" smtClean="0">
              <a:solidFill>
                <a:schemeClr val="tx1"/>
              </a:solidFill>
            </a:rPr>
            <a:t>前者是指规格、 本形式</a:t>
          </a:r>
          <a:r>
            <a:rPr lang="en-US" sz="2000" kern="1200" smtClean="0">
              <a:solidFill>
                <a:schemeClr val="tx1"/>
              </a:solidFill>
            </a:rPr>
            <a:t>,</a:t>
          </a:r>
          <a:r>
            <a:rPr lang="zh-CN" sz="2000" kern="1200" smtClean="0">
              <a:solidFill>
                <a:schemeClr val="tx1"/>
              </a:solidFill>
            </a:rPr>
            <a:t>后者是指在平面上的展开和调度。</a:t>
          </a:r>
          <a:endParaRPr lang="zh-CN" sz="2000" kern="1200">
            <a:solidFill>
              <a:schemeClr val="tx1"/>
            </a:solidFill>
          </a:endParaRPr>
        </a:p>
      </dsp:txBody>
      <dsp:txXfrm>
        <a:off x="53002" y="2423626"/>
        <a:ext cx="7835381" cy="9797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0F5E23-F6DF-4FF1-98E2-8E55526D5FA1}">
      <dsp:nvSpPr>
        <dsp:cNvPr id="0" name=""/>
        <dsp:cNvSpPr/>
      </dsp:nvSpPr>
      <dsp:spPr>
        <a:xfrm>
          <a:off x="732218" y="394093"/>
          <a:ext cx="7053010" cy="1594526"/>
        </a:xfrm>
        <a:prstGeom prst="rect">
          <a:avLst/>
        </a:prstGeom>
        <a:solidFill>
          <a:schemeClr val="lt1">
            <a:alpha val="4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80026" tIns="80010" rIns="80010" bIns="80010" numCol="1" spcCol="1270" anchor="ctr" anchorCtr="0">
          <a:noAutofit/>
        </a:bodyPr>
        <a:lstStyle/>
        <a:p>
          <a:pPr lvl="0" algn="l" defTabSz="933450" rtl="0">
            <a:lnSpc>
              <a:spcPct val="90000"/>
            </a:lnSpc>
            <a:spcBef>
              <a:spcPct val="0"/>
            </a:spcBef>
            <a:spcAft>
              <a:spcPct val="35000"/>
            </a:spcAft>
          </a:pPr>
          <a:r>
            <a:rPr lang="zh-CN" sz="2100" kern="1200" dirty="0" smtClean="0"/>
            <a:t>版式设计是平面设计的一大分支</a:t>
          </a:r>
          <a:r>
            <a:rPr lang="en-US" sz="2100" kern="1200" dirty="0" smtClean="0"/>
            <a:t>,</a:t>
          </a:r>
          <a:r>
            <a:rPr lang="zh-CN" sz="2100" kern="1200" dirty="0" smtClean="0"/>
            <a:t>它的应用范围非常广泛</a:t>
          </a:r>
          <a:r>
            <a:rPr lang="en-US" sz="2100" kern="1200" dirty="0" smtClean="0"/>
            <a:t>,</a:t>
          </a:r>
          <a:r>
            <a:rPr lang="zh-CN" sz="2100" kern="1200" dirty="0" smtClean="0"/>
            <a:t>不仅在二维平面中展现并发挥它的功能和作用</a:t>
          </a:r>
          <a:r>
            <a:rPr lang="en-US" sz="2100" kern="1200" dirty="0" smtClean="0"/>
            <a:t>,</a:t>
          </a:r>
          <a:r>
            <a:rPr lang="zh-CN" sz="2100" kern="1200" dirty="0" smtClean="0"/>
            <a:t>在三维和四维的立体空间表现中同样能感受到它的视觉效果。</a:t>
          </a:r>
          <a:endParaRPr lang="zh-CN" sz="2100" kern="1200" dirty="0"/>
        </a:p>
      </dsp:txBody>
      <dsp:txXfrm>
        <a:off x="732218" y="394093"/>
        <a:ext cx="7053010" cy="1594526"/>
      </dsp:txXfrm>
    </dsp:sp>
    <dsp:sp modelId="{0807202E-33FF-45D6-8FE6-A48DA37AAC47}">
      <dsp:nvSpPr>
        <dsp:cNvPr id="0" name=""/>
        <dsp:cNvSpPr/>
      </dsp:nvSpPr>
      <dsp:spPr>
        <a:xfrm>
          <a:off x="92508" y="222355"/>
          <a:ext cx="1542444" cy="192880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0" r="-3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3D0F825-093F-4077-ADEE-13A54E7E744D}">
      <dsp:nvSpPr>
        <dsp:cNvPr id="0" name=""/>
        <dsp:cNvSpPr/>
      </dsp:nvSpPr>
      <dsp:spPr>
        <a:xfrm>
          <a:off x="1187539" y="2401425"/>
          <a:ext cx="6142369" cy="1594526"/>
        </a:xfrm>
        <a:prstGeom prst="rect">
          <a:avLst/>
        </a:prstGeom>
        <a:solidFill>
          <a:schemeClr val="lt1">
            <a:alpha val="4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80026" tIns="80010" rIns="80010" bIns="80010" numCol="1" spcCol="1270" anchor="ctr" anchorCtr="0">
          <a:noAutofit/>
        </a:bodyPr>
        <a:lstStyle/>
        <a:p>
          <a:pPr lvl="0" algn="l" defTabSz="933450" rtl="0">
            <a:lnSpc>
              <a:spcPct val="90000"/>
            </a:lnSpc>
            <a:spcBef>
              <a:spcPct val="0"/>
            </a:spcBef>
            <a:spcAft>
              <a:spcPct val="35000"/>
            </a:spcAft>
          </a:pPr>
          <a:r>
            <a:rPr lang="zh-CN" sz="2100" kern="1200" dirty="0" smtClean="0"/>
            <a:t>可以说</a:t>
          </a:r>
          <a:r>
            <a:rPr lang="en-US" sz="2100" kern="1200" dirty="0" smtClean="0"/>
            <a:t>,</a:t>
          </a:r>
          <a:r>
            <a:rPr lang="zh-CN" sz="2100" kern="1200" dirty="0" smtClean="0"/>
            <a:t>版面设计是现代社会信息传播不可或缺的重要组成部分。</a:t>
          </a:r>
          <a:endParaRPr lang="zh-CN" sz="2100" kern="1200" dirty="0"/>
        </a:p>
      </dsp:txBody>
      <dsp:txXfrm>
        <a:off x="1187539" y="2401425"/>
        <a:ext cx="6142369" cy="1594526"/>
      </dsp:txXfrm>
    </dsp:sp>
    <dsp:sp modelId="{D87FD0E2-5684-4EE4-98CA-9E97587A1AB5}">
      <dsp:nvSpPr>
        <dsp:cNvPr id="0" name=""/>
        <dsp:cNvSpPr/>
      </dsp:nvSpPr>
      <dsp:spPr>
        <a:xfrm>
          <a:off x="440607" y="2354167"/>
          <a:ext cx="1632652" cy="1674252"/>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000" r="-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FD8D13-4FA5-4435-AE4D-D7D9F4DF7E40}">
      <dsp:nvSpPr>
        <dsp:cNvPr id="0" name=""/>
        <dsp:cNvSpPr/>
      </dsp:nvSpPr>
      <dsp:spPr>
        <a:xfrm>
          <a:off x="0" y="49584"/>
          <a:ext cx="8307360" cy="1219176"/>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在商业设计中</a:t>
          </a:r>
          <a:r>
            <a:rPr lang="en-US" sz="1900" kern="1200" smtClean="0"/>
            <a:t>,</a:t>
          </a:r>
          <a:r>
            <a:rPr lang="zh-CN" sz="1900" kern="1200" smtClean="0"/>
            <a:t>版式设计是建立在准确功能诉求与市场定位的基础之上</a:t>
          </a:r>
          <a:r>
            <a:rPr lang="en-US" sz="1900" kern="1200" smtClean="0"/>
            <a:t>,</a:t>
          </a:r>
          <a:r>
            <a:rPr lang="zh-CN" sz="1900" kern="1200" smtClean="0"/>
            <a:t>以有效传播为导向的视觉传达艺术。</a:t>
          </a:r>
          <a:endParaRPr lang="zh-CN" sz="1900" kern="1200"/>
        </a:p>
      </dsp:txBody>
      <dsp:txXfrm>
        <a:off x="59515" y="109099"/>
        <a:ext cx="8188330" cy="1100146"/>
      </dsp:txXfrm>
    </dsp:sp>
    <dsp:sp modelId="{9D462A5F-525A-4FFF-8417-71F8B5580FC0}">
      <dsp:nvSpPr>
        <dsp:cNvPr id="0" name=""/>
        <dsp:cNvSpPr/>
      </dsp:nvSpPr>
      <dsp:spPr>
        <a:xfrm>
          <a:off x="0" y="1323480"/>
          <a:ext cx="8307360" cy="1219176"/>
        </a:xfrm>
        <a:prstGeom prst="roundRect">
          <a:avLst/>
        </a:prstGeom>
        <a:solidFill>
          <a:schemeClr val="accent5">
            <a:hueOff val="-3676673"/>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它是将营销策略转化为一种与消费者建立信息沟通的具体视觉表现形式</a:t>
          </a:r>
          <a:r>
            <a:rPr lang="en-US" sz="1900" kern="1200" smtClean="0"/>
            <a:t>,</a:t>
          </a:r>
          <a:r>
            <a:rPr lang="zh-CN" sz="1900" kern="1200" smtClean="0"/>
            <a:t>并将图形、文字、色彩等基本设计元素进行富有形式感和个性化的编排组合</a:t>
          </a:r>
          <a:r>
            <a:rPr lang="en-US" sz="1900" kern="1200" smtClean="0"/>
            <a:t>,</a:t>
          </a:r>
          <a:r>
            <a:rPr lang="zh-CN" sz="1900" kern="1200" smtClean="0"/>
            <a:t>以激发人们的兴趣去感受事物。</a:t>
          </a:r>
          <a:endParaRPr lang="zh-CN" sz="1900" kern="1200"/>
        </a:p>
      </dsp:txBody>
      <dsp:txXfrm>
        <a:off x="59515" y="1382995"/>
        <a:ext cx="8188330" cy="1100146"/>
      </dsp:txXfrm>
    </dsp:sp>
    <dsp:sp modelId="{B050AE2C-7356-4FBE-B529-1EF5D68C680B}">
      <dsp:nvSpPr>
        <dsp:cNvPr id="0" name=""/>
        <dsp:cNvSpPr/>
      </dsp:nvSpPr>
      <dsp:spPr>
        <a:xfrm>
          <a:off x="0" y="2597377"/>
          <a:ext cx="8307360" cy="1219176"/>
        </a:xfrm>
        <a:prstGeom prst="roundRect">
          <a:avLst/>
        </a:prstGeom>
        <a:solidFill>
          <a:schemeClr val="accent5">
            <a:hueOff val="-7353345"/>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其设计原理和理论贯穿于其每一个设计的始终</a:t>
          </a:r>
          <a:r>
            <a:rPr lang="en-US" sz="1900" kern="1200" smtClean="0"/>
            <a:t>,</a:t>
          </a:r>
          <a:r>
            <a:rPr lang="zh-CN" sz="1900" kern="1200" smtClean="0"/>
            <a:t>目的是为了更好地传播客户信息</a:t>
          </a:r>
          <a:r>
            <a:rPr lang="en-US" sz="1900" kern="1200" smtClean="0"/>
            <a:t>,</a:t>
          </a:r>
          <a:r>
            <a:rPr lang="zh-CN" sz="1900" kern="1200" smtClean="0"/>
            <a:t>从而使消费者在第一时间感知信息。</a:t>
          </a:r>
          <a:endParaRPr lang="zh-CN" sz="1900" kern="1200"/>
        </a:p>
      </dsp:txBody>
      <dsp:txXfrm>
        <a:off x="59515" y="2656892"/>
        <a:ext cx="8188330" cy="110014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FC8317-524D-4879-A68F-03756DF41FD0}">
      <dsp:nvSpPr>
        <dsp:cNvPr id="0" name=""/>
        <dsp:cNvSpPr/>
      </dsp:nvSpPr>
      <dsp:spPr>
        <a:xfrm rot="16200000">
          <a:off x="-700363" y="702611"/>
          <a:ext cx="3528392" cy="2123169"/>
        </a:xfrm>
        <a:prstGeom prst="flowChartManualOperati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2953" bIns="0" numCol="1" spcCol="1270" anchor="ctr" anchorCtr="0">
          <a:noAutofit/>
        </a:bodyPr>
        <a:lstStyle/>
        <a:p>
          <a:pPr lvl="0" algn="ctr" defTabSz="933450" rtl="0">
            <a:lnSpc>
              <a:spcPct val="90000"/>
            </a:lnSpc>
            <a:spcBef>
              <a:spcPct val="0"/>
            </a:spcBef>
            <a:spcAft>
              <a:spcPct val="35000"/>
            </a:spcAft>
          </a:pPr>
          <a:r>
            <a:rPr lang="zh-CN" sz="2100" kern="1200" dirty="0" smtClean="0"/>
            <a:t>早期的版式设计在世界文明古国中发展较快</a:t>
          </a:r>
          <a:r>
            <a:rPr lang="en-US" sz="2100" kern="1200" dirty="0" smtClean="0"/>
            <a:t>,</a:t>
          </a:r>
          <a:r>
            <a:rPr lang="zh-CN" sz="2100" kern="1200" dirty="0" smtClean="0"/>
            <a:t>对版式设计的发展产生了重大影响</a:t>
          </a:r>
          <a:r>
            <a:rPr lang="en-US" sz="2100" kern="1200" dirty="0" smtClean="0"/>
            <a:t>:</a:t>
          </a:r>
          <a:endParaRPr lang="zh-CN" sz="2100" kern="1200" dirty="0"/>
        </a:p>
      </dsp:txBody>
      <dsp:txXfrm rot="5400000">
        <a:off x="2249" y="705677"/>
        <a:ext cx="2123169" cy="2117036"/>
      </dsp:txXfrm>
    </dsp:sp>
    <dsp:sp modelId="{ED7CDF38-BEE5-4A27-B076-133AFC157F07}">
      <dsp:nvSpPr>
        <dsp:cNvPr id="0" name=""/>
        <dsp:cNvSpPr/>
      </dsp:nvSpPr>
      <dsp:spPr>
        <a:xfrm rot="16200000">
          <a:off x="1302146" y="991964"/>
          <a:ext cx="3528392" cy="1544462"/>
        </a:xfrm>
        <a:prstGeom prst="flowChartManualOperati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2953" bIns="0" numCol="1" spcCol="1270" anchor="ctr" anchorCtr="0">
          <a:noAutofit/>
        </a:bodyPr>
        <a:lstStyle/>
        <a:p>
          <a:pPr lvl="0" algn="ctr" defTabSz="933450" rtl="0">
            <a:lnSpc>
              <a:spcPct val="90000"/>
            </a:lnSpc>
            <a:spcBef>
              <a:spcPct val="0"/>
            </a:spcBef>
            <a:spcAft>
              <a:spcPct val="35000"/>
            </a:spcAft>
          </a:pPr>
          <a:r>
            <a:rPr lang="zh-CN" sz="2100" kern="1200" dirty="0" smtClean="0"/>
            <a:t>一是具有特定的历史文化发展背景</a:t>
          </a:r>
          <a:r>
            <a:rPr lang="en-US" sz="2100" kern="1200" dirty="0" smtClean="0"/>
            <a:t>;</a:t>
          </a:r>
          <a:endParaRPr lang="zh-CN" sz="2100" kern="1200" dirty="0"/>
        </a:p>
      </dsp:txBody>
      <dsp:txXfrm rot="5400000">
        <a:off x="2294111" y="705677"/>
        <a:ext cx="1544462" cy="2117036"/>
      </dsp:txXfrm>
    </dsp:sp>
    <dsp:sp modelId="{6B9E1BCF-1705-4085-809E-FAFF9D084F8E}">
      <dsp:nvSpPr>
        <dsp:cNvPr id="0" name=""/>
        <dsp:cNvSpPr/>
      </dsp:nvSpPr>
      <dsp:spPr>
        <a:xfrm rot="16200000">
          <a:off x="3367690" y="639576"/>
          <a:ext cx="3528392" cy="2249239"/>
        </a:xfrm>
        <a:prstGeom prst="flowChartManualOperati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2953" bIns="0" numCol="1" spcCol="1270" anchor="ctr" anchorCtr="0">
          <a:noAutofit/>
        </a:bodyPr>
        <a:lstStyle/>
        <a:p>
          <a:pPr lvl="0" algn="ctr" defTabSz="933450" rtl="0">
            <a:lnSpc>
              <a:spcPct val="90000"/>
            </a:lnSpc>
            <a:spcBef>
              <a:spcPct val="0"/>
            </a:spcBef>
            <a:spcAft>
              <a:spcPct val="35000"/>
            </a:spcAft>
          </a:pPr>
          <a:r>
            <a:rPr lang="zh-CN" sz="2100" kern="1200" dirty="0" smtClean="0"/>
            <a:t>二是运用绘制各种文字与图形的传播早期的两河流域文化</a:t>
          </a:r>
          <a:r>
            <a:rPr lang="en-US" sz="2100" kern="1200" dirty="0" smtClean="0"/>
            <a:t>,</a:t>
          </a:r>
          <a:r>
            <a:rPr lang="zh-CN" sz="2100" kern="1200" dirty="0" smtClean="0"/>
            <a:t>对文字的发展有巨大的贡献。</a:t>
          </a:r>
          <a:endParaRPr lang="zh-CN" sz="2100" kern="1200" dirty="0"/>
        </a:p>
      </dsp:txBody>
      <dsp:txXfrm rot="5400000">
        <a:off x="4007267" y="705677"/>
        <a:ext cx="2249239" cy="211703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51E624-5459-4C55-9800-7DFB1DA73C8C}">
      <dsp:nvSpPr>
        <dsp:cNvPr id="0" name=""/>
        <dsp:cNvSpPr/>
      </dsp:nvSpPr>
      <dsp:spPr>
        <a:xfrm>
          <a:off x="642614" y="41283"/>
          <a:ext cx="3264280" cy="1420655"/>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62258" tIns="72390" rIns="72390" bIns="72390" numCol="1" spcCol="1270" anchor="ctr" anchorCtr="0">
          <a:noAutofit/>
        </a:bodyPr>
        <a:lstStyle/>
        <a:p>
          <a:pPr lvl="0" algn="l" defTabSz="844550" rtl="0">
            <a:lnSpc>
              <a:spcPct val="90000"/>
            </a:lnSpc>
            <a:spcBef>
              <a:spcPct val="0"/>
            </a:spcBef>
            <a:spcAft>
              <a:spcPct val="35000"/>
            </a:spcAft>
          </a:pPr>
          <a:r>
            <a:rPr lang="zh-CN" sz="1900" kern="1200" dirty="0" smtClean="0"/>
            <a:t>在古代文献中</a:t>
          </a:r>
          <a:r>
            <a:rPr lang="en-US" sz="1900" kern="1200" dirty="0" smtClean="0"/>
            <a:t>,</a:t>
          </a:r>
          <a:r>
            <a:rPr lang="zh-CN" sz="1900" kern="1200" dirty="0" smtClean="0"/>
            <a:t>中国古代的版式设计历史悠久</a:t>
          </a:r>
          <a:r>
            <a:rPr lang="en-US" sz="1900" kern="1200" dirty="0" smtClean="0"/>
            <a:t>,</a:t>
          </a:r>
          <a:r>
            <a:rPr lang="zh-CN" sz="1900" kern="1200" dirty="0" smtClean="0"/>
            <a:t>样式繁杂</a:t>
          </a:r>
          <a:r>
            <a:rPr lang="en-US" sz="1900" kern="1200" dirty="0" smtClean="0"/>
            <a:t>,</a:t>
          </a:r>
          <a:r>
            <a:rPr lang="zh-CN" sz="1900" kern="1200" dirty="0" smtClean="0"/>
            <a:t>補深厚的传统文化底蕴。</a:t>
          </a:r>
          <a:endParaRPr lang="zh-CN" sz="1900" kern="1200" dirty="0"/>
        </a:p>
      </dsp:txBody>
      <dsp:txXfrm>
        <a:off x="642614" y="41283"/>
        <a:ext cx="3264280" cy="1420655"/>
      </dsp:txXfrm>
    </dsp:sp>
    <dsp:sp modelId="{E960D338-4506-4C70-B0A7-7C5F20290C8C}">
      <dsp:nvSpPr>
        <dsp:cNvPr id="0" name=""/>
        <dsp:cNvSpPr/>
      </dsp:nvSpPr>
      <dsp:spPr>
        <a:xfrm>
          <a:off x="299832" y="22284"/>
          <a:ext cx="994459" cy="1491688"/>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4000" r="-2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7442E2C-0491-4E9B-822C-89C1BB750FE8}">
      <dsp:nvSpPr>
        <dsp:cNvPr id="0" name=""/>
        <dsp:cNvSpPr/>
      </dsp:nvSpPr>
      <dsp:spPr>
        <a:xfrm>
          <a:off x="4604006" y="612017"/>
          <a:ext cx="3515952" cy="1420655"/>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62258" tIns="72390" rIns="72390" bIns="72390" numCol="1" spcCol="1270" anchor="ctr" anchorCtr="0">
          <a:noAutofit/>
        </a:bodyPr>
        <a:lstStyle/>
        <a:p>
          <a:pPr lvl="0" algn="l" defTabSz="844550" rtl="0">
            <a:lnSpc>
              <a:spcPct val="90000"/>
            </a:lnSpc>
            <a:spcBef>
              <a:spcPct val="0"/>
            </a:spcBef>
            <a:spcAft>
              <a:spcPct val="35000"/>
            </a:spcAft>
          </a:pPr>
          <a:r>
            <a:rPr lang="zh-CN" sz="1900" kern="1200" dirty="0" smtClean="0"/>
            <a:t>中国甲骨文和青铜文的文字架构奠定了中国文字版式设计的基础。</a:t>
          </a:r>
          <a:endParaRPr lang="zh-CN" sz="1900" kern="1200" dirty="0"/>
        </a:p>
      </dsp:txBody>
      <dsp:txXfrm>
        <a:off x="4604006" y="612017"/>
        <a:ext cx="3515952" cy="1420655"/>
      </dsp:txXfrm>
    </dsp:sp>
    <dsp:sp modelId="{1871E0CC-3793-47A9-B988-0FB17F58482F}">
      <dsp:nvSpPr>
        <dsp:cNvPr id="0" name=""/>
        <dsp:cNvSpPr/>
      </dsp:nvSpPr>
      <dsp:spPr>
        <a:xfrm>
          <a:off x="4355977" y="487035"/>
          <a:ext cx="994459" cy="1491688"/>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1000" r="-1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96E992-2158-4436-83BD-B105E41A5261}">
      <dsp:nvSpPr>
        <dsp:cNvPr id="0" name=""/>
        <dsp:cNvSpPr/>
      </dsp:nvSpPr>
      <dsp:spPr>
        <a:xfrm>
          <a:off x="3008476" y="2374737"/>
          <a:ext cx="4546098" cy="1420655"/>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62258"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简策版</a:t>
          </a:r>
          <a:r>
            <a:rPr lang="en-US" sz="1900" kern="1200" smtClean="0"/>
            <a:t>(</a:t>
          </a:r>
          <a:r>
            <a:rPr lang="zh-CN" sz="1900" kern="1200" smtClean="0"/>
            <a:t>见图</a:t>
          </a:r>
          <a:r>
            <a:rPr lang="en-US" sz="1900" kern="1200" smtClean="0"/>
            <a:t>1-3)</a:t>
          </a:r>
          <a:r>
            <a:rPr lang="zh-CN" sz="1900" kern="1200" smtClean="0"/>
            <a:t>对文字书写格式有着极其要的作用</a:t>
          </a:r>
          <a:r>
            <a:rPr lang="en-US" sz="1900" kern="1200" smtClean="0"/>
            <a:t>,</a:t>
          </a:r>
          <a:r>
            <a:rPr lang="zh-CN" sz="1900" kern="1200" smtClean="0"/>
            <a:t>形成了中国书籍从上到下、由右至左编排特色。</a:t>
          </a:r>
          <a:endParaRPr lang="zh-CN" sz="1900" kern="1200"/>
        </a:p>
      </dsp:txBody>
      <dsp:txXfrm>
        <a:off x="3008476" y="2374737"/>
        <a:ext cx="4546098" cy="1420655"/>
      </dsp:txXfrm>
    </dsp:sp>
    <dsp:sp modelId="{AB2C2BC6-8F91-4616-ABA8-E0C924AF3697}">
      <dsp:nvSpPr>
        <dsp:cNvPr id="0" name=""/>
        <dsp:cNvSpPr/>
      </dsp:nvSpPr>
      <dsp:spPr>
        <a:xfrm>
          <a:off x="1476912" y="2304257"/>
          <a:ext cx="2105061" cy="1491688"/>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3000" b="-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BAF153-BC17-4692-B35A-DE6F3F35FFE9}">
      <dsp:nvSpPr>
        <dsp:cNvPr id="0" name=""/>
        <dsp:cNvSpPr/>
      </dsp:nvSpPr>
      <dsp:spPr>
        <a:xfrm>
          <a:off x="213802" y="0"/>
          <a:ext cx="7444511" cy="9596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solidFill>
                <a:schemeClr val="bg2">
                  <a:lumMod val="10000"/>
                </a:schemeClr>
              </a:solidFill>
            </a:rPr>
            <a:t>早在东汉时期就有了造纸术并逐步发展起来</a:t>
          </a:r>
          <a:r>
            <a:rPr lang="en-US" sz="2000" kern="1200" dirty="0" smtClean="0">
              <a:solidFill>
                <a:schemeClr val="bg2">
                  <a:lumMod val="10000"/>
                </a:schemeClr>
              </a:solidFill>
            </a:rPr>
            <a:t>,</a:t>
          </a:r>
          <a:r>
            <a:rPr lang="zh-CN" sz="2000" kern="1200" dirty="0" smtClean="0">
              <a:solidFill>
                <a:schemeClr val="bg2">
                  <a:lumMod val="10000"/>
                </a:schemeClr>
              </a:solidFill>
            </a:rPr>
            <a:t>随后印刷术发明和不断的完善</a:t>
          </a:r>
          <a:r>
            <a:rPr lang="en-US" sz="2000" kern="1200" dirty="0" smtClean="0">
              <a:solidFill>
                <a:schemeClr val="bg2">
                  <a:lumMod val="10000"/>
                </a:schemeClr>
              </a:solidFill>
            </a:rPr>
            <a:t>,</a:t>
          </a:r>
          <a:r>
            <a:rPr lang="zh-CN" sz="2000" kern="1200" dirty="0" smtClean="0">
              <a:solidFill>
                <a:schemeClr val="bg2">
                  <a:lumMod val="10000"/>
                </a:schemeClr>
              </a:solidFill>
            </a:rPr>
            <a:t>从而使当时中国的印刷业远远领先于世界前列。</a:t>
          </a:r>
          <a:endParaRPr lang="zh-CN" sz="2000" kern="1200" dirty="0">
            <a:solidFill>
              <a:schemeClr val="bg2">
                <a:lumMod val="10000"/>
              </a:schemeClr>
            </a:solidFill>
          </a:endParaRPr>
        </a:p>
      </dsp:txBody>
      <dsp:txXfrm>
        <a:off x="241908" y="28106"/>
        <a:ext cx="6241599" cy="903402"/>
      </dsp:txXfrm>
    </dsp:sp>
    <dsp:sp modelId="{03398F25-60DB-40C6-9835-2D59E33B4854}">
      <dsp:nvSpPr>
        <dsp:cNvPr id="0" name=""/>
        <dsp:cNvSpPr/>
      </dsp:nvSpPr>
      <dsp:spPr>
        <a:xfrm>
          <a:off x="433025" y="1134090"/>
          <a:ext cx="7451326" cy="959614"/>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solidFill>
                <a:schemeClr val="bg2">
                  <a:lumMod val="10000"/>
                </a:schemeClr>
              </a:solidFill>
            </a:rPr>
            <a:t>东汉时期的石板拓印</a:t>
          </a:r>
          <a:r>
            <a:rPr lang="en-US" sz="2000" kern="1200" dirty="0" smtClean="0">
              <a:solidFill>
                <a:schemeClr val="bg2">
                  <a:lumMod val="10000"/>
                </a:schemeClr>
              </a:solidFill>
            </a:rPr>
            <a:t>,</a:t>
          </a:r>
          <a:r>
            <a:rPr lang="zh-CN" sz="2000" kern="1200" dirty="0" smtClean="0">
              <a:solidFill>
                <a:schemeClr val="bg2">
                  <a:lumMod val="10000"/>
                </a:schemeClr>
              </a:solidFill>
            </a:rPr>
            <a:t>在现在一些特别的领域仍被应用。</a:t>
          </a:r>
          <a:endParaRPr lang="zh-CN" sz="2000" kern="1200" dirty="0">
            <a:solidFill>
              <a:schemeClr val="bg2">
                <a:lumMod val="10000"/>
              </a:schemeClr>
            </a:solidFill>
          </a:endParaRPr>
        </a:p>
      </dsp:txBody>
      <dsp:txXfrm>
        <a:off x="461131" y="1162196"/>
        <a:ext cx="6095919" cy="903402"/>
      </dsp:txXfrm>
    </dsp:sp>
    <dsp:sp modelId="{36365387-774D-4556-A281-3ADA0188CC7D}">
      <dsp:nvSpPr>
        <dsp:cNvPr id="0" name=""/>
        <dsp:cNvSpPr/>
      </dsp:nvSpPr>
      <dsp:spPr>
        <a:xfrm>
          <a:off x="971601" y="2268180"/>
          <a:ext cx="7179611" cy="9596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solidFill>
                <a:schemeClr val="bg2">
                  <a:lumMod val="10000"/>
                </a:schemeClr>
              </a:solidFill>
            </a:rPr>
            <a:t>从唐代起</a:t>
          </a:r>
          <a:r>
            <a:rPr lang="en-US" sz="2000" kern="1200" dirty="0" smtClean="0">
              <a:solidFill>
                <a:schemeClr val="bg2">
                  <a:lumMod val="10000"/>
                </a:schemeClr>
              </a:solidFill>
            </a:rPr>
            <a:t>,</a:t>
          </a:r>
          <a:r>
            <a:rPr lang="zh-CN" sz="2000" kern="1200" dirty="0" smtClean="0">
              <a:solidFill>
                <a:schemeClr val="bg2">
                  <a:lumMod val="10000"/>
                </a:schemeClr>
              </a:solidFill>
            </a:rPr>
            <a:t>出现了运用木雕版印刷具有完整编排形式的印刷品</a:t>
          </a:r>
          <a:r>
            <a:rPr lang="en-US" sz="2000" kern="1200" dirty="0" smtClean="0">
              <a:solidFill>
                <a:schemeClr val="bg2">
                  <a:lumMod val="10000"/>
                </a:schemeClr>
              </a:solidFill>
            </a:rPr>
            <a:t>,</a:t>
          </a:r>
          <a:r>
            <a:rPr lang="zh-CN" sz="2000" kern="1200" dirty="0" smtClean="0">
              <a:solidFill>
                <a:schemeClr val="bg2">
                  <a:lumMod val="10000"/>
                </a:schemeClr>
              </a:solidFill>
            </a:rPr>
            <a:t>如现存最早的有年代可考证的印刷书籍《金刚经》</a:t>
          </a:r>
          <a:r>
            <a:rPr lang="en-US" sz="2000" kern="1200" dirty="0" smtClean="0">
              <a:solidFill>
                <a:schemeClr val="bg2">
                  <a:lumMod val="10000"/>
                </a:schemeClr>
              </a:solidFill>
            </a:rPr>
            <a:t>(</a:t>
          </a:r>
          <a:r>
            <a:rPr lang="zh-CN" sz="2000" kern="1200" dirty="0" smtClean="0">
              <a:solidFill>
                <a:schemeClr val="bg2">
                  <a:lumMod val="10000"/>
                </a:schemeClr>
              </a:solidFill>
            </a:rPr>
            <a:t>公元</a:t>
          </a:r>
          <a:r>
            <a:rPr lang="en-US" sz="2000" kern="1200" dirty="0" smtClean="0">
              <a:solidFill>
                <a:schemeClr val="bg2">
                  <a:lumMod val="10000"/>
                </a:schemeClr>
              </a:solidFill>
            </a:rPr>
            <a:t>868</a:t>
          </a:r>
          <a:r>
            <a:rPr lang="zh-CN" sz="2000" kern="1200" dirty="0" smtClean="0">
              <a:solidFill>
                <a:schemeClr val="bg2">
                  <a:lumMod val="10000"/>
                </a:schemeClr>
              </a:solidFill>
            </a:rPr>
            <a:t>年</a:t>
          </a:r>
          <a:r>
            <a:rPr lang="en-US" sz="2000" kern="1200" dirty="0" smtClean="0">
              <a:solidFill>
                <a:schemeClr val="bg2">
                  <a:lumMod val="10000"/>
                </a:schemeClr>
              </a:solidFill>
            </a:rPr>
            <a:t>)(</a:t>
          </a:r>
          <a:r>
            <a:rPr lang="zh-CN" sz="2000" kern="1200" dirty="0" smtClean="0">
              <a:solidFill>
                <a:schemeClr val="bg2">
                  <a:lumMod val="10000"/>
                </a:schemeClr>
              </a:solidFill>
            </a:rPr>
            <a:t>见图</a:t>
          </a:r>
          <a:r>
            <a:rPr lang="en-US" sz="2000" kern="1200" dirty="0" smtClean="0">
              <a:solidFill>
                <a:schemeClr val="bg2">
                  <a:lumMod val="10000"/>
                </a:schemeClr>
              </a:solidFill>
            </a:rPr>
            <a:t>1-4)</a:t>
          </a:r>
          <a:r>
            <a:rPr lang="zh-CN" sz="2000" kern="1200" dirty="0" smtClean="0">
              <a:solidFill>
                <a:schemeClr val="bg2">
                  <a:lumMod val="10000"/>
                </a:schemeClr>
              </a:solidFill>
            </a:rPr>
            <a:t>。</a:t>
          </a:r>
          <a:endParaRPr lang="zh-CN" sz="2000" kern="1200" dirty="0">
            <a:solidFill>
              <a:schemeClr val="bg2">
                <a:lumMod val="10000"/>
              </a:schemeClr>
            </a:solidFill>
          </a:endParaRPr>
        </a:p>
      </dsp:txBody>
      <dsp:txXfrm>
        <a:off x="999707" y="2296286"/>
        <a:ext cx="5880554" cy="903402"/>
      </dsp:txXfrm>
    </dsp:sp>
    <dsp:sp modelId="{B5B1333B-26A9-4388-BABC-4B54817C7F8C}">
      <dsp:nvSpPr>
        <dsp:cNvPr id="0" name=""/>
        <dsp:cNvSpPr/>
      </dsp:nvSpPr>
      <dsp:spPr>
        <a:xfrm>
          <a:off x="1547695" y="3402271"/>
          <a:ext cx="6884078" cy="9596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solidFill>
                <a:schemeClr val="bg2">
                  <a:lumMod val="10000"/>
                </a:schemeClr>
              </a:solidFill>
            </a:rPr>
            <a:t>唐代以后到清代末年</a:t>
          </a:r>
          <a:r>
            <a:rPr lang="en-US" sz="2000" kern="1200" dirty="0" smtClean="0">
              <a:solidFill>
                <a:schemeClr val="bg2">
                  <a:lumMod val="10000"/>
                </a:schemeClr>
              </a:solidFill>
            </a:rPr>
            <a:t>,</a:t>
          </a:r>
          <a:r>
            <a:rPr lang="zh-CN" sz="2000" kern="1200" dirty="0" smtClean="0">
              <a:solidFill>
                <a:schemeClr val="bg2">
                  <a:lumMod val="10000"/>
                </a:schemeClr>
              </a:solidFill>
            </a:rPr>
            <a:t>中国的书籍、包装、年画和其它一些主要的印刷品都是运用木版印刷的。</a:t>
          </a:r>
          <a:endParaRPr lang="zh-CN" sz="2000" kern="1200" dirty="0">
            <a:solidFill>
              <a:schemeClr val="bg2">
                <a:lumMod val="10000"/>
              </a:schemeClr>
            </a:solidFill>
          </a:endParaRPr>
        </a:p>
      </dsp:txBody>
      <dsp:txXfrm>
        <a:off x="1575801" y="3430377"/>
        <a:ext cx="5627575" cy="903402"/>
      </dsp:txXfrm>
    </dsp:sp>
    <dsp:sp modelId="{36ED6A1E-6A57-4265-8A3B-AAAC3DFE4CBA}">
      <dsp:nvSpPr>
        <dsp:cNvPr id="0" name=""/>
        <dsp:cNvSpPr/>
      </dsp:nvSpPr>
      <dsp:spPr>
        <a:xfrm>
          <a:off x="6876258" y="749791"/>
          <a:ext cx="623749" cy="623749"/>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7016602" y="749791"/>
        <a:ext cx="343061" cy="469371"/>
      </dsp:txXfrm>
    </dsp:sp>
    <dsp:sp modelId="{60CD1A72-F3FE-4B41-A87C-948388AA3223}">
      <dsp:nvSpPr>
        <dsp:cNvPr id="0" name=""/>
        <dsp:cNvSpPr/>
      </dsp:nvSpPr>
      <dsp:spPr>
        <a:xfrm>
          <a:off x="6976978" y="1869068"/>
          <a:ext cx="623749" cy="623749"/>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7117322" y="1869068"/>
        <a:ext cx="343061" cy="469371"/>
      </dsp:txXfrm>
    </dsp:sp>
    <dsp:sp modelId="{3B159FC0-A3ED-459C-BAD6-E20EBA136034}">
      <dsp:nvSpPr>
        <dsp:cNvPr id="0" name=""/>
        <dsp:cNvSpPr/>
      </dsp:nvSpPr>
      <dsp:spPr>
        <a:xfrm>
          <a:off x="7544914" y="3003158"/>
          <a:ext cx="623749" cy="623749"/>
        </a:xfrm>
        <a:prstGeom prst="downArrow">
          <a:avLst>
            <a:gd name="adj1" fmla="val 55000"/>
            <a:gd name="adj2" fmla="val 45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7685258" y="3003158"/>
        <a:ext cx="343061" cy="46937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805D14-E5A6-4342-A551-B357EED1A082}">
      <dsp:nvSpPr>
        <dsp:cNvPr id="0" name=""/>
        <dsp:cNvSpPr/>
      </dsp:nvSpPr>
      <dsp:spPr>
        <a:xfrm rot="5400000">
          <a:off x="2698701" y="-931388"/>
          <a:ext cx="2188179" cy="5550538"/>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6523D4-FD43-491F-B2CE-1BE5D0C1E31E}">
      <dsp:nvSpPr>
        <dsp:cNvPr id="0" name=""/>
        <dsp:cNvSpPr/>
      </dsp:nvSpPr>
      <dsp:spPr>
        <a:xfrm>
          <a:off x="1568326" y="1361187"/>
          <a:ext cx="5384153" cy="24180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zh-CN" sz="2400" kern="1200" dirty="0" smtClean="0"/>
            <a:t>中国的木版年画有悠久的发展历史</a:t>
          </a:r>
          <a:r>
            <a:rPr lang="en-US" sz="2400" kern="1200" dirty="0" smtClean="0"/>
            <a:t>,</a:t>
          </a:r>
          <a:r>
            <a:rPr lang="zh-CN" sz="2400" kern="1200" dirty="0" smtClean="0"/>
            <a:t>在清朝达到了创作的高潮。</a:t>
          </a:r>
          <a:endParaRPr lang="en-US" altLang="zh-CN" sz="2400" kern="1200" dirty="0" smtClean="0"/>
        </a:p>
        <a:p>
          <a:pPr lvl="0" algn="l" defTabSz="1066800" rtl="0">
            <a:lnSpc>
              <a:spcPct val="90000"/>
            </a:lnSpc>
            <a:spcBef>
              <a:spcPct val="0"/>
            </a:spcBef>
            <a:spcAft>
              <a:spcPct val="35000"/>
            </a:spcAft>
          </a:pPr>
          <a:r>
            <a:rPr lang="zh-CN" sz="2400" kern="1200" dirty="0" smtClean="0"/>
            <a:t>以天津杨柳青、开封朱仙镇、山东潍县杨家掉</a:t>
          </a:r>
          <a:r>
            <a:rPr lang="en-US" sz="2400" kern="1200" dirty="0" smtClean="0"/>
            <a:t>(</a:t>
          </a:r>
          <a:r>
            <a:rPr lang="zh-CN" sz="2400" kern="1200" dirty="0" smtClean="0"/>
            <a:t>见图</a:t>
          </a:r>
          <a:r>
            <a:rPr lang="en-US" sz="2400" kern="1200" dirty="0" smtClean="0"/>
            <a:t>1-5)</a:t>
          </a:r>
          <a:r>
            <a:rPr lang="zh-CN" sz="2400" kern="1200" dirty="0" smtClean="0"/>
            <a:t>最为典型</a:t>
          </a:r>
          <a:r>
            <a:rPr lang="en-US" sz="2400" kern="1200" dirty="0" smtClean="0"/>
            <a:t>,</a:t>
          </a:r>
          <a:r>
            <a:rPr lang="zh-CN" sz="2400" kern="1200" dirty="0" smtClean="0"/>
            <a:t>其版式设计别具一格</a:t>
          </a:r>
          <a:r>
            <a:rPr lang="en-US" sz="2400" kern="1200" dirty="0" smtClean="0"/>
            <a:t>,</a:t>
          </a:r>
          <a:r>
            <a:rPr lang="zh-CN" sz="2400" kern="1200" dirty="0" smtClean="0"/>
            <a:t>极其富有民间审美艺术气息。</a:t>
          </a:r>
          <a:endParaRPr lang="zh-CN" sz="2400" kern="1200" dirty="0"/>
        </a:p>
      </dsp:txBody>
      <dsp:txXfrm>
        <a:off x="1568326" y="1361187"/>
        <a:ext cx="5384153" cy="241805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EADDDC-372F-4AE2-A737-C9DDF9F19AE9}">
      <dsp:nvSpPr>
        <dsp:cNvPr id="0" name=""/>
        <dsp:cNvSpPr/>
      </dsp:nvSpPr>
      <dsp:spPr>
        <a:xfrm>
          <a:off x="162886" y="104867"/>
          <a:ext cx="7529315" cy="1083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rtl="0">
            <a:lnSpc>
              <a:spcPct val="90000"/>
            </a:lnSpc>
            <a:spcBef>
              <a:spcPct val="0"/>
            </a:spcBef>
            <a:spcAft>
              <a:spcPct val="35000"/>
            </a:spcAft>
          </a:pPr>
          <a:r>
            <a:rPr lang="zh-CN" sz="2200" kern="1200" dirty="0" smtClean="0"/>
            <a:t>第一</a:t>
          </a:r>
          <a:r>
            <a:rPr lang="en-US" sz="2200" kern="1200" dirty="0" smtClean="0"/>
            <a:t>,</a:t>
          </a:r>
          <a:r>
            <a:rPr lang="zh-CN" sz="2200" kern="1200" dirty="0" smtClean="0"/>
            <a:t>在图文编排上</a:t>
          </a:r>
          <a:r>
            <a:rPr lang="en-US" sz="2200" kern="1200" dirty="0" smtClean="0"/>
            <a:t>,</a:t>
          </a:r>
          <a:r>
            <a:rPr lang="zh-CN" sz="2200" kern="1200" dirty="0" smtClean="0"/>
            <a:t>文字与插图编排的自然巧妙</a:t>
          </a:r>
          <a:r>
            <a:rPr lang="en-US" sz="2200" kern="1200" dirty="0" smtClean="0"/>
            <a:t>,</a:t>
          </a:r>
          <a:r>
            <a:rPr lang="zh-CN" sz="2200" kern="1200" dirty="0" smtClean="0"/>
            <a:t>插图的排列和文字的组合错落有致</a:t>
          </a:r>
          <a:r>
            <a:rPr lang="en-US" sz="2200" kern="1200" dirty="0" smtClean="0"/>
            <a:t>,</a:t>
          </a:r>
          <a:r>
            <a:rPr lang="zh-CN" sz="2200" kern="1200" dirty="0" smtClean="0"/>
            <a:t>使整部书在整体上浑然一体</a:t>
          </a:r>
          <a:r>
            <a:rPr lang="en-US" sz="2200" kern="1200" dirty="0" smtClean="0"/>
            <a:t>;</a:t>
          </a:r>
          <a:endParaRPr lang="zh-CN" sz="2200" kern="1200" dirty="0"/>
        </a:p>
      </dsp:txBody>
      <dsp:txXfrm>
        <a:off x="162886" y="104867"/>
        <a:ext cx="7529315" cy="1083879"/>
      </dsp:txXfrm>
    </dsp:sp>
    <dsp:sp modelId="{4070853A-99ED-4534-B529-A35F4B472A96}">
      <dsp:nvSpPr>
        <dsp:cNvPr id="0" name=""/>
        <dsp:cNvSpPr/>
      </dsp:nvSpPr>
      <dsp:spPr>
        <a:xfrm>
          <a:off x="287205" y="1260753"/>
          <a:ext cx="1003908" cy="167318"/>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A818CA-E3F0-42B2-A598-081FC0273A26}">
      <dsp:nvSpPr>
        <dsp:cNvPr id="0" name=""/>
        <dsp:cNvSpPr/>
      </dsp:nvSpPr>
      <dsp:spPr>
        <a:xfrm>
          <a:off x="1319548" y="1309459"/>
          <a:ext cx="1003908" cy="167318"/>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EEEC068-CE41-482E-B0D0-F1ECE177CE78}">
      <dsp:nvSpPr>
        <dsp:cNvPr id="0" name=""/>
        <dsp:cNvSpPr/>
      </dsp:nvSpPr>
      <dsp:spPr>
        <a:xfrm>
          <a:off x="2382018" y="1309459"/>
          <a:ext cx="1003908" cy="167318"/>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8DF791-2F92-4F9B-A89C-549D27E20C77}">
      <dsp:nvSpPr>
        <dsp:cNvPr id="0" name=""/>
        <dsp:cNvSpPr/>
      </dsp:nvSpPr>
      <dsp:spPr>
        <a:xfrm>
          <a:off x="3444488" y="1309459"/>
          <a:ext cx="1003908" cy="167318"/>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24B34D-69B8-4BB3-BD7E-E54B2AD4F496}">
      <dsp:nvSpPr>
        <dsp:cNvPr id="0" name=""/>
        <dsp:cNvSpPr/>
      </dsp:nvSpPr>
      <dsp:spPr>
        <a:xfrm>
          <a:off x="4506958" y="1309459"/>
          <a:ext cx="1003908" cy="167318"/>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D5662F-F0EE-4E99-98A1-BCA88810026D}">
      <dsp:nvSpPr>
        <dsp:cNvPr id="0" name=""/>
        <dsp:cNvSpPr/>
      </dsp:nvSpPr>
      <dsp:spPr>
        <a:xfrm>
          <a:off x="5569428" y="1309459"/>
          <a:ext cx="1003908" cy="167318"/>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BE49F9-8657-446C-9EDE-B1869EA34155}">
      <dsp:nvSpPr>
        <dsp:cNvPr id="0" name=""/>
        <dsp:cNvSpPr/>
      </dsp:nvSpPr>
      <dsp:spPr>
        <a:xfrm>
          <a:off x="6621407" y="1309459"/>
          <a:ext cx="1003908" cy="167318"/>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17E128-40B0-4061-A5C5-41E8F203525D}">
      <dsp:nvSpPr>
        <dsp:cNvPr id="0" name=""/>
        <dsp:cNvSpPr/>
      </dsp:nvSpPr>
      <dsp:spPr>
        <a:xfrm>
          <a:off x="153474" y="1692801"/>
          <a:ext cx="7859927" cy="1083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rtl="0">
            <a:lnSpc>
              <a:spcPct val="90000"/>
            </a:lnSpc>
            <a:spcBef>
              <a:spcPct val="0"/>
            </a:spcBef>
            <a:spcAft>
              <a:spcPct val="35000"/>
            </a:spcAft>
          </a:pPr>
          <a:r>
            <a:rPr lang="zh-CN" sz="2200" kern="1200" dirty="0" smtClean="0"/>
            <a:t>第二</a:t>
          </a:r>
          <a:r>
            <a:rPr lang="en-US" sz="2200" kern="1200" dirty="0" smtClean="0"/>
            <a:t>,</a:t>
          </a:r>
          <a:r>
            <a:rPr lang="zh-CN" sz="2200" kern="1200" dirty="0" smtClean="0"/>
            <a:t>在主要关键的文字上</a:t>
          </a:r>
          <a:r>
            <a:rPr lang="en-US" sz="2200" kern="1200" dirty="0" smtClean="0"/>
            <a:t>,</a:t>
          </a:r>
          <a:r>
            <a:rPr lang="zh-CN" sz="2200" kern="1200" dirty="0" smtClean="0"/>
            <a:t>考虑并经过了细心的装饰与设计并突出主题内容</a:t>
          </a:r>
          <a:r>
            <a:rPr lang="en-US" sz="2200" kern="1200" dirty="0" smtClean="0"/>
            <a:t>,</a:t>
          </a:r>
          <a:r>
            <a:rPr lang="zh-CN" sz="2200" kern="1200" dirty="0" smtClean="0"/>
            <a:t>大量的运用装饰字体</a:t>
          </a:r>
          <a:r>
            <a:rPr lang="en-US" sz="2200" kern="1200" dirty="0" smtClean="0"/>
            <a:t>,</a:t>
          </a:r>
          <a:r>
            <a:rPr lang="zh-CN" sz="2200" kern="1200" dirty="0" smtClean="0"/>
            <a:t>增添了整部书的艺术价值。</a:t>
          </a:r>
          <a:endParaRPr lang="zh-CN" sz="2200" kern="1200" dirty="0"/>
        </a:p>
      </dsp:txBody>
      <dsp:txXfrm>
        <a:off x="153474" y="1692801"/>
        <a:ext cx="7859927" cy="1083879"/>
      </dsp:txXfrm>
    </dsp:sp>
    <dsp:sp modelId="{8E3030A2-50FC-4F3C-9CFD-AF63D62A7CBE}">
      <dsp:nvSpPr>
        <dsp:cNvPr id="0" name=""/>
        <dsp:cNvSpPr/>
      </dsp:nvSpPr>
      <dsp:spPr>
        <a:xfrm>
          <a:off x="257078" y="2878996"/>
          <a:ext cx="1003908" cy="167318"/>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EF596D-761E-46AA-93D8-ED114773F55E}">
      <dsp:nvSpPr>
        <dsp:cNvPr id="0" name=""/>
        <dsp:cNvSpPr/>
      </dsp:nvSpPr>
      <dsp:spPr>
        <a:xfrm>
          <a:off x="1319548" y="2878996"/>
          <a:ext cx="1003908" cy="167318"/>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5F6D48-03A1-4C9D-A299-8304803A2635}">
      <dsp:nvSpPr>
        <dsp:cNvPr id="0" name=""/>
        <dsp:cNvSpPr/>
      </dsp:nvSpPr>
      <dsp:spPr>
        <a:xfrm>
          <a:off x="2382018" y="2878996"/>
          <a:ext cx="1003908" cy="167318"/>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77C658-3AFA-49C2-A3CE-347C685C45A4}">
      <dsp:nvSpPr>
        <dsp:cNvPr id="0" name=""/>
        <dsp:cNvSpPr/>
      </dsp:nvSpPr>
      <dsp:spPr>
        <a:xfrm>
          <a:off x="3444488" y="2878996"/>
          <a:ext cx="1003908" cy="167318"/>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29C22E-0B72-4AE8-8D92-1517FBB2F124}">
      <dsp:nvSpPr>
        <dsp:cNvPr id="0" name=""/>
        <dsp:cNvSpPr/>
      </dsp:nvSpPr>
      <dsp:spPr>
        <a:xfrm>
          <a:off x="4506958" y="2878996"/>
          <a:ext cx="1003908" cy="167318"/>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D2F9B9-6453-4F04-8D1B-3C7621FD26E4}">
      <dsp:nvSpPr>
        <dsp:cNvPr id="0" name=""/>
        <dsp:cNvSpPr/>
      </dsp:nvSpPr>
      <dsp:spPr>
        <a:xfrm>
          <a:off x="5569428" y="2878996"/>
          <a:ext cx="1003908" cy="167318"/>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7BF19C-A386-46D8-843D-9D340C156C06}">
      <dsp:nvSpPr>
        <dsp:cNvPr id="0" name=""/>
        <dsp:cNvSpPr/>
      </dsp:nvSpPr>
      <dsp:spPr>
        <a:xfrm>
          <a:off x="6631898" y="2878996"/>
          <a:ext cx="1003908" cy="167318"/>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2695F70-06EC-4873-B0D3-2ABD567EAB45}">
      <dsp:nvSpPr>
        <dsp:cNvPr id="0" name=""/>
        <dsp:cNvSpPr/>
      </dsp:nvSpPr>
      <dsp:spPr>
        <a:xfrm>
          <a:off x="257078" y="3132961"/>
          <a:ext cx="7529315" cy="5790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rtl="0">
            <a:lnSpc>
              <a:spcPct val="90000"/>
            </a:lnSpc>
            <a:spcBef>
              <a:spcPct val="0"/>
            </a:spcBef>
            <a:spcAft>
              <a:spcPct val="35000"/>
            </a:spcAft>
          </a:pPr>
          <a:r>
            <a:rPr lang="zh-CN" sz="2200" kern="1200" dirty="0" smtClean="0"/>
            <a:t>第三</a:t>
          </a:r>
          <a:r>
            <a:rPr lang="en-US" sz="2200" kern="1200" dirty="0" smtClean="0"/>
            <a:t>,</a:t>
          </a:r>
          <a:r>
            <a:rPr lang="zh-CN" sz="2200" kern="1200" dirty="0" smtClean="0"/>
            <a:t>在整个版式上</a:t>
          </a:r>
          <a:r>
            <a:rPr lang="en-US" sz="2200" kern="1200" dirty="0" smtClean="0"/>
            <a:t>,</a:t>
          </a:r>
          <a:r>
            <a:rPr lang="zh-CN" sz="2200" kern="1200" dirty="0" smtClean="0"/>
            <a:t>使用了珠宝、钻石、金银等物质材料。</a:t>
          </a:r>
          <a:endParaRPr lang="zh-CN" sz="2200" kern="1200" dirty="0"/>
        </a:p>
      </dsp:txBody>
      <dsp:txXfrm>
        <a:off x="257078" y="3132961"/>
        <a:ext cx="7529315" cy="579004"/>
      </dsp:txXfrm>
    </dsp:sp>
    <dsp:sp modelId="{390FA9A1-3174-4AEC-AA6E-B0462E317072}">
      <dsp:nvSpPr>
        <dsp:cNvPr id="0" name=""/>
        <dsp:cNvSpPr/>
      </dsp:nvSpPr>
      <dsp:spPr>
        <a:xfrm>
          <a:off x="257078" y="3711965"/>
          <a:ext cx="1003908" cy="167318"/>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DF145F-B4B2-4A68-9428-309A90FCBD05}">
      <dsp:nvSpPr>
        <dsp:cNvPr id="0" name=""/>
        <dsp:cNvSpPr/>
      </dsp:nvSpPr>
      <dsp:spPr>
        <a:xfrm>
          <a:off x="1319548" y="3711965"/>
          <a:ext cx="1003908" cy="167318"/>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F56032-42C3-4106-9141-C326C5C9B84F}">
      <dsp:nvSpPr>
        <dsp:cNvPr id="0" name=""/>
        <dsp:cNvSpPr/>
      </dsp:nvSpPr>
      <dsp:spPr>
        <a:xfrm>
          <a:off x="2382018" y="3711965"/>
          <a:ext cx="1003908" cy="167318"/>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57F9B6-D9F3-47F1-ADE6-21ABDAE937A2}">
      <dsp:nvSpPr>
        <dsp:cNvPr id="0" name=""/>
        <dsp:cNvSpPr/>
      </dsp:nvSpPr>
      <dsp:spPr>
        <a:xfrm>
          <a:off x="3444488" y="3711965"/>
          <a:ext cx="1003908" cy="167318"/>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6C9BCB-9926-480D-8517-BFF182B3318E}">
      <dsp:nvSpPr>
        <dsp:cNvPr id="0" name=""/>
        <dsp:cNvSpPr/>
      </dsp:nvSpPr>
      <dsp:spPr>
        <a:xfrm>
          <a:off x="4506958" y="3711965"/>
          <a:ext cx="1003908" cy="167318"/>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6575F3-7BAF-4FDD-A8F7-2D5FBA6A199A}">
      <dsp:nvSpPr>
        <dsp:cNvPr id="0" name=""/>
        <dsp:cNvSpPr/>
      </dsp:nvSpPr>
      <dsp:spPr>
        <a:xfrm>
          <a:off x="5569428" y="3711965"/>
          <a:ext cx="1003908" cy="167318"/>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95FFBE3-2E9D-46B1-9561-7CF8EF3F0C37}">
      <dsp:nvSpPr>
        <dsp:cNvPr id="0" name=""/>
        <dsp:cNvSpPr/>
      </dsp:nvSpPr>
      <dsp:spPr>
        <a:xfrm>
          <a:off x="6631898" y="3711965"/>
          <a:ext cx="1003908" cy="167318"/>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3851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2914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1"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4112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8266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3"/>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9"/>
            <a:ext cx="7886700" cy="112514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5061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93569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5"/>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1"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1468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9012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8974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1420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70"/>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4857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D93427B-6C94-4BDC-B7EF-149495BD3E4D}" type="datetimeFigureOut">
              <a:rPr lang="zh-CN" altLang="en-US" smtClean="0">
                <a:solidFill>
                  <a:prstClr val="black">
                    <a:tint val="75000"/>
                  </a:prstClr>
                </a:solidFill>
              </a:rPr>
              <a:pPr/>
              <a:t>2017/8/21</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7A0F8EE-AA04-43C4-A429-C3C0DDF5E45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657678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27.jpeg"/><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10" name="矩形 9"/>
          <p:cNvSpPr/>
          <p:nvPr/>
        </p:nvSpPr>
        <p:spPr>
          <a:xfrm>
            <a:off x="1852756" y="294101"/>
            <a:ext cx="2339102" cy="461665"/>
          </a:xfrm>
          <a:prstGeom prst="rect">
            <a:avLst/>
          </a:prstGeom>
        </p:spPr>
        <p:txBody>
          <a:bodyPr wrap="none">
            <a:spAutoFit/>
          </a:bodyPr>
          <a:lstStyle/>
          <a:p>
            <a:r>
              <a:rPr lang="zh-CN" altLang="zh-CN" sz="2400" dirty="0">
                <a:solidFill>
                  <a:schemeClr val="accent2">
                    <a:lumMod val="50000"/>
                  </a:schemeClr>
                </a:solidFill>
                <a:latin typeface="黑体" pitchFamily="49" charset="-122"/>
                <a:ea typeface="黑体" pitchFamily="49" charset="-122"/>
              </a:rPr>
              <a:t>版式设计的目的</a:t>
            </a:r>
            <a:endParaRPr lang="zh-CN" altLang="en-US" sz="2400" dirty="0">
              <a:solidFill>
                <a:schemeClr val="accent2">
                  <a:lumMod val="50000"/>
                </a:schemeClr>
              </a:solidFill>
              <a:latin typeface="黑体" pitchFamily="49" charset="-122"/>
              <a:ea typeface="黑体" pitchFamily="49" charset="-122"/>
            </a:endParaRPr>
          </a:p>
        </p:txBody>
      </p:sp>
      <p:graphicFrame>
        <p:nvGraphicFramePr>
          <p:cNvPr id="12" name="图示 11"/>
          <p:cNvGraphicFramePr/>
          <p:nvPr>
            <p:extLst>
              <p:ext uri="{D42A27DB-BD31-4B8C-83A1-F6EECF244321}">
                <p14:modId xmlns:p14="http://schemas.microsoft.com/office/powerpoint/2010/main" val="3432698796"/>
              </p:ext>
            </p:extLst>
          </p:nvPr>
        </p:nvGraphicFramePr>
        <p:xfrm>
          <a:off x="323528" y="915566"/>
          <a:ext cx="7910665" cy="41401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24798848"/>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10" name="矩形 9"/>
          <p:cNvSpPr/>
          <p:nvPr/>
        </p:nvSpPr>
        <p:spPr>
          <a:xfrm>
            <a:off x="530411" y="930119"/>
            <a:ext cx="7693459" cy="1323439"/>
          </a:xfrm>
          <a:prstGeom prst="rect">
            <a:avLst/>
          </a:prstGeom>
        </p:spPr>
        <p:txBody>
          <a:bodyPr wrap="square">
            <a:spAutoFit/>
          </a:bodyPr>
          <a:lstStyle/>
          <a:p>
            <a:pPr>
              <a:lnSpc>
                <a:spcPts val="3200"/>
              </a:lnSpc>
            </a:pPr>
            <a:r>
              <a:rPr lang="zh-CN" altLang="zh-CN" sz="2000" dirty="0"/>
              <a:t>从现有的艺术设计相关资料分析</a:t>
            </a:r>
            <a:r>
              <a:rPr lang="en-US" altLang="zh-CN" sz="2000" dirty="0"/>
              <a:t>,</a:t>
            </a:r>
            <a:r>
              <a:rPr lang="zh-CN" altLang="zh-CN" sz="2000" dirty="0"/>
              <a:t>版式设计也被称为版面编排。所谓编排是指将视觉要素</a:t>
            </a:r>
            <a:r>
              <a:rPr lang="en-US" altLang="zh-CN" sz="2000" dirty="0"/>
              <a:t>,</a:t>
            </a:r>
            <a:r>
              <a:rPr lang="zh-CN" altLang="zh-CN" sz="2000" dirty="0"/>
              <a:t>文字、图像、色彩等根据主题表达的意图</a:t>
            </a:r>
            <a:r>
              <a:rPr lang="en-US" altLang="zh-CN" sz="2000" dirty="0"/>
              <a:t>,</a:t>
            </a:r>
            <a:r>
              <a:rPr lang="zh-CN" altLang="zh-CN" sz="2000" dirty="0"/>
              <a:t>在特定的版面上进行有效地排列组合</a:t>
            </a:r>
            <a:r>
              <a:rPr lang="zh-CN" altLang="zh-CN" sz="2000" dirty="0" smtClean="0"/>
              <a:t>。</a:t>
            </a:r>
            <a:endParaRPr lang="en-US" altLang="zh-CN" sz="2000" dirty="0" smtClean="0"/>
          </a:p>
        </p:txBody>
      </p:sp>
      <p:sp>
        <p:nvSpPr>
          <p:cNvPr id="11" name="燕尾形 10"/>
          <p:cNvSpPr/>
          <p:nvPr/>
        </p:nvSpPr>
        <p:spPr>
          <a:xfrm>
            <a:off x="0" y="2787774"/>
            <a:ext cx="4788024" cy="1872208"/>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zh-CN" altLang="zh-CN" dirty="0">
                <a:latin typeface="黑体" pitchFamily="49" charset="-122"/>
                <a:ea typeface="黑体" pitchFamily="49" charset="-122"/>
              </a:rPr>
              <a:t>日本设计家</a:t>
            </a:r>
            <a:r>
              <a:rPr lang="en-US" altLang="zh-CN" dirty="0">
                <a:latin typeface="黑体" pitchFamily="49" charset="-122"/>
                <a:ea typeface="黑体" pitchFamily="49" charset="-122"/>
              </a:rPr>
              <a:t>R</a:t>
            </a:r>
            <a:r>
              <a:rPr lang="zh-CN" altLang="zh-CN" dirty="0">
                <a:latin typeface="黑体" pitchFamily="49" charset="-122"/>
                <a:ea typeface="黑体" pitchFamily="49" charset="-122"/>
              </a:rPr>
              <a:t>野永一所说</a:t>
            </a:r>
            <a:r>
              <a:rPr lang="en-US" altLang="zh-CN" dirty="0">
                <a:latin typeface="黑体" pitchFamily="49" charset="-122"/>
                <a:ea typeface="黑体" pitchFamily="49" charset="-122"/>
              </a:rPr>
              <a:t>:</a:t>
            </a:r>
            <a:r>
              <a:rPr lang="zh-CN" altLang="zh-CN" dirty="0">
                <a:latin typeface="黑体" pitchFamily="49" charset="-122"/>
                <a:ea typeface="黑体" pitchFamily="49" charset="-122"/>
              </a:rPr>
              <a:t>“根据目的</a:t>
            </a:r>
            <a:r>
              <a:rPr lang="en-US" altLang="zh-CN" dirty="0">
                <a:latin typeface="黑体" pitchFamily="49" charset="-122"/>
                <a:ea typeface="黑体" pitchFamily="49" charset="-122"/>
              </a:rPr>
              <a:t>,</a:t>
            </a:r>
            <a:r>
              <a:rPr lang="zh-CN" altLang="zh-CN" dirty="0">
                <a:latin typeface="黑体" pitchFamily="49" charset="-122"/>
                <a:ea typeface="黑体" pitchFamily="49" charset="-122"/>
              </a:rPr>
              <a:t>把文字、插图、标志等视觉设计的构成要素作美观的功能性配置构成</a:t>
            </a:r>
            <a:r>
              <a:rPr lang="en-US" altLang="zh-CN" dirty="0">
                <a:latin typeface="黑体" pitchFamily="49" charset="-122"/>
                <a:ea typeface="黑体" pitchFamily="49" charset="-122"/>
              </a:rPr>
              <a:t>,</a:t>
            </a:r>
            <a:r>
              <a:rPr lang="zh-CN" altLang="zh-CN" dirty="0">
                <a:latin typeface="黑体" pitchFamily="49" charset="-122"/>
                <a:ea typeface="黑体" pitchFamily="49" charset="-122"/>
              </a:rPr>
              <a:t>即为版面设计”。</a:t>
            </a:r>
          </a:p>
          <a:p>
            <a:endParaRPr lang="zh-CN" altLang="en-US" dirty="0">
              <a:solidFill>
                <a:schemeClr val="tx1"/>
              </a:solidFill>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4048" y="2011795"/>
            <a:ext cx="2936219" cy="293621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38353944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1" name="图示 10"/>
          <p:cNvGraphicFramePr/>
          <p:nvPr>
            <p:extLst>
              <p:ext uri="{D42A27DB-BD31-4B8C-83A1-F6EECF244321}">
                <p14:modId xmlns:p14="http://schemas.microsoft.com/office/powerpoint/2010/main" val="3017169386"/>
              </p:ext>
            </p:extLst>
          </p:nvPr>
        </p:nvGraphicFramePr>
        <p:xfrm>
          <a:off x="231016" y="843558"/>
          <a:ext cx="8517448" cy="403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9896834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1" name="图示 10"/>
          <p:cNvGraphicFramePr/>
          <p:nvPr>
            <p:extLst>
              <p:ext uri="{D42A27DB-BD31-4B8C-83A1-F6EECF244321}">
                <p14:modId xmlns:p14="http://schemas.microsoft.com/office/powerpoint/2010/main" val="1031522041"/>
              </p:ext>
            </p:extLst>
          </p:nvPr>
        </p:nvGraphicFramePr>
        <p:xfrm>
          <a:off x="179512" y="915566"/>
          <a:ext cx="8307360" cy="38661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612097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10" name="矩形 9"/>
          <p:cNvSpPr/>
          <p:nvPr/>
        </p:nvSpPr>
        <p:spPr>
          <a:xfrm>
            <a:off x="549766" y="1009868"/>
            <a:ext cx="7478617" cy="2932469"/>
          </a:xfrm>
          <a:prstGeom prst="rect">
            <a:avLst/>
          </a:prstGeom>
        </p:spPr>
        <p:txBody>
          <a:bodyPr wrap="square">
            <a:spAutoFit/>
          </a:bodyPr>
          <a:lstStyle/>
          <a:p>
            <a:pPr>
              <a:lnSpc>
                <a:spcPts val="3200"/>
              </a:lnSpc>
            </a:pPr>
            <a:endParaRPr lang="en-US" altLang="zh-CN" sz="2000" dirty="0" smtClean="0"/>
          </a:p>
          <a:p>
            <a:pPr>
              <a:lnSpc>
                <a:spcPts val="3200"/>
              </a:lnSpc>
            </a:pPr>
            <a:r>
              <a:rPr lang="zh-CN" altLang="zh-CN" sz="2000" dirty="0" smtClean="0"/>
              <a:t>现今</a:t>
            </a:r>
            <a:r>
              <a:rPr lang="zh-CN" altLang="zh-CN" sz="2000" dirty="0"/>
              <a:t>的版式设计已经打破了原有的单一的编排模式</a:t>
            </a:r>
            <a:r>
              <a:rPr lang="en-US" altLang="zh-CN" sz="2000" dirty="0"/>
              <a:t>,</a:t>
            </a:r>
            <a:r>
              <a:rPr lang="zh-CN" altLang="zh-CN" sz="2000" dirty="0"/>
              <a:t>通过版面设计的视觉化和形象化</a:t>
            </a:r>
            <a:r>
              <a:rPr lang="en-US" altLang="zh-CN" sz="2000" dirty="0"/>
              <a:t>,</a:t>
            </a:r>
            <a:r>
              <a:rPr lang="zh-CN" altLang="zh-CN" sz="2000" dirty="0"/>
              <a:t>传递着具有特定秩序和形式美感的丰富信息</a:t>
            </a:r>
            <a:r>
              <a:rPr lang="en-US" altLang="zh-CN" sz="2000" dirty="0"/>
              <a:t>,</a:t>
            </a:r>
            <a:r>
              <a:rPr lang="zh-CN" altLang="zh-CN" sz="2000" dirty="0"/>
              <a:t>以激起阅读者的关注</a:t>
            </a:r>
            <a:r>
              <a:rPr lang="en-US" altLang="zh-CN" sz="2000" dirty="0"/>
              <a:t>,</a:t>
            </a:r>
            <a:r>
              <a:rPr lang="zh-CN" altLang="zh-CN" sz="2000" dirty="0"/>
              <a:t>从而为有传播功能的各类媒体增添更多的附加值。书籍、招贴广告、报纸杂志等二维平面设计都可视为版式设计的范畴</a:t>
            </a:r>
            <a:r>
              <a:rPr lang="en-US" altLang="zh-CN" sz="2000" dirty="0"/>
              <a:t>,</a:t>
            </a:r>
            <a:r>
              <a:rPr lang="zh-CN" altLang="zh-CN" sz="2000" dirty="0"/>
              <a:t>并逐渐延伸到网页、影视片头、影视广告等新媒体数字影像领域中。</a:t>
            </a:r>
          </a:p>
        </p:txBody>
      </p:sp>
    </p:spTree>
    <p:extLst>
      <p:ext uri="{BB962C8B-B14F-4D97-AF65-F5344CB8AC3E}">
        <p14:creationId xmlns:p14="http://schemas.microsoft.com/office/powerpoint/2010/main" val="8736108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016" y="636700"/>
            <a:ext cx="3240360" cy="4320480"/>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8385" y="672310"/>
            <a:ext cx="2931191" cy="4284869"/>
          </a:xfrm>
          <a:prstGeom prst="rect">
            <a:avLst/>
          </a:prstGeom>
        </p:spPr>
      </p:pic>
    </p:spTree>
    <p:extLst>
      <p:ext uri="{BB962C8B-B14F-4D97-AF65-F5344CB8AC3E}">
        <p14:creationId xmlns:p14="http://schemas.microsoft.com/office/powerpoint/2010/main" val="14232575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11" name="矩形 10"/>
          <p:cNvSpPr/>
          <p:nvPr/>
        </p:nvSpPr>
        <p:spPr>
          <a:xfrm>
            <a:off x="1835696" y="224745"/>
            <a:ext cx="3406702" cy="477054"/>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zh-CN" sz="25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黑体" pitchFamily="49" charset="-122"/>
                <a:ea typeface="黑体" pitchFamily="49" charset="-122"/>
              </a:rPr>
              <a:t>版式设计的起源与发展</a:t>
            </a:r>
            <a:endParaRPr lang="zh-CN" altLang="en-US" sz="25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黑体" pitchFamily="49" charset="-122"/>
              <a:ea typeface="黑体" pitchFamily="49" charset="-122"/>
            </a:endParaRPr>
          </a:p>
        </p:txBody>
      </p:sp>
      <p:graphicFrame>
        <p:nvGraphicFramePr>
          <p:cNvPr id="16" name="图示 15"/>
          <p:cNvGraphicFramePr/>
          <p:nvPr>
            <p:extLst>
              <p:ext uri="{D42A27DB-BD31-4B8C-83A1-F6EECF244321}">
                <p14:modId xmlns:p14="http://schemas.microsoft.com/office/powerpoint/2010/main" val="434632683"/>
              </p:ext>
            </p:extLst>
          </p:nvPr>
        </p:nvGraphicFramePr>
        <p:xfrm>
          <a:off x="798799" y="1419622"/>
          <a:ext cx="6258754" cy="35283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矩形 9"/>
          <p:cNvSpPr/>
          <p:nvPr/>
        </p:nvSpPr>
        <p:spPr>
          <a:xfrm>
            <a:off x="798799" y="781614"/>
            <a:ext cx="2339102" cy="46166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zh-CN" sz="2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早期</a:t>
            </a:r>
            <a:r>
              <a:rPr lang="zh-CN" altLang="zh-CN" sz="2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的版式设计</a:t>
            </a:r>
            <a:endParaRPr lang="zh-CN" altLang="en-US" sz="2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cxnSp>
        <p:nvCxnSpPr>
          <p:cNvPr id="14" name="直接连接符 13"/>
          <p:cNvCxnSpPr/>
          <p:nvPr/>
        </p:nvCxnSpPr>
        <p:spPr>
          <a:xfrm>
            <a:off x="868520" y="781901"/>
            <a:ext cx="2405049" cy="0"/>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774643143"/>
      </p:ext>
    </p:extLst>
  </p:cSld>
  <p:clrMapOvr>
    <a:masterClrMapping/>
  </p:clrMapOvr>
  <p:transition advTm="2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11" name="矩形 10"/>
          <p:cNvSpPr/>
          <p:nvPr/>
        </p:nvSpPr>
        <p:spPr>
          <a:xfrm>
            <a:off x="1835696" y="224745"/>
            <a:ext cx="3406702" cy="477054"/>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zh-CN" sz="25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黑体" pitchFamily="49" charset="-122"/>
                <a:ea typeface="黑体" pitchFamily="49" charset="-122"/>
              </a:rPr>
              <a:t>版式设计的起源与发展</a:t>
            </a:r>
            <a:endParaRPr lang="zh-CN" altLang="en-US" sz="25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黑体" pitchFamily="49" charset="-122"/>
              <a:ea typeface="黑体" pitchFamily="49" charset="-122"/>
            </a:endParaRPr>
          </a:p>
        </p:txBody>
      </p:sp>
      <p:sp>
        <p:nvSpPr>
          <p:cNvPr id="12" name="矩形 11"/>
          <p:cNvSpPr/>
          <p:nvPr/>
        </p:nvSpPr>
        <p:spPr>
          <a:xfrm>
            <a:off x="222544" y="1752927"/>
            <a:ext cx="4340985" cy="2554545"/>
          </a:xfrm>
          <a:prstGeom prst="rect">
            <a:avLst/>
          </a:prstGeom>
        </p:spPr>
        <p:txBody>
          <a:bodyPr wrap="square">
            <a:spAutoFit/>
          </a:bodyPr>
          <a:lstStyle/>
          <a:p>
            <a:pPr marL="342900" indent="-342900">
              <a:lnSpc>
                <a:spcPts val="3200"/>
              </a:lnSpc>
              <a:buFont typeface="Arial" pitchFamily="34" charset="0"/>
              <a:buChar char="•"/>
            </a:pPr>
            <a:r>
              <a:rPr lang="zh-CN" altLang="zh-CN" sz="2000" dirty="0" smtClean="0"/>
              <a:t>当地</a:t>
            </a:r>
            <a:r>
              <a:rPr lang="zh-CN" altLang="zh-CN" sz="2000" dirty="0"/>
              <a:t>的人们在泥板上书写着</a:t>
            </a:r>
            <a:r>
              <a:rPr lang="en-US" altLang="zh-CN" sz="2000" dirty="0"/>
              <a:t>-</a:t>
            </a:r>
            <a:r>
              <a:rPr lang="zh-CN" altLang="zh-CN" sz="2000" dirty="0"/>
              <a:t>种象形文字</a:t>
            </a:r>
            <a:r>
              <a:rPr lang="en-US" altLang="zh-CN" sz="2000" dirty="0"/>
              <a:t>,</a:t>
            </a:r>
            <a:r>
              <a:rPr lang="zh-CN" altLang="zh-CN" sz="2000" dirty="0"/>
              <a:t>被称为澳形文字</a:t>
            </a:r>
            <a:r>
              <a:rPr lang="en-US" altLang="zh-CN" sz="2000" dirty="0"/>
              <a:t>(</a:t>
            </a:r>
            <a:r>
              <a:rPr lang="zh-CN" altLang="zh-CN" sz="2000" dirty="0"/>
              <a:t>见图</a:t>
            </a:r>
            <a:r>
              <a:rPr lang="en-US" altLang="zh-CN" sz="2000" dirty="0"/>
              <a:t>1-1)</a:t>
            </a:r>
            <a:r>
              <a:rPr lang="zh-CN" altLang="zh-CN" sz="2000" dirty="0" smtClean="0"/>
              <a:t>。</a:t>
            </a:r>
            <a:endParaRPr lang="en-US" altLang="zh-CN" sz="2000" dirty="0" smtClean="0"/>
          </a:p>
          <a:p>
            <a:pPr marL="342900" indent="-342900">
              <a:lnSpc>
                <a:spcPts val="3200"/>
              </a:lnSpc>
              <a:buFont typeface="Arial" pitchFamily="34" charset="0"/>
              <a:buChar char="•"/>
            </a:pPr>
            <a:r>
              <a:rPr lang="zh-CN" altLang="zh-CN" sz="2000" dirty="0" smtClean="0"/>
              <a:t>楔形文字</a:t>
            </a:r>
            <a:r>
              <a:rPr lang="zh-CN" altLang="zh-CN" sz="2000" dirty="0"/>
              <a:t>版式是书写者以线条分割文字</a:t>
            </a:r>
            <a:r>
              <a:rPr lang="en-US" altLang="zh-CN" sz="2000" dirty="0"/>
              <a:t>,</a:t>
            </a:r>
            <a:r>
              <a:rPr lang="zh-CN" altLang="zh-CN" sz="2000" dirty="0"/>
              <a:t>使画面具有节奏层次的变化</a:t>
            </a:r>
            <a:r>
              <a:rPr lang="zh-CN" altLang="zh-CN" sz="2000" dirty="0" smtClean="0"/>
              <a:t>。</a:t>
            </a:r>
            <a:endParaRPr lang="en-US" altLang="zh-CN" sz="2000" dirty="0" smtClean="0"/>
          </a:p>
          <a:p>
            <a:pPr marL="342900" indent="-342900">
              <a:lnSpc>
                <a:spcPts val="3200"/>
              </a:lnSpc>
              <a:buFont typeface="Arial" pitchFamily="34" charset="0"/>
              <a:buChar char="•"/>
            </a:pPr>
            <a:r>
              <a:rPr lang="zh-CN" altLang="zh-CN" sz="2000" dirty="0" smtClean="0"/>
              <a:t>这</a:t>
            </a:r>
            <a:r>
              <a:rPr lang="zh-CN" altLang="zh-CN" sz="2000" dirty="0"/>
              <a:t>也许是世界上最早对版面分割的尝试。</a:t>
            </a:r>
          </a:p>
        </p:txBody>
      </p:sp>
      <p:sp>
        <p:nvSpPr>
          <p:cNvPr id="10" name="矩形 9"/>
          <p:cNvSpPr/>
          <p:nvPr/>
        </p:nvSpPr>
        <p:spPr>
          <a:xfrm>
            <a:off x="798799" y="781614"/>
            <a:ext cx="2339102" cy="46166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zh-CN" sz="2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早期</a:t>
            </a:r>
            <a:r>
              <a:rPr lang="zh-CN" altLang="zh-CN" sz="2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的版式设计</a:t>
            </a:r>
            <a:endParaRPr lang="zh-CN" altLang="en-US" sz="2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cxnSp>
        <p:nvCxnSpPr>
          <p:cNvPr id="14" name="直接连接符 13"/>
          <p:cNvCxnSpPr/>
          <p:nvPr/>
        </p:nvCxnSpPr>
        <p:spPr>
          <a:xfrm>
            <a:off x="868520" y="781901"/>
            <a:ext cx="2405049" cy="0"/>
          </a:xfrm>
          <a:prstGeom prst="line">
            <a:avLst/>
          </a:prstGeom>
          <a:ln w="38100"/>
        </p:spPr>
        <p:style>
          <a:lnRef idx="1">
            <a:schemeClr val="accent2"/>
          </a:lnRef>
          <a:fillRef idx="0">
            <a:schemeClr val="accent2"/>
          </a:fillRef>
          <a:effectRef idx="0">
            <a:schemeClr val="accent2"/>
          </a:effectRef>
          <a:fontRef idx="minor">
            <a:schemeClr val="tx1"/>
          </a:fontRef>
        </p:style>
      </p:cxnSp>
      <p:pic>
        <p:nvPicPr>
          <p:cNvPr id="6146" name="Picture 2" descr="E:\宝宝\设计-任浩\图片\第一章版式设计的概述\1-1楔形文字.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9221" y="1261986"/>
            <a:ext cx="3562337" cy="3536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67603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8" name="矩形 7"/>
          <p:cNvSpPr/>
          <p:nvPr/>
        </p:nvSpPr>
        <p:spPr>
          <a:xfrm>
            <a:off x="971600" y="915566"/>
            <a:ext cx="6768752" cy="2144177"/>
          </a:xfrm>
          <a:prstGeom prst="rect">
            <a:avLst/>
          </a:prstGeom>
        </p:spPr>
        <p:txBody>
          <a:bodyPr wrap="square">
            <a:spAutoFit/>
          </a:bodyPr>
          <a:lstStyle/>
          <a:p>
            <a:pPr>
              <a:lnSpc>
                <a:spcPts val="3200"/>
              </a:lnSpc>
            </a:pPr>
            <a:endParaRPr lang="zh-CN" altLang="zh-CN" sz="2000" dirty="0"/>
          </a:p>
          <a:p>
            <a:pPr marL="342900" indent="-342900">
              <a:lnSpc>
                <a:spcPts val="3200"/>
              </a:lnSpc>
              <a:buFont typeface="Wingdings" pitchFamily="2" charset="2"/>
              <a:buChar char="n"/>
            </a:pPr>
            <a:r>
              <a:rPr lang="zh-CN" altLang="zh-CN" sz="2000" dirty="0"/>
              <a:t>古埃及的草纸版式书写了许多反映当时的政治宗教和文化方面的重要文献</a:t>
            </a:r>
            <a:r>
              <a:rPr lang="zh-CN" altLang="zh-CN" sz="2000" dirty="0" smtClean="0"/>
              <a:t>。</a:t>
            </a:r>
            <a:endParaRPr lang="en-US" altLang="zh-CN" sz="2000" dirty="0" smtClean="0"/>
          </a:p>
          <a:p>
            <a:pPr marL="342900" indent="-342900">
              <a:lnSpc>
                <a:spcPts val="3200"/>
              </a:lnSpc>
              <a:buFont typeface="Wingdings" pitchFamily="2" charset="2"/>
              <a:buChar char="n"/>
            </a:pPr>
            <a:r>
              <a:rPr lang="zh-CN" altLang="zh-CN" sz="2000" dirty="0" smtClean="0"/>
              <a:t>这些</a:t>
            </a:r>
            <a:r>
              <a:rPr lang="zh-CN" altLang="zh-CN" sz="2000" dirty="0"/>
              <a:t>文献有图文并茂的象形文字和插图</a:t>
            </a:r>
            <a:r>
              <a:rPr lang="en-US" altLang="zh-CN" sz="2000" dirty="0"/>
              <a:t>,</a:t>
            </a:r>
            <a:r>
              <a:rPr lang="zh-CN" altLang="zh-CN" sz="2000" dirty="0"/>
              <a:t>从版式设计的角度来看</a:t>
            </a:r>
            <a:r>
              <a:rPr lang="en-US" altLang="zh-CN" sz="2000" dirty="0"/>
              <a:t>,</a:t>
            </a:r>
            <a:r>
              <a:rPr lang="zh-CN" altLang="zh-CN" sz="2000" dirty="0"/>
              <a:t>这种版式设计在当时具有相当高的设计艺术水平</a:t>
            </a:r>
            <a:r>
              <a:rPr lang="zh-CN" altLang="zh-CN" sz="2000" dirty="0" smtClean="0"/>
              <a:t>。</a:t>
            </a:r>
            <a:endParaRPr lang="en-US" altLang="zh-CN" sz="2000" dirty="0" smtClean="0"/>
          </a:p>
        </p:txBody>
      </p:sp>
    </p:spTree>
    <p:extLst>
      <p:ext uri="{BB962C8B-B14F-4D97-AF65-F5344CB8AC3E}">
        <p14:creationId xmlns:p14="http://schemas.microsoft.com/office/powerpoint/2010/main" val="8526610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8" name="矩形 7"/>
          <p:cNvSpPr/>
          <p:nvPr/>
        </p:nvSpPr>
        <p:spPr>
          <a:xfrm>
            <a:off x="1277894" y="3323395"/>
            <a:ext cx="6408712" cy="1323439"/>
          </a:xfrm>
          <a:prstGeom prst="rect">
            <a:avLst/>
          </a:prstGeom>
        </p:spPr>
        <p:txBody>
          <a:bodyPr wrap="square">
            <a:spAutoFit/>
          </a:bodyPr>
          <a:lstStyle/>
          <a:p>
            <a:pPr>
              <a:lnSpc>
                <a:spcPts val="3200"/>
              </a:lnSpc>
            </a:pPr>
            <a:r>
              <a:rPr lang="zh-CN" altLang="zh-CN" sz="2000" dirty="0" smtClean="0"/>
              <a:t>埃及</a:t>
            </a:r>
            <a:r>
              <a:rPr lang="zh-CN" altLang="zh-CN" sz="2000" dirty="0"/>
              <a:t>的古代文献中还运用了许多直线来分隔文字</a:t>
            </a:r>
            <a:r>
              <a:rPr lang="en-US" altLang="zh-CN" sz="2000" dirty="0"/>
              <a:t>,</a:t>
            </a:r>
            <a:r>
              <a:rPr lang="zh-CN" altLang="zh-CN" sz="2000" dirty="0"/>
              <a:t>与东方运用的木版印刷的书籍编排十分相似</a:t>
            </a:r>
            <a:r>
              <a:rPr lang="en-US" altLang="zh-CN" sz="2000" dirty="0"/>
              <a:t>,</a:t>
            </a:r>
            <a:r>
              <a:rPr lang="zh-CN" altLang="zh-CN" sz="2000" dirty="0"/>
              <a:t>但古埃及的文献没有固定统一的尺寸</a:t>
            </a:r>
            <a:r>
              <a:rPr lang="en-US" altLang="zh-CN" sz="2000" dirty="0"/>
              <a:t>,</a:t>
            </a:r>
            <a:r>
              <a:rPr lang="zh-CN" altLang="zh-CN" sz="2000" dirty="0"/>
              <a:t>大小不一。</a:t>
            </a:r>
          </a:p>
        </p:txBody>
      </p:sp>
      <p:sp>
        <p:nvSpPr>
          <p:cNvPr id="11" name="剪去对角的矩形 10"/>
          <p:cNvSpPr/>
          <p:nvPr/>
        </p:nvSpPr>
        <p:spPr>
          <a:xfrm>
            <a:off x="107116" y="970043"/>
            <a:ext cx="2660978" cy="1529699"/>
          </a:xfrm>
          <a:prstGeom prst="snip2DiagRect">
            <a:avLst/>
          </a:prstGeom>
        </p:spPr>
        <p:style>
          <a:lnRef idx="2">
            <a:schemeClr val="accent4"/>
          </a:lnRef>
          <a:fillRef idx="1">
            <a:schemeClr val="lt1"/>
          </a:fillRef>
          <a:effectRef idx="0">
            <a:schemeClr val="accent4"/>
          </a:effectRef>
          <a:fontRef idx="minor">
            <a:schemeClr val="dk1"/>
          </a:fontRef>
        </p:style>
        <p:txBody>
          <a:bodyPr rtlCol="0" anchor="ctr"/>
          <a:lstStyle/>
          <a:p>
            <a:r>
              <a:rPr lang="zh-CN" altLang="zh-CN" dirty="0">
                <a:latin typeface="华文楷体" pitchFamily="2" charset="-122"/>
                <a:ea typeface="华文楷体" pitchFamily="2" charset="-122"/>
              </a:rPr>
              <a:t>如《死亡之书》</a:t>
            </a:r>
            <a:r>
              <a:rPr lang="en-US" altLang="zh-CN" dirty="0">
                <a:latin typeface="华文楷体" pitchFamily="2" charset="-122"/>
                <a:ea typeface="华文楷体" pitchFamily="2" charset="-122"/>
              </a:rPr>
              <a:t>(</a:t>
            </a:r>
            <a:r>
              <a:rPr lang="zh-CN" altLang="zh-CN" dirty="0">
                <a:latin typeface="华文楷体" pitchFamily="2" charset="-122"/>
                <a:ea typeface="华文楷体" pitchFamily="2" charset="-122"/>
              </a:rPr>
              <a:t>见图</a:t>
            </a:r>
            <a:r>
              <a:rPr lang="en-US" altLang="zh-CN" dirty="0">
                <a:latin typeface="华文楷体" pitchFamily="2" charset="-122"/>
                <a:ea typeface="华文楷体" pitchFamily="2" charset="-122"/>
              </a:rPr>
              <a:t>1-2)</a:t>
            </a:r>
            <a:r>
              <a:rPr lang="zh-CN" altLang="zh-CN" dirty="0">
                <a:latin typeface="华文楷体" pitchFamily="2" charset="-122"/>
                <a:ea typeface="华文楷体" pitchFamily="2" charset="-122"/>
              </a:rPr>
              <a:t>文字和插图的编排错落有致</a:t>
            </a:r>
            <a:r>
              <a:rPr lang="en-US" altLang="zh-CN" dirty="0">
                <a:latin typeface="华文楷体" pitchFamily="2" charset="-122"/>
                <a:ea typeface="华文楷体" pitchFamily="2" charset="-122"/>
              </a:rPr>
              <a:t>,</a:t>
            </a:r>
            <a:r>
              <a:rPr lang="zh-CN" altLang="zh-CN" dirty="0">
                <a:latin typeface="华文楷体" pitchFamily="2" charset="-122"/>
                <a:ea typeface="华文楷体" pitchFamily="2" charset="-122"/>
              </a:rPr>
              <a:t>在对称中呈现出视觉变化</a:t>
            </a:r>
            <a:r>
              <a:rPr lang="zh-CN" altLang="zh-CN" dirty="0" smtClean="0"/>
              <a:t>。</a:t>
            </a:r>
            <a:endParaRPr lang="en-US" altLang="zh-CN" dirty="0"/>
          </a:p>
        </p:txBody>
      </p:sp>
      <p:pic>
        <p:nvPicPr>
          <p:cNvPr id="5122" name="Picture 2" descr="E:\宝宝\设计-任浩\图片\第一章版式设计的概述\1-2古埃及莎草纸祭文“亡者之书”.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0752" y="478767"/>
            <a:ext cx="5710014" cy="2349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25044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1" name="图示 10"/>
          <p:cNvGraphicFramePr/>
          <p:nvPr>
            <p:extLst>
              <p:ext uri="{D42A27DB-BD31-4B8C-83A1-F6EECF244321}">
                <p14:modId xmlns:p14="http://schemas.microsoft.com/office/powerpoint/2010/main" val="4000561084"/>
              </p:ext>
            </p:extLst>
          </p:nvPr>
        </p:nvGraphicFramePr>
        <p:xfrm>
          <a:off x="0" y="915566"/>
          <a:ext cx="8552332" cy="42279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63118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10" name="矩形 9"/>
          <p:cNvSpPr/>
          <p:nvPr/>
        </p:nvSpPr>
        <p:spPr>
          <a:xfrm>
            <a:off x="1852756" y="294101"/>
            <a:ext cx="2339102" cy="461665"/>
          </a:xfrm>
          <a:prstGeom prst="rect">
            <a:avLst/>
          </a:prstGeom>
        </p:spPr>
        <p:txBody>
          <a:bodyPr wrap="none">
            <a:spAutoFit/>
          </a:bodyPr>
          <a:lstStyle/>
          <a:p>
            <a:r>
              <a:rPr lang="zh-CN" altLang="zh-CN" sz="2400" dirty="0">
                <a:solidFill>
                  <a:schemeClr val="accent2">
                    <a:lumMod val="50000"/>
                  </a:schemeClr>
                </a:solidFill>
                <a:latin typeface="黑体" pitchFamily="49" charset="-122"/>
                <a:ea typeface="黑体" pitchFamily="49" charset="-122"/>
              </a:rPr>
              <a:t>版式设计的目的</a:t>
            </a:r>
            <a:endParaRPr lang="zh-CN" altLang="en-US" sz="2400" dirty="0">
              <a:solidFill>
                <a:schemeClr val="accent2">
                  <a:lumMod val="50000"/>
                </a:schemeClr>
              </a:solidFill>
              <a:latin typeface="黑体" pitchFamily="49" charset="-122"/>
              <a:ea typeface="黑体" pitchFamily="49" charset="-122"/>
            </a:endParaRPr>
          </a:p>
        </p:txBody>
      </p:sp>
      <p:sp>
        <p:nvSpPr>
          <p:cNvPr id="11" name="矩形 10"/>
          <p:cNvSpPr/>
          <p:nvPr/>
        </p:nvSpPr>
        <p:spPr>
          <a:xfrm>
            <a:off x="549767" y="807865"/>
            <a:ext cx="7334601" cy="4196020"/>
          </a:xfrm>
          <a:prstGeom prst="rect">
            <a:avLst/>
          </a:prstGeom>
        </p:spPr>
        <p:txBody>
          <a:bodyPr wrap="square">
            <a:spAutoFit/>
          </a:bodyPr>
          <a:lstStyle/>
          <a:p>
            <a:pPr>
              <a:lnSpc>
                <a:spcPts val="3200"/>
              </a:lnSpc>
            </a:pPr>
            <a:r>
              <a:rPr lang="en-US" altLang="zh-CN" sz="2000" dirty="0">
                <a:solidFill>
                  <a:schemeClr val="accent2">
                    <a:lumMod val="50000"/>
                  </a:schemeClr>
                </a:solidFill>
                <a:latin typeface="华文中宋" pitchFamily="2" charset="-122"/>
                <a:ea typeface="华文中宋" pitchFamily="2" charset="-122"/>
              </a:rPr>
              <a:t>1</a:t>
            </a:r>
            <a:r>
              <a:rPr lang="zh-CN" altLang="zh-CN" sz="2000" dirty="0">
                <a:solidFill>
                  <a:schemeClr val="accent2">
                    <a:lumMod val="50000"/>
                  </a:schemeClr>
                </a:solidFill>
                <a:latin typeface="华文中宋" pitchFamily="2" charset="-122"/>
                <a:ea typeface="华文中宋" pitchFamily="2" charset="-122"/>
              </a:rPr>
              <a:t>、有效提高版面的注意值 </a:t>
            </a:r>
          </a:p>
          <a:p>
            <a:pPr marL="342900" indent="-342900">
              <a:lnSpc>
                <a:spcPts val="3200"/>
              </a:lnSpc>
              <a:buFont typeface="Wingdings" pitchFamily="2" charset="2"/>
              <a:buChar char="u"/>
            </a:pPr>
            <a:r>
              <a:rPr lang="zh-CN" altLang="zh-CN" sz="2000" dirty="0"/>
              <a:t>当纷繁复杂的视觉信息展现在眼前的时候，哪些信息更能让我们愉快地去接受呢？哪些版式更能吸引人们的注意呢？</a:t>
            </a:r>
            <a:endParaRPr lang="en-US" altLang="zh-CN" sz="2000" dirty="0"/>
          </a:p>
          <a:p>
            <a:pPr marL="342900" indent="-342900">
              <a:lnSpc>
                <a:spcPts val="3200"/>
              </a:lnSpc>
              <a:buFont typeface="Wingdings" pitchFamily="2" charset="2"/>
              <a:buChar char="u"/>
            </a:pPr>
            <a:r>
              <a:rPr lang="zh-CN" altLang="zh-CN" sz="2000" dirty="0"/>
              <a:t>很显然，那些美感突出，对比强烈的画面更引人注目。</a:t>
            </a:r>
            <a:endParaRPr lang="en-US" altLang="zh-CN" sz="2000" dirty="0"/>
          </a:p>
          <a:p>
            <a:pPr marL="342900" indent="-342900">
              <a:lnSpc>
                <a:spcPts val="3200"/>
              </a:lnSpc>
              <a:buFont typeface="Wingdings" pitchFamily="2" charset="2"/>
              <a:buChar char="u"/>
            </a:pPr>
            <a:r>
              <a:rPr lang="zh-CN" altLang="zh-CN" sz="2000" dirty="0"/>
              <a:t>现代版式设计早已不是单纯的技术编排，而是技术与艺术的高度统一。</a:t>
            </a:r>
            <a:endParaRPr lang="en-US" altLang="zh-CN" sz="2000" dirty="0"/>
          </a:p>
          <a:p>
            <a:pPr marL="342900" indent="-342900">
              <a:lnSpc>
                <a:spcPts val="3200"/>
              </a:lnSpc>
              <a:buFont typeface="Wingdings" pitchFamily="2" charset="2"/>
              <a:buChar char="u"/>
            </a:pPr>
            <a:r>
              <a:rPr lang="zh-CN" altLang="zh-CN" sz="2000" dirty="0"/>
              <a:t>人们的视觉习惯不断改变，设计师的观念也不断更新，新的版式效果不断呈现。</a:t>
            </a:r>
            <a:endParaRPr lang="en-US" altLang="zh-CN" sz="2000" dirty="0"/>
          </a:p>
          <a:p>
            <a:pPr marL="342900" indent="-342900">
              <a:lnSpc>
                <a:spcPts val="3200"/>
              </a:lnSpc>
              <a:buFont typeface="Wingdings" pitchFamily="2" charset="2"/>
              <a:buChar char="u"/>
            </a:pPr>
            <a:r>
              <a:rPr lang="zh-CN" altLang="zh-CN" sz="2000" dirty="0"/>
              <a:t>那些形式独特、美轮美奂、现达完善的画面让人们过目不忘，注意值当然得到提高</a:t>
            </a:r>
            <a:r>
              <a:rPr lang="zh-CN" altLang="en-US" sz="2000" dirty="0"/>
              <a:t>。</a:t>
            </a:r>
            <a:endParaRPr lang="zh-CN" altLang="zh-CN" sz="2000" dirty="0"/>
          </a:p>
        </p:txBody>
      </p:sp>
    </p:spTree>
    <p:extLst>
      <p:ext uri="{BB962C8B-B14F-4D97-AF65-F5344CB8AC3E}">
        <p14:creationId xmlns:p14="http://schemas.microsoft.com/office/powerpoint/2010/main" val="5942093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2" name="图示 11"/>
          <p:cNvGraphicFramePr/>
          <p:nvPr>
            <p:extLst>
              <p:ext uri="{D42A27DB-BD31-4B8C-83A1-F6EECF244321}">
                <p14:modId xmlns:p14="http://schemas.microsoft.com/office/powerpoint/2010/main" val="799464703"/>
              </p:ext>
            </p:extLst>
          </p:nvPr>
        </p:nvGraphicFramePr>
        <p:xfrm>
          <a:off x="0" y="781614"/>
          <a:ext cx="8605098" cy="43618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矩形 10"/>
          <p:cNvSpPr/>
          <p:nvPr/>
        </p:nvSpPr>
        <p:spPr>
          <a:xfrm>
            <a:off x="1689168" y="151629"/>
            <a:ext cx="6336502" cy="46166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华文中宋" pitchFamily="2" charset="-122"/>
                <a:ea typeface="华文中宋" pitchFamily="2" charset="-122"/>
              </a:rPr>
              <a:t>中国与东方古代书籍和印刷品的版式设计</a:t>
            </a:r>
            <a:endParaRPr lang="zh-CN"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华文中宋" pitchFamily="2" charset="-122"/>
              <a:ea typeface="华文中宋" pitchFamily="2" charset="-122"/>
            </a:endParaRPr>
          </a:p>
        </p:txBody>
      </p:sp>
    </p:spTree>
    <p:extLst>
      <p:ext uri="{BB962C8B-B14F-4D97-AF65-F5344CB8AC3E}">
        <p14:creationId xmlns:p14="http://schemas.microsoft.com/office/powerpoint/2010/main" val="5955682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pic>
        <p:nvPicPr>
          <p:cNvPr id="4098" name="Picture 2" descr="E:\宝宝\设计-任浩\图片\第一章版式设计的概述\1-4《金刚经》(公元868年).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84" y="870645"/>
            <a:ext cx="9164635" cy="3402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36970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1" name="图示 10"/>
          <p:cNvGraphicFramePr/>
          <p:nvPr>
            <p:extLst>
              <p:ext uri="{D42A27DB-BD31-4B8C-83A1-F6EECF244321}">
                <p14:modId xmlns:p14="http://schemas.microsoft.com/office/powerpoint/2010/main" val="3984134821"/>
              </p:ext>
            </p:extLst>
          </p:nvPr>
        </p:nvGraphicFramePr>
        <p:xfrm>
          <a:off x="467544" y="634490"/>
          <a:ext cx="7739396" cy="42415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66541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pic>
        <p:nvPicPr>
          <p:cNvPr id="3074" name="Picture 2" descr="E:\宝宝\设计-任浩\图片\第一章版式设计的概述\1-5木板画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742" y="1903161"/>
            <a:ext cx="2294810" cy="3097289"/>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宝宝\设计-任浩\图片\第一章版式设计的概述\1-5木板画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633" y="767939"/>
            <a:ext cx="1599514" cy="224135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宝宝\设计-任浩\图片\第一章版式设计的概述\1-5木板画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633" y="3075805"/>
            <a:ext cx="1618451" cy="192464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E:\宝宝\设计-任浩\图片\第一章版式设计的概述\1-5木版画.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905" y="781614"/>
            <a:ext cx="3705267" cy="3149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11423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8" name="矩形 7"/>
          <p:cNvSpPr/>
          <p:nvPr/>
        </p:nvSpPr>
        <p:spPr>
          <a:xfrm>
            <a:off x="231014" y="843558"/>
            <a:ext cx="8321317" cy="1323439"/>
          </a:xfrm>
          <a:prstGeom prst="rect">
            <a:avLst/>
          </a:prstGeom>
        </p:spPr>
        <p:txBody>
          <a:bodyPr wrap="square">
            <a:spAutoFit/>
          </a:bodyPr>
          <a:lstStyle/>
          <a:p>
            <a:pPr marL="342900" indent="-342900">
              <a:lnSpc>
                <a:spcPts val="3200"/>
              </a:lnSpc>
              <a:buFont typeface="Wingdings" pitchFamily="2" charset="2"/>
              <a:buChar char="n"/>
            </a:pPr>
            <a:r>
              <a:rPr lang="zh-CN" altLang="zh-CN" sz="2000" dirty="0" smtClean="0"/>
              <a:t>日本</a:t>
            </a:r>
            <a:r>
              <a:rPr lang="zh-CN" altLang="zh-CN" sz="2000" dirty="0"/>
              <a:t>的浮世绘也运用了木版印刷的方式</a:t>
            </a:r>
            <a:r>
              <a:rPr lang="en-US" altLang="zh-CN" sz="2000" dirty="0"/>
              <a:t>,</a:t>
            </a:r>
            <a:r>
              <a:rPr lang="zh-CN" altLang="zh-CN" sz="2000" dirty="0"/>
              <a:t>在形象和构图的装饰性处理和色彩运用方面达到了很高的水平</a:t>
            </a:r>
            <a:r>
              <a:rPr lang="zh-CN" altLang="zh-CN" sz="2000" dirty="0" smtClean="0"/>
              <a:t>。</a:t>
            </a:r>
            <a:endParaRPr lang="en-US" altLang="zh-CN" sz="2000" dirty="0" smtClean="0"/>
          </a:p>
          <a:p>
            <a:pPr marL="342900" indent="-342900">
              <a:lnSpc>
                <a:spcPts val="3200"/>
              </a:lnSpc>
              <a:buFont typeface="Wingdings" pitchFamily="2" charset="2"/>
              <a:buChar char="n"/>
            </a:pPr>
            <a:r>
              <a:rPr lang="zh-CN" altLang="zh-CN" sz="2000" dirty="0" smtClean="0"/>
              <a:t>其</a:t>
            </a:r>
            <a:r>
              <a:rPr lang="zh-CN" altLang="zh-CN" sz="2000" dirty="0"/>
              <a:t>画面结构多变</a:t>
            </a:r>
            <a:r>
              <a:rPr lang="en-US" altLang="zh-CN" sz="2000" dirty="0"/>
              <a:t>,</a:t>
            </a:r>
            <a:r>
              <a:rPr lang="zh-CN" altLang="zh-CN" sz="2000" dirty="0"/>
              <a:t>各种视觉要素对比强烈。</a:t>
            </a: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015" y="2364788"/>
            <a:ext cx="3485630" cy="2611861"/>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8144" y="1526827"/>
            <a:ext cx="2426771" cy="3449822"/>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5936" y="2344774"/>
            <a:ext cx="1749048" cy="2609579"/>
          </a:xfrm>
          <a:prstGeom prst="rect">
            <a:avLst/>
          </a:prstGeom>
        </p:spPr>
      </p:pic>
    </p:spTree>
    <p:extLst>
      <p:ext uri="{BB962C8B-B14F-4D97-AF65-F5344CB8AC3E}">
        <p14:creationId xmlns:p14="http://schemas.microsoft.com/office/powerpoint/2010/main" val="15485227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8" name="矩形 7"/>
          <p:cNvSpPr/>
          <p:nvPr/>
        </p:nvSpPr>
        <p:spPr>
          <a:xfrm>
            <a:off x="323528" y="3325440"/>
            <a:ext cx="5472608" cy="1323439"/>
          </a:xfrm>
          <a:prstGeom prst="rect">
            <a:avLst/>
          </a:prstGeom>
        </p:spPr>
        <p:txBody>
          <a:bodyPr wrap="square">
            <a:spAutoFit/>
          </a:bodyPr>
          <a:lstStyle/>
          <a:p>
            <a:pPr>
              <a:lnSpc>
                <a:spcPts val="3200"/>
              </a:lnSpc>
            </a:pPr>
            <a:r>
              <a:rPr lang="zh-CN" altLang="zh-CN" sz="2000" dirty="0" smtClean="0"/>
              <a:t>《圣经》</a:t>
            </a:r>
            <a:r>
              <a:rPr lang="zh-CN" altLang="zh-CN" sz="2000" dirty="0"/>
              <a:t>手抄本</a:t>
            </a:r>
            <a:r>
              <a:rPr lang="en-US" altLang="zh-CN" sz="2000" dirty="0"/>
              <a:t>(</a:t>
            </a:r>
            <a:r>
              <a:rPr lang="zh-CN" altLang="zh-CN" sz="2000" dirty="0"/>
              <a:t>见图</a:t>
            </a:r>
            <a:r>
              <a:rPr lang="en-US" altLang="zh-CN" sz="2000" dirty="0"/>
              <a:t>1-6)</a:t>
            </a:r>
            <a:r>
              <a:rPr lang="zh-CN" altLang="zh-CN" sz="2000" dirty="0"/>
              <a:t>是唯一得以广泛传抄的文献</a:t>
            </a:r>
            <a:r>
              <a:rPr lang="en-US" altLang="zh-CN" sz="2000" dirty="0"/>
              <a:t>,</a:t>
            </a:r>
            <a:r>
              <a:rPr lang="zh-CN" altLang="zh-CN" sz="2000" dirty="0"/>
              <a:t>无论从圣经的封面设计还是内页版式上都体现了当时西方的艺术的最高水平</a:t>
            </a:r>
            <a:r>
              <a:rPr lang="zh-CN" altLang="zh-CN" sz="2000" dirty="0" smtClean="0"/>
              <a:t>。</a:t>
            </a:r>
            <a:endParaRPr lang="en-US" altLang="zh-CN" sz="2000" dirty="0" smtClean="0"/>
          </a:p>
        </p:txBody>
      </p:sp>
      <p:sp>
        <p:nvSpPr>
          <p:cNvPr id="11" name="矩形 10"/>
          <p:cNvSpPr/>
          <p:nvPr/>
        </p:nvSpPr>
        <p:spPr>
          <a:xfrm>
            <a:off x="1809758" y="258394"/>
            <a:ext cx="5570756" cy="523220"/>
          </a:xfrm>
          <a:prstGeom prst="rect">
            <a:avLst/>
          </a:prstGeom>
          <a:noFill/>
        </p:spPr>
        <p:txBody>
          <a:bodyPr wrap="none" lIns="91440" tIns="45720" rIns="91440" bIns="45720">
            <a:spAutoFit/>
          </a:bodyPr>
          <a:lstStyle/>
          <a:p>
            <a:pPr algn="ctr"/>
            <a:r>
              <a:rPr lang="zh-CN" altLang="zh-CN"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中宋" pitchFamily="2" charset="-122"/>
                <a:ea typeface="华文中宋" pitchFamily="2" charset="-122"/>
              </a:rPr>
              <a:t>西方中世纪版式设计的发展与演变</a:t>
            </a:r>
            <a:endParaRPr lang="zh-CN" alt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中宋" pitchFamily="2" charset="-122"/>
              <a:ea typeface="华文中宋" pitchFamily="2" charset="-122"/>
            </a:endParaRPr>
          </a:p>
        </p:txBody>
      </p:sp>
      <p:sp>
        <p:nvSpPr>
          <p:cNvPr id="12" name="五边形 11"/>
          <p:cNvSpPr/>
          <p:nvPr/>
        </p:nvSpPr>
        <p:spPr>
          <a:xfrm>
            <a:off x="361666" y="1159207"/>
            <a:ext cx="6480720" cy="136815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dirty="0">
                <a:latin typeface="华文楷体" pitchFamily="2" charset="-122"/>
                <a:ea typeface="华文楷体" pitchFamily="2" charset="-122"/>
              </a:rPr>
              <a:t>西方中世纪的版式设计</a:t>
            </a:r>
            <a:r>
              <a:rPr lang="en-US" altLang="zh-CN" sz="2400" dirty="0">
                <a:latin typeface="华文楷体" pitchFamily="2" charset="-122"/>
                <a:ea typeface="华文楷体" pitchFamily="2" charset="-122"/>
              </a:rPr>
              <a:t>,</a:t>
            </a:r>
            <a:r>
              <a:rPr lang="zh-CN" altLang="zh-CN" sz="2400" dirty="0">
                <a:latin typeface="华文楷体" pitchFamily="2" charset="-122"/>
                <a:ea typeface="华文楷体" pitchFamily="2" charset="-122"/>
              </a:rPr>
              <a:t>主要体现在各种手绘的书籍上</a:t>
            </a:r>
            <a:r>
              <a:rPr lang="en-US" altLang="zh-CN" sz="2400" dirty="0">
                <a:latin typeface="华文楷体" pitchFamily="2" charset="-122"/>
                <a:ea typeface="华文楷体" pitchFamily="2" charset="-122"/>
              </a:rPr>
              <a:t>,</a:t>
            </a:r>
            <a:r>
              <a:rPr lang="zh-CN" altLang="zh-CN" sz="2400" dirty="0">
                <a:latin typeface="华文楷体" pitchFamily="2" charset="-122"/>
                <a:ea typeface="华文楷体" pitchFamily="2" charset="-122"/>
              </a:rPr>
              <a:t>大多数以宗教题材为主。</a:t>
            </a:r>
            <a:endParaRPr lang="zh-CN" altLang="en-US" sz="2400" dirty="0">
              <a:latin typeface="华文楷体" pitchFamily="2" charset="-122"/>
              <a:ea typeface="华文楷体" pitchFamily="2" charset="-122"/>
            </a:endParaRPr>
          </a:p>
        </p:txBody>
      </p:sp>
      <p:pic>
        <p:nvPicPr>
          <p:cNvPr id="2050" name="Picture 2" descr="E:\宝宝\设计-任浩\图片\第一章版式设计的概述\1-6圣经.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699" y="2904952"/>
            <a:ext cx="3227341" cy="23126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50410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1" name="图示 10"/>
          <p:cNvGraphicFramePr/>
          <p:nvPr>
            <p:extLst>
              <p:ext uri="{D42A27DB-BD31-4B8C-83A1-F6EECF244321}">
                <p14:modId xmlns:p14="http://schemas.microsoft.com/office/powerpoint/2010/main" val="4103972291"/>
              </p:ext>
            </p:extLst>
          </p:nvPr>
        </p:nvGraphicFramePr>
        <p:xfrm>
          <a:off x="231014" y="806942"/>
          <a:ext cx="8374084" cy="43365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813526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1" name="图示 10"/>
          <p:cNvGraphicFramePr/>
          <p:nvPr>
            <p:extLst>
              <p:ext uri="{D42A27DB-BD31-4B8C-83A1-F6EECF244321}">
                <p14:modId xmlns:p14="http://schemas.microsoft.com/office/powerpoint/2010/main" val="3919920675"/>
              </p:ext>
            </p:extLst>
          </p:nvPr>
        </p:nvGraphicFramePr>
        <p:xfrm>
          <a:off x="269346" y="987574"/>
          <a:ext cx="5454782" cy="41559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E:\宝宝\设计-任浩\图片\第一章版式设计的概述\《古腾堡圣经》《旧约全书》.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88223" y="1843283"/>
            <a:ext cx="3128437" cy="23815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19794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1" name="图示 10"/>
          <p:cNvGraphicFramePr/>
          <p:nvPr>
            <p:extLst>
              <p:ext uri="{D42A27DB-BD31-4B8C-83A1-F6EECF244321}">
                <p14:modId xmlns:p14="http://schemas.microsoft.com/office/powerpoint/2010/main" val="3700346344"/>
              </p:ext>
            </p:extLst>
          </p:nvPr>
        </p:nvGraphicFramePr>
        <p:xfrm>
          <a:off x="549767" y="781614"/>
          <a:ext cx="7790730" cy="4156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397248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2" name="图示 11"/>
          <p:cNvGraphicFramePr/>
          <p:nvPr>
            <p:extLst>
              <p:ext uri="{D42A27DB-BD31-4B8C-83A1-F6EECF244321}">
                <p14:modId xmlns:p14="http://schemas.microsoft.com/office/powerpoint/2010/main" val="2208318501"/>
              </p:ext>
            </p:extLst>
          </p:nvPr>
        </p:nvGraphicFramePr>
        <p:xfrm>
          <a:off x="755576" y="1131590"/>
          <a:ext cx="7416824"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矩形 10"/>
          <p:cNvSpPr/>
          <p:nvPr/>
        </p:nvSpPr>
        <p:spPr>
          <a:xfrm>
            <a:off x="1979712" y="187576"/>
            <a:ext cx="3502882" cy="5232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rPr>
              <a:t>18</a:t>
            </a:r>
            <a:r>
              <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rPr>
              <a:t>世纪后的版式发展</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endParaRPr>
          </a:p>
        </p:txBody>
      </p:sp>
    </p:spTree>
    <p:extLst>
      <p:ext uri="{BB962C8B-B14F-4D97-AF65-F5344CB8AC3E}">
        <p14:creationId xmlns:p14="http://schemas.microsoft.com/office/powerpoint/2010/main" val="3726169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7338" y="96242"/>
            <a:ext cx="7066214" cy="5047257"/>
          </a:xfrm>
          <a:prstGeom prst="rect">
            <a:avLst/>
          </a:prstGeom>
        </p:spPr>
      </p:pic>
    </p:spTree>
    <p:extLst>
      <p:ext uri="{BB962C8B-B14F-4D97-AF65-F5344CB8AC3E}">
        <p14:creationId xmlns:p14="http://schemas.microsoft.com/office/powerpoint/2010/main" val="3093122114"/>
      </p:ext>
    </p:extLst>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2" name="图示 11"/>
          <p:cNvGraphicFramePr/>
          <p:nvPr>
            <p:extLst>
              <p:ext uri="{D42A27DB-BD31-4B8C-83A1-F6EECF244321}">
                <p14:modId xmlns:p14="http://schemas.microsoft.com/office/powerpoint/2010/main" val="2266439693"/>
              </p:ext>
            </p:extLst>
          </p:nvPr>
        </p:nvGraphicFramePr>
        <p:xfrm>
          <a:off x="-324544" y="853785"/>
          <a:ext cx="9361040" cy="42999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矩形 10"/>
          <p:cNvSpPr/>
          <p:nvPr/>
        </p:nvSpPr>
        <p:spPr>
          <a:xfrm>
            <a:off x="1979712" y="187576"/>
            <a:ext cx="3502882" cy="5232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rPr>
              <a:t>18</a:t>
            </a:r>
            <a:r>
              <a:rPr lang="zh-CN"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rPr>
              <a:t>世纪后的版式发展</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中宋" pitchFamily="2" charset="-122"/>
              <a:ea typeface="华文中宋" pitchFamily="2" charset="-122"/>
            </a:endParaRPr>
          </a:p>
        </p:txBody>
      </p:sp>
    </p:spTree>
    <p:extLst>
      <p:ext uri="{BB962C8B-B14F-4D97-AF65-F5344CB8AC3E}">
        <p14:creationId xmlns:p14="http://schemas.microsoft.com/office/powerpoint/2010/main" val="2838752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2" name="图示 11"/>
          <p:cNvGraphicFramePr/>
          <p:nvPr>
            <p:extLst>
              <p:ext uri="{D42A27DB-BD31-4B8C-83A1-F6EECF244321}">
                <p14:modId xmlns:p14="http://schemas.microsoft.com/office/powerpoint/2010/main" val="2832697222"/>
              </p:ext>
            </p:extLst>
          </p:nvPr>
        </p:nvGraphicFramePr>
        <p:xfrm>
          <a:off x="231015" y="1203598"/>
          <a:ext cx="7851397" cy="39399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矩形 10"/>
          <p:cNvSpPr/>
          <p:nvPr/>
        </p:nvSpPr>
        <p:spPr>
          <a:xfrm>
            <a:off x="1979712" y="168645"/>
            <a:ext cx="3416320" cy="502702"/>
          </a:xfrm>
          <a:prstGeom prst="rect">
            <a:avLst/>
          </a:prstGeom>
        </p:spPr>
        <p:txBody>
          <a:bodyPr wrap="none">
            <a:spAutoFit/>
          </a:bodyPr>
          <a:lstStyle/>
          <a:p>
            <a:pPr lvl="0">
              <a:lnSpc>
                <a:spcPts val="3200"/>
              </a:lnSpc>
            </a:pPr>
            <a:r>
              <a:rPr lang="zh-CN" altLang="zh-C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现代艺术与版式设计</a:t>
            </a:r>
          </a:p>
        </p:txBody>
      </p:sp>
    </p:spTree>
    <p:extLst>
      <p:ext uri="{BB962C8B-B14F-4D97-AF65-F5344CB8AC3E}">
        <p14:creationId xmlns:p14="http://schemas.microsoft.com/office/powerpoint/2010/main" val="40918421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8" name="矩形 7"/>
          <p:cNvSpPr/>
          <p:nvPr/>
        </p:nvSpPr>
        <p:spPr>
          <a:xfrm>
            <a:off x="467544" y="1131590"/>
            <a:ext cx="7776864" cy="2554545"/>
          </a:xfrm>
          <a:prstGeom prst="rect">
            <a:avLst/>
          </a:prstGeom>
        </p:spPr>
        <p:txBody>
          <a:bodyPr wrap="square">
            <a:spAutoFit/>
          </a:bodyPr>
          <a:lstStyle/>
          <a:p>
            <a:pPr marL="342900" indent="-342900">
              <a:lnSpc>
                <a:spcPts val="3200"/>
              </a:lnSpc>
              <a:buFont typeface="Wingdings" pitchFamily="2" charset="2"/>
              <a:buChar char="l"/>
            </a:pPr>
            <a:r>
              <a:rPr lang="zh-CN" altLang="zh-CN" sz="2000" dirty="0" smtClean="0"/>
              <a:t>随着</a:t>
            </a:r>
            <a:r>
              <a:rPr lang="zh-CN" altLang="zh-CN" sz="2000" dirty="0"/>
              <a:t>版面编排涉及领域的不断扩展、人们观念的转变以及市场经济条件下媒体激烈的竞争</a:t>
            </a:r>
            <a:r>
              <a:rPr lang="en-US" altLang="zh-CN" sz="2000" dirty="0"/>
              <a:t>,</a:t>
            </a:r>
            <a:r>
              <a:rPr lang="zh-CN" altLang="zh-CN" sz="2000" dirty="0"/>
              <a:t>对当代版式设计提出了全新的要求</a:t>
            </a:r>
            <a:r>
              <a:rPr lang="zh-CN" altLang="zh-CN" sz="2000" dirty="0" smtClean="0"/>
              <a:t>。</a:t>
            </a:r>
            <a:endParaRPr lang="en-US" altLang="zh-CN" sz="2000" dirty="0" smtClean="0"/>
          </a:p>
          <a:p>
            <a:pPr marL="342900" indent="-342900">
              <a:lnSpc>
                <a:spcPts val="3200"/>
              </a:lnSpc>
              <a:buFont typeface="Wingdings" pitchFamily="2" charset="2"/>
              <a:buChar char="l"/>
            </a:pPr>
            <a:r>
              <a:rPr lang="zh-CN" altLang="zh-CN" sz="2000" dirty="0" smtClean="0"/>
              <a:t>版式</a:t>
            </a:r>
            <a:r>
              <a:rPr lang="zh-CN" altLang="zh-CN" sz="2000" dirty="0"/>
              <a:t>设计则聚焦在如何让使用者在最快的时间查找到自己所需要的信息</a:t>
            </a:r>
            <a:r>
              <a:rPr lang="zh-CN" altLang="zh-CN" sz="2000" dirty="0" smtClean="0"/>
              <a:t>。</a:t>
            </a:r>
            <a:endParaRPr lang="en-US" altLang="zh-CN" sz="2000" dirty="0" smtClean="0"/>
          </a:p>
          <a:p>
            <a:pPr marL="342900" indent="-342900">
              <a:lnSpc>
                <a:spcPts val="3200"/>
              </a:lnSpc>
              <a:buFont typeface="Wingdings" pitchFamily="2" charset="2"/>
              <a:buChar char="l"/>
            </a:pPr>
            <a:r>
              <a:rPr lang="zh-CN" altLang="zh-CN" sz="2000" dirty="0" smtClean="0"/>
              <a:t>包</a:t>
            </a:r>
            <a:r>
              <a:rPr lang="zh-CN" altLang="zh-CN" sz="2000" dirty="0"/>
              <a:t>豪斯</a:t>
            </a:r>
            <a:r>
              <a:rPr lang="en-US" altLang="zh-CN" sz="2000" dirty="0" smtClean="0"/>
              <a:t>/</a:t>
            </a:r>
            <a:r>
              <a:rPr lang="zh-CN" altLang="zh-CN" sz="2000" dirty="0" smtClean="0"/>
              <a:t>蒙德里安</a:t>
            </a:r>
            <a:r>
              <a:rPr lang="zh-CN" altLang="zh-CN" sz="2000" dirty="0"/>
              <a:t>学派的静态式版式——版式设计上均保持在固定的信息陈列区</a:t>
            </a:r>
            <a:r>
              <a:rPr lang="en-US" altLang="zh-CN" sz="2000" dirty="0"/>
              <a:t>,</a:t>
            </a:r>
            <a:r>
              <a:rPr lang="zh-CN" altLang="zh-CN" sz="2000" dirty="0"/>
              <a:t>使读者能够快速查找到自己所需要的信息。</a:t>
            </a:r>
            <a:endParaRPr lang="zh-CN" altLang="en-US" sz="2000" dirty="0"/>
          </a:p>
        </p:txBody>
      </p:sp>
      <p:sp>
        <p:nvSpPr>
          <p:cNvPr id="11" name="矩形 10"/>
          <p:cNvSpPr/>
          <p:nvPr/>
        </p:nvSpPr>
        <p:spPr>
          <a:xfrm>
            <a:off x="1979712" y="168645"/>
            <a:ext cx="3416320" cy="502702"/>
          </a:xfrm>
          <a:prstGeom prst="rect">
            <a:avLst/>
          </a:prstGeom>
        </p:spPr>
        <p:txBody>
          <a:bodyPr wrap="none">
            <a:spAutoFit/>
          </a:bodyPr>
          <a:lstStyle/>
          <a:p>
            <a:pPr lvl="0">
              <a:lnSpc>
                <a:spcPts val="3200"/>
              </a:lnSpc>
            </a:pPr>
            <a:r>
              <a:rPr lang="zh-CN" altLang="zh-C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现代艺术与版式设计</a:t>
            </a:r>
          </a:p>
        </p:txBody>
      </p:sp>
    </p:spTree>
    <p:extLst>
      <p:ext uri="{BB962C8B-B14F-4D97-AF65-F5344CB8AC3E}">
        <p14:creationId xmlns:p14="http://schemas.microsoft.com/office/powerpoint/2010/main" val="8631895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8" name="矩形 7"/>
          <p:cNvSpPr/>
          <p:nvPr/>
        </p:nvSpPr>
        <p:spPr>
          <a:xfrm>
            <a:off x="467544" y="2067694"/>
            <a:ext cx="7614085" cy="2554545"/>
          </a:xfrm>
          <a:prstGeom prst="rect">
            <a:avLst/>
          </a:prstGeom>
        </p:spPr>
        <p:txBody>
          <a:bodyPr wrap="square">
            <a:spAutoFit/>
          </a:bodyPr>
          <a:lstStyle/>
          <a:p>
            <a:r>
              <a:rPr lang="zh-CN" altLang="zh-CN" sz="2000" dirty="0" smtClean="0"/>
              <a:t>尤其</a:t>
            </a:r>
            <a:r>
              <a:rPr lang="zh-CN" altLang="zh-CN" sz="2000" dirty="0"/>
              <a:t>是在</a:t>
            </a:r>
            <a:r>
              <a:rPr lang="en-US" altLang="zh-CN" sz="2000" dirty="0"/>
              <a:t>20</a:t>
            </a:r>
            <a:r>
              <a:rPr lang="zh-CN" altLang="zh-CN" sz="2000" dirty="0"/>
              <a:t>世纪</a:t>
            </a:r>
            <a:r>
              <a:rPr lang="en-US" altLang="zh-CN" sz="2000" dirty="0"/>
              <a:t>80</a:t>
            </a:r>
            <a:r>
              <a:rPr lang="zh-CN" altLang="zh-CN" sz="2000" dirty="0"/>
              <a:t>年代后期形成了两种完全不同的版式风格特征</a:t>
            </a:r>
            <a:r>
              <a:rPr lang="en-US" altLang="zh-CN" sz="2000" dirty="0" smtClean="0"/>
              <a:t>:</a:t>
            </a:r>
          </a:p>
          <a:p>
            <a:endParaRPr lang="en-US" altLang="zh-CN" sz="2000" dirty="0"/>
          </a:p>
          <a:p>
            <a:endParaRPr lang="en-US" altLang="zh-CN" sz="2000" dirty="0" smtClean="0"/>
          </a:p>
          <a:p>
            <a:endParaRPr lang="en-US" altLang="zh-CN" sz="2000" dirty="0" smtClean="0"/>
          </a:p>
          <a:p>
            <a:endParaRPr lang="en-US" altLang="zh-CN" sz="2000" dirty="0" smtClean="0"/>
          </a:p>
          <a:p>
            <a:endParaRPr lang="en-US" altLang="zh-CN" sz="2000" dirty="0" smtClean="0"/>
          </a:p>
          <a:p>
            <a:r>
              <a:rPr lang="zh-CN" altLang="zh-CN" sz="2000" dirty="0" smtClean="0"/>
              <a:t>这种</a:t>
            </a:r>
            <a:r>
              <a:rPr lang="zh-CN" altLang="zh-CN" sz="2000" dirty="0"/>
              <a:t>传统与现代风格并存的成功案例</a:t>
            </a:r>
            <a:r>
              <a:rPr lang="en-US" altLang="zh-CN" sz="2000" dirty="0"/>
              <a:t>,</a:t>
            </a:r>
            <a:r>
              <a:rPr lang="zh-CN" altLang="zh-CN" sz="2000" dirty="0"/>
              <a:t>为具有历史悠久的传统国家提供了新的参考。</a:t>
            </a:r>
            <a:endParaRPr lang="zh-CN" altLang="en-US" sz="2000" dirty="0"/>
          </a:p>
        </p:txBody>
      </p:sp>
      <p:sp>
        <p:nvSpPr>
          <p:cNvPr id="11" name="泪滴形 10"/>
          <p:cNvSpPr/>
          <p:nvPr/>
        </p:nvSpPr>
        <p:spPr>
          <a:xfrm>
            <a:off x="3563888" y="0"/>
            <a:ext cx="5014974" cy="1843283"/>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p>
          <a:p>
            <a:r>
              <a:rPr lang="zh-CN" altLang="zh-CN" dirty="0">
                <a:latin typeface="华文中宋" pitchFamily="2" charset="-122"/>
                <a:ea typeface="华文中宋" pitchFamily="2" charset="-122"/>
              </a:rPr>
              <a:t>日本则糅合了欧美的国际主义风格和自己民族的特点</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独树一帜，</a:t>
            </a:r>
            <a:r>
              <a:rPr lang="zh-CN" altLang="zh-CN" dirty="0">
                <a:latin typeface="华文中宋" pitchFamily="2" charset="-122"/>
                <a:ea typeface="华文中宋" pitchFamily="2" charset="-122"/>
              </a:rPr>
              <a:t>形成了非常独特的新版面编排风格</a:t>
            </a:r>
            <a:r>
              <a:rPr lang="en-US" altLang="zh-CN" dirty="0">
                <a:latin typeface="华文中宋" pitchFamily="2" charset="-122"/>
                <a:ea typeface="华文中宋" pitchFamily="2" charset="-122"/>
              </a:rPr>
              <a:t>,</a:t>
            </a:r>
            <a:r>
              <a:rPr lang="zh-CN" altLang="zh-CN" dirty="0">
                <a:latin typeface="华文中宋" pitchFamily="2" charset="-122"/>
                <a:ea typeface="华文中宋" pitchFamily="2" charset="-122"/>
              </a:rPr>
              <a:t>丰富了世界版面编排的艺术。</a:t>
            </a:r>
            <a:endParaRPr lang="en-US" altLang="zh-CN" dirty="0">
              <a:latin typeface="华文中宋" pitchFamily="2" charset="-122"/>
              <a:ea typeface="华文中宋" pitchFamily="2" charset="-122"/>
            </a:endParaRPr>
          </a:p>
          <a:p>
            <a:pPr algn="ctr"/>
            <a:endParaRPr lang="zh-CN" altLang="en-US" dirty="0"/>
          </a:p>
        </p:txBody>
      </p:sp>
      <p:graphicFrame>
        <p:nvGraphicFramePr>
          <p:cNvPr id="13" name="图示 12"/>
          <p:cNvGraphicFramePr/>
          <p:nvPr>
            <p:extLst>
              <p:ext uri="{D42A27DB-BD31-4B8C-83A1-F6EECF244321}">
                <p14:modId xmlns:p14="http://schemas.microsoft.com/office/powerpoint/2010/main" val="3392270725"/>
              </p:ext>
            </p:extLst>
          </p:nvPr>
        </p:nvGraphicFramePr>
        <p:xfrm>
          <a:off x="1492340" y="2624645"/>
          <a:ext cx="3797352" cy="1183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73940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graphicFrame>
        <p:nvGraphicFramePr>
          <p:cNvPr id="12" name="图示 11"/>
          <p:cNvGraphicFramePr/>
          <p:nvPr>
            <p:extLst>
              <p:ext uri="{D42A27DB-BD31-4B8C-83A1-F6EECF244321}">
                <p14:modId xmlns:p14="http://schemas.microsoft.com/office/powerpoint/2010/main" val="2042759138"/>
              </p:ext>
            </p:extLst>
          </p:nvPr>
        </p:nvGraphicFramePr>
        <p:xfrm>
          <a:off x="107504" y="781614"/>
          <a:ext cx="8280920" cy="43618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矩形 10"/>
          <p:cNvSpPr/>
          <p:nvPr/>
        </p:nvSpPr>
        <p:spPr>
          <a:xfrm>
            <a:off x="1848053" y="217157"/>
            <a:ext cx="5211683" cy="523220"/>
          </a:xfrm>
          <a:prstGeom prst="rect">
            <a:avLst/>
          </a:prstGeom>
          <a:noFill/>
        </p:spPr>
        <p:txBody>
          <a:bodyPr wrap="none" lIns="91440" tIns="45720" rIns="91440" bIns="45720">
            <a:spAutoFit/>
          </a:bodyPr>
          <a:lstStyle/>
          <a:p>
            <a:pPr algn="ctr"/>
            <a:r>
              <a:rPr lang="zh-CN" altLang="zh-C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版式设计在数字信息时代的运用</a:t>
            </a:r>
            <a:endParaRPr lang="zh-CN" alt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extLst>
      <p:ext uri="{BB962C8B-B14F-4D97-AF65-F5344CB8AC3E}">
        <p14:creationId xmlns:p14="http://schemas.microsoft.com/office/powerpoint/2010/main" val="38278401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8" name="矩形 7"/>
          <p:cNvSpPr/>
          <p:nvPr/>
        </p:nvSpPr>
        <p:spPr>
          <a:xfrm>
            <a:off x="323528" y="1012126"/>
            <a:ext cx="7766650" cy="3785652"/>
          </a:xfrm>
          <a:prstGeom prst="rect">
            <a:avLst/>
          </a:prstGeom>
        </p:spPr>
        <p:txBody>
          <a:bodyPr wrap="square">
            <a:spAutoFit/>
          </a:bodyPr>
          <a:lstStyle/>
          <a:p>
            <a:pPr marL="342900" indent="-342900">
              <a:lnSpc>
                <a:spcPts val="3200"/>
              </a:lnSpc>
              <a:buFont typeface="Wingdings" pitchFamily="2" charset="2"/>
              <a:buChar char="u"/>
            </a:pPr>
            <a:r>
              <a:rPr lang="zh-CN" altLang="zh-CN" sz="2000" dirty="0" smtClean="0"/>
              <a:t>随着</a:t>
            </a:r>
            <a:r>
              <a:rPr lang="zh-CN" altLang="zh-CN" sz="2000" dirty="0"/>
              <a:t>数字多媒体交互技术的发展</a:t>
            </a:r>
            <a:r>
              <a:rPr lang="en-US" altLang="zh-CN" sz="2000" dirty="0"/>
              <a:t>,</a:t>
            </a:r>
            <a:r>
              <a:rPr lang="zh-CN" altLang="zh-CN" sz="2000" dirty="0"/>
              <a:t>互动性的信息传播日益丰富</a:t>
            </a:r>
            <a:r>
              <a:rPr lang="en-US" altLang="zh-CN" sz="2000" dirty="0"/>
              <a:t>,</a:t>
            </a:r>
            <a:r>
              <a:rPr lang="zh-CN" altLang="zh-CN" sz="2000" dirty="0"/>
              <a:t>互动版式</a:t>
            </a:r>
            <a:r>
              <a:rPr lang="en-US" altLang="zh-CN" sz="2000" dirty="0"/>
              <a:t>,</a:t>
            </a:r>
            <a:r>
              <a:rPr lang="zh-CN" altLang="zh-CN" sz="2000" dirty="0"/>
              <a:t>是一种以数字媒体为基础服务于计算机交互技术的版式设计</a:t>
            </a:r>
            <a:r>
              <a:rPr lang="en-US" altLang="zh-CN" sz="2000" dirty="0"/>
              <a:t>,</a:t>
            </a:r>
            <a:r>
              <a:rPr lang="zh-CN" altLang="zh-CN" sz="2000" dirty="0"/>
              <a:t>它最终是以电子屏幕为表现形式来展现信息编辑处理形态</a:t>
            </a:r>
            <a:r>
              <a:rPr lang="zh-CN" altLang="zh-CN" sz="2000" dirty="0" smtClean="0"/>
              <a:t>。</a:t>
            </a:r>
            <a:endParaRPr lang="en-US" altLang="zh-CN" sz="2000" dirty="0" smtClean="0"/>
          </a:p>
          <a:p>
            <a:pPr marL="342900" indent="-342900">
              <a:lnSpc>
                <a:spcPts val="3200"/>
              </a:lnSpc>
              <a:buFont typeface="Wingdings" pitchFamily="2" charset="2"/>
              <a:buChar char="u"/>
            </a:pPr>
            <a:r>
              <a:rPr lang="zh-CN" altLang="zh-CN" sz="2000" dirty="0" smtClean="0"/>
              <a:t>它</a:t>
            </a:r>
            <a:r>
              <a:rPr lang="zh-CN" altLang="zh-CN" sz="2000" dirty="0"/>
              <a:t>的本质在于读者可以根据它在版式上的各种交互性设置对其信息进行编辑和操作</a:t>
            </a:r>
            <a:r>
              <a:rPr lang="en-US" altLang="zh-CN" sz="2000" dirty="0"/>
              <a:t>,</a:t>
            </a:r>
            <a:r>
              <a:rPr lang="zh-CN" altLang="zh-CN" sz="2000" dirty="0"/>
              <a:t>从而产生互动。</a:t>
            </a:r>
          </a:p>
          <a:p>
            <a:pPr marL="342900" indent="-342900">
              <a:lnSpc>
                <a:spcPts val="3200"/>
              </a:lnSpc>
              <a:buFont typeface="Wingdings" pitchFamily="2" charset="2"/>
              <a:buChar char="u"/>
            </a:pPr>
            <a:r>
              <a:rPr lang="zh-CN" altLang="zh-CN" sz="2000" dirty="0"/>
              <a:t>版式设计在这不断更新演变的信息传播过程中</a:t>
            </a:r>
            <a:r>
              <a:rPr lang="en-US" altLang="zh-CN" sz="2000" dirty="0"/>
              <a:t>,</a:t>
            </a:r>
            <a:r>
              <a:rPr lang="zh-CN" altLang="zh-CN" sz="2000" dirty="0"/>
              <a:t>展现出艺术和文化相结合的形式</a:t>
            </a:r>
            <a:r>
              <a:rPr lang="zh-CN" altLang="zh-CN" sz="2000" dirty="0" smtClean="0"/>
              <a:t>。</a:t>
            </a:r>
            <a:endParaRPr lang="en-US" altLang="zh-CN" sz="2000" dirty="0" smtClean="0"/>
          </a:p>
          <a:p>
            <a:pPr marL="342900" indent="-342900">
              <a:lnSpc>
                <a:spcPts val="3200"/>
              </a:lnSpc>
              <a:buFont typeface="Wingdings" pitchFamily="2" charset="2"/>
              <a:buChar char="u"/>
            </a:pPr>
            <a:r>
              <a:rPr lang="zh-CN" altLang="zh-CN" sz="2000" dirty="0" smtClean="0"/>
              <a:t>将</a:t>
            </a:r>
            <a:r>
              <a:rPr lang="zh-CN" altLang="zh-CN" sz="2000" dirty="0"/>
              <a:t>各种信息在最快的时间通过设计表现传达出来</a:t>
            </a:r>
            <a:r>
              <a:rPr lang="en-US" altLang="zh-CN" sz="2000" dirty="0"/>
              <a:t>,</a:t>
            </a:r>
            <a:r>
              <a:rPr lang="zh-CN" altLang="zh-CN" sz="2000" dirty="0"/>
              <a:t>成为信息组织、编辑、设计、传达等不可缺少的重要环节。</a:t>
            </a:r>
          </a:p>
        </p:txBody>
      </p:sp>
    </p:spTree>
    <p:extLst>
      <p:ext uri="{BB962C8B-B14F-4D97-AF65-F5344CB8AC3E}">
        <p14:creationId xmlns:p14="http://schemas.microsoft.com/office/powerpoint/2010/main" val="694107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11" name="矩形 10"/>
          <p:cNvSpPr/>
          <p:nvPr/>
        </p:nvSpPr>
        <p:spPr>
          <a:xfrm>
            <a:off x="533476" y="922434"/>
            <a:ext cx="7710931" cy="3683060"/>
          </a:xfrm>
          <a:prstGeom prst="rect">
            <a:avLst/>
          </a:prstGeom>
        </p:spPr>
        <p:txBody>
          <a:bodyPr wrap="square">
            <a:spAutoFit/>
          </a:bodyPr>
          <a:lstStyle/>
          <a:p>
            <a:r>
              <a:rPr lang="en-US" altLang="zh-CN" dirty="0" smtClean="0"/>
              <a:t>  </a:t>
            </a:r>
            <a:r>
              <a:rPr lang="en-US" altLang="zh-CN" sz="2000" dirty="0" smtClean="0">
                <a:solidFill>
                  <a:schemeClr val="accent2">
                    <a:lumMod val="50000"/>
                  </a:schemeClr>
                </a:solidFill>
                <a:latin typeface="华文中宋" pitchFamily="2" charset="-122"/>
                <a:ea typeface="华文中宋" pitchFamily="2" charset="-122"/>
              </a:rPr>
              <a:t>2</a:t>
            </a:r>
            <a:r>
              <a:rPr lang="zh-CN" altLang="zh-CN" sz="2000" dirty="0">
                <a:solidFill>
                  <a:schemeClr val="accent2">
                    <a:lumMod val="50000"/>
                  </a:schemeClr>
                </a:solidFill>
                <a:latin typeface="华文中宋" pitchFamily="2" charset="-122"/>
                <a:ea typeface="华文中宋" pitchFamily="2" charset="-122"/>
              </a:rPr>
              <a:t>、有利于信息的有效传递</a:t>
            </a:r>
            <a:r>
              <a:rPr lang="en-US" altLang="zh-CN" sz="2000" dirty="0">
                <a:solidFill>
                  <a:schemeClr val="accent2">
                    <a:lumMod val="50000"/>
                  </a:schemeClr>
                </a:solidFill>
                <a:latin typeface="华文中宋" pitchFamily="2" charset="-122"/>
                <a:ea typeface="华文中宋" pitchFamily="2" charset="-122"/>
              </a:rPr>
              <a:t>      </a:t>
            </a:r>
            <a:endParaRPr lang="zh-CN" altLang="zh-CN" sz="2000" dirty="0">
              <a:solidFill>
                <a:schemeClr val="accent2">
                  <a:lumMod val="50000"/>
                </a:schemeClr>
              </a:solidFill>
              <a:latin typeface="华文中宋" pitchFamily="2" charset="-122"/>
              <a:ea typeface="华文中宋" pitchFamily="2" charset="-122"/>
            </a:endParaRPr>
          </a:p>
          <a:p>
            <a:pPr marL="342900" indent="-342900">
              <a:lnSpc>
                <a:spcPts val="3200"/>
              </a:lnSpc>
              <a:buFont typeface="Wingdings" pitchFamily="2" charset="2"/>
              <a:buChar char="Ø"/>
            </a:pPr>
            <a:r>
              <a:rPr lang="zh-CN" altLang="zh-CN" sz="2000" dirty="0"/>
              <a:t>版式设计本身并不是设计师的最终目的，它只是为了更好地传递信息的手段</a:t>
            </a:r>
            <a:r>
              <a:rPr lang="zh-CN" altLang="zh-CN" sz="2000" dirty="0" smtClean="0"/>
              <a:t>。</a:t>
            </a:r>
            <a:endParaRPr lang="en-US" altLang="zh-CN" sz="2000" dirty="0" smtClean="0"/>
          </a:p>
          <a:p>
            <a:pPr marL="342900" indent="-342900">
              <a:lnSpc>
                <a:spcPts val="3200"/>
              </a:lnSpc>
              <a:buFont typeface="Wingdings" pitchFamily="2" charset="2"/>
              <a:buChar char="Ø"/>
            </a:pPr>
            <a:r>
              <a:rPr lang="zh-CN" altLang="zh-CN" sz="2000" dirty="0" smtClean="0"/>
              <a:t>凡是</a:t>
            </a:r>
            <a:r>
              <a:rPr lang="zh-CN" altLang="zh-CN" sz="2000" dirty="0"/>
              <a:t>成功的版面，首先必须明确表达目的和主题思想，还要有上佳的创意策划和表现手法，做到主题鲜明、形象突出、美感强烈</a:t>
            </a:r>
            <a:r>
              <a:rPr lang="zh-CN" altLang="zh-CN" sz="2000" dirty="0" smtClean="0"/>
              <a:t>。</a:t>
            </a:r>
            <a:endParaRPr lang="en-US" altLang="zh-CN" sz="2000" dirty="0" smtClean="0"/>
          </a:p>
          <a:p>
            <a:pPr marL="342900" indent="-342900">
              <a:lnSpc>
                <a:spcPts val="3200"/>
              </a:lnSpc>
              <a:buFont typeface="Wingdings" pitchFamily="2" charset="2"/>
              <a:buChar char="Ø"/>
            </a:pPr>
            <a:r>
              <a:rPr lang="zh-CN" altLang="zh-CN" sz="2000" dirty="0" smtClean="0"/>
              <a:t>在</a:t>
            </a:r>
            <a:r>
              <a:rPr lang="zh-CN" altLang="zh-CN" sz="2000" dirty="0"/>
              <a:t>若干复杂纷乱的信息，无法让我理解，如果通过版式的精心设计，把各种元素根据特定内容进行组合排列，既可以使画面形式更加服从内容，提高信息的传达效果和效率，使版面更加风趣，富有</a:t>
            </a:r>
            <a:r>
              <a:rPr lang="zh-CN" altLang="zh-CN" sz="2000" dirty="0" smtClean="0"/>
              <a:t>内涵</a:t>
            </a:r>
            <a:r>
              <a:rPr lang="zh-CN" altLang="en-US" sz="2000" dirty="0"/>
              <a:t>。</a:t>
            </a:r>
            <a:endParaRPr lang="zh-CN" altLang="zh-CN" sz="2000" dirty="0"/>
          </a:p>
        </p:txBody>
      </p:sp>
    </p:spTree>
    <p:extLst>
      <p:ext uri="{BB962C8B-B14F-4D97-AF65-F5344CB8AC3E}">
        <p14:creationId xmlns:p14="http://schemas.microsoft.com/office/powerpoint/2010/main" val="3506059185"/>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11" name="矩形 10"/>
          <p:cNvSpPr/>
          <p:nvPr/>
        </p:nvSpPr>
        <p:spPr>
          <a:xfrm>
            <a:off x="1835696" y="194293"/>
            <a:ext cx="2484975" cy="477054"/>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zh-CN" sz="25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49" charset="-122"/>
                <a:ea typeface="黑体" pitchFamily="49" charset="-122"/>
              </a:rPr>
              <a:t>版式设计的概念</a:t>
            </a:r>
            <a:endParaRPr lang="zh-CN" altLang="en-US" sz="25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49" charset="-122"/>
              <a:ea typeface="黑体" pitchFamily="49" charset="-122"/>
            </a:endParaRPr>
          </a:p>
        </p:txBody>
      </p:sp>
      <p:sp>
        <p:nvSpPr>
          <p:cNvPr id="12" name="矩形 11"/>
          <p:cNvSpPr/>
          <p:nvPr/>
        </p:nvSpPr>
        <p:spPr>
          <a:xfrm>
            <a:off x="3635896" y="1667820"/>
            <a:ext cx="3816423" cy="2144177"/>
          </a:xfrm>
          <a:prstGeom prst="rect">
            <a:avLst/>
          </a:prstGeom>
        </p:spPr>
        <p:txBody>
          <a:bodyPr wrap="square">
            <a:spAutoFit/>
          </a:bodyPr>
          <a:lstStyle/>
          <a:p>
            <a:pPr>
              <a:lnSpc>
                <a:spcPts val="3200"/>
              </a:lnSpc>
            </a:pPr>
            <a:r>
              <a:rPr lang="zh-CN" altLang="zh-CN" sz="2000" dirty="0" smtClean="0"/>
              <a:t>版式</a:t>
            </a:r>
            <a:r>
              <a:rPr lang="zh-CN" altLang="zh-CN" sz="2000" dirty="0"/>
              <a:t>设计就是运用审美和视觉传达规律</a:t>
            </a:r>
            <a:r>
              <a:rPr lang="en-US" altLang="zh-CN" sz="2000" dirty="0"/>
              <a:t>,</a:t>
            </a:r>
            <a:r>
              <a:rPr lang="zh-CN" altLang="zh-CN" sz="2000" dirty="0"/>
              <a:t>结合平面设计的具体特点</a:t>
            </a:r>
            <a:r>
              <a:rPr lang="en-US" altLang="zh-CN" sz="2000" dirty="0"/>
              <a:t>,</a:t>
            </a:r>
            <a:r>
              <a:rPr lang="zh-CN" altLang="zh-CN" sz="2000" dirty="0"/>
              <a:t>运用视觉与构成要素</a:t>
            </a:r>
            <a:r>
              <a:rPr lang="en-US" altLang="zh-CN" sz="2000" dirty="0"/>
              <a:t>,</a:t>
            </a:r>
            <a:r>
              <a:rPr lang="zh-CN" altLang="zh-CN" sz="2000" dirty="0"/>
              <a:t>把文字图像等视觉形象编排组合</a:t>
            </a:r>
            <a:r>
              <a:rPr lang="en-US" altLang="zh-CN" sz="2000" dirty="0"/>
              <a:t>,</a:t>
            </a:r>
            <a:r>
              <a:rPr lang="zh-CN" altLang="zh-CN" sz="2000" dirty="0"/>
              <a:t>进而形成的一种视觉传达。</a:t>
            </a: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1049" y="1059582"/>
            <a:ext cx="2883380" cy="391659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930127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11" name="矩形 10"/>
          <p:cNvSpPr/>
          <p:nvPr/>
        </p:nvSpPr>
        <p:spPr>
          <a:xfrm>
            <a:off x="549767" y="976379"/>
            <a:ext cx="6858000" cy="1733808"/>
          </a:xfrm>
          <a:prstGeom prst="rect">
            <a:avLst/>
          </a:prstGeom>
        </p:spPr>
        <p:txBody>
          <a:bodyPr wrap="square">
            <a:spAutoFit/>
          </a:bodyPr>
          <a:lstStyle/>
          <a:p>
            <a:pPr>
              <a:lnSpc>
                <a:spcPts val="3200"/>
              </a:lnSpc>
            </a:pPr>
            <a:r>
              <a:rPr lang="en-US" altLang="zh-CN" sz="2000" dirty="0" smtClean="0">
                <a:solidFill>
                  <a:schemeClr val="accent2">
                    <a:lumMod val="50000"/>
                  </a:schemeClr>
                </a:solidFill>
                <a:latin typeface="华文中宋" pitchFamily="2" charset="-122"/>
                <a:ea typeface="华文中宋" pitchFamily="2" charset="-122"/>
              </a:rPr>
              <a:t>3</a:t>
            </a:r>
            <a:r>
              <a:rPr lang="zh-CN" altLang="zh-CN" sz="2000" dirty="0">
                <a:solidFill>
                  <a:schemeClr val="accent2">
                    <a:lumMod val="50000"/>
                  </a:schemeClr>
                </a:solidFill>
                <a:latin typeface="华文中宋" pitchFamily="2" charset="-122"/>
                <a:ea typeface="华文中宋" pitchFamily="2" charset="-122"/>
              </a:rPr>
              <a:t>、强化传达效果的持续留存</a:t>
            </a:r>
            <a:r>
              <a:rPr lang="en-US" altLang="zh-CN" sz="2000" dirty="0">
                <a:solidFill>
                  <a:schemeClr val="accent2">
                    <a:lumMod val="50000"/>
                  </a:schemeClr>
                </a:solidFill>
                <a:latin typeface="华文中宋" pitchFamily="2" charset="-122"/>
                <a:ea typeface="华文中宋" pitchFamily="2" charset="-122"/>
              </a:rPr>
              <a:t>   </a:t>
            </a:r>
            <a:endParaRPr lang="zh-CN" altLang="zh-CN" sz="2000" dirty="0">
              <a:solidFill>
                <a:schemeClr val="accent2">
                  <a:lumMod val="50000"/>
                </a:schemeClr>
              </a:solidFill>
              <a:latin typeface="华文中宋" pitchFamily="2" charset="-122"/>
              <a:ea typeface="华文中宋" pitchFamily="2" charset="-122"/>
            </a:endParaRPr>
          </a:p>
          <a:p>
            <a:pPr>
              <a:lnSpc>
                <a:spcPts val="3200"/>
              </a:lnSpc>
            </a:pPr>
            <a:r>
              <a:rPr lang="zh-CN" altLang="zh-CN" sz="2000" dirty="0"/>
              <a:t>当今视觉传达设计大多都带有商业色彩，主要宣传的是企业及品牌形象。因此如何让企业形象得到很好的传播和留存是许多设计师强调的重点</a:t>
            </a:r>
            <a:r>
              <a:rPr lang="zh-CN" altLang="zh-CN" sz="2000" dirty="0" smtClean="0"/>
              <a:t>。</a:t>
            </a:r>
            <a:endParaRPr lang="zh-CN" altLang="zh-CN" sz="2000" dirty="0"/>
          </a:p>
        </p:txBody>
      </p:sp>
      <p:sp>
        <p:nvSpPr>
          <p:cNvPr id="12" name="流程图: 卡片 11"/>
          <p:cNvSpPr/>
          <p:nvPr/>
        </p:nvSpPr>
        <p:spPr>
          <a:xfrm>
            <a:off x="2123728" y="3075806"/>
            <a:ext cx="5400600" cy="1923678"/>
          </a:xfrm>
          <a:prstGeom prst="flowChartPunchedCard">
            <a:avLst/>
          </a:prstGeom>
        </p:spPr>
        <p:style>
          <a:lnRef idx="1">
            <a:schemeClr val="accent1"/>
          </a:lnRef>
          <a:fillRef idx="2">
            <a:schemeClr val="accent1"/>
          </a:fillRef>
          <a:effectRef idx="1">
            <a:schemeClr val="accent1"/>
          </a:effectRef>
          <a:fontRef idx="minor">
            <a:schemeClr val="dk1"/>
          </a:fontRef>
        </p:style>
        <p:txBody>
          <a:bodyPr rtlCol="0" anchor="ctr"/>
          <a:lstStyle/>
          <a:p>
            <a:pPr>
              <a:lnSpc>
                <a:spcPts val="3200"/>
              </a:lnSpc>
            </a:pPr>
            <a:r>
              <a:rPr lang="zh-CN" altLang="zh-CN" dirty="0">
                <a:solidFill>
                  <a:schemeClr val="accent2">
                    <a:lumMod val="75000"/>
                  </a:schemeClr>
                </a:solidFill>
                <a:latin typeface="黑体" pitchFamily="49" charset="-122"/>
                <a:ea typeface="黑体" pitchFamily="49" charset="-122"/>
              </a:rPr>
              <a:t>因此说优秀的版式设计，能够激发人们的兴趣，使画面生动、有趣、幽默，这样能够深度刺激大脑皮层，保持信息的持续留存。</a:t>
            </a:r>
          </a:p>
        </p:txBody>
      </p:sp>
    </p:spTree>
    <p:extLst>
      <p:ext uri="{BB962C8B-B14F-4D97-AF65-F5344CB8AC3E}">
        <p14:creationId xmlns:p14="http://schemas.microsoft.com/office/powerpoint/2010/main" val="1875009922"/>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11" name="矩形 10"/>
          <p:cNvSpPr/>
          <p:nvPr/>
        </p:nvSpPr>
        <p:spPr>
          <a:xfrm>
            <a:off x="1835696" y="194293"/>
            <a:ext cx="2484975" cy="477054"/>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zh-CN" sz="25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49" charset="-122"/>
                <a:ea typeface="黑体" pitchFamily="49" charset="-122"/>
              </a:rPr>
              <a:t>版式设计的概念</a:t>
            </a:r>
            <a:endParaRPr lang="zh-CN" altLang="en-US" sz="25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49" charset="-122"/>
              <a:ea typeface="黑体" pitchFamily="49" charset="-122"/>
            </a:endParaRPr>
          </a:p>
        </p:txBody>
      </p:sp>
      <p:graphicFrame>
        <p:nvGraphicFramePr>
          <p:cNvPr id="10" name="图示 9"/>
          <p:cNvGraphicFramePr/>
          <p:nvPr>
            <p:extLst>
              <p:ext uri="{D42A27DB-BD31-4B8C-83A1-F6EECF244321}">
                <p14:modId xmlns:p14="http://schemas.microsoft.com/office/powerpoint/2010/main" val="2872296998"/>
              </p:ext>
            </p:extLst>
          </p:nvPr>
        </p:nvGraphicFramePr>
        <p:xfrm>
          <a:off x="231015" y="1347614"/>
          <a:ext cx="7941385" cy="36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981123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9" name="椭圆 8"/>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11" name="矩形 10"/>
          <p:cNvSpPr/>
          <p:nvPr/>
        </p:nvSpPr>
        <p:spPr>
          <a:xfrm>
            <a:off x="1835696" y="194293"/>
            <a:ext cx="2484975" cy="477054"/>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zh-CN" sz="25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49" charset="-122"/>
                <a:ea typeface="黑体" pitchFamily="49" charset="-122"/>
              </a:rPr>
              <a:t>版式设计的概念</a:t>
            </a:r>
            <a:endParaRPr lang="zh-CN" altLang="en-US" sz="25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itchFamily="49" charset="-122"/>
              <a:ea typeface="黑体" pitchFamily="49" charset="-122"/>
            </a:endParaRPr>
          </a:p>
        </p:txBody>
      </p:sp>
      <p:sp>
        <p:nvSpPr>
          <p:cNvPr id="12" name="矩形 11"/>
          <p:cNvSpPr/>
          <p:nvPr/>
        </p:nvSpPr>
        <p:spPr>
          <a:xfrm>
            <a:off x="231015" y="1382976"/>
            <a:ext cx="4404352" cy="3375283"/>
          </a:xfrm>
          <a:prstGeom prst="rect">
            <a:avLst/>
          </a:prstGeom>
        </p:spPr>
        <p:txBody>
          <a:bodyPr wrap="square">
            <a:spAutoFit/>
          </a:bodyPr>
          <a:lstStyle/>
          <a:p>
            <a:pPr marL="342900" indent="-342900">
              <a:lnSpc>
                <a:spcPts val="3200"/>
              </a:lnSpc>
              <a:buFont typeface="Arial" pitchFamily="34" charset="0"/>
              <a:buChar char="•"/>
            </a:pPr>
            <a:r>
              <a:rPr lang="zh-CN" altLang="zh-CN" sz="2000" dirty="0" smtClean="0"/>
              <a:t>由此可见，版式</a:t>
            </a:r>
            <a:r>
              <a:rPr lang="zh-CN" altLang="zh-CN" sz="2000" dirty="0"/>
              <a:t>在中英文表达中指代的含义是相近的、都有规划、编排、设计事物形态的含义</a:t>
            </a:r>
            <a:r>
              <a:rPr lang="zh-CN" altLang="zh-CN" sz="2000" dirty="0" smtClean="0"/>
              <a:t>。</a:t>
            </a:r>
            <a:endParaRPr lang="en-US" altLang="zh-CN" sz="2000" dirty="0" smtClean="0"/>
          </a:p>
          <a:p>
            <a:pPr marL="342900" indent="-342900">
              <a:lnSpc>
                <a:spcPts val="3200"/>
              </a:lnSpc>
              <a:buFont typeface="Arial" pitchFamily="34" charset="0"/>
              <a:buChar char="•"/>
            </a:pPr>
            <a:r>
              <a:rPr lang="zh-CN" altLang="zh-CN" sz="2000" dirty="0" smtClean="0"/>
              <a:t>而</a:t>
            </a:r>
            <a:r>
              <a:rPr lang="zh-CN" altLang="zh-CN" sz="2000" dirty="0"/>
              <a:t>后者则将重点放在版式设计上</a:t>
            </a:r>
            <a:r>
              <a:rPr lang="en-US" altLang="zh-CN" sz="2000" dirty="0"/>
              <a:t>,</a:t>
            </a:r>
            <a:r>
              <a:rPr lang="zh-CN" altLang="zh-CN" sz="2000" dirty="0"/>
              <a:t>遵循视觉表达和形式美的规律</a:t>
            </a:r>
            <a:r>
              <a:rPr lang="en-US" altLang="zh-CN" sz="2000" dirty="0"/>
              <a:t>,</a:t>
            </a:r>
            <a:r>
              <a:rPr lang="zh-CN" altLang="zh-CN" sz="2000" dirty="0"/>
              <a:t>将视觉传达与构成要素加以运用</a:t>
            </a:r>
            <a:r>
              <a:rPr lang="en-US" altLang="zh-CN" sz="2000" dirty="0"/>
              <a:t>,</a:t>
            </a:r>
            <a:r>
              <a:rPr lang="zh-CN" altLang="zh-CN" sz="2000" dirty="0"/>
              <a:t>以文字图形等相关视觉形象组织编排的一种表现手法</a:t>
            </a:r>
            <a:r>
              <a:rPr lang="zh-CN" altLang="zh-CN" sz="2000" dirty="0" smtClean="0"/>
              <a:t>。</a:t>
            </a:r>
            <a:endParaRPr lang="zh-CN" altLang="zh-CN" sz="2000" dirty="0"/>
          </a:p>
        </p:txBody>
      </p:sp>
      <p:pic>
        <p:nvPicPr>
          <p:cNvPr id="7170" name="Picture 2" descr="D:\用户目录\Desktop\75ece7b69d9ed226754da9104b46ed466065e0ecada8-goFCd6_fw65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051644"/>
            <a:ext cx="2934050" cy="370661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1849204"/>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69702" y="255197"/>
            <a:ext cx="397636" cy="416150"/>
          </a:xfrm>
          <a:prstGeom prst="diamond">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52332" y="0"/>
            <a:ext cx="591671" cy="51435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prstClr val="white"/>
              </a:solidFill>
            </a:endParaRPr>
          </a:p>
        </p:txBody>
      </p:sp>
      <p:sp>
        <p:nvSpPr>
          <p:cNvPr id="3" name="菱形 2"/>
          <p:cNvSpPr/>
          <p:nvPr/>
        </p:nvSpPr>
        <p:spPr>
          <a:xfrm>
            <a:off x="231015" y="130434"/>
            <a:ext cx="637504" cy="637505"/>
          </a:xfrm>
          <a:prstGeom prst="diamo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1197738" y="434294"/>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382871" y="442343"/>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568005" y="434896"/>
            <a:ext cx="109469" cy="728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8578862" y="781614"/>
            <a:ext cx="538609" cy="2123338"/>
          </a:xfrm>
          <a:prstGeom prst="rect">
            <a:avLst/>
          </a:prstGeom>
          <a:noFill/>
        </p:spPr>
        <p:txBody>
          <a:bodyPr vert="eaVert" wrap="none" lIns="91440" tIns="45720" rIns="91440" bIns="45720">
            <a:spAutoFit/>
          </a:bodyPr>
          <a:lstStyle/>
          <a:p>
            <a:pPr algn="ctr"/>
            <a:r>
              <a:rPr lang="zh-CN" altLang="zh-CN"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rPr>
              <a:t>版式设计的概述</a:t>
            </a:r>
            <a:endParaRPr lang="zh-CN" altLang="en-US" sz="23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sp>
        <p:nvSpPr>
          <p:cNvPr id="10" name="椭圆 9"/>
          <p:cNvSpPr/>
          <p:nvPr/>
        </p:nvSpPr>
        <p:spPr>
          <a:xfrm>
            <a:off x="8605098" y="130434"/>
            <a:ext cx="504056" cy="5040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800" dirty="0" smtClean="0"/>
              <a:t>1</a:t>
            </a:r>
            <a:endParaRPr lang="zh-CN" altLang="en-US" sz="2800" dirty="0"/>
          </a:p>
        </p:txBody>
      </p:sp>
      <p:sp>
        <p:nvSpPr>
          <p:cNvPr id="8" name="矩形 7"/>
          <p:cNvSpPr/>
          <p:nvPr/>
        </p:nvSpPr>
        <p:spPr>
          <a:xfrm>
            <a:off x="4355976" y="1956992"/>
            <a:ext cx="3384376" cy="2554545"/>
          </a:xfrm>
          <a:prstGeom prst="rect">
            <a:avLst/>
          </a:prstGeom>
        </p:spPr>
        <p:txBody>
          <a:bodyPr wrap="square">
            <a:spAutoFit/>
          </a:bodyPr>
          <a:lstStyle/>
          <a:p>
            <a:pPr>
              <a:lnSpc>
                <a:spcPts val="3200"/>
              </a:lnSpc>
            </a:pPr>
            <a:r>
              <a:rPr lang="zh-CN" altLang="zh-CN" sz="2000" dirty="0" smtClean="0"/>
              <a:t>版式</a:t>
            </a:r>
            <a:r>
              <a:rPr lang="zh-CN" altLang="zh-CN" sz="2000" dirty="0"/>
              <a:t>设计把视觉元素在有限的版面空间上进行排列和组合</a:t>
            </a:r>
            <a:r>
              <a:rPr lang="en-US" altLang="zh-CN" sz="2000" dirty="0"/>
              <a:t>,</a:t>
            </a:r>
            <a:r>
              <a:rPr lang="zh-CN" altLang="zh-CN" sz="2000" dirty="0"/>
              <a:t>将人们的理性思维表现传达给受众</a:t>
            </a:r>
            <a:r>
              <a:rPr lang="en-US" altLang="zh-CN" sz="2000" dirty="0"/>
              <a:t>,</a:t>
            </a:r>
            <a:r>
              <a:rPr lang="zh-CN" altLang="zh-CN" sz="2000" dirty="0"/>
              <a:t>具有丰富的艺术表现形式</a:t>
            </a:r>
            <a:r>
              <a:rPr lang="en-US" altLang="zh-CN" sz="2000" dirty="0"/>
              <a:t>,</a:t>
            </a:r>
            <a:r>
              <a:rPr lang="zh-CN" altLang="zh-CN" sz="2000" dirty="0"/>
              <a:t>具备一定的独特性和新颖性</a:t>
            </a:r>
            <a:r>
              <a:rPr lang="en-US" altLang="zh-CN" sz="2000" dirty="0"/>
              <a:t>,</a:t>
            </a:r>
            <a:r>
              <a:rPr lang="zh-CN" altLang="zh-CN" sz="2000" dirty="0"/>
              <a:t>表示出其独特的含义。</a:t>
            </a: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676" y="1059582"/>
            <a:ext cx="3435846" cy="34358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418766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中性">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Composite</Template>
  <TotalTime>146</TotalTime>
  <Words>2586</Words>
  <Application>Microsoft Office PowerPoint</Application>
  <PresentationFormat>全屏显示(16:9)</PresentationFormat>
  <Paragraphs>175</Paragraphs>
  <Slides>35</Slides>
  <Notes>0</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User</cp:lastModifiedBy>
  <cp:revision>14</cp:revision>
  <dcterms:created xsi:type="dcterms:W3CDTF">2017-08-21T11:27:41Z</dcterms:created>
  <dcterms:modified xsi:type="dcterms:W3CDTF">2017-08-21T15:17:14Z</dcterms:modified>
</cp:coreProperties>
</file>