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88" r:id="rId4"/>
    <p:sldId id="263" r:id="rId5"/>
    <p:sldId id="257" r:id="rId6"/>
    <p:sldId id="266" r:id="rId7"/>
    <p:sldId id="258" r:id="rId8"/>
    <p:sldId id="264" r:id="rId9"/>
    <p:sldId id="260" r:id="rId10"/>
    <p:sldId id="265" r:id="rId11"/>
    <p:sldId id="261" r:id="rId12"/>
    <p:sldId id="262" r:id="rId13"/>
    <p:sldId id="267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0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D65830-0F31-417B-AA18-C35F83544B88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15A24B6A-14A8-46CC-B9D6-C72FA35686E0}">
      <dgm:prSet/>
      <dgm:spPr/>
      <dgm:t>
        <a:bodyPr/>
        <a:lstStyle/>
        <a:p>
          <a:pPr rtl="0"/>
          <a:r>
            <a:rPr lang="zh-CN" smtClean="0"/>
            <a:t>在版面中，字体色彩的表现力最为突显。</a:t>
          </a:r>
          <a:endParaRPr lang="zh-CN"/>
        </a:p>
      </dgm:t>
    </dgm:pt>
    <dgm:pt modelId="{D7CA9977-74F2-4994-A191-0F973E1874AB}" type="parTrans" cxnId="{B52D7458-538C-4ADF-BFB0-6EB94160EE81}">
      <dgm:prSet/>
      <dgm:spPr/>
      <dgm:t>
        <a:bodyPr/>
        <a:lstStyle/>
        <a:p>
          <a:endParaRPr lang="zh-CN" altLang="en-US"/>
        </a:p>
      </dgm:t>
    </dgm:pt>
    <dgm:pt modelId="{6EE1A56A-BD1E-46F1-892B-72070FC1D497}" type="sibTrans" cxnId="{B52D7458-538C-4ADF-BFB0-6EB94160EE81}">
      <dgm:prSet/>
      <dgm:spPr/>
      <dgm:t>
        <a:bodyPr/>
        <a:lstStyle/>
        <a:p>
          <a:endParaRPr lang="zh-CN" altLang="en-US"/>
        </a:p>
      </dgm:t>
    </dgm:pt>
    <dgm:pt modelId="{CF06A5BB-8BE2-46FD-95B5-230F87D722B7}">
      <dgm:prSet/>
      <dgm:spPr/>
      <dgm:t>
        <a:bodyPr/>
        <a:lstStyle/>
        <a:p>
          <a:pPr rtl="0"/>
          <a:r>
            <a:rPr lang="zh-CN" smtClean="0"/>
            <a:t>色彩作力形式语言可以将设计传达的内容表述给观者，而文字本身已具备了直接表达的功能，所以有色彩的字体更能彰显主题和吸引视线。</a:t>
          </a:r>
          <a:endParaRPr lang="zh-CN"/>
        </a:p>
      </dgm:t>
    </dgm:pt>
    <dgm:pt modelId="{F3F012CC-9C51-441C-B1BD-4FE436221782}" type="parTrans" cxnId="{082183DE-3885-499E-B6BE-E508DEA39B3E}">
      <dgm:prSet/>
      <dgm:spPr/>
      <dgm:t>
        <a:bodyPr/>
        <a:lstStyle/>
        <a:p>
          <a:endParaRPr lang="zh-CN" altLang="en-US"/>
        </a:p>
      </dgm:t>
    </dgm:pt>
    <dgm:pt modelId="{5AC8DAFB-3CC6-4476-AA8D-C26A189E3BBE}" type="sibTrans" cxnId="{082183DE-3885-499E-B6BE-E508DEA39B3E}">
      <dgm:prSet/>
      <dgm:spPr/>
      <dgm:t>
        <a:bodyPr/>
        <a:lstStyle/>
        <a:p>
          <a:endParaRPr lang="zh-CN" altLang="en-US"/>
        </a:p>
      </dgm:t>
    </dgm:pt>
    <dgm:pt modelId="{307E7016-0563-4727-B20B-C26BFE83EFFA}">
      <dgm:prSet/>
      <dgm:spPr/>
      <dgm:t>
        <a:bodyPr/>
        <a:lstStyle/>
        <a:p>
          <a:pPr rtl="0"/>
          <a:r>
            <a:rPr lang="zh-CN" smtClean="0"/>
            <a:t>一般来说，标题的字体色彩町选择更能突出主题的单一色，正文为方便阅读，一般情况下用五彩色，这和人们的觉感受有关。</a:t>
          </a:r>
          <a:endParaRPr lang="zh-CN"/>
        </a:p>
      </dgm:t>
    </dgm:pt>
    <dgm:pt modelId="{FDC40CCC-8DA5-4994-9A00-62FD34CC7F62}" type="parTrans" cxnId="{76F342FD-51A3-49E8-9048-1027E3A1A748}">
      <dgm:prSet/>
      <dgm:spPr/>
      <dgm:t>
        <a:bodyPr/>
        <a:lstStyle/>
        <a:p>
          <a:endParaRPr lang="zh-CN" altLang="en-US"/>
        </a:p>
      </dgm:t>
    </dgm:pt>
    <dgm:pt modelId="{49AD1B37-55FE-49DE-8C88-0CF8ECA12691}" type="sibTrans" cxnId="{76F342FD-51A3-49E8-9048-1027E3A1A748}">
      <dgm:prSet/>
      <dgm:spPr/>
      <dgm:t>
        <a:bodyPr/>
        <a:lstStyle/>
        <a:p>
          <a:endParaRPr lang="zh-CN" altLang="en-US"/>
        </a:p>
      </dgm:t>
    </dgm:pt>
    <dgm:pt modelId="{535B0763-99A8-47E8-B125-0601E37622BC}" type="pres">
      <dgm:prSet presAssocID="{9DD65830-0F31-417B-AA18-C35F83544B88}" presName="linear" presStyleCnt="0">
        <dgm:presLayoutVars>
          <dgm:animLvl val="lvl"/>
          <dgm:resizeHandles val="exact"/>
        </dgm:presLayoutVars>
      </dgm:prSet>
      <dgm:spPr/>
    </dgm:pt>
    <dgm:pt modelId="{68A02C2F-7738-4ED6-811C-818B98D753C5}" type="pres">
      <dgm:prSet presAssocID="{15A24B6A-14A8-46CC-B9D6-C72FA35686E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408CD8DF-66BE-41C7-9D0C-E62EB8F47D56}" type="pres">
      <dgm:prSet presAssocID="{6EE1A56A-BD1E-46F1-892B-72070FC1D497}" presName="spacer" presStyleCnt="0"/>
      <dgm:spPr/>
    </dgm:pt>
    <dgm:pt modelId="{4B01D7EC-1FC0-4C2A-AB48-9E9C27A5A8FD}" type="pres">
      <dgm:prSet presAssocID="{CF06A5BB-8BE2-46FD-95B5-230F87D722B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1278A7C-ACC6-4519-9C80-E6B9693A2C9A}" type="pres">
      <dgm:prSet presAssocID="{5AC8DAFB-3CC6-4476-AA8D-C26A189E3BBE}" presName="spacer" presStyleCnt="0"/>
      <dgm:spPr/>
    </dgm:pt>
    <dgm:pt modelId="{70DC01A9-2E3B-463F-B8B0-B34AD0B59E57}" type="pres">
      <dgm:prSet presAssocID="{307E7016-0563-4727-B20B-C26BFE83EFFA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76F342FD-51A3-49E8-9048-1027E3A1A748}" srcId="{9DD65830-0F31-417B-AA18-C35F83544B88}" destId="{307E7016-0563-4727-B20B-C26BFE83EFFA}" srcOrd="2" destOrd="0" parTransId="{FDC40CCC-8DA5-4994-9A00-62FD34CC7F62}" sibTransId="{49AD1B37-55FE-49DE-8C88-0CF8ECA12691}"/>
    <dgm:cxn modelId="{89B5D91A-8D4B-4F18-8A69-A9314852B0DD}" type="presOf" srcId="{9DD65830-0F31-417B-AA18-C35F83544B88}" destId="{535B0763-99A8-47E8-B125-0601E37622BC}" srcOrd="0" destOrd="0" presId="urn:microsoft.com/office/officeart/2005/8/layout/vList2"/>
    <dgm:cxn modelId="{5E810990-1681-4577-848E-C9BDA9928D7D}" type="presOf" srcId="{307E7016-0563-4727-B20B-C26BFE83EFFA}" destId="{70DC01A9-2E3B-463F-B8B0-B34AD0B59E57}" srcOrd="0" destOrd="0" presId="urn:microsoft.com/office/officeart/2005/8/layout/vList2"/>
    <dgm:cxn modelId="{082183DE-3885-499E-B6BE-E508DEA39B3E}" srcId="{9DD65830-0F31-417B-AA18-C35F83544B88}" destId="{CF06A5BB-8BE2-46FD-95B5-230F87D722B7}" srcOrd="1" destOrd="0" parTransId="{F3F012CC-9C51-441C-B1BD-4FE436221782}" sibTransId="{5AC8DAFB-3CC6-4476-AA8D-C26A189E3BBE}"/>
    <dgm:cxn modelId="{7AA4CE8D-65F3-4359-B307-84D4B7964483}" type="presOf" srcId="{15A24B6A-14A8-46CC-B9D6-C72FA35686E0}" destId="{68A02C2F-7738-4ED6-811C-818B98D753C5}" srcOrd="0" destOrd="0" presId="urn:microsoft.com/office/officeart/2005/8/layout/vList2"/>
    <dgm:cxn modelId="{B52D7458-538C-4ADF-BFB0-6EB94160EE81}" srcId="{9DD65830-0F31-417B-AA18-C35F83544B88}" destId="{15A24B6A-14A8-46CC-B9D6-C72FA35686E0}" srcOrd="0" destOrd="0" parTransId="{D7CA9977-74F2-4994-A191-0F973E1874AB}" sibTransId="{6EE1A56A-BD1E-46F1-892B-72070FC1D497}"/>
    <dgm:cxn modelId="{80D37445-0BEB-4A12-961F-58EE13C41C70}" type="presOf" srcId="{CF06A5BB-8BE2-46FD-95B5-230F87D722B7}" destId="{4B01D7EC-1FC0-4C2A-AB48-9E9C27A5A8FD}" srcOrd="0" destOrd="0" presId="urn:microsoft.com/office/officeart/2005/8/layout/vList2"/>
    <dgm:cxn modelId="{C2076681-A2A7-4BA5-9149-4F57CE449493}" type="presParOf" srcId="{535B0763-99A8-47E8-B125-0601E37622BC}" destId="{68A02C2F-7738-4ED6-811C-818B98D753C5}" srcOrd="0" destOrd="0" presId="urn:microsoft.com/office/officeart/2005/8/layout/vList2"/>
    <dgm:cxn modelId="{6579D99F-0FAC-420B-ABFB-7599E64B2F25}" type="presParOf" srcId="{535B0763-99A8-47E8-B125-0601E37622BC}" destId="{408CD8DF-66BE-41C7-9D0C-E62EB8F47D56}" srcOrd="1" destOrd="0" presId="urn:microsoft.com/office/officeart/2005/8/layout/vList2"/>
    <dgm:cxn modelId="{558120CC-0E50-406B-BD1D-6D2749817ED0}" type="presParOf" srcId="{535B0763-99A8-47E8-B125-0601E37622BC}" destId="{4B01D7EC-1FC0-4C2A-AB48-9E9C27A5A8FD}" srcOrd="2" destOrd="0" presId="urn:microsoft.com/office/officeart/2005/8/layout/vList2"/>
    <dgm:cxn modelId="{2F655F6F-4F19-406C-99C1-4D7AAA46A22D}" type="presParOf" srcId="{535B0763-99A8-47E8-B125-0601E37622BC}" destId="{51278A7C-ACC6-4519-9C80-E6B9693A2C9A}" srcOrd="3" destOrd="0" presId="urn:microsoft.com/office/officeart/2005/8/layout/vList2"/>
    <dgm:cxn modelId="{A00DD57F-95A9-498C-AF1E-6154583E92A7}" type="presParOf" srcId="{535B0763-99A8-47E8-B125-0601E37622BC}" destId="{70DC01A9-2E3B-463F-B8B0-B34AD0B59E5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AC445E-174E-4446-BB8D-50117F4E9EF5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09F831FC-2F2B-494B-B672-48095E5D8503}">
      <dgm:prSet/>
      <dgm:spPr/>
      <dgm:t>
        <a:bodyPr/>
        <a:lstStyle/>
        <a:p>
          <a:pPr algn="l" rtl="0"/>
          <a:r>
            <a:rPr lang="zh-CN" dirty="0" smtClean="0"/>
            <a:t>在版面中字体色彩的运用不能过多，否则就会让人眼花缭乱，无法阅读信息。</a:t>
          </a:r>
          <a:endParaRPr lang="zh-CN" dirty="0"/>
        </a:p>
      </dgm:t>
    </dgm:pt>
    <dgm:pt modelId="{A86E5D1A-06D1-4E49-8022-DA68F03D52F9}" type="parTrans" cxnId="{2D8C50A9-F899-4A75-8460-E8E64A193997}">
      <dgm:prSet/>
      <dgm:spPr/>
      <dgm:t>
        <a:bodyPr/>
        <a:lstStyle/>
        <a:p>
          <a:endParaRPr lang="zh-CN" altLang="en-US"/>
        </a:p>
      </dgm:t>
    </dgm:pt>
    <dgm:pt modelId="{A0099052-51F7-4972-9317-C2E3E6952A19}" type="sibTrans" cxnId="{2D8C50A9-F899-4A75-8460-E8E64A193997}">
      <dgm:prSet/>
      <dgm:spPr/>
      <dgm:t>
        <a:bodyPr/>
        <a:lstStyle/>
        <a:p>
          <a:endParaRPr lang="zh-CN" altLang="en-US"/>
        </a:p>
      </dgm:t>
    </dgm:pt>
    <dgm:pt modelId="{3D4B5540-458D-4C43-8FB4-1EEEDF08DF77}">
      <dgm:prSet/>
      <dgm:spPr/>
      <dgm:t>
        <a:bodyPr/>
        <a:lstStyle/>
        <a:p>
          <a:pPr algn="l" rtl="0"/>
          <a:r>
            <a:rPr lang="zh-CN" dirty="0" smtClean="0"/>
            <a:t>版面中文字的色彩关系可归纳为黑、白、灰三个层次</a:t>
          </a:r>
          <a:r>
            <a:rPr lang="zh-CN" altLang="en-US" dirty="0" smtClean="0"/>
            <a:t>。</a:t>
          </a:r>
          <a:endParaRPr lang="en-US" altLang="zh-CN" dirty="0" smtClean="0"/>
        </a:p>
      </dgm:t>
    </dgm:pt>
    <dgm:pt modelId="{53D44BDE-6A14-40E0-BC63-1B62E41E779D}" type="parTrans" cxnId="{0DCCC2EA-B47C-4D93-BE4B-AF224693CAE5}">
      <dgm:prSet/>
      <dgm:spPr/>
      <dgm:t>
        <a:bodyPr/>
        <a:lstStyle/>
        <a:p>
          <a:endParaRPr lang="zh-CN" altLang="en-US"/>
        </a:p>
      </dgm:t>
    </dgm:pt>
    <dgm:pt modelId="{A365AF8F-98B6-4BB1-9B29-B8C5297262A5}" type="sibTrans" cxnId="{0DCCC2EA-B47C-4D93-BE4B-AF224693CAE5}">
      <dgm:prSet/>
      <dgm:spPr/>
      <dgm:t>
        <a:bodyPr/>
        <a:lstStyle/>
        <a:p>
          <a:endParaRPr lang="zh-CN" altLang="en-US"/>
        </a:p>
      </dgm:t>
    </dgm:pt>
    <dgm:pt modelId="{FCA8D3F7-1873-4996-B333-79EBF87142A8}">
      <dgm:prSet/>
      <dgm:spPr/>
      <dgm:t>
        <a:bodyPr/>
        <a:lstStyle/>
        <a:p>
          <a:pPr algn="l" rtl="0"/>
          <a:r>
            <a:rPr lang="zh-CN" smtClean="0"/>
            <a:t>设计</a:t>
          </a:r>
          <a:r>
            <a:rPr lang="zh-CN" dirty="0" smtClean="0"/>
            <a:t>时要考虑色调对信息的传达。其中用颜色来区分文字的深浅层次，是获得空间层次的有效方式。</a:t>
          </a:r>
          <a:endParaRPr lang="zh-CN" dirty="0"/>
        </a:p>
      </dgm:t>
    </dgm:pt>
    <dgm:pt modelId="{EE118714-8411-4E76-8515-8BE8A4467D79}" type="parTrans" cxnId="{70B7E0FA-7E79-41EB-8A84-D3A08C5EFDD2}">
      <dgm:prSet/>
      <dgm:spPr/>
      <dgm:t>
        <a:bodyPr/>
        <a:lstStyle/>
        <a:p>
          <a:endParaRPr lang="zh-CN" altLang="en-US"/>
        </a:p>
      </dgm:t>
    </dgm:pt>
    <dgm:pt modelId="{4D0E5094-5526-46B2-80DF-740F59F1DBC6}" type="sibTrans" cxnId="{70B7E0FA-7E79-41EB-8A84-D3A08C5EFDD2}">
      <dgm:prSet/>
      <dgm:spPr/>
      <dgm:t>
        <a:bodyPr/>
        <a:lstStyle/>
        <a:p>
          <a:endParaRPr lang="zh-CN" altLang="en-US"/>
        </a:p>
      </dgm:t>
    </dgm:pt>
    <dgm:pt modelId="{8F58BF18-5DE3-47B6-92B6-45A49C0D45EF}" type="pres">
      <dgm:prSet presAssocID="{0BAC445E-174E-4446-BB8D-50117F4E9EF5}" presName="linearFlow" presStyleCnt="0">
        <dgm:presLayoutVars>
          <dgm:dir/>
          <dgm:resizeHandles val="exact"/>
        </dgm:presLayoutVars>
      </dgm:prSet>
      <dgm:spPr/>
    </dgm:pt>
    <dgm:pt modelId="{6E19DEEC-4149-476B-8E89-FC5A9CECDB88}" type="pres">
      <dgm:prSet presAssocID="{09F831FC-2F2B-494B-B672-48095E5D8503}" presName="composite" presStyleCnt="0"/>
      <dgm:spPr/>
    </dgm:pt>
    <dgm:pt modelId="{9C04F10B-8561-43D6-8913-50CCF024E841}" type="pres">
      <dgm:prSet presAssocID="{09F831FC-2F2B-494B-B672-48095E5D8503}" presName="imgShp" presStyleLbl="fgImgPlace1" presStyleIdx="0" presStyleCnt="3" custScaleX="178267" custScaleY="185938" custLinFactNeighborX="-3808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42120B1E-F165-4D4C-A69A-E41531D49665}" type="pres">
      <dgm:prSet presAssocID="{09F831FC-2F2B-494B-B672-48095E5D8503}" presName="txShp" presStyleLbl="node1" presStyleIdx="0" presStyleCnt="3" custScaleX="117861" custLinFactNeighborX="8490">
        <dgm:presLayoutVars>
          <dgm:bulletEnabled val="1"/>
        </dgm:presLayoutVars>
      </dgm:prSet>
      <dgm:spPr/>
    </dgm:pt>
    <dgm:pt modelId="{B2635DBF-3CCC-4191-8435-3258BBDA5D80}" type="pres">
      <dgm:prSet presAssocID="{A0099052-51F7-4972-9317-C2E3E6952A19}" presName="spacing" presStyleCnt="0"/>
      <dgm:spPr/>
    </dgm:pt>
    <dgm:pt modelId="{76879711-1CB7-4358-A1F6-72D62361F63E}" type="pres">
      <dgm:prSet presAssocID="{3D4B5540-458D-4C43-8FB4-1EEEDF08DF77}" presName="composite" presStyleCnt="0"/>
      <dgm:spPr/>
    </dgm:pt>
    <dgm:pt modelId="{7850F213-1BAE-40D2-9FE0-DDF3D0B37E0D}" type="pres">
      <dgm:prSet presAssocID="{3D4B5540-458D-4C43-8FB4-1EEEDF08DF77}" presName="imgShp" presStyleLbl="fgImgPlace1" presStyleIdx="1" presStyleCnt="3" custScaleX="147520" custScaleY="158104" custLinFactNeighborX="-2490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902DF065-CABD-4309-8B6D-E64AB0CCA670}" type="pres">
      <dgm:prSet presAssocID="{3D4B5540-458D-4C43-8FB4-1EEEDF08DF77}" presName="txShp" presStyleLbl="node1" presStyleIdx="1" presStyleCnt="3" custScaleX="109428" custLinFactNeighborX="4478">
        <dgm:presLayoutVars>
          <dgm:bulletEnabled val="1"/>
        </dgm:presLayoutVars>
      </dgm:prSet>
      <dgm:spPr/>
    </dgm:pt>
    <dgm:pt modelId="{3282F758-F158-4A2B-9970-8AFB0F1DB3F9}" type="pres">
      <dgm:prSet presAssocID="{A365AF8F-98B6-4BB1-9B29-B8C5297262A5}" presName="spacing" presStyleCnt="0"/>
      <dgm:spPr/>
    </dgm:pt>
    <dgm:pt modelId="{A9EBC4A9-2D90-40A4-8FEB-306B3D19AA96}" type="pres">
      <dgm:prSet presAssocID="{FCA8D3F7-1873-4996-B333-79EBF87142A8}" presName="composite" presStyleCnt="0"/>
      <dgm:spPr/>
    </dgm:pt>
    <dgm:pt modelId="{A5CE93BF-D01E-45E5-9146-20A8399AF38C}" type="pres">
      <dgm:prSet presAssocID="{FCA8D3F7-1873-4996-B333-79EBF87142A8}" presName="imgShp" presStyleLbl="fgImgPlace1" presStyleIdx="2" presStyleCnt="3" custScaleX="160175" custScaleY="151543" custLinFactNeighborX="-69458" custLinFactNeighborY="-192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7EF598D2-A038-4F87-A668-34CD39A3310B}" type="pres">
      <dgm:prSet presAssocID="{FCA8D3F7-1873-4996-B333-79EBF87142A8}" presName="txShp" presStyleLbl="node1" presStyleIdx="2" presStyleCnt="3" custScaleX="114053">
        <dgm:presLayoutVars>
          <dgm:bulletEnabled val="1"/>
        </dgm:presLayoutVars>
      </dgm:prSet>
      <dgm:spPr/>
    </dgm:pt>
  </dgm:ptLst>
  <dgm:cxnLst>
    <dgm:cxn modelId="{56D7E1A5-D708-4FFE-B698-746F9D4393D9}" type="presOf" srcId="{0BAC445E-174E-4446-BB8D-50117F4E9EF5}" destId="{8F58BF18-5DE3-47B6-92B6-45A49C0D45EF}" srcOrd="0" destOrd="0" presId="urn:microsoft.com/office/officeart/2005/8/layout/vList3"/>
    <dgm:cxn modelId="{E4E6E023-C45B-4EC5-A742-E4933B27521D}" type="presOf" srcId="{FCA8D3F7-1873-4996-B333-79EBF87142A8}" destId="{7EF598D2-A038-4F87-A668-34CD39A3310B}" srcOrd="0" destOrd="0" presId="urn:microsoft.com/office/officeart/2005/8/layout/vList3"/>
    <dgm:cxn modelId="{C130335E-C1BF-4929-ABF4-902E63A8F137}" type="presOf" srcId="{09F831FC-2F2B-494B-B672-48095E5D8503}" destId="{42120B1E-F165-4D4C-A69A-E41531D49665}" srcOrd="0" destOrd="0" presId="urn:microsoft.com/office/officeart/2005/8/layout/vList3"/>
    <dgm:cxn modelId="{70B7E0FA-7E79-41EB-8A84-D3A08C5EFDD2}" srcId="{0BAC445E-174E-4446-BB8D-50117F4E9EF5}" destId="{FCA8D3F7-1873-4996-B333-79EBF87142A8}" srcOrd="2" destOrd="0" parTransId="{EE118714-8411-4E76-8515-8BE8A4467D79}" sibTransId="{4D0E5094-5526-46B2-80DF-740F59F1DBC6}"/>
    <dgm:cxn modelId="{F3669EFA-7B62-4ED3-86B0-476DF6E71A51}" type="presOf" srcId="{3D4B5540-458D-4C43-8FB4-1EEEDF08DF77}" destId="{902DF065-CABD-4309-8B6D-E64AB0CCA670}" srcOrd="0" destOrd="0" presId="urn:microsoft.com/office/officeart/2005/8/layout/vList3"/>
    <dgm:cxn modelId="{2D8C50A9-F899-4A75-8460-E8E64A193997}" srcId="{0BAC445E-174E-4446-BB8D-50117F4E9EF5}" destId="{09F831FC-2F2B-494B-B672-48095E5D8503}" srcOrd="0" destOrd="0" parTransId="{A86E5D1A-06D1-4E49-8022-DA68F03D52F9}" sibTransId="{A0099052-51F7-4972-9317-C2E3E6952A19}"/>
    <dgm:cxn modelId="{0DCCC2EA-B47C-4D93-BE4B-AF224693CAE5}" srcId="{0BAC445E-174E-4446-BB8D-50117F4E9EF5}" destId="{3D4B5540-458D-4C43-8FB4-1EEEDF08DF77}" srcOrd="1" destOrd="0" parTransId="{53D44BDE-6A14-40E0-BC63-1B62E41E779D}" sibTransId="{A365AF8F-98B6-4BB1-9B29-B8C5297262A5}"/>
    <dgm:cxn modelId="{E988B5E8-F944-441C-879E-F5641F569FFA}" type="presParOf" srcId="{8F58BF18-5DE3-47B6-92B6-45A49C0D45EF}" destId="{6E19DEEC-4149-476B-8E89-FC5A9CECDB88}" srcOrd="0" destOrd="0" presId="urn:microsoft.com/office/officeart/2005/8/layout/vList3"/>
    <dgm:cxn modelId="{A8AFCEDB-C91A-4A1D-8B86-B0711492A4CD}" type="presParOf" srcId="{6E19DEEC-4149-476B-8E89-FC5A9CECDB88}" destId="{9C04F10B-8561-43D6-8913-50CCF024E841}" srcOrd="0" destOrd="0" presId="urn:microsoft.com/office/officeart/2005/8/layout/vList3"/>
    <dgm:cxn modelId="{381D64D5-1E82-4FB6-9A4E-7BC38465C5C5}" type="presParOf" srcId="{6E19DEEC-4149-476B-8E89-FC5A9CECDB88}" destId="{42120B1E-F165-4D4C-A69A-E41531D49665}" srcOrd="1" destOrd="0" presId="urn:microsoft.com/office/officeart/2005/8/layout/vList3"/>
    <dgm:cxn modelId="{E9FD09A9-1D7B-48AD-87E4-C200D28ED69E}" type="presParOf" srcId="{8F58BF18-5DE3-47B6-92B6-45A49C0D45EF}" destId="{B2635DBF-3CCC-4191-8435-3258BBDA5D80}" srcOrd="1" destOrd="0" presId="urn:microsoft.com/office/officeart/2005/8/layout/vList3"/>
    <dgm:cxn modelId="{9A63C62A-AF12-47F3-B3D9-BE37BACFBAD6}" type="presParOf" srcId="{8F58BF18-5DE3-47B6-92B6-45A49C0D45EF}" destId="{76879711-1CB7-4358-A1F6-72D62361F63E}" srcOrd="2" destOrd="0" presId="urn:microsoft.com/office/officeart/2005/8/layout/vList3"/>
    <dgm:cxn modelId="{75008C15-7A52-4823-B33D-63C023CCFC39}" type="presParOf" srcId="{76879711-1CB7-4358-A1F6-72D62361F63E}" destId="{7850F213-1BAE-40D2-9FE0-DDF3D0B37E0D}" srcOrd="0" destOrd="0" presId="urn:microsoft.com/office/officeart/2005/8/layout/vList3"/>
    <dgm:cxn modelId="{10993550-4495-4040-8F24-1BA17E468E48}" type="presParOf" srcId="{76879711-1CB7-4358-A1F6-72D62361F63E}" destId="{902DF065-CABD-4309-8B6D-E64AB0CCA670}" srcOrd="1" destOrd="0" presId="urn:microsoft.com/office/officeart/2005/8/layout/vList3"/>
    <dgm:cxn modelId="{DB41BF8B-71E0-4FE6-8C5E-392D0CB8906C}" type="presParOf" srcId="{8F58BF18-5DE3-47B6-92B6-45A49C0D45EF}" destId="{3282F758-F158-4A2B-9970-8AFB0F1DB3F9}" srcOrd="3" destOrd="0" presId="urn:microsoft.com/office/officeart/2005/8/layout/vList3"/>
    <dgm:cxn modelId="{EF704400-FC9C-493D-84E7-6F451DAFC953}" type="presParOf" srcId="{8F58BF18-5DE3-47B6-92B6-45A49C0D45EF}" destId="{A9EBC4A9-2D90-40A4-8FEB-306B3D19AA96}" srcOrd="4" destOrd="0" presId="urn:microsoft.com/office/officeart/2005/8/layout/vList3"/>
    <dgm:cxn modelId="{E44AA288-0159-4BAC-BFBE-F718756B26AD}" type="presParOf" srcId="{A9EBC4A9-2D90-40A4-8FEB-306B3D19AA96}" destId="{A5CE93BF-D01E-45E5-9146-20A8399AF38C}" srcOrd="0" destOrd="0" presId="urn:microsoft.com/office/officeart/2005/8/layout/vList3"/>
    <dgm:cxn modelId="{C0FEFA4C-63D9-4A2F-8BE1-B30923F303EB}" type="presParOf" srcId="{A9EBC4A9-2D90-40A4-8FEB-306B3D19AA96}" destId="{7EF598D2-A038-4F87-A668-34CD39A3310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C12F90-EA38-42E5-9C77-85A316DDB1B2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8C0C2B3-CEA0-4E01-91F2-6D8F27CE9ABD}">
      <dgm:prSet/>
      <dgm:spPr/>
      <dgm:t>
        <a:bodyPr/>
        <a:lstStyle/>
        <a:p>
          <a:pPr rtl="0"/>
          <a:r>
            <a:rPr lang="zh-CN" dirty="0" smtClean="0"/>
            <a:t>色彩是平面设计造型要素的一大主要因素，在版式设计中，色彩可以让平淡无奇的版面瞬间散发美的光芒，起到画龙点睛和锦上添花的效果。</a:t>
          </a:r>
          <a:endParaRPr lang="zh-CN" dirty="0"/>
        </a:p>
      </dgm:t>
    </dgm:pt>
    <dgm:pt modelId="{4D21374B-D4CF-499B-8EA0-8FE52BFB813D}" type="parTrans" cxnId="{ED785755-C2E9-422E-A4FF-BC7A2E8F9EA2}">
      <dgm:prSet/>
      <dgm:spPr/>
      <dgm:t>
        <a:bodyPr/>
        <a:lstStyle/>
        <a:p>
          <a:endParaRPr lang="zh-CN" altLang="en-US"/>
        </a:p>
      </dgm:t>
    </dgm:pt>
    <dgm:pt modelId="{379B73B1-214A-4258-896F-27732943259C}" type="sibTrans" cxnId="{ED785755-C2E9-422E-A4FF-BC7A2E8F9EA2}">
      <dgm:prSet/>
      <dgm:spPr/>
      <dgm:t>
        <a:bodyPr/>
        <a:lstStyle/>
        <a:p>
          <a:endParaRPr lang="zh-CN" altLang="en-US"/>
        </a:p>
      </dgm:t>
    </dgm:pt>
    <dgm:pt modelId="{6A5B4F13-5D5A-4760-A875-441322F67D14}">
      <dgm:prSet/>
      <dgm:spPr/>
      <dgm:t>
        <a:bodyPr/>
        <a:lstStyle/>
        <a:p>
          <a:pPr rtl="0"/>
          <a:r>
            <a:rPr lang="zh-CN" dirty="0" smtClean="0"/>
            <a:t>版式设计中的色彩，在满足版面整体统一的效果下，还要考虑观者的心理反应，因为色彩是最能表达人的情感思想、最能直接与人交流的形象，它成为任何版式最直接、最具影响力的因素，甚至成为评价版式设计的重要标准。</a:t>
          </a:r>
          <a:endParaRPr lang="zh-CN" dirty="0"/>
        </a:p>
      </dgm:t>
    </dgm:pt>
    <dgm:pt modelId="{FC831882-43F3-4B5C-9A0A-5354CB7F8D76}" type="parTrans" cxnId="{C92A80FE-B830-4E4A-9CAC-F3F13872049F}">
      <dgm:prSet/>
      <dgm:spPr/>
      <dgm:t>
        <a:bodyPr/>
        <a:lstStyle/>
        <a:p>
          <a:endParaRPr lang="zh-CN" altLang="en-US"/>
        </a:p>
      </dgm:t>
    </dgm:pt>
    <dgm:pt modelId="{B0B1DCEB-523C-4966-8EED-D937F908BFD7}" type="sibTrans" cxnId="{C92A80FE-B830-4E4A-9CAC-F3F13872049F}">
      <dgm:prSet/>
      <dgm:spPr/>
      <dgm:t>
        <a:bodyPr/>
        <a:lstStyle/>
        <a:p>
          <a:endParaRPr lang="zh-CN" altLang="en-US"/>
        </a:p>
      </dgm:t>
    </dgm:pt>
    <dgm:pt modelId="{4F29FF6B-89A0-4CD8-BB23-7D8450C68335}" type="pres">
      <dgm:prSet presAssocID="{D7C12F90-EA38-42E5-9C77-85A316DDB1B2}" presName="rootnode" presStyleCnt="0">
        <dgm:presLayoutVars>
          <dgm:chMax/>
          <dgm:chPref/>
          <dgm:dir/>
          <dgm:animLvl val="lvl"/>
        </dgm:presLayoutVars>
      </dgm:prSet>
      <dgm:spPr/>
    </dgm:pt>
    <dgm:pt modelId="{5E1CBD77-87E6-40E9-A3E2-EF11FC65AE6F}" type="pres">
      <dgm:prSet presAssocID="{E8C0C2B3-CEA0-4E01-91F2-6D8F27CE9ABD}" presName="composite" presStyleCnt="0"/>
      <dgm:spPr/>
    </dgm:pt>
    <dgm:pt modelId="{0A82E385-D686-4CC2-99B4-F6AB2985003F}" type="pres">
      <dgm:prSet presAssocID="{E8C0C2B3-CEA0-4E01-91F2-6D8F27CE9ABD}" presName="LShape" presStyleLbl="alignNode1" presStyleIdx="0" presStyleCnt="3" custLinFactNeighborX="-3680" custLinFactNeighborY="-8270"/>
      <dgm:spPr/>
    </dgm:pt>
    <dgm:pt modelId="{BB6FF321-3DE4-40B6-B24F-3EDF1D85D091}" type="pres">
      <dgm:prSet presAssocID="{E8C0C2B3-CEA0-4E01-91F2-6D8F27CE9ABD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4FC0AECF-F23B-4226-874B-E4884BBEBE57}" type="pres">
      <dgm:prSet presAssocID="{E8C0C2B3-CEA0-4E01-91F2-6D8F27CE9ABD}" presName="Triangle" presStyleLbl="alignNode1" presStyleIdx="1" presStyleCnt="3" custLinFactNeighborX="-29092" custLinFactNeighborY="-4040"/>
      <dgm:spPr/>
    </dgm:pt>
    <dgm:pt modelId="{7779133B-992C-46F5-B34C-0E4B4CB7C17E}" type="pres">
      <dgm:prSet presAssocID="{379B73B1-214A-4258-896F-27732943259C}" presName="sibTrans" presStyleCnt="0"/>
      <dgm:spPr/>
    </dgm:pt>
    <dgm:pt modelId="{63C4DAAE-A289-43C9-B3DF-4A6D0176C2C2}" type="pres">
      <dgm:prSet presAssocID="{379B73B1-214A-4258-896F-27732943259C}" presName="space" presStyleCnt="0"/>
      <dgm:spPr/>
    </dgm:pt>
    <dgm:pt modelId="{0EDC44F0-9119-4D21-885A-61734C43DC8F}" type="pres">
      <dgm:prSet presAssocID="{6A5B4F13-5D5A-4760-A875-441322F67D14}" presName="composite" presStyleCnt="0"/>
      <dgm:spPr/>
    </dgm:pt>
    <dgm:pt modelId="{CF3E7115-21CB-44D8-B39E-222473A690BB}" type="pres">
      <dgm:prSet presAssocID="{6A5B4F13-5D5A-4760-A875-441322F67D14}" presName="LShape" presStyleLbl="alignNode1" presStyleIdx="2" presStyleCnt="3"/>
      <dgm:spPr/>
    </dgm:pt>
    <dgm:pt modelId="{913EB02F-1D0D-4372-9283-FA72FBAB82EB}" type="pres">
      <dgm:prSet presAssocID="{6A5B4F13-5D5A-4760-A875-441322F67D14}" presName="ParentText" presStyleLbl="revTx" presStyleIdx="1" presStyleCnt="2" custScaleX="130211" custLinFactNeighborX="18249" custLinFactNeighborY="6280">
        <dgm:presLayoutVars>
          <dgm:chMax val="0"/>
          <dgm:chPref val="0"/>
          <dgm:bulletEnabled val="1"/>
        </dgm:presLayoutVars>
      </dgm:prSet>
      <dgm:spPr/>
    </dgm:pt>
  </dgm:ptLst>
  <dgm:cxnLst>
    <dgm:cxn modelId="{C92A80FE-B830-4E4A-9CAC-F3F13872049F}" srcId="{D7C12F90-EA38-42E5-9C77-85A316DDB1B2}" destId="{6A5B4F13-5D5A-4760-A875-441322F67D14}" srcOrd="1" destOrd="0" parTransId="{FC831882-43F3-4B5C-9A0A-5354CB7F8D76}" sibTransId="{B0B1DCEB-523C-4966-8EED-D937F908BFD7}"/>
    <dgm:cxn modelId="{ED785755-C2E9-422E-A4FF-BC7A2E8F9EA2}" srcId="{D7C12F90-EA38-42E5-9C77-85A316DDB1B2}" destId="{E8C0C2B3-CEA0-4E01-91F2-6D8F27CE9ABD}" srcOrd="0" destOrd="0" parTransId="{4D21374B-D4CF-499B-8EA0-8FE52BFB813D}" sibTransId="{379B73B1-214A-4258-896F-27732943259C}"/>
    <dgm:cxn modelId="{EAAAE4BF-62CC-490D-B199-10F28E64F860}" type="presOf" srcId="{6A5B4F13-5D5A-4760-A875-441322F67D14}" destId="{913EB02F-1D0D-4372-9283-FA72FBAB82EB}" srcOrd="0" destOrd="0" presId="urn:microsoft.com/office/officeart/2009/3/layout/StepUpProcess"/>
    <dgm:cxn modelId="{C3BDA34E-D692-429F-ACD5-AF4CBB963E57}" type="presOf" srcId="{D7C12F90-EA38-42E5-9C77-85A316DDB1B2}" destId="{4F29FF6B-89A0-4CD8-BB23-7D8450C68335}" srcOrd="0" destOrd="0" presId="urn:microsoft.com/office/officeart/2009/3/layout/StepUpProcess"/>
    <dgm:cxn modelId="{0807B349-38A6-4587-8883-E76903A4E755}" type="presOf" srcId="{E8C0C2B3-CEA0-4E01-91F2-6D8F27CE9ABD}" destId="{BB6FF321-3DE4-40B6-B24F-3EDF1D85D091}" srcOrd="0" destOrd="0" presId="urn:microsoft.com/office/officeart/2009/3/layout/StepUpProcess"/>
    <dgm:cxn modelId="{BEACDA00-6149-4067-8EA4-D55540B68103}" type="presParOf" srcId="{4F29FF6B-89A0-4CD8-BB23-7D8450C68335}" destId="{5E1CBD77-87E6-40E9-A3E2-EF11FC65AE6F}" srcOrd="0" destOrd="0" presId="urn:microsoft.com/office/officeart/2009/3/layout/StepUpProcess"/>
    <dgm:cxn modelId="{EC2891A3-564E-43E4-B074-924E6E6D3913}" type="presParOf" srcId="{5E1CBD77-87E6-40E9-A3E2-EF11FC65AE6F}" destId="{0A82E385-D686-4CC2-99B4-F6AB2985003F}" srcOrd="0" destOrd="0" presId="urn:microsoft.com/office/officeart/2009/3/layout/StepUpProcess"/>
    <dgm:cxn modelId="{4904F6A8-0AF4-454D-8E2C-CCF23A48793E}" type="presParOf" srcId="{5E1CBD77-87E6-40E9-A3E2-EF11FC65AE6F}" destId="{BB6FF321-3DE4-40B6-B24F-3EDF1D85D091}" srcOrd="1" destOrd="0" presId="urn:microsoft.com/office/officeart/2009/3/layout/StepUpProcess"/>
    <dgm:cxn modelId="{ECAC5F35-B897-4FA0-8A48-A7B919A7615C}" type="presParOf" srcId="{5E1CBD77-87E6-40E9-A3E2-EF11FC65AE6F}" destId="{4FC0AECF-F23B-4226-874B-E4884BBEBE57}" srcOrd="2" destOrd="0" presId="urn:microsoft.com/office/officeart/2009/3/layout/StepUpProcess"/>
    <dgm:cxn modelId="{E4E12743-4F4D-49A2-91FA-5649738E1452}" type="presParOf" srcId="{4F29FF6B-89A0-4CD8-BB23-7D8450C68335}" destId="{7779133B-992C-46F5-B34C-0E4B4CB7C17E}" srcOrd="1" destOrd="0" presId="urn:microsoft.com/office/officeart/2009/3/layout/StepUpProcess"/>
    <dgm:cxn modelId="{5987F605-A712-46C6-A6D9-BA97C2598D22}" type="presParOf" srcId="{7779133B-992C-46F5-B34C-0E4B4CB7C17E}" destId="{63C4DAAE-A289-43C9-B3DF-4A6D0176C2C2}" srcOrd="0" destOrd="0" presId="urn:microsoft.com/office/officeart/2009/3/layout/StepUpProcess"/>
    <dgm:cxn modelId="{A68FD482-9C5F-4C2B-8ED2-F903D13AB367}" type="presParOf" srcId="{4F29FF6B-89A0-4CD8-BB23-7D8450C68335}" destId="{0EDC44F0-9119-4D21-885A-61734C43DC8F}" srcOrd="2" destOrd="0" presId="urn:microsoft.com/office/officeart/2009/3/layout/StepUpProcess"/>
    <dgm:cxn modelId="{D351923C-4618-4A71-B388-EADE55EA1CF2}" type="presParOf" srcId="{0EDC44F0-9119-4D21-885A-61734C43DC8F}" destId="{CF3E7115-21CB-44D8-B39E-222473A690BB}" srcOrd="0" destOrd="0" presId="urn:microsoft.com/office/officeart/2009/3/layout/StepUpProcess"/>
    <dgm:cxn modelId="{BA727A3F-7D31-4528-B6B8-58682B4230DD}" type="presParOf" srcId="{0EDC44F0-9119-4D21-885A-61734C43DC8F}" destId="{913EB02F-1D0D-4372-9283-FA72FBAB82EB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F88FC1-4BD0-4A63-B8C2-F28E205A0E26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445872-276F-4D98-B711-1D36C49C0313}">
      <dgm:prSet custT="1"/>
      <dgm:spPr/>
      <dgm:t>
        <a:bodyPr/>
        <a:lstStyle/>
        <a:p>
          <a:pPr algn="l" rtl="0"/>
          <a:r>
            <a:rPr lang="zh-CN" altLang="en-US" sz="1600" dirty="0" smtClean="0"/>
            <a:t>人们通过与外界的接触对一些记忆和知识有了一定的积累，从而对某种色彩形成了感知和联想，在心理和情感上对版面的欣赏存在着特殊的视觉反应。</a:t>
          </a:r>
          <a:endParaRPr lang="zh-CN" altLang="en-US" sz="1600" dirty="0"/>
        </a:p>
      </dgm:t>
    </dgm:pt>
    <dgm:pt modelId="{0A8DD6EA-80E7-4EA2-A70E-28F6F94EE247}" type="parTrans" cxnId="{349AD1F7-3750-4FCD-8C77-B93CD9E371DB}">
      <dgm:prSet/>
      <dgm:spPr/>
      <dgm:t>
        <a:bodyPr/>
        <a:lstStyle/>
        <a:p>
          <a:endParaRPr lang="zh-CN" altLang="en-US"/>
        </a:p>
      </dgm:t>
    </dgm:pt>
    <dgm:pt modelId="{7E024088-585B-4295-B272-F2ECD0F17655}" type="sibTrans" cxnId="{349AD1F7-3750-4FCD-8C77-B93CD9E371DB}">
      <dgm:prSet/>
      <dgm:spPr/>
      <dgm:t>
        <a:bodyPr/>
        <a:lstStyle/>
        <a:p>
          <a:endParaRPr lang="zh-CN" altLang="en-US"/>
        </a:p>
      </dgm:t>
    </dgm:pt>
    <dgm:pt modelId="{A94BF496-C265-4282-82DF-FB603C80ADEF}">
      <dgm:prSet custT="1"/>
      <dgm:spPr/>
      <dgm:t>
        <a:bodyPr/>
        <a:lstStyle/>
        <a:p>
          <a:pPr algn="l" rtl="0"/>
          <a:r>
            <a:rPr lang="zh-CN" altLang="en-US" sz="1600" dirty="0" smtClean="0"/>
            <a:t>由此，了解了色彩感知对版面造成的影响，我们在版面色彩设计时，要注意色彩的感知对版面主题和情趣的表达是否恰到好处，是否能够引起读者的兴趣，是否满足整体版面主题的需要。 </a:t>
          </a:r>
          <a:endParaRPr lang="zh-CN" altLang="en-US" sz="1600" dirty="0"/>
        </a:p>
      </dgm:t>
    </dgm:pt>
    <dgm:pt modelId="{A6253DB3-22EF-4554-81F0-9A9766673578}" type="parTrans" cxnId="{83BD7AA0-FE06-4B06-83C7-E7343CFC45EA}">
      <dgm:prSet/>
      <dgm:spPr/>
      <dgm:t>
        <a:bodyPr/>
        <a:lstStyle/>
        <a:p>
          <a:endParaRPr lang="zh-CN" altLang="en-US"/>
        </a:p>
      </dgm:t>
    </dgm:pt>
    <dgm:pt modelId="{C5F945BE-8470-4B47-964B-817623058687}" type="sibTrans" cxnId="{83BD7AA0-FE06-4B06-83C7-E7343CFC45EA}">
      <dgm:prSet/>
      <dgm:spPr/>
      <dgm:t>
        <a:bodyPr/>
        <a:lstStyle/>
        <a:p>
          <a:endParaRPr lang="zh-CN" altLang="en-US"/>
        </a:p>
      </dgm:t>
    </dgm:pt>
    <dgm:pt modelId="{9A91B21C-0D5A-4C0E-B6FE-41B4243DC41D}">
      <dgm:prSet custT="1"/>
      <dgm:spPr/>
      <dgm:t>
        <a:bodyPr/>
        <a:lstStyle/>
        <a:p>
          <a:pPr algn="l" rtl="0"/>
          <a:r>
            <a:rPr lang="zh-CN" altLang="en-US" sz="1600" dirty="0" smtClean="0"/>
            <a:t>特殊的色彩组合也会对版面编排的氛围起到举足轻重的作用，如邻近色组合给人以和谐感、对比色的组合却带给人冲突感。</a:t>
          </a:r>
          <a:endParaRPr lang="zh-CN" altLang="en-US" sz="1600" dirty="0"/>
        </a:p>
      </dgm:t>
    </dgm:pt>
    <dgm:pt modelId="{E5966DC7-1FE7-4C7E-9F65-7449A8CA236E}" type="parTrans" cxnId="{86B4FC1F-3A51-4D28-B6AE-C9833E4577B6}">
      <dgm:prSet/>
      <dgm:spPr/>
      <dgm:t>
        <a:bodyPr/>
        <a:lstStyle/>
        <a:p>
          <a:endParaRPr lang="zh-CN" altLang="en-US"/>
        </a:p>
      </dgm:t>
    </dgm:pt>
    <dgm:pt modelId="{5E2839B9-7095-41D4-AE07-F09123C3BB72}" type="sibTrans" cxnId="{86B4FC1F-3A51-4D28-B6AE-C9833E4577B6}">
      <dgm:prSet/>
      <dgm:spPr/>
      <dgm:t>
        <a:bodyPr/>
        <a:lstStyle/>
        <a:p>
          <a:endParaRPr lang="zh-CN" altLang="en-US"/>
        </a:p>
      </dgm:t>
    </dgm:pt>
    <dgm:pt modelId="{7AD4FA62-2293-458D-9CEF-BE8BCAF42849}" type="pres">
      <dgm:prSet presAssocID="{EEF88FC1-4BD0-4A63-B8C2-F28E205A0E26}" presName="Name0" presStyleCnt="0">
        <dgm:presLayoutVars>
          <dgm:chMax val="7"/>
          <dgm:chPref val="5"/>
        </dgm:presLayoutVars>
      </dgm:prSet>
      <dgm:spPr/>
    </dgm:pt>
    <dgm:pt modelId="{CA42BD1B-BCC9-4146-8CF2-72CDC8E860D4}" type="pres">
      <dgm:prSet presAssocID="{EEF88FC1-4BD0-4A63-B8C2-F28E205A0E26}" presName="arrowNode" presStyleLbl="node1" presStyleIdx="0" presStyleCnt="1" custAng="564761" custScaleX="116592" custScaleY="88107" custLinFactNeighborX="-11539" custLinFactNeighborY="-5838"/>
      <dgm:spPr/>
    </dgm:pt>
    <dgm:pt modelId="{7529DC3F-1F67-447B-99BC-BAD3CDE70DAF}" type="pres">
      <dgm:prSet presAssocID="{BD445872-276F-4D98-B711-1D36C49C0313}" presName="txNode1" presStyleLbl="revTx" presStyleIdx="0" presStyleCnt="3" custScaleX="230216" custLinFactX="17813" custLinFactNeighborX="100000" custLinFactNeighborY="41254">
        <dgm:presLayoutVars>
          <dgm:bulletEnabled val="1"/>
        </dgm:presLayoutVars>
      </dgm:prSet>
      <dgm:spPr/>
    </dgm:pt>
    <dgm:pt modelId="{FB7CFCD0-44BB-4946-937D-F169563B2127}" type="pres">
      <dgm:prSet presAssocID="{9A91B21C-0D5A-4C0E-B6FE-41B4243DC41D}" presName="txNode2" presStyleLbl="revTx" presStyleIdx="1" presStyleCnt="3" custScaleX="121612" custScaleY="104999" custLinFactNeighborX="14199" custLinFactNeighborY="-6999">
        <dgm:presLayoutVars>
          <dgm:bulletEnabled val="1"/>
        </dgm:presLayoutVars>
      </dgm:prSet>
      <dgm:spPr/>
    </dgm:pt>
    <dgm:pt modelId="{59C3E5EF-6FBD-4F1E-8CAD-E7E076758133}" type="pres">
      <dgm:prSet presAssocID="{5E2839B9-7095-41D4-AE07-F09123C3BB72}" presName="dotNode2" presStyleCnt="0"/>
      <dgm:spPr/>
    </dgm:pt>
    <dgm:pt modelId="{BA9BE6A5-EF1D-405C-9F1C-582D54EFAA31}" type="pres">
      <dgm:prSet presAssocID="{5E2839B9-7095-41D4-AE07-F09123C3BB72}" presName="dotRepeatNode" presStyleLbl="fgShp" presStyleIdx="0" presStyleCnt="1"/>
      <dgm:spPr/>
    </dgm:pt>
    <dgm:pt modelId="{3B1D7D38-7D76-408C-BE66-96BD94D0A699}" type="pres">
      <dgm:prSet presAssocID="{A94BF496-C265-4282-82DF-FB603C80ADEF}" presName="txNode3" presStyleLbl="revTx" presStyleIdx="2" presStyleCnt="3" custScaleX="241032" custLinFactNeighborX="-28259" custLinFactNeighborY="-20003">
        <dgm:presLayoutVars>
          <dgm:bulletEnabled val="1"/>
        </dgm:presLayoutVars>
      </dgm:prSet>
      <dgm:spPr/>
    </dgm:pt>
  </dgm:ptLst>
  <dgm:cxnLst>
    <dgm:cxn modelId="{059297ED-6DE2-4F61-B641-F89B9601FC6C}" type="presOf" srcId="{5E2839B9-7095-41D4-AE07-F09123C3BB72}" destId="{BA9BE6A5-EF1D-405C-9F1C-582D54EFAA31}" srcOrd="0" destOrd="0" presId="urn:microsoft.com/office/officeart/2009/3/layout/DescendingProcess"/>
    <dgm:cxn modelId="{8FCD1916-6F81-4E70-8277-90F42B091713}" type="presOf" srcId="{EEF88FC1-4BD0-4A63-B8C2-F28E205A0E26}" destId="{7AD4FA62-2293-458D-9CEF-BE8BCAF42849}" srcOrd="0" destOrd="0" presId="urn:microsoft.com/office/officeart/2009/3/layout/DescendingProcess"/>
    <dgm:cxn modelId="{349AD1F7-3750-4FCD-8C77-B93CD9E371DB}" srcId="{EEF88FC1-4BD0-4A63-B8C2-F28E205A0E26}" destId="{BD445872-276F-4D98-B711-1D36C49C0313}" srcOrd="0" destOrd="0" parTransId="{0A8DD6EA-80E7-4EA2-A70E-28F6F94EE247}" sibTransId="{7E024088-585B-4295-B272-F2ECD0F17655}"/>
    <dgm:cxn modelId="{BC6812C6-A268-42B4-91CA-7B7E5B603B47}" type="presOf" srcId="{9A91B21C-0D5A-4C0E-B6FE-41B4243DC41D}" destId="{FB7CFCD0-44BB-4946-937D-F169563B2127}" srcOrd="0" destOrd="0" presId="urn:microsoft.com/office/officeart/2009/3/layout/DescendingProcess"/>
    <dgm:cxn modelId="{062D67C3-37C1-4C2D-8035-ED77E594295F}" type="presOf" srcId="{BD445872-276F-4D98-B711-1D36C49C0313}" destId="{7529DC3F-1F67-447B-99BC-BAD3CDE70DAF}" srcOrd="0" destOrd="0" presId="urn:microsoft.com/office/officeart/2009/3/layout/DescendingProcess"/>
    <dgm:cxn modelId="{0DF79BC2-BD53-4118-9788-C4184AD88B10}" type="presOf" srcId="{A94BF496-C265-4282-82DF-FB603C80ADEF}" destId="{3B1D7D38-7D76-408C-BE66-96BD94D0A699}" srcOrd="0" destOrd="0" presId="urn:microsoft.com/office/officeart/2009/3/layout/DescendingProcess"/>
    <dgm:cxn modelId="{83BD7AA0-FE06-4B06-83C7-E7343CFC45EA}" srcId="{EEF88FC1-4BD0-4A63-B8C2-F28E205A0E26}" destId="{A94BF496-C265-4282-82DF-FB603C80ADEF}" srcOrd="2" destOrd="0" parTransId="{A6253DB3-22EF-4554-81F0-9A9766673578}" sibTransId="{C5F945BE-8470-4B47-964B-817623058687}"/>
    <dgm:cxn modelId="{86B4FC1F-3A51-4D28-B6AE-C9833E4577B6}" srcId="{EEF88FC1-4BD0-4A63-B8C2-F28E205A0E26}" destId="{9A91B21C-0D5A-4C0E-B6FE-41B4243DC41D}" srcOrd="1" destOrd="0" parTransId="{E5966DC7-1FE7-4C7E-9F65-7449A8CA236E}" sibTransId="{5E2839B9-7095-41D4-AE07-F09123C3BB72}"/>
    <dgm:cxn modelId="{4596F31F-4FCF-488F-9CE8-617356D5B4B4}" type="presParOf" srcId="{7AD4FA62-2293-458D-9CEF-BE8BCAF42849}" destId="{CA42BD1B-BCC9-4146-8CF2-72CDC8E860D4}" srcOrd="0" destOrd="0" presId="urn:microsoft.com/office/officeart/2009/3/layout/DescendingProcess"/>
    <dgm:cxn modelId="{C24AAC14-6847-4F96-950C-EB5FAE343561}" type="presParOf" srcId="{7AD4FA62-2293-458D-9CEF-BE8BCAF42849}" destId="{7529DC3F-1F67-447B-99BC-BAD3CDE70DAF}" srcOrd="1" destOrd="0" presId="urn:microsoft.com/office/officeart/2009/3/layout/DescendingProcess"/>
    <dgm:cxn modelId="{8AB08899-D652-497E-A8BD-43108956ED49}" type="presParOf" srcId="{7AD4FA62-2293-458D-9CEF-BE8BCAF42849}" destId="{FB7CFCD0-44BB-4946-937D-F169563B2127}" srcOrd="2" destOrd="0" presId="urn:microsoft.com/office/officeart/2009/3/layout/DescendingProcess"/>
    <dgm:cxn modelId="{A8F551DE-BE8B-480D-84E4-E0797E469487}" type="presParOf" srcId="{7AD4FA62-2293-458D-9CEF-BE8BCAF42849}" destId="{59C3E5EF-6FBD-4F1E-8CAD-E7E076758133}" srcOrd="3" destOrd="0" presId="urn:microsoft.com/office/officeart/2009/3/layout/DescendingProcess"/>
    <dgm:cxn modelId="{5BFC2B3F-4EE3-4A28-AD77-38A3454FDDA8}" type="presParOf" srcId="{59C3E5EF-6FBD-4F1E-8CAD-E7E076758133}" destId="{BA9BE6A5-EF1D-405C-9F1C-582D54EFAA31}" srcOrd="0" destOrd="0" presId="urn:microsoft.com/office/officeart/2009/3/layout/DescendingProcess"/>
    <dgm:cxn modelId="{C226E196-B87C-481D-A0C1-3D567F79CC43}" type="presParOf" srcId="{7AD4FA62-2293-458D-9CEF-BE8BCAF42849}" destId="{3B1D7D38-7D76-408C-BE66-96BD94D0A699}" srcOrd="4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2F91A5A-8F65-459E-9FE2-1196E39D5AB9}" type="doc">
      <dgm:prSet loTypeId="urn:microsoft.com/office/officeart/2005/8/layout/target3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DE1594C9-4947-4CBB-A0E9-12F04768C10A}">
      <dgm:prSet/>
      <dgm:spPr/>
      <dgm:t>
        <a:bodyPr/>
        <a:lstStyle/>
        <a:p>
          <a:pPr algn="l" rtl="0"/>
          <a:r>
            <a:rPr lang="zh-CN" smtClean="0"/>
            <a:t>色彩的感知对版面有着重要的影响，色彩版面的易读性也是版式设计追求的首要目标。</a:t>
          </a:r>
          <a:endParaRPr lang="zh-CN"/>
        </a:p>
      </dgm:t>
    </dgm:pt>
    <dgm:pt modelId="{028F538E-3F93-489D-AF10-359904DE82FF}" type="parTrans" cxnId="{604D3B2C-A28B-484B-9F88-3637754FD8B4}">
      <dgm:prSet/>
      <dgm:spPr/>
      <dgm:t>
        <a:bodyPr/>
        <a:lstStyle/>
        <a:p>
          <a:endParaRPr lang="zh-CN" altLang="en-US"/>
        </a:p>
      </dgm:t>
    </dgm:pt>
    <dgm:pt modelId="{697743F2-D639-43B3-8640-42DE46577C30}" type="sibTrans" cxnId="{604D3B2C-A28B-484B-9F88-3637754FD8B4}">
      <dgm:prSet/>
      <dgm:spPr/>
      <dgm:t>
        <a:bodyPr/>
        <a:lstStyle/>
        <a:p>
          <a:endParaRPr lang="zh-CN" altLang="en-US"/>
        </a:p>
      </dgm:t>
    </dgm:pt>
    <dgm:pt modelId="{ECC24F29-3A51-4E8B-A243-B7BCCA082FE1}">
      <dgm:prSet/>
      <dgm:spPr/>
      <dgm:t>
        <a:bodyPr/>
        <a:lstStyle/>
        <a:p>
          <a:pPr algn="l" rtl="0"/>
          <a:r>
            <a:rPr lang="zh-CN" smtClean="0"/>
            <a:t>在版面中，当文字和颜色组合在一起时，文字的易读性要靠颜色的对比来保证。</a:t>
          </a:r>
          <a:endParaRPr lang="zh-CN"/>
        </a:p>
      </dgm:t>
    </dgm:pt>
    <dgm:pt modelId="{505C792B-3E3C-4BE1-B511-42805C4B69EA}" type="parTrans" cxnId="{82A0428D-E553-4E66-89E0-EB067B787C36}">
      <dgm:prSet/>
      <dgm:spPr/>
      <dgm:t>
        <a:bodyPr/>
        <a:lstStyle/>
        <a:p>
          <a:endParaRPr lang="zh-CN" altLang="en-US"/>
        </a:p>
      </dgm:t>
    </dgm:pt>
    <dgm:pt modelId="{F0F58606-DA9E-4CCA-A449-968A1FD67F4C}" type="sibTrans" cxnId="{82A0428D-E553-4E66-89E0-EB067B787C36}">
      <dgm:prSet/>
      <dgm:spPr/>
      <dgm:t>
        <a:bodyPr/>
        <a:lstStyle/>
        <a:p>
          <a:endParaRPr lang="zh-CN" altLang="en-US"/>
        </a:p>
      </dgm:t>
    </dgm:pt>
    <dgm:pt modelId="{A52D21F9-08F5-4EA6-99CC-F002DAEF887D}">
      <dgm:prSet/>
      <dgm:spPr/>
      <dgm:t>
        <a:bodyPr/>
        <a:lstStyle/>
        <a:p>
          <a:pPr algn="l" rtl="0"/>
          <a:r>
            <a:rPr lang="zh-CN" smtClean="0"/>
            <a:t>色彩的深浅是版面易读性的首要保证，其次就是色相和纯度；白底黑字的版面易读性较强，白底黄字易读性则较弱。</a:t>
          </a:r>
          <a:endParaRPr lang="zh-CN"/>
        </a:p>
      </dgm:t>
    </dgm:pt>
    <dgm:pt modelId="{AF096D2F-9EE8-4F47-97ED-FB749C1E9DFF}" type="parTrans" cxnId="{01D49D7E-5414-4E2E-B655-C17A397F4A50}">
      <dgm:prSet/>
      <dgm:spPr/>
      <dgm:t>
        <a:bodyPr/>
        <a:lstStyle/>
        <a:p>
          <a:endParaRPr lang="zh-CN" altLang="en-US"/>
        </a:p>
      </dgm:t>
    </dgm:pt>
    <dgm:pt modelId="{01B13748-34D4-475C-96B6-0B9689DED511}" type="sibTrans" cxnId="{01D49D7E-5414-4E2E-B655-C17A397F4A50}">
      <dgm:prSet/>
      <dgm:spPr/>
      <dgm:t>
        <a:bodyPr/>
        <a:lstStyle/>
        <a:p>
          <a:endParaRPr lang="zh-CN" altLang="en-US"/>
        </a:p>
      </dgm:t>
    </dgm:pt>
    <dgm:pt modelId="{82A69B60-6F44-4882-8B29-09002D6205C1}" type="pres">
      <dgm:prSet presAssocID="{B2F91A5A-8F65-459E-9FE2-1196E39D5AB9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A67BAEEA-C33E-4388-AE9C-BB87A838F1E3}" type="pres">
      <dgm:prSet presAssocID="{DE1594C9-4947-4CBB-A0E9-12F04768C10A}" presName="circle1" presStyleLbl="node1" presStyleIdx="0" presStyleCnt="3"/>
      <dgm:spPr/>
    </dgm:pt>
    <dgm:pt modelId="{AF0732E1-6344-4388-8BA2-C45B94440E7D}" type="pres">
      <dgm:prSet presAssocID="{DE1594C9-4947-4CBB-A0E9-12F04768C10A}" presName="space" presStyleCnt="0"/>
      <dgm:spPr/>
    </dgm:pt>
    <dgm:pt modelId="{18B9F318-80CA-484C-84B3-EA7D63C10105}" type="pres">
      <dgm:prSet presAssocID="{DE1594C9-4947-4CBB-A0E9-12F04768C10A}" presName="rect1" presStyleLbl="alignAcc1" presStyleIdx="0" presStyleCnt="3"/>
      <dgm:spPr/>
    </dgm:pt>
    <dgm:pt modelId="{D04B19D6-CCF1-4A2F-A65C-F03BC4F4B057}" type="pres">
      <dgm:prSet presAssocID="{ECC24F29-3A51-4E8B-A243-B7BCCA082FE1}" presName="vertSpace2" presStyleLbl="node1" presStyleIdx="0" presStyleCnt="3"/>
      <dgm:spPr/>
    </dgm:pt>
    <dgm:pt modelId="{69439203-5C6E-437E-8882-B35979E631FC}" type="pres">
      <dgm:prSet presAssocID="{ECC24F29-3A51-4E8B-A243-B7BCCA082FE1}" presName="circle2" presStyleLbl="node1" presStyleIdx="1" presStyleCnt="3"/>
      <dgm:spPr/>
    </dgm:pt>
    <dgm:pt modelId="{FB03307A-C053-44DE-8CAA-CFE22A4C748B}" type="pres">
      <dgm:prSet presAssocID="{ECC24F29-3A51-4E8B-A243-B7BCCA082FE1}" presName="rect2" presStyleLbl="alignAcc1" presStyleIdx="1" presStyleCnt="3"/>
      <dgm:spPr/>
    </dgm:pt>
    <dgm:pt modelId="{53DA256B-1951-404E-B219-1FEE05FF2B1D}" type="pres">
      <dgm:prSet presAssocID="{A52D21F9-08F5-4EA6-99CC-F002DAEF887D}" presName="vertSpace3" presStyleLbl="node1" presStyleIdx="1" presStyleCnt="3"/>
      <dgm:spPr/>
    </dgm:pt>
    <dgm:pt modelId="{649A4775-B07E-494C-A090-5C3F48BEB01C}" type="pres">
      <dgm:prSet presAssocID="{A52D21F9-08F5-4EA6-99CC-F002DAEF887D}" presName="circle3" presStyleLbl="node1" presStyleIdx="2" presStyleCnt="3"/>
      <dgm:spPr/>
    </dgm:pt>
    <dgm:pt modelId="{650B207B-BC43-4660-8DBF-8D3562555922}" type="pres">
      <dgm:prSet presAssocID="{A52D21F9-08F5-4EA6-99CC-F002DAEF887D}" presName="rect3" presStyleLbl="alignAcc1" presStyleIdx="2" presStyleCnt="3"/>
      <dgm:spPr/>
    </dgm:pt>
    <dgm:pt modelId="{7E42E345-80AB-4638-8931-2F8843A35D89}" type="pres">
      <dgm:prSet presAssocID="{DE1594C9-4947-4CBB-A0E9-12F04768C10A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E62DDC24-9A06-463F-8E6B-EC4C82AB9400}" type="pres">
      <dgm:prSet presAssocID="{ECC24F29-3A51-4E8B-A243-B7BCCA082FE1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CDCB9325-4301-44CA-8AB6-1C404D76665B}" type="pres">
      <dgm:prSet presAssocID="{A52D21F9-08F5-4EA6-99CC-F002DAEF887D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82A0428D-E553-4E66-89E0-EB067B787C36}" srcId="{B2F91A5A-8F65-459E-9FE2-1196E39D5AB9}" destId="{ECC24F29-3A51-4E8B-A243-B7BCCA082FE1}" srcOrd="1" destOrd="0" parTransId="{505C792B-3E3C-4BE1-B511-42805C4B69EA}" sibTransId="{F0F58606-DA9E-4CCA-A449-968A1FD67F4C}"/>
    <dgm:cxn modelId="{12095B92-D56C-4C85-835B-67D8D02FFD68}" type="presOf" srcId="{B2F91A5A-8F65-459E-9FE2-1196E39D5AB9}" destId="{82A69B60-6F44-4882-8B29-09002D6205C1}" srcOrd="0" destOrd="0" presId="urn:microsoft.com/office/officeart/2005/8/layout/target3"/>
    <dgm:cxn modelId="{604D3B2C-A28B-484B-9F88-3637754FD8B4}" srcId="{B2F91A5A-8F65-459E-9FE2-1196E39D5AB9}" destId="{DE1594C9-4947-4CBB-A0E9-12F04768C10A}" srcOrd="0" destOrd="0" parTransId="{028F538E-3F93-489D-AF10-359904DE82FF}" sibTransId="{697743F2-D639-43B3-8640-42DE46577C30}"/>
    <dgm:cxn modelId="{B5B3189C-F48F-4F28-A128-C80DAFE0BB49}" type="presOf" srcId="{A52D21F9-08F5-4EA6-99CC-F002DAEF887D}" destId="{CDCB9325-4301-44CA-8AB6-1C404D76665B}" srcOrd="1" destOrd="0" presId="urn:microsoft.com/office/officeart/2005/8/layout/target3"/>
    <dgm:cxn modelId="{8DA60E81-6AC0-4945-8CB4-14C3B08D5459}" type="presOf" srcId="{A52D21F9-08F5-4EA6-99CC-F002DAEF887D}" destId="{650B207B-BC43-4660-8DBF-8D3562555922}" srcOrd="0" destOrd="0" presId="urn:microsoft.com/office/officeart/2005/8/layout/target3"/>
    <dgm:cxn modelId="{639ED3D2-554F-4B45-9699-19A9C9B16DBF}" type="presOf" srcId="{ECC24F29-3A51-4E8B-A243-B7BCCA082FE1}" destId="{E62DDC24-9A06-463F-8E6B-EC4C82AB9400}" srcOrd="1" destOrd="0" presId="urn:microsoft.com/office/officeart/2005/8/layout/target3"/>
    <dgm:cxn modelId="{10739078-EDA2-4531-B607-48C847CA323D}" type="presOf" srcId="{DE1594C9-4947-4CBB-A0E9-12F04768C10A}" destId="{7E42E345-80AB-4638-8931-2F8843A35D89}" srcOrd="1" destOrd="0" presId="urn:microsoft.com/office/officeart/2005/8/layout/target3"/>
    <dgm:cxn modelId="{01D49D7E-5414-4E2E-B655-C17A397F4A50}" srcId="{B2F91A5A-8F65-459E-9FE2-1196E39D5AB9}" destId="{A52D21F9-08F5-4EA6-99CC-F002DAEF887D}" srcOrd="2" destOrd="0" parTransId="{AF096D2F-9EE8-4F47-97ED-FB749C1E9DFF}" sibTransId="{01B13748-34D4-475C-96B6-0B9689DED511}"/>
    <dgm:cxn modelId="{BAD4F481-AE4E-4B44-ACB5-50D763025359}" type="presOf" srcId="{ECC24F29-3A51-4E8B-A243-B7BCCA082FE1}" destId="{FB03307A-C053-44DE-8CAA-CFE22A4C748B}" srcOrd="0" destOrd="0" presId="urn:microsoft.com/office/officeart/2005/8/layout/target3"/>
    <dgm:cxn modelId="{24F65DE8-346D-486A-8481-55C3AA731AB7}" type="presOf" srcId="{DE1594C9-4947-4CBB-A0E9-12F04768C10A}" destId="{18B9F318-80CA-484C-84B3-EA7D63C10105}" srcOrd="0" destOrd="0" presId="urn:microsoft.com/office/officeart/2005/8/layout/target3"/>
    <dgm:cxn modelId="{E4E9FCF1-AD9C-4DC1-BD0D-82AEAF732EAD}" type="presParOf" srcId="{82A69B60-6F44-4882-8B29-09002D6205C1}" destId="{A67BAEEA-C33E-4388-AE9C-BB87A838F1E3}" srcOrd="0" destOrd="0" presId="urn:microsoft.com/office/officeart/2005/8/layout/target3"/>
    <dgm:cxn modelId="{70803828-005E-4F45-8666-86B08D2A52A2}" type="presParOf" srcId="{82A69B60-6F44-4882-8B29-09002D6205C1}" destId="{AF0732E1-6344-4388-8BA2-C45B94440E7D}" srcOrd="1" destOrd="0" presId="urn:microsoft.com/office/officeart/2005/8/layout/target3"/>
    <dgm:cxn modelId="{F6ACACFA-9986-4590-B245-366A0A86E42B}" type="presParOf" srcId="{82A69B60-6F44-4882-8B29-09002D6205C1}" destId="{18B9F318-80CA-484C-84B3-EA7D63C10105}" srcOrd="2" destOrd="0" presId="urn:microsoft.com/office/officeart/2005/8/layout/target3"/>
    <dgm:cxn modelId="{5A4AC449-DAF0-422E-B0CB-7F31EAD950B0}" type="presParOf" srcId="{82A69B60-6F44-4882-8B29-09002D6205C1}" destId="{D04B19D6-CCF1-4A2F-A65C-F03BC4F4B057}" srcOrd="3" destOrd="0" presId="urn:microsoft.com/office/officeart/2005/8/layout/target3"/>
    <dgm:cxn modelId="{0D3BEFB4-0872-4944-B408-F3B2421C4F4D}" type="presParOf" srcId="{82A69B60-6F44-4882-8B29-09002D6205C1}" destId="{69439203-5C6E-437E-8882-B35979E631FC}" srcOrd="4" destOrd="0" presId="urn:microsoft.com/office/officeart/2005/8/layout/target3"/>
    <dgm:cxn modelId="{0D9AC09E-DA2D-4F46-B83F-954F5EA0D901}" type="presParOf" srcId="{82A69B60-6F44-4882-8B29-09002D6205C1}" destId="{FB03307A-C053-44DE-8CAA-CFE22A4C748B}" srcOrd="5" destOrd="0" presId="urn:microsoft.com/office/officeart/2005/8/layout/target3"/>
    <dgm:cxn modelId="{7A83A1CD-BBBF-4CBB-AE5A-874FBC0AF0DC}" type="presParOf" srcId="{82A69B60-6F44-4882-8B29-09002D6205C1}" destId="{53DA256B-1951-404E-B219-1FEE05FF2B1D}" srcOrd="6" destOrd="0" presId="urn:microsoft.com/office/officeart/2005/8/layout/target3"/>
    <dgm:cxn modelId="{51B9CFA7-8AD7-40BA-A53F-F920FF164195}" type="presParOf" srcId="{82A69B60-6F44-4882-8B29-09002D6205C1}" destId="{649A4775-B07E-494C-A090-5C3F48BEB01C}" srcOrd="7" destOrd="0" presId="urn:microsoft.com/office/officeart/2005/8/layout/target3"/>
    <dgm:cxn modelId="{671B0E14-B479-4CB4-8B20-9684D3B49713}" type="presParOf" srcId="{82A69B60-6F44-4882-8B29-09002D6205C1}" destId="{650B207B-BC43-4660-8DBF-8D3562555922}" srcOrd="8" destOrd="0" presId="urn:microsoft.com/office/officeart/2005/8/layout/target3"/>
    <dgm:cxn modelId="{6036382D-5228-4B1D-AED1-FCFAEC719A16}" type="presParOf" srcId="{82A69B60-6F44-4882-8B29-09002D6205C1}" destId="{7E42E345-80AB-4638-8931-2F8843A35D89}" srcOrd="9" destOrd="0" presId="urn:microsoft.com/office/officeart/2005/8/layout/target3"/>
    <dgm:cxn modelId="{724A7D4A-0C88-4AE3-BED0-499E2615FAEE}" type="presParOf" srcId="{82A69B60-6F44-4882-8B29-09002D6205C1}" destId="{E62DDC24-9A06-463F-8E6B-EC4C82AB9400}" srcOrd="10" destOrd="0" presId="urn:microsoft.com/office/officeart/2005/8/layout/target3"/>
    <dgm:cxn modelId="{FD84616A-463A-4506-8544-62314D2FB588}" type="presParOf" srcId="{82A69B60-6F44-4882-8B29-09002D6205C1}" destId="{CDCB9325-4301-44CA-8AB6-1C404D76665B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0ED7B2F-C596-4AAB-9210-2451078767C4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1AE70885-F010-4EE6-A59F-FDF68B50A284}">
      <dgm:prSet/>
      <dgm:spPr/>
      <dgm:t>
        <a:bodyPr/>
        <a:lstStyle/>
        <a:p>
          <a:pPr rtl="0"/>
          <a:r>
            <a:rPr lang="zh-CN" smtClean="0"/>
            <a:t>在处理版面色彩时，可通过以下几种方式来获得版面的易读性：</a:t>
          </a:r>
          <a:endParaRPr lang="zh-CN"/>
        </a:p>
      </dgm:t>
    </dgm:pt>
    <dgm:pt modelId="{0918288C-37F3-4166-A0CD-0262CFDC0D20}" type="parTrans" cxnId="{41A68D01-CA2B-40CF-A505-DD05D39E5BED}">
      <dgm:prSet/>
      <dgm:spPr/>
      <dgm:t>
        <a:bodyPr/>
        <a:lstStyle/>
        <a:p>
          <a:endParaRPr lang="zh-CN" altLang="en-US"/>
        </a:p>
      </dgm:t>
    </dgm:pt>
    <dgm:pt modelId="{BBB05BEC-3425-4E21-B4AF-5DAB82EF4E7B}" type="sibTrans" cxnId="{41A68D01-CA2B-40CF-A505-DD05D39E5BED}">
      <dgm:prSet/>
      <dgm:spPr/>
      <dgm:t>
        <a:bodyPr/>
        <a:lstStyle/>
        <a:p>
          <a:endParaRPr lang="zh-CN" altLang="en-US"/>
        </a:p>
      </dgm:t>
    </dgm:pt>
    <dgm:pt modelId="{9F957F9D-F8CE-49C3-BD43-3F047304A2DA}">
      <dgm:prSet/>
      <dgm:spPr/>
      <dgm:t>
        <a:bodyPr/>
        <a:lstStyle/>
        <a:p>
          <a:pPr rtl="0"/>
          <a:r>
            <a:rPr lang="zh-CN" smtClean="0"/>
            <a:t>首先，文字色彩与背景色彩尽量不要选择相近色，对比度越强易读性就越强；</a:t>
          </a:r>
          <a:endParaRPr lang="zh-CN"/>
        </a:p>
      </dgm:t>
    </dgm:pt>
    <dgm:pt modelId="{42390C66-051F-47C1-B04E-7A4E38C258CC}" type="parTrans" cxnId="{A9B22FE9-2902-45B5-91D6-841AF4B1E09D}">
      <dgm:prSet/>
      <dgm:spPr/>
      <dgm:t>
        <a:bodyPr/>
        <a:lstStyle/>
        <a:p>
          <a:endParaRPr lang="zh-CN" altLang="en-US"/>
        </a:p>
      </dgm:t>
    </dgm:pt>
    <dgm:pt modelId="{6608F78B-65BB-4B66-A96A-D459755DA70A}" type="sibTrans" cxnId="{A9B22FE9-2902-45B5-91D6-841AF4B1E09D}">
      <dgm:prSet/>
      <dgm:spPr/>
      <dgm:t>
        <a:bodyPr/>
        <a:lstStyle/>
        <a:p>
          <a:endParaRPr lang="zh-CN" altLang="en-US"/>
        </a:p>
      </dgm:t>
    </dgm:pt>
    <dgm:pt modelId="{E3279B32-DB37-44FB-BABB-DA4E7FEA664B}">
      <dgm:prSet/>
      <dgm:spPr/>
      <dgm:t>
        <a:bodyPr/>
        <a:lstStyle/>
        <a:p>
          <a:pPr rtl="0"/>
          <a:r>
            <a:rPr lang="zh-CN" smtClean="0"/>
            <a:t>其次，可以选择对比色或互补色来使文字突出有力，同时要调整版面的融合度；</a:t>
          </a:r>
          <a:endParaRPr lang="zh-CN"/>
        </a:p>
      </dgm:t>
    </dgm:pt>
    <dgm:pt modelId="{1D34146A-1827-457C-B25B-457157C0B04B}" type="parTrans" cxnId="{F6035A38-2402-46E0-ADB3-50A45EA415D9}">
      <dgm:prSet/>
      <dgm:spPr/>
      <dgm:t>
        <a:bodyPr/>
        <a:lstStyle/>
        <a:p>
          <a:endParaRPr lang="zh-CN" altLang="en-US"/>
        </a:p>
      </dgm:t>
    </dgm:pt>
    <dgm:pt modelId="{41DE26FA-35BB-4719-AE8A-F036909C32CF}" type="sibTrans" cxnId="{F6035A38-2402-46E0-ADB3-50A45EA415D9}">
      <dgm:prSet/>
      <dgm:spPr/>
      <dgm:t>
        <a:bodyPr/>
        <a:lstStyle/>
        <a:p>
          <a:endParaRPr lang="zh-CN" altLang="en-US"/>
        </a:p>
      </dgm:t>
    </dgm:pt>
    <dgm:pt modelId="{5294AD0A-2031-44B6-92D1-9DB7CB343476}">
      <dgm:prSet/>
      <dgm:spPr/>
      <dgm:t>
        <a:bodyPr/>
        <a:lstStyle/>
        <a:p>
          <a:pPr rtl="0"/>
          <a:r>
            <a:rPr lang="zh-CN" smtClean="0"/>
            <a:t>最后，在相同背景上，可通过加大正文字与背景色的对比，来提高正文与背景色的对比。 </a:t>
          </a:r>
          <a:endParaRPr lang="zh-CN"/>
        </a:p>
      </dgm:t>
    </dgm:pt>
    <dgm:pt modelId="{4EE27FCB-CB77-4E11-BC75-5A34BA256F04}" type="parTrans" cxnId="{69124B80-ACB6-4DEF-8434-0BEF96E56DBC}">
      <dgm:prSet/>
      <dgm:spPr/>
      <dgm:t>
        <a:bodyPr/>
        <a:lstStyle/>
        <a:p>
          <a:endParaRPr lang="zh-CN" altLang="en-US"/>
        </a:p>
      </dgm:t>
    </dgm:pt>
    <dgm:pt modelId="{24365BBE-7D0F-4463-8CC8-0821176CE8A3}" type="sibTrans" cxnId="{69124B80-ACB6-4DEF-8434-0BEF96E56DBC}">
      <dgm:prSet/>
      <dgm:spPr/>
      <dgm:t>
        <a:bodyPr/>
        <a:lstStyle/>
        <a:p>
          <a:endParaRPr lang="zh-CN" altLang="en-US"/>
        </a:p>
      </dgm:t>
    </dgm:pt>
    <dgm:pt modelId="{19E0D1FA-6358-4E73-BE8E-23BDA5E57D7D}" type="pres">
      <dgm:prSet presAssocID="{A0ED7B2F-C596-4AAB-9210-2451078767C4}" presName="outerComposite" presStyleCnt="0">
        <dgm:presLayoutVars>
          <dgm:chMax val="5"/>
          <dgm:dir/>
          <dgm:resizeHandles val="exact"/>
        </dgm:presLayoutVars>
      </dgm:prSet>
      <dgm:spPr/>
    </dgm:pt>
    <dgm:pt modelId="{30CCC3D4-F0C8-46AE-8E1C-18C7BFC37A76}" type="pres">
      <dgm:prSet presAssocID="{A0ED7B2F-C596-4AAB-9210-2451078767C4}" presName="dummyMaxCanvas" presStyleCnt="0">
        <dgm:presLayoutVars/>
      </dgm:prSet>
      <dgm:spPr/>
    </dgm:pt>
    <dgm:pt modelId="{A0B9809D-116A-42D2-93F5-3A5DF488849B}" type="pres">
      <dgm:prSet presAssocID="{A0ED7B2F-C596-4AAB-9210-2451078767C4}" presName="FourNodes_1" presStyleLbl="node1" presStyleIdx="0" presStyleCnt="4">
        <dgm:presLayoutVars>
          <dgm:bulletEnabled val="1"/>
        </dgm:presLayoutVars>
      </dgm:prSet>
      <dgm:spPr/>
    </dgm:pt>
    <dgm:pt modelId="{D373BCA0-6695-4349-B8E8-130D46D5CFD5}" type="pres">
      <dgm:prSet presAssocID="{A0ED7B2F-C596-4AAB-9210-2451078767C4}" presName="FourNodes_2" presStyleLbl="node1" presStyleIdx="1" presStyleCnt="4">
        <dgm:presLayoutVars>
          <dgm:bulletEnabled val="1"/>
        </dgm:presLayoutVars>
      </dgm:prSet>
      <dgm:spPr/>
    </dgm:pt>
    <dgm:pt modelId="{24435C76-83B1-4AAC-A3CC-DE0299459E36}" type="pres">
      <dgm:prSet presAssocID="{A0ED7B2F-C596-4AAB-9210-2451078767C4}" presName="FourNodes_3" presStyleLbl="node1" presStyleIdx="2" presStyleCnt="4">
        <dgm:presLayoutVars>
          <dgm:bulletEnabled val="1"/>
        </dgm:presLayoutVars>
      </dgm:prSet>
      <dgm:spPr/>
    </dgm:pt>
    <dgm:pt modelId="{1ADF0B9D-4DF4-47E9-88BC-F783496D2289}" type="pres">
      <dgm:prSet presAssocID="{A0ED7B2F-C596-4AAB-9210-2451078767C4}" presName="FourNodes_4" presStyleLbl="node1" presStyleIdx="3" presStyleCnt="4">
        <dgm:presLayoutVars>
          <dgm:bulletEnabled val="1"/>
        </dgm:presLayoutVars>
      </dgm:prSet>
      <dgm:spPr/>
    </dgm:pt>
    <dgm:pt modelId="{B1174AC6-0C19-4DE7-B14E-EC954A0DCEC5}" type="pres">
      <dgm:prSet presAssocID="{A0ED7B2F-C596-4AAB-9210-2451078767C4}" presName="FourConn_1-2" presStyleLbl="fgAccFollowNode1" presStyleIdx="0" presStyleCnt="3">
        <dgm:presLayoutVars>
          <dgm:bulletEnabled val="1"/>
        </dgm:presLayoutVars>
      </dgm:prSet>
      <dgm:spPr/>
    </dgm:pt>
    <dgm:pt modelId="{F3D0AA90-385C-4557-98FE-91907E05EAA7}" type="pres">
      <dgm:prSet presAssocID="{A0ED7B2F-C596-4AAB-9210-2451078767C4}" presName="FourConn_2-3" presStyleLbl="fgAccFollowNode1" presStyleIdx="1" presStyleCnt="3">
        <dgm:presLayoutVars>
          <dgm:bulletEnabled val="1"/>
        </dgm:presLayoutVars>
      </dgm:prSet>
      <dgm:spPr/>
    </dgm:pt>
    <dgm:pt modelId="{5A100467-EAC9-4FA4-8B36-762E7B7F5A46}" type="pres">
      <dgm:prSet presAssocID="{A0ED7B2F-C596-4AAB-9210-2451078767C4}" presName="FourConn_3-4" presStyleLbl="fgAccFollowNode1" presStyleIdx="2" presStyleCnt="3">
        <dgm:presLayoutVars>
          <dgm:bulletEnabled val="1"/>
        </dgm:presLayoutVars>
      </dgm:prSet>
      <dgm:spPr/>
    </dgm:pt>
    <dgm:pt modelId="{3D956B63-B497-4A57-9F9B-F10894EC29C2}" type="pres">
      <dgm:prSet presAssocID="{A0ED7B2F-C596-4AAB-9210-2451078767C4}" presName="FourNodes_1_text" presStyleLbl="node1" presStyleIdx="3" presStyleCnt="4">
        <dgm:presLayoutVars>
          <dgm:bulletEnabled val="1"/>
        </dgm:presLayoutVars>
      </dgm:prSet>
      <dgm:spPr/>
    </dgm:pt>
    <dgm:pt modelId="{573D1CF6-18C6-4EA4-BA68-205F1D4500A5}" type="pres">
      <dgm:prSet presAssocID="{A0ED7B2F-C596-4AAB-9210-2451078767C4}" presName="FourNodes_2_text" presStyleLbl="node1" presStyleIdx="3" presStyleCnt="4">
        <dgm:presLayoutVars>
          <dgm:bulletEnabled val="1"/>
        </dgm:presLayoutVars>
      </dgm:prSet>
      <dgm:spPr/>
    </dgm:pt>
    <dgm:pt modelId="{DA4A6AC5-3A8B-4D73-BB2D-8DEEBC62F684}" type="pres">
      <dgm:prSet presAssocID="{A0ED7B2F-C596-4AAB-9210-2451078767C4}" presName="FourNodes_3_text" presStyleLbl="node1" presStyleIdx="3" presStyleCnt="4">
        <dgm:presLayoutVars>
          <dgm:bulletEnabled val="1"/>
        </dgm:presLayoutVars>
      </dgm:prSet>
      <dgm:spPr/>
    </dgm:pt>
    <dgm:pt modelId="{51E09220-B538-427E-A239-389349B442B4}" type="pres">
      <dgm:prSet presAssocID="{A0ED7B2F-C596-4AAB-9210-2451078767C4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9CA39F2A-831F-4E10-9186-FDA28FA3DDD9}" type="presOf" srcId="{9F957F9D-F8CE-49C3-BD43-3F047304A2DA}" destId="{D373BCA0-6695-4349-B8E8-130D46D5CFD5}" srcOrd="0" destOrd="0" presId="urn:microsoft.com/office/officeart/2005/8/layout/vProcess5"/>
    <dgm:cxn modelId="{F6035A38-2402-46E0-ADB3-50A45EA415D9}" srcId="{A0ED7B2F-C596-4AAB-9210-2451078767C4}" destId="{E3279B32-DB37-44FB-BABB-DA4E7FEA664B}" srcOrd="2" destOrd="0" parTransId="{1D34146A-1827-457C-B25B-457157C0B04B}" sibTransId="{41DE26FA-35BB-4719-AE8A-F036909C32CF}"/>
    <dgm:cxn modelId="{DB7AEA72-2399-47D8-8425-F1533634DE0E}" type="presOf" srcId="{E3279B32-DB37-44FB-BABB-DA4E7FEA664B}" destId="{24435C76-83B1-4AAC-A3CC-DE0299459E36}" srcOrd="0" destOrd="0" presId="urn:microsoft.com/office/officeart/2005/8/layout/vProcess5"/>
    <dgm:cxn modelId="{BC060752-AB2A-42D4-AC59-2906602A40D4}" type="presOf" srcId="{41DE26FA-35BB-4719-AE8A-F036909C32CF}" destId="{5A100467-EAC9-4FA4-8B36-762E7B7F5A46}" srcOrd="0" destOrd="0" presId="urn:microsoft.com/office/officeart/2005/8/layout/vProcess5"/>
    <dgm:cxn modelId="{E0367D08-E339-465F-8543-B9F9F875BBD2}" type="presOf" srcId="{A0ED7B2F-C596-4AAB-9210-2451078767C4}" destId="{19E0D1FA-6358-4E73-BE8E-23BDA5E57D7D}" srcOrd="0" destOrd="0" presId="urn:microsoft.com/office/officeart/2005/8/layout/vProcess5"/>
    <dgm:cxn modelId="{A9B22FE9-2902-45B5-91D6-841AF4B1E09D}" srcId="{A0ED7B2F-C596-4AAB-9210-2451078767C4}" destId="{9F957F9D-F8CE-49C3-BD43-3F047304A2DA}" srcOrd="1" destOrd="0" parTransId="{42390C66-051F-47C1-B04E-7A4E38C258CC}" sibTransId="{6608F78B-65BB-4B66-A96A-D459755DA70A}"/>
    <dgm:cxn modelId="{41A68D01-CA2B-40CF-A505-DD05D39E5BED}" srcId="{A0ED7B2F-C596-4AAB-9210-2451078767C4}" destId="{1AE70885-F010-4EE6-A59F-FDF68B50A284}" srcOrd="0" destOrd="0" parTransId="{0918288C-37F3-4166-A0CD-0262CFDC0D20}" sibTransId="{BBB05BEC-3425-4E21-B4AF-5DAB82EF4E7B}"/>
    <dgm:cxn modelId="{D1A2E8E3-5132-425A-B279-A80F42B929B4}" type="presOf" srcId="{1AE70885-F010-4EE6-A59F-FDF68B50A284}" destId="{A0B9809D-116A-42D2-93F5-3A5DF488849B}" srcOrd="0" destOrd="0" presId="urn:microsoft.com/office/officeart/2005/8/layout/vProcess5"/>
    <dgm:cxn modelId="{0BEBCD9F-271E-41B0-B053-5A01C6458FFD}" type="presOf" srcId="{BBB05BEC-3425-4E21-B4AF-5DAB82EF4E7B}" destId="{B1174AC6-0C19-4DE7-B14E-EC954A0DCEC5}" srcOrd="0" destOrd="0" presId="urn:microsoft.com/office/officeart/2005/8/layout/vProcess5"/>
    <dgm:cxn modelId="{69124B80-ACB6-4DEF-8434-0BEF96E56DBC}" srcId="{A0ED7B2F-C596-4AAB-9210-2451078767C4}" destId="{5294AD0A-2031-44B6-92D1-9DB7CB343476}" srcOrd="3" destOrd="0" parTransId="{4EE27FCB-CB77-4E11-BC75-5A34BA256F04}" sibTransId="{24365BBE-7D0F-4463-8CC8-0821176CE8A3}"/>
    <dgm:cxn modelId="{43105870-232C-4F87-9339-744C6F94A034}" type="presOf" srcId="{5294AD0A-2031-44B6-92D1-9DB7CB343476}" destId="{1ADF0B9D-4DF4-47E9-88BC-F783496D2289}" srcOrd="0" destOrd="0" presId="urn:microsoft.com/office/officeart/2005/8/layout/vProcess5"/>
    <dgm:cxn modelId="{DD8993C3-4801-4C5F-9F01-B6F5F42FA860}" type="presOf" srcId="{6608F78B-65BB-4B66-A96A-D459755DA70A}" destId="{F3D0AA90-385C-4557-98FE-91907E05EAA7}" srcOrd="0" destOrd="0" presId="urn:microsoft.com/office/officeart/2005/8/layout/vProcess5"/>
    <dgm:cxn modelId="{E23D8C0A-FA95-4904-B8B8-71A55F2F1170}" type="presOf" srcId="{E3279B32-DB37-44FB-BABB-DA4E7FEA664B}" destId="{DA4A6AC5-3A8B-4D73-BB2D-8DEEBC62F684}" srcOrd="1" destOrd="0" presId="urn:microsoft.com/office/officeart/2005/8/layout/vProcess5"/>
    <dgm:cxn modelId="{4D016FD5-42B9-40C2-AA9F-2FA2555EFBA6}" type="presOf" srcId="{1AE70885-F010-4EE6-A59F-FDF68B50A284}" destId="{3D956B63-B497-4A57-9F9B-F10894EC29C2}" srcOrd="1" destOrd="0" presId="urn:microsoft.com/office/officeart/2005/8/layout/vProcess5"/>
    <dgm:cxn modelId="{B6BA985B-6A3C-4D11-B3DD-914C5C5AE2BB}" type="presOf" srcId="{5294AD0A-2031-44B6-92D1-9DB7CB343476}" destId="{51E09220-B538-427E-A239-389349B442B4}" srcOrd="1" destOrd="0" presId="urn:microsoft.com/office/officeart/2005/8/layout/vProcess5"/>
    <dgm:cxn modelId="{42D4F541-0E3A-42EA-96E8-4C37C22AB9F3}" type="presOf" srcId="{9F957F9D-F8CE-49C3-BD43-3F047304A2DA}" destId="{573D1CF6-18C6-4EA4-BA68-205F1D4500A5}" srcOrd="1" destOrd="0" presId="urn:microsoft.com/office/officeart/2005/8/layout/vProcess5"/>
    <dgm:cxn modelId="{B903AB35-8D6F-4FD4-97DE-4C3E0E736D87}" type="presParOf" srcId="{19E0D1FA-6358-4E73-BE8E-23BDA5E57D7D}" destId="{30CCC3D4-F0C8-46AE-8E1C-18C7BFC37A76}" srcOrd="0" destOrd="0" presId="urn:microsoft.com/office/officeart/2005/8/layout/vProcess5"/>
    <dgm:cxn modelId="{FD60557A-8E43-442C-91F4-3185F094B367}" type="presParOf" srcId="{19E0D1FA-6358-4E73-BE8E-23BDA5E57D7D}" destId="{A0B9809D-116A-42D2-93F5-3A5DF488849B}" srcOrd="1" destOrd="0" presId="urn:microsoft.com/office/officeart/2005/8/layout/vProcess5"/>
    <dgm:cxn modelId="{5BC3DA10-58BE-46FF-9013-2029363CC026}" type="presParOf" srcId="{19E0D1FA-6358-4E73-BE8E-23BDA5E57D7D}" destId="{D373BCA0-6695-4349-B8E8-130D46D5CFD5}" srcOrd="2" destOrd="0" presId="urn:microsoft.com/office/officeart/2005/8/layout/vProcess5"/>
    <dgm:cxn modelId="{514E8F03-12BA-4457-A609-39973D0BE1B4}" type="presParOf" srcId="{19E0D1FA-6358-4E73-BE8E-23BDA5E57D7D}" destId="{24435C76-83B1-4AAC-A3CC-DE0299459E36}" srcOrd="3" destOrd="0" presId="urn:microsoft.com/office/officeart/2005/8/layout/vProcess5"/>
    <dgm:cxn modelId="{4C69152D-999E-411F-BA4F-A7FB204BFE6B}" type="presParOf" srcId="{19E0D1FA-6358-4E73-BE8E-23BDA5E57D7D}" destId="{1ADF0B9D-4DF4-47E9-88BC-F783496D2289}" srcOrd="4" destOrd="0" presId="urn:microsoft.com/office/officeart/2005/8/layout/vProcess5"/>
    <dgm:cxn modelId="{ABDEAC0E-5411-4222-9ECA-093960D3403F}" type="presParOf" srcId="{19E0D1FA-6358-4E73-BE8E-23BDA5E57D7D}" destId="{B1174AC6-0C19-4DE7-B14E-EC954A0DCEC5}" srcOrd="5" destOrd="0" presId="urn:microsoft.com/office/officeart/2005/8/layout/vProcess5"/>
    <dgm:cxn modelId="{E78D2CC6-CB3D-467D-AF16-3A699BD18D9D}" type="presParOf" srcId="{19E0D1FA-6358-4E73-BE8E-23BDA5E57D7D}" destId="{F3D0AA90-385C-4557-98FE-91907E05EAA7}" srcOrd="6" destOrd="0" presId="urn:microsoft.com/office/officeart/2005/8/layout/vProcess5"/>
    <dgm:cxn modelId="{8927E269-D34B-4887-A435-B011E21F4B4E}" type="presParOf" srcId="{19E0D1FA-6358-4E73-BE8E-23BDA5E57D7D}" destId="{5A100467-EAC9-4FA4-8B36-762E7B7F5A46}" srcOrd="7" destOrd="0" presId="urn:microsoft.com/office/officeart/2005/8/layout/vProcess5"/>
    <dgm:cxn modelId="{391BCCA3-B7F7-454F-B381-06D68164A3BA}" type="presParOf" srcId="{19E0D1FA-6358-4E73-BE8E-23BDA5E57D7D}" destId="{3D956B63-B497-4A57-9F9B-F10894EC29C2}" srcOrd="8" destOrd="0" presId="urn:microsoft.com/office/officeart/2005/8/layout/vProcess5"/>
    <dgm:cxn modelId="{937C27E0-158C-4DB0-8503-3C85A2E6362C}" type="presParOf" srcId="{19E0D1FA-6358-4E73-BE8E-23BDA5E57D7D}" destId="{573D1CF6-18C6-4EA4-BA68-205F1D4500A5}" srcOrd="9" destOrd="0" presId="urn:microsoft.com/office/officeart/2005/8/layout/vProcess5"/>
    <dgm:cxn modelId="{9DFB522F-91EE-4AF6-B4EF-E00A951D39EA}" type="presParOf" srcId="{19E0D1FA-6358-4E73-BE8E-23BDA5E57D7D}" destId="{DA4A6AC5-3A8B-4D73-BB2D-8DEEBC62F684}" srcOrd="10" destOrd="0" presId="urn:microsoft.com/office/officeart/2005/8/layout/vProcess5"/>
    <dgm:cxn modelId="{07439033-877A-4A5A-91D0-3C51CF285EE0}" type="presParOf" srcId="{19E0D1FA-6358-4E73-BE8E-23BDA5E57D7D}" destId="{51E09220-B538-427E-A239-389349B442B4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80C9F81-65F1-41C7-96A1-F3B3D1B4895E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FAD16180-8FA5-4AEE-984C-3E9F2672DCDE}">
      <dgm:prSet/>
      <dgm:spPr/>
      <dgm:t>
        <a:bodyPr/>
        <a:lstStyle/>
        <a:p>
          <a:pPr algn="l" rtl="0"/>
          <a:r>
            <a:rPr lang="zh-CN" dirty="0" smtClean="0"/>
            <a:t>总之，版式设计中的视觉构成元素不是孤立存在的，正确处理好它们之间的关系，可使版面视觉层次分明、结构关系调整、主题内容突出，以此增加阅读的方便性、舒适性和快捷性。 </a:t>
          </a:r>
          <a:endParaRPr lang="zh-CN" dirty="0"/>
        </a:p>
      </dgm:t>
    </dgm:pt>
    <dgm:pt modelId="{E5CCD274-F32B-49AB-82F8-D10D1D5D137A}" type="parTrans" cxnId="{71B0D000-4BF6-46F7-818B-EC13C5DF5BA4}">
      <dgm:prSet/>
      <dgm:spPr/>
      <dgm:t>
        <a:bodyPr/>
        <a:lstStyle/>
        <a:p>
          <a:pPr algn="l"/>
          <a:endParaRPr lang="zh-CN" altLang="en-US"/>
        </a:p>
      </dgm:t>
    </dgm:pt>
    <dgm:pt modelId="{DD913896-9114-441E-BDFE-B34C839B9FD8}" type="sibTrans" cxnId="{71B0D000-4BF6-46F7-818B-EC13C5DF5BA4}">
      <dgm:prSet/>
      <dgm:spPr/>
      <dgm:t>
        <a:bodyPr/>
        <a:lstStyle/>
        <a:p>
          <a:pPr algn="l"/>
          <a:endParaRPr lang="zh-CN" altLang="en-US"/>
        </a:p>
      </dgm:t>
    </dgm:pt>
    <dgm:pt modelId="{718CB0CF-FDA0-4701-A595-6681BB49FF1F}" type="pres">
      <dgm:prSet presAssocID="{B80C9F81-65F1-41C7-96A1-F3B3D1B4895E}" presName="Name0" presStyleCnt="0">
        <dgm:presLayoutVars>
          <dgm:dir/>
          <dgm:resizeHandles val="exact"/>
        </dgm:presLayoutVars>
      </dgm:prSet>
      <dgm:spPr/>
    </dgm:pt>
    <dgm:pt modelId="{A3791D53-2135-4C3F-B886-526D8EAFF420}" type="pres">
      <dgm:prSet presAssocID="{FAD16180-8FA5-4AEE-984C-3E9F2672DCDE}" presName="node" presStyleLbl="node1" presStyleIdx="0" presStyleCnt="1" custLinFactNeighborY="-15385">
        <dgm:presLayoutVars>
          <dgm:bulletEnabled val="1"/>
        </dgm:presLayoutVars>
      </dgm:prSet>
      <dgm:spPr/>
    </dgm:pt>
  </dgm:ptLst>
  <dgm:cxnLst>
    <dgm:cxn modelId="{71B0D000-4BF6-46F7-818B-EC13C5DF5BA4}" srcId="{B80C9F81-65F1-41C7-96A1-F3B3D1B4895E}" destId="{FAD16180-8FA5-4AEE-984C-3E9F2672DCDE}" srcOrd="0" destOrd="0" parTransId="{E5CCD274-F32B-49AB-82F8-D10D1D5D137A}" sibTransId="{DD913896-9114-441E-BDFE-B34C839B9FD8}"/>
    <dgm:cxn modelId="{DBF2E366-FE21-4EC9-A6EB-653F0672B44E}" type="presOf" srcId="{FAD16180-8FA5-4AEE-984C-3E9F2672DCDE}" destId="{A3791D53-2135-4C3F-B886-526D8EAFF420}" srcOrd="0" destOrd="0" presId="urn:microsoft.com/office/officeart/2005/8/layout/hList6"/>
    <dgm:cxn modelId="{8F4C1E7B-269B-461D-B186-211DEF28B85D}" type="presOf" srcId="{B80C9F81-65F1-41C7-96A1-F3B3D1B4895E}" destId="{718CB0CF-FDA0-4701-A595-6681BB49FF1F}" srcOrd="0" destOrd="0" presId="urn:microsoft.com/office/officeart/2005/8/layout/hList6"/>
    <dgm:cxn modelId="{9A7DF509-EE4D-4C97-B6BB-8EBB2C108A9F}" type="presParOf" srcId="{718CB0CF-FDA0-4701-A595-6681BB49FF1F}" destId="{A3791D53-2135-4C3F-B886-526D8EAFF420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A02C2F-7738-4ED6-811C-818B98D753C5}">
      <dsp:nvSpPr>
        <dsp:cNvPr id="0" name=""/>
        <dsp:cNvSpPr/>
      </dsp:nvSpPr>
      <dsp:spPr>
        <a:xfrm>
          <a:off x="0" y="65714"/>
          <a:ext cx="7632848" cy="76556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smtClean="0"/>
            <a:t>在版面中，字体色彩的表现力最为突显。</a:t>
          </a:r>
          <a:endParaRPr lang="zh-CN" sz="1600" kern="1200"/>
        </a:p>
      </dsp:txBody>
      <dsp:txXfrm>
        <a:off x="37372" y="103086"/>
        <a:ext cx="7558104" cy="690819"/>
      </dsp:txXfrm>
    </dsp:sp>
    <dsp:sp modelId="{4B01D7EC-1FC0-4C2A-AB48-9E9C27A5A8FD}">
      <dsp:nvSpPr>
        <dsp:cNvPr id="0" name=""/>
        <dsp:cNvSpPr/>
      </dsp:nvSpPr>
      <dsp:spPr>
        <a:xfrm>
          <a:off x="0" y="877358"/>
          <a:ext cx="7632848" cy="765563"/>
        </a:xfrm>
        <a:prstGeom prst="roundRect">
          <a:avLst/>
        </a:prstGeom>
        <a:solidFill>
          <a:schemeClr val="accent4">
            <a:hueOff val="4706656"/>
            <a:satOff val="-11638"/>
            <a:lumOff val="-6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smtClean="0"/>
            <a:t>色彩作力形式语言可以将设计传达的内容表述给观者，而文字本身已具备了直接表达的功能，所以有色彩的字体更能彰显主题和吸引视线。</a:t>
          </a:r>
          <a:endParaRPr lang="zh-CN" sz="1600" kern="1200"/>
        </a:p>
      </dsp:txBody>
      <dsp:txXfrm>
        <a:off x="37372" y="914730"/>
        <a:ext cx="7558104" cy="690819"/>
      </dsp:txXfrm>
    </dsp:sp>
    <dsp:sp modelId="{70DC01A9-2E3B-463F-B8B0-B34AD0B59E57}">
      <dsp:nvSpPr>
        <dsp:cNvPr id="0" name=""/>
        <dsp:cNvSpPr/>
      </dsp:nvSpPr>
      <dsp:spPr>
        <a:xfrm>
          <a:off x="0" y="1689001"/>
          <a:ext cx="7632848" cy="765563"/>
        </a:xfrm>
        <a:prstGeom prst="roundRect">
          <a:avLst/>
        </a:prstGeom>
        <a:solidFill>
          <a:schemeClr val="accent4">
            <a:hueOff val="9413312"/>
            <a:satOff val="-23276"/>
            <a:lumOff val="-123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smtClean="0"/>
            <a:t>一般来说，标题的字体色彩町选择更能突出主题的单一色，正文为方便阅读，一般情况下用五彩色，这和人们的觉感受有关。</a:t>
          </a:r>
          <a:endParaRPr lang="zh-CN" sz="1600" kern="1200"/>
        </a:p>
      </dsp:txBody>
      <dsp:txXfrm>
        <a:off x="37372" y="1726373"/>
        <a:ext cx="7558104" cy="6908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120B1E-F165-4D4C-A69A-E41531D49665}">
      <dsp:nvSpPr>
        <dsp:cNvPr id="0" name=""/>
        <dsp:cNvSpPr/>
      </dsp:nvSpPr>
      <dsp:spPr>
        <a:xfrm rot="10800000">
          <a:off x="1349816" y="300367"/>
          <a:ext cx="6038878" cy="696954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338" tIns="60960" rIns="113792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在版面中字体色彩的运用不能过多，否则就会让人眼花缭乱，无法阅读信息。</a:t>
          </a:r>
          <a:endParaRPr lang="zh-CN" sz="1600" kern="1200" dirty="0"/>
        </a:p>
      </dsp:txBody>
      <dsp:txXfrm rot="10800000">
        <a:off x="1524054" y="300367"/>
        <a:ext cx="5864640" cy="696954"/>
      </dsp:txXfrm>
    </dsp:sp>
    <dsp:sp modelId="{9C04F10B-8561-43D6-8913-50CCF024E841}">
      <dsp:nvSpPr>
        <dsp:cNvPr id="0" name=""/>
        <dsp:cNvSpPr/>
      </dsp:nvSpPr>
      <dsp:spPr>
        <a:xfrm>
          <a:off x="485751" y="893"/>
          <a:ext cx="1242440" cy="129590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2DF065-CABD-4309-8B6D-E64AB0CCA670}">
      <dsp:nvSpPr>
        <dsp:cNvPr id="0" name=""/>
        <dsp:cNvSpPr/>
      </dsp:nvSpPr>
      <dsp:spPr>
        <a:xfrm rot="10800000">
          <a:off x="1414741" y="1707322"/>
          <a:ext cx="5606794" cy="696954"/>
        </a:xfrm>
        <a:prstGeom prst="homePlate">
          <a:avLst/>
        </a:prstGeom>
        <a:solidFill>
          <a:schemeClr val="accent5">
            <a:hueOff val="-4261304"/>
            <a:satOff val="5079"/>
            <a:lumOff val="41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338" tIns="60960" rIns="113792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版面中文字的色彩关系可归纳为黑、白、灰三个层次</a:t>
          </a:r>
          <a:r>
            <a:rPr lang="zh-CN" altLang="en-US" sz="1600" kern="1200" dirty="0" smtClean="0"/>
            <a:t>。</a:t>
          </a:r>
          <a:endParaRPr lang="en-US" altLang="zh-CN" sz="1600" kern="1200" dirty="0" smtClean="0"/>
        </a:p>
      </dsp:txBody>
      <dsp:txXfrm rot="10800000">
        <a:off x="1588979" y="1707322"/>
        <a:ext cx="5432556" cy="696954"/>
      </dsp:txXfrm>
    </dsp:sp>
    <dsp:sp modelId="{7850F213-1BAE-40D2-9FE0-DDF3D0B37E0D}">
      <dsp:nvSpPr>
        <dsp:cNvPr id="0" name=""/>
        <dsp:cNvSpPr/>
      </dsp:nvSpPr>
      <dsp:spPr>
        <a:xfrm>
          <a:off x="739176" y="1504843"/>
          <a:ext cx="1028147" cy="110191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F598D2-A038-4F87-A668-34CD39A3310B}">
      <dsp:nvSpPr>
        <dsp:cNvPr id="0" name=""/>
        <dsp:cNvSpPr/>
      </dsp:nvSpPr>
      <dsp:spPr>
        <a:xfrm rot="10800000">
          <a:off x="1029621" y="2994418"/>
          <a:ext cx="5843766" cy="696954"/>
        </a:xfrm>
        <a:prstGeom prst="homePlate">
          <a:avLst/>
        </a:prstGeom>
        <a:solidFill>
          <a:schemeClr val="accent5">
            <a:hueOff val="-8522608"/>
            <a:satOff val="10158"/>
            <a:lumOff val="8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338" tIns="60960" rIns="113792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smtClean="0"/>
            <a:t>设计</a:t>
          </a:r>
          <a:r>
            <a:rPr lang="zh-CN" sz="1600" kern="1200" dirty="0" smtClean="0"/>
            <a:t>时要考虑色调对信息的传达。其中用颜色来区分文字的深浅层次，是获得空间层次的有效方式。</a:t>
          </a:r>
          <a:endParaRPr lang="zh-CN" sz="1600" kern="1200" dirty="0"/>
        </a:p>
      </dsp:txBody>
      <dsp:txXfrm rot="10800000">
        <a:off x="1203859" y="2994418"/>
        <a:ext cx="5669528" cy="696954"/>
      </dsp:txXfrm>
    </dsp:sp>
    <dsp:sp modelId="{A5CE93BF-D01E-45E5-9146-20A8399AF38C}">
      <dsp:nvSpPr>
        <dsp:cNvPr id="0" name=""/>
        <dsp:cNvSpPr/>
      </dsp:nvSpPr>
      <dsp:spPr>
        <a:xfrm>
          <a:off x="347376" y="2801379"/>
          <a:ext cx="1116347" cy="1056185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82E385-D686-4CC2-99B4-F6AB2985003F}">
      <dsp:nvSpPr>
        <dsp:cNvPr id="0" name=""/>
        <dsp:cNvSpPr/>
      </dsp:nvSpPr>
      <dsp:spPr>
        <a:xfrm rot="5400000">
          <a:off x="1209475" y="69400"/>
          <a:ext cx="1691013" cy="2813808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6FF321-3DE4-40B6-B24F-3EDF1D85D091}">
      <dsp:nvSpPr>
        <dsp:cNvPr id="0" name=""/>
        <dsp:cNvSpPr/>
      </dsp:nvSpPr>
      <dsp:spPr>
        <a:xfrm>
          <a:off x="1030751" y="1049969"/>
          <a:ext cx="2540321" cy="2226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色彩是平面设计造型要素的一大主要因素，在版式设计中，色彩可以让平淡无奇的版面瞬间散发美的光芒，起到画龙点睛和锦上添花的效果。</a:t>
          </a:r>
          <a:endParaRPr lang="zh-CN" sz="1600" kern="1200" dirty="0"/>
        </a:p>
      </dsp:txBody>
      <dsp:txXfrm>
        <a:off x="1030751" y="1049969"/>
        <a:ext cx="2540321" cy="2226740"/>
      </dsp:txXfrm>
    </dsp:sp>
    <dsp:sp modelId="{4FC0AECF-F23B-4226-874B-E4884BBEBE57}">
      <dsp:nvSpPr>
        <dsp:cNvPr id="0" name=""/>
        <dsp:cNvSpPr/>
      </dsp:nvSpPr>
      <dsp:spPr>
        <a:xfrm>
          <a:off x="2952327" y="0"/>
          <a:ext cx="479305" cy="479305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3E7115-21CB-44D8-B39E-222473A690BB}">
      <dsp:nvSpPr>
        <dsp:cNvPr id="0" name=""/>
        <dsp:cNvSpPr/>
      </dsp:nvSpPr>
      <dsp:spPr>
        <a:xfrm rot="5400000">
          <a:off x="4527476" y="-560288"/>
          <a:ext cx="1691013" cy="2813808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3EB02F-1D0D-4372-9283-FA72FBAB82EB}">
      <dsp:nvSpPr>
        <dsp:cNvPr id="0" name=""/>
        <dsp:cNvSpPr/>
      </dsp:nvSpPr>
      <dsp:spPr>
        <a:xfrm>
          <a:off x="4325059" y="420273"/>
          <a:ext cx="3307778" cy="2226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版式设计中的色彩，在满足版面整体统一的效果下，还要考虑观者的心理反应，因为色彩是最能表达人的情感思想、最能直接与人交流的形象，它成为任何版式最直接、最具影响力的因素，甚至成为评价版式设计的重要标准。</a:t>
          </a:r>
          <a:endParaRPr lang="zh-CN" sz="1600" kern="1200" dirty="0"/>
        </a:p>
      </dsp:txBody>
      <dsp:txXfrm>
        <a:off x="4325059" y="420273"/>
        <a:ext cx="3307778" cy="22267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42BD1B-BCC9-4146-8CF2-72CDC8E860D4}">
      <dsp:nvSpPr>
        <dsp:cNvPr id="0" name=""/>
        <dsp:cNvSpPr/>
      </dsp:nvSpPr>
      <dsp:spPr>
        <a:xfrm rot="4961135">
          <a:off x="988099" y="513924"/>
          <a:ext cx="3495134" cy="4115650"/>
        </a:xfrm>
        <a:prstGeom prst="swooshArrow">
          <a:avLst>
            <a:gd name="adj1" fmla="val 16310"/>
            <a:gd name="adj2" fmla="val 313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9BE6A5-EF1D-405C-9F1C-582D54EFAA31}">
      <dsp:nvSpPr>
        <dsp:cNvPr id="0" name=""/>
        <dsp:cNvSpPr/>
      </dsp:nvSpPr>
      <dsp:spPr>
        <a:xfrm>
          <a:off x="3357087" y="1997220"/>
          <a:ext cx="112128" cy="112128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29DC3F-1F67-447B-99BC-BAD3CDE70DAF}">
      <dsp:nvSpPr>
        <dsp:cNvPr id="0" name=""/>
        <dsp:cNvSpPr/>
      </dsp:nvSpPr>
      <dsp:spPr>
        <a:xfrm>
          <a:off x="1810896" y="339503"/>
          <a:ext cx="4819351" cy="822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人们通过与外界的接触对一些记忆和知识有了一定的积累，从而对某种色彩形成了感知和联想，在心理和情感上对版面的欣赏存在着特殊的视觉反应。</a:t>
          </a:r>
          <a:endParaRPr lang="zh-CN" altLang="en-US" sz="1600" kern="1200" dirty="0"/>
        </a:p>
      </dsp:txBody>
      <dsp:txXfrm>
        <a:off x="1810896" y="339503"/>
        <a:ext cx="4819351" cy="822959"/>
      </dsp:txXfrm>
    </dsp:sp>
    <dsp:sp modelId="{FB7CFCD0-44BB-4946-937D-F169563B2127}">
      <dsp:nvSpPr>
        <dsp:cNvPr id="0" name=""/>
        <dsp:cNvSpPr/>
      </dsp:nvSpPr>
      <dsp:spPr>
        <a:xfrm>
          <a:off x="3960430" y="1563636"/>
          <a:ext cx="3027474" cy="864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特殊的色彩组合也会对版面编排的氛围起到举足轻重的作用，如邻近色组合给人以和谐感、对比色的组合却带给人冲突感。</a:t>
          </a:r>
          <a:endParaRPr lang="zh-CN" altLang="en-US" sz="1600" kern="1200" dirty="0"/>
        </a:p>
      </dsp:txBody>
      <dsp:txXfrm>
        <a:off x="3960430" y="1563636"/>
        <a:ext cx="3027474" cy="864099"/>
      </dsp:txXfrm>
    </dsp:sp>
    <dsp:sp modelId="{3B1D7D38-7D76-408C-BE66-96BD94D0A699}">
      <dsp:nvSpPr>
        <dsp:cNvPr id="0" name=""/>
        <dsp:cNvSpPr/>
      </dsp:nvSpPr>
      <dsp:spPr>
        <a:xfrm>
          <a:off x="742222" y="4155922"/>
          <a:ext cx="6818613" cy="822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由此，了解了色彩感知对版面造成的影响，我们在版面色彩设计时，要注意色彩的感知对版面主题和情趣的表达是否恰到好处，是否能够引起读者的兴趣，是否满足整体版面主题的需要。 </a:t>
          </a:r>
          <a:endParaRPr lang="zh-CN" altLang="en-US" sz="1600" kern="1200" dirty="0"/>
        </a:p>
      </dsp:txBody>
      <dsp:txXfrm>
        <a:off x="742222" y="4155922"/>
        <a:ext cx="6818613" cy="8229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7BAEEA-C33E-4388-AE9C-BB87A838F1E3}">
      <dsp:nvSpPr>
        <dsp:cNvPr id="0" name=""/>
        <dsp:cNvSpPr/>
      </dsp:nvSpPr>
      <dsp:spPr>
        <a:xfrm>
          <a:off x="0" y="0"/>
          <a:ext cx="3456384" cy="3456384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B9F318-80CA-484C-84B3-EA7D63C10105}">
      <dsp:nvSpPr>
        <dsp:cNvPr id="0" name=""/>
        <dsp:cNvSpPr/>
      </dsp:nvSpPr>
      <dsp:spPr>
        <a:xfrm>
          <a:off x="1728192" y="0"/>
          <a:ext cx="5832648" cy="345638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色彩的感知对版面有着重要的影响，色彩版面的易读性也是版式设计追求的首要目标。</a:t>
          </a:r>
          <a:endParaRPr lang="zh-CN" sz="1700" kern="1200"/>
        </a:p>
      </dsp:txBody>
      <dsp:txXfrm>
        <a:off x="1728192" y="0"/>
        <a:ext cx="5832648" cy="1036917"/>
      </dsp:txXfrm>
    </dsp:sp>
    <dsp:sp modelId="{69439203-5C6E-437E-8882-B35979E631FC}">
      <dsp:nvSpPr>
        <dsp:cNvPr id="0" name=""/>
        <dsp:cNvSpPr/>
      </dsp:nvSpPr>
      <dsp:spPr>
        <a:xfrm>
          <a:off x="604868" y="1036917"/>
          <a:ext cx="2246647" cy="2246647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4706656"/>
            <a:satOff val="-11638"/>
            <a:lumOff val="-6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03307A-C053-44DE-8CAA-CFE22A4C748B}">
      <dsp:nvSpPr>
        <dsp:cNvPr id="0" name=""/>
        <dsp:cNvSpPr/>
      </dsp:nvSpPr>
      <dsp:spPr>
        <a:xfrm>
          <a:off x="1728192" y="1036917"/>
          <a:ext cx="5832648" cy="224664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4706656"/>
              <a:satOff val="-11638"/>
              <a:lumOff val="-6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在版面中，当文字和颜色组合在一起时，文字的易读性要靠颜色的对比来保证。</a:t>
          </a:r>
          <a:endParaRPr lang="zh-CN" sz="1700" kern="1200"/>
        </a:p>
      </dsp:txBody>
      <dsp:txXfrm>
        <a:off x="1728192" y="1036917"/>
        <a:ext cx="5832648" cy="1036913"/>
      </dsp:txXfrm>
    </dsp:sp>
    <dsp:sp modelId="{649A4775-B07E-494C-A090-5C3F48BEB01C}">
      <dsp:nvSpPr>
        <dsp:cNvPr id="0" name=""/>
        <dsp:cNvSpPr/>
      </dsp:nvSpPr>
      <dsp:spPr>
        <a:xfrm>
          <a:off x="1209734" y="2073831"/>
          <a:ext cx="1036914" cy="1036914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9413312"/>
            <a:satOff val="-23276"/>
            <a:lumOff val="-123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0B207B-BC43-4660-8DBF-8D3562555922}">
      <dsp:nvSpPr>
        <dsp:cNvPr id="0" name=""/>
        <dsp:cNvSpPr/>
      </dsp:nvSpPr>
      <dsp:spPr>
        <a:xfrm>
          <a:off x="1728192" y="2073831"/>
          <a:ext cx="5832648" cy="10369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9413312"/>
              <a:satOff val="-23276"/>
              <a:lumOff val="-123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色彩的深浅是版面易读性的首要保证，其次就是色相和纯度；白底黑字的版面易读性较强，白底黄字易读性则较弱。</a:t>
          </a:r>
          <a:endParaRPr lang="zh-CN" sz="1700" kern="1200"/>
        </a:p>
      </dsp:txBody>
      <dsp:txXfrm>
        <a:off x="1728192" y="2073831"/>
        <a:ext cx="5832648" cy="10369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B9809D-116A-42D2-93F5-3A5DF488849B}">
      <dsp:nvSpPr>
        <dsp:cNvPr id="0" name=""/>
        <dsp:cNvSpPr/>
      </dsp:nvSpPr>
      <dsp:spPr>
        <a:xfrm>
          <a:off x="0" y="0"/>
          <a:ext cx="6394310" cy="94404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在处理版面色彩时，可通过以下几种方式来获得版面的易读性：</a:t>
          </a:r>
          <a:endParaRPr lang="zh-CN" sz="2000" kern="1200"/>
        </a:p>
      </dsp:txBody>
      <dsp:txXfrm>
        <a:off x="27650" y="27650"/>
        <a:ext cx="5295843" cy="888742"/>
      </dsp:txXfrm>
    </dsp:sp>
    <dsp:sp modelId="{D373BCA0-6695-4349-B8E8-130D46D5CFD5}">
      <dsp:nvSpPr>
        <dsp:cNvPr id="0" name=""/>
        <dsp:cNvSpPr/>
      </dsp:nvSpPr>
      <dsp:spPr>
        <a:xfrm>
          <a:off x="535523" y="1115686"/>
          <a:ext cx="6394310" cy="944042"/>
        </a:xfrm>
        <a:prstGeom prst="roundRect">
          <a:avLst>
            <a:gd name="adj" fmla="val 10000"/>
          </a:avLst>
        </a:prstGeom>
        <a:solidFill>
          <a:schemeClr val="accent4">
            <a:hueOff val="3137771"/>
            <a:satOff val="-7759"/>
            <a:lumOff val="-41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首先，文字色彩与背景色彩尽量不要选择相近色，对比度越强易读性就越强；</a:t>
          </a:r>
          <a:endParaRPr lang="zh-CN" sz="2000" kern="1200"/>
        </a:p>
      </dsp:txBody>
      <dsp:txXfrm>
        <a:off x="563173" y="1143336"/>
        <a:ext cx="5189859" cy="888742"/>
      </dsp:txXfrm>
    </dsp:sp>
    <dsp:sp modelId="{24435C76-83B1-4AAC-A3CC-DE0299459E36}">
      <dsp:nvSpPr>
        <dsp:cNvPr id="0" name=""/>
        <dsp:cNvSpPr/>
      </dsp:nvSpPr>
      <dsp:spPr>
        <a:xfrm>
          <a:off x="1063054" y="2231372"/>
          <a:ext cx="6394310" cy="944042"/>
        </a:xfrm>
        <a:prstGeom prst="roundRect">
          <a:avLst>
            <a:gd name="adj" fmla="val 10000"/>
          </a:avLst>
        </a:prstGeom>
        <a:solidFill>
          <a:schemeClr val="accent4">
            <a:hueOff val="6275542"/>
            <a:satOff val="-15517"/>
            <a:lumOff val="-8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其次，可以选择对比色或互补色来使文字突出有力，同时要调整版面的融合度；</a:t>
          </a:r>
          <a:endParaRPr lang="zh-CN" sz="2000" kern="1200"/>
        </a:p>
      </dsp:txBody>
      <dsp:txXfrm>
        <a:off x="1090704" y="2259022"/>
        <a:ext cx="5197852" cy="888742"/>
      </dsp:txXfrm>
    </dsp:sp>
    <dsp:sp modelId="{1ADF0B9D-4DF4-47E9-88BC-F783496D2289}">
      <dsp:nvSpPr>
        <dsp:cNvPr id="0" name=""/>
        <dsp:cNvSpPr/>
      </dsp:nvSpPr>
      <dsp:spPr>
        <a:xfrm>
          <a:off x="1598577" y="3347058"/>
          <a:ext cx="6394310" cy="944042"/>
        </a:xfrm>
        <a:prstGeom prst="roundRect">
          <a:avLst>
            <a:gd name="adj" fmla="val 10000"/>
          </a:avLst>
        </a:prstGeom>
        <a:solidFill>
          <a:schemeClr val="accent4">
            <a:hueOff val="9413312"/>
            <a:satOff val="-23276"/>
            <a:lumOff val="-123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最后，在相同背景上，可通过加大正文字与背景色的对比，来提高正文与背景色的对比。 </a:t>
          </a:r>
          <a:endParaRPr lang="zh-CN" sz="2000" kern="1200"/>
        </a:p>
      </dsp:txBody>
      <dsp:txXfrm>
        <a:off x="1626227" y="3374708"/>
        <a:ext cx="5189859" cy="888742"/>
      </dsp:txXfrm>
    </dsp:sp>
    <dsp:sp modelId="{B1174AC6-0C19-4DE7-B14E-EC954A0DCEC5}">
      <dsp:nvSpPr>
        <dsp:cNvPr id="0" name=""/>
        <dsp:cNvSpPr/>
      </dsp:nvSpPr>
      <dsp:spPr>
        <a:xfrm>
          <a:off x="5780682" y="723050"/>
          <a:ext cx="613627" cy="613627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</dsp:txBody>
      <dsp:txXfrm>
        <a:off x="5918748" y="723050"/>
        <a:ext cx="337495" cy="461754"/>
      </dsp:txXfrm>
    </dsp:sp>
    <dsp:sp modelId="{F3D0AA90-385C-4557-98FE-91907E05EAA7}">
      <dsp:nvSpPr>
        <dsp:cNvPr id="0" name=""/>
        <dsp:cNvSpPr/>
      </dsp:nvSpPr>
      <dsp:spPr>
        <a:xfrm>
          <a:off x="6316206" y="1838736"/>
          <a:ext cx="613627" cy="613627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4847172"/>
            <a:satOff val="-9865"/>
            <a:lumOff val="-1461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4847172"/>
              <a:satOff val="-9865"/>
              <a:lumOff val="-14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</dsp:txBody>
      <dsp:txXfrm>
        <a:off x="6454272" y="1838736"/>
        <a:ext cx="337495" cy="461754"/>
      </dsp:txXfrm>
    </dsp:sp>
    <dsp:sp modelId="{5A100467-EAC9-4FA4-8B36-762E7B7F5A46}">
      <dsp:nvSpPr>
        <dsp:cNvPr id="0" name=""/>
        <dsp:cNvSpPr/>
      </dsp:nvSpPr>
      <dsp:spPr>
        <a:xfrm>
          <a:off x="6843737" y="2954423"/>
          <a:ext cx="613627" cy="613627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9694343"/>
            <a:satOff val="-19730"/>
            <a:lumOff val="-2923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9694343"/>
              <a:satOff val="-19730"/>
              <a:lumOff val="-292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</dsp:txBody>
      <dsp:txXfrm>
        <a:off x="6981803" y="2954423"/>
        <a:ext cx="337495" cy="4617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91D53-2135-4C3F-B886-526D8EAFF420}">
      <dsp:nvSpPr>
        <dsp:cNvPr id="0" name=""/>
        <dsp:cNvSpPr/>
      </dsp:nvSpPr>
      <dsp:spPr>
        <a:xfrm rot="16200000">
          <a:off x="-890589" y="890589"/>
          <a:ext cx="4661499" cy="2880320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总之，版式设计中的视觉构成元素不是孤立存在的，正确处理好它们之间的关系，可使版面视觉层次分明、结构关系调整、主题内容突出，以此增加阅读的方便性、舒适性和快捷性。 </a:t>
          </a:r>
          <a:endParaRPr lang="zh-CN" sz="2000" kern="1200" dirty="0"/>
        </a:p>
      </dsp:txBody>
      <dsp:txXfrm rot="5400000">
        <a:off x="1" y="932299"/>
        <a:ext cx="2880320" cy="2796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8751"/>
            <a:ext cx="7543800" cy="1945481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6461760" cy="8001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1752600" cy="4388644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114800"/>
            <a:ext cx="7659687" cy="8763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889647"/>
            <a:ext cx="6135687" cy="122515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52144"/>
            <a:ext cx="3657600" cy="34427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152144"/>
            <a:ext cx="3657600" cy="34427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3657600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365760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151335"/>
            <a:ext cx="3657600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1631156"/>
            <a:ext cx="365760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4121658"/>
            <a:ext cx="7772400" cy="44577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4572000"/>
            <a:ext cx="7772401" cy="4572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285750"/>
            <a:ext cx="7772400" cy="370713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121458"/>
            <a:ext cx="7772400" cy="445970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4572000"/>
            <a:ext cx="7772400" cy="45948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chemeClr val="bg2">
                <a:tint val="90000"/>
              </a:schemeClr>
            </a:gs>
            <a:gs pos="75000">
              <a:schemeClr val="bg2">
                <a:shade val="100000"/>
                <a:satMod val="115000"/>
              </a:schemeClr>
            </a:gs>
            <a:gs pos="100000">
              <a:schemeClr val="bg2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4236720"/>
            <a:ext cx="548640" cy="29718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E5609B9C-78CF-4476-AB15-5BBF5CF52F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882821" y="2990850"/>
            <a:ext cx="177546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56152" y="1188720"/>
            <a:ext cx="18287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37123C4-8C8E-4AD1-9031-6FD2BFC8992C}" type="datetimeFigureOut">
              <a:rPr lang="zh-CN" altLang="en-US" smtClean="0"/>
              <a:t>2017-08-22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9.jp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248260457"/>
              </p:ext>
            </p:extLst>
          </p:nvPr>
        </p:nvGraphicFramePr>
        <p:xfrm>
          <a:off x="539552" y="843559"/>
          <a:ext cx="7632848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1546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024" y="0"/>
            <a:ext cx="2668299" cy="41930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295" y="1472773"/>
            <a:ext cx="2595000" cy="36707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8085"/>
            <a:ext cx="2743200" cy="385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1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034141409"/>
              </p:ext>
            </p:extLst>
          </p:nvPr>
        </p:nvGraphicFramePr>
        <p:xfrm>
          <a:off x="251520" y="479798"/>
          <a:ext cx="7992888" cy="4291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5093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26874439"/>
              </p:ext>
            </p:extLst>
          </p:nvPr>
        </p:nvGraphicFramePr>
        <p:xfrm>
          <a:off x="827584" y="302739"/>
          <a:ext cx="2880320" cy="4661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2739"/>
            <a:ext cx="3600400" cy="473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545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257" y="222480"/>
            <a:ext cx="3170405" cy="46985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56" y="195402"/>
            <a:ext cx="3041466" cy="469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850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2779"/>
            <a:ext cx="2921742" cy="4155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12779"/>
            <a:ext cx="2808058" cy="4155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2320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337146231"/>
              </p:ext>
            </p:extLst>
          </p:nvPr>
        </p:nvGraphicFramePr>
        <p:xfrm>
          <a:off x="251520" y="635809"/>
          <a:ext cx="7704856" cy="3871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3884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27" y="230496"/>
            <a:ext cx="3108565" cy="46628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30496"/>
            <a:ext cx="3574850" cy="466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49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217537128"/>
              </p:ext>
            </p:extLst>
          </p:nvPr>
        </p:nvGraphicFramePr>
        <p:xfrm>
          <a:off x="323528" y="932840"/>
          <a:ext cx="7920880" cy="3277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0603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948" y="1419622"/>
            <a:ext cx="2542356" cy="36313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5" y="0"/>
            <a:ext cx="2453603" cy="36313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295" y="14196"/>
            <a:ext cx="2567150" cy="363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5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50448153"/>
              </p:ext>
            </p:extLst>
          </p:nvPr>
        </p:nvGraphicFramePr>
        <p:xfrm>
          <a:off x="467544" y="0"/>
          <a:ext cx="7704856" cy="5143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9903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456" y="195486"/>
            <a:ext cx="2473999" cy="34512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37" y="60939"/>
            <a:ext cx="4940027" cy="25029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37" y="2746590"/>
            <a:ext cx="3017419" cy="23234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250" y="2599597"/>
            <a:ext cx="1747812" cy="247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15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28447" y="626040"/>
            <a:ext cx="615553" cy="345383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2800" b="1" dirty="0">
                <a:solidFill>
                  <a:schemeClr val="bg1">
                    <a:lumMod val="65000"/>
                    <a:lumOff val="35000"/>
                  </a:schemeClr>
                </a:solidFill>
                <a:latin typeface="华文隶书" pitchFamily="2" charset="-122"/>
                <a:ea typeface="华文隶书" pitchFamily="2" charset="-122"/>
              </a:rPr>
              <a:t>版式设计与色彩运用</a:t>
            </a:r>
            <a:endParaRPr lang="zh-CN" altLang="en-US" sz="2800" dirty="0">
              <a:solidFill>
                <a:schemeClr val="bg1">
                  <a:lumMod val="65000"/>
                  <a:lumOff val="3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87597" y="3939902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251301215"/>
              </p:ext>
            </p:extLst>
          </p:nvPr>
        </p:nvGraphicFramePr>
        <p:xfrm>
          <a:off x="251520" y="843558"/>
          <a:ext cx="7560840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80983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极目远眺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自定义 3">
      <a:majorFont>
        <a:latin typeface="Cambria"/>
        <a:ea typeface="黑体"/>
        <a:cs typeface=""/>
      </a:majorFont>
      <a:minorFont>
        <a:latin typeface="Calibri"/>
        <a:ea typeface="华文中宋"/>
        <a:cs typeface="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30</TotalTime>
  <Words>673</Words>
  <Application>Microsoft Office PowerPoint</Application>
  <PresentationFormat>全屏显示(16:9)</PresentationFormat>
  <Paragraphs>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华文隶书</vt:lpstr>
      <vt:lpstr>华文中宋</vt:lpstr>
      <vt:lpstr>Arial</vt:lpstr>
      <vt:lpstr>Calibri</vt:lpstr>
      <vt:lpstr>Cambria</vt:lpstr>
      <vt:lpstr>相邻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BSY-zwy</cp:lastModifiedBy>
  <cp:revision>5</cp:revision>
  <dcterms:created xsi:type="dcterms:W3CDTF">2017-08-21T12:54:25Z</dcterms:created>
  <dcterms:modified xsi:type="dcterms:W3CDTF">2017-08-22T07:10:29Z</dcterms:modified>
</cp:coreProperties>
</file>