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32" r:id="rId3"/>
    <p:sldId id="321" r:id="rId4"/>
    <p:sldId id="257" r:id="rId5"/>
    <p:sldId id="258" r:id="rId6"/>
    <p:sldId id="333" r:id="rId7"/>
    <p:sldId id="259" r:id="rId8"/>
    <p:sldId id="334" r:id="rId9"/>
    <p:sldId id="260" r:id="rId10"/>
    <p:sldId id="320" r:id="rId11"/>
    <p:sldId id="335" r:id="rId12"/>
    <p:sldId id="262" r:id="rId13"/>
    <p:sldId id="323" r:id="rId14"/>
    <p:sldId id="336" r:id="rId15"/>
    <p:sldId id="263" r:id="rId16"/>
    <p:sldId id="337" r:id="rId17"/>
    <p:sldId id="264" r:id="rId18"/>
    <p:sldId id="338" r:id="rId19"/>
    <p:sldId id="265" r:id="rId20"/>
    <p:sldId id="267" r:id="rId21"/>
    <p:sldId id="322" r:id="rId22"/>
    <p:sldId id="324" r:id="rId23"/>
    <p:sldId id="325" r:id="rId24"/>
    <p:sldId id="268" r:id="rId25"/>
    <p:sldId id="269" r:id="rId26"/>
    <p:sldId id="326" r:id="rId27"/>
    <p:sldId id="272" r:id="rId28"/>
    <p:sldId id="273" r:id="rId29"/>
    <p:sldId id="327" r:id="rId30"/>
    <p:sldId id="274" r:id="rId31"/>
    <p:sldId id="275" r:id="rId32"/>
    <p:sldId id="276" r:id="rId33"/>
    <p:sldId id="277" r:id="rId34"/>
    <p:sldId id="278" r:id="rId35"/>
    <p:sldId id="339" r:id="rId36"/>
    <p:sldId id="279" r:id="rId37"/>
    <p:sldId id="281" r:id="rId38"/>
    <p:sldId id="328" r:id="rId39"/>
    <p:sldId id="282" r:id="rId40"/>
    <p:sldId id="340" r:id="rId41"/>
    <p:sldId id="284" r:id="rId42"/>
    <p:sldId id="286" r:id="rId43"/>
    <p:sldId id="287" r:id="rId44"/>
    <p:sldId id="329" r:id="rId45"/>
    <p:sldId id="330" r:id="rId46"/>
    <p:sldId id="288" r:id="rId47"/>
    <p:sldId id="290" r:id="rId48"/>
    <p:sldId id="291" r:id="rId49"/>
    <p:sldId id="293" r:id="rId50"/>
    <p:sldId id="331" r:id="rId5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0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F87E00-ACBD-4430-838C-E9B4BA3C6352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F13B31DB-4737-49A5-A1C7-3028DE49D2F8}">
      <dgm:prSet custT="1"/>
      <dgm:spPr/>
      <dgm:t>
        <a:bodyPr/>
        <a:lstStyle/>
        <a:p>
          <a:pPr rtl="0"/>
          <a:r>
            <a:rPr lang="en-US" sz="2000" dirty="0" smtClean="0"/>
            <a:t>1</a:t>
          </a:r>
          <a:r>
            <a:rPr lang="zh-CN" sz="2000" dirty="0" smtClean="0"/>
            <a:t>．创意为先导</a:t>
          </a:r>
          <a:endParaRPr lang="zh-CN" sz="2000" dirty="0"/>
        </a:p>
      </dgm:t>
    </dgm:pt>
    <dgm:pt modelId="{4E7F42A9-EA33-4E4F-A7CB-F70E3A63CD69}" type="parTrans" cxnId="{7AE73BDB-9FA5-44BF-9C2A-3DAFF1F3EA01}">
      <dgm:prSet/>
      <dgm:spPr/>
      <dgm:t>
        <a:bodyPr/>
        <a:lstStyle/>
        <a:p>
          <a:endParaRPr lang="zh-CN" altLang="en-US"/>
        </a:p>
      </dgm:t>
    </dgm:pt>
    <dgm:pt modelId="{01793F5B-D08E-47D4-80AB-6196DB978C47}" type="sibTrans" cxnId="{7AE73BDB-9FA5-44BF-9C2A-3DAFF1F3EA01}">
      <dgm:prSet/>
      <dgm:spPr/>
      <dgm:t>
        <a:bodyPr/>
        <a:lstStyle/>
        <a:p>
          <a:endParaRPr lang="zh-CN" altLang="en-US"/>
        </a:p>
      </dgm:t>
    </dgm:pt>
    <dgm:pt modelId="{7051D3D7-A89D-46E4-A59C-2D0A4E3A7498}">
      <dgm:prSet custT="1"/>
      <dgm:spPr/>
      <dgm:t>
        <a:bodyPr/>
        <a:lstStyle/>
        <a:p>
          <a:pPr rtl="0"/>
          <a:r>
            <a:rPr lang="en-US" sz="2000" dirty="0" smtClean="0"/>
            <a:t>2</a:t>
          </a:r>
          <a:r>
            <a:rPr lang="zh-CN" sz="2000" dirty="0" smtClean="0"/>
            <a:t>．形式独特性</a:t>
          </a:r>
          <a:endParaRPr lang="zh-CN" sz="2000" dirty="0"/>
        </a:p>
      </dgm:t>
    </dgm:pt>
    <dgm:pt modelId="{2729D58E-E049-469E-95E4-285A915DD5D6}" type="parTrans" cxnId="{DA063B08-6F4B-4BD3-8F5B-CD02EB3FD3DD}">
      <dgm:prSet/>
      <dgm:spPr/>
      <dgm:t>
        <a:bodyPr/>
        <a:lstStyle/>
        <a:p>
          <a:endParaRPr lang="zh-CN" altLang="en-US"/>
        </a:p>
      </dgm:t>
    </dgm:pt>
    <dgm:pt modelId="{E5F07A68-C2E8-41DA-B5A2-D82710894E99}" type="sibTrans" cxnId="{DA063B08-6F4B-4BD3-8F5B-CD02EB3FD3DD}">
      <dgm:prSet/>
      <dgm:spPr/>
      <dgm:t>
        <a:bodyPr/>
        <a:lstStyle/>
        <a:p>
          <a:endParaRPr lang="zh-CN" altLang="en-US"/>
        </a:p>
      </dgm:t>
    </dgm:pt>
    <dgm:pt modelId="{A8A6F1EA-5B88-49A7-9C8C-C4FF2AC1BF76}">
      <dgm:prSet custT="1"/>
      <dgm:spPr/>
      <dgm:t>
        <a:bodyPr/>
        <a:lstStyle/>
        <a:p>
          <a:pPr rtl="0"/>
          <a:r>
            <a:rPr lang="en-US" sz="2000" dirty="0" smtClean="0"/>
            <a:t>3</a:t>
          </a:r>
          <a:r>
            <a:rPr lang="zh-CN" sz="2000" dirty="0" smtClean="0"/>
            <a:t>．情趣性的攻势</a:t>
          </a:r>
          <a:endParaRPr lang="zh-CN" sz="2000" dirty="0"/>
        </a:p>
      </dgm:t>
    </dgm:pt>
    <dgm:pt modelId="{8727FEAF-A71A-490C-9B71-E093A069580F}" type="parTrans" cxnId="{8816ABF2-2F0A-4253-8DF7-84AFC582B089}">
      <dgm:prSet/>
      <dgm:spPr/>
      <dgm:t>
        <a:bodyPr/>
        <a:lstStyle/>
        <a:p>
          <a:endParaRPr lang="zh-CN" altLang="en-US"/>
        </a:p>
      </dgm:t>
    </dgm:pt>
    <dgm:pt modelId="{B665551C-3E0C-4A40-B432-E0382F9DAD0D}" type="sibTrans" cxnId="{8816ABF2-2F0A-4253-8DF7-84AFC582B089}">
      <dgm:prSet/>
      <dgm:spPr/>
      <dgm:t>
        <a:bodyPr/>
        <a:lstStyle/>
        <a:p>
          <a:endParaRPr lang="zh-CN" altLang="en-US"/>
        </a:p>
      </dgm:t>
    </dgm:pt>
    <dgm:pt modelId="{59197FC2-27AD-4950-BFCA-F76B787D69FF}">
      <dgm:prSet custT="1"/>
      <dgm:spPr/>
      <dgm:t>
        <a:bodyPr/>
        <a:lstStyle/>
        <a:p>
          <a:pPr rtl="0"/>
          <a:r>
            <a:rPr lang="en-US" sz="2000" smtClean="0"/>
            <a:t>4</a:t>
          </a:r>
          <a:r>
            <a:rPr lang="zh-CN" sz="2000" smtClean="0"/>
            <a:t>．电脑新特技 </a:t>
          </a:r>
          <a:endParaRPr lang="zh-CN" sz="2000"/>
        </a:p>
      </dgm:t>
    </dgm:pt>
    <dgm:pt modelId="{DB59B07D-676D-43EF-8333-6848C76E658A}" type="parTrans" cxnId="{5DDD44BD-F71A-439C-9095-BE8AB0DAA3D4}">
      <dgm:prSet/>
      <dgm:spPr/>
      <dgm:t>
        <a:bodyPr/>
        <a:lstStyle/>
        <a:p>
          <a:endParaRPr lang="zh-CN" altLang="en-US"/>
        </a:p>
      </dgm:t>
    </dgm:pt>
    <dgm:pt modelId="{0119E2E2-C8B1-4AF3-8FF8-78A4EC4F3938}" type="sibTrans" cxnId="{5DDD44BD-F71A-439C-9095-BE8AB0DAA3D4}">
      <dgm:prSet/>
      <dgm:spPr/>
      <dgm:t>
        <a:bodyPr/>
        <a:lstStyle/>
        <a:p>
          <a:endParaRPr lang="zh-CN" altLang="en-US"/>
        </a:p>
      </dgm:t>
    </dgm:pt>
    <dgm:pt modelId="{CCBDC351-A0A5-443A-B487-515C7D9D4116}">
      <dgm:prSet/>
      <dgm:spPr/>
      <dgm:t>
        <a:bodyPr/>
        <a:lstStyle/>
        <a:p>
          <a:pPr rtl="0"/>
          <a:endParaRPr lang="zh-CN"/>
        </a:p>
      </dgm:t>
    </dgm:pt>
    <dgm:pt modelId="{C489C869-57AB-473B-9A3A-A1E10B294F5E}" type="parTrans" cxnId="{38B78503-6378-479A-A352-BAC75F954058}">
      <dgm:prSet/>
      <dgm:spPr/>
      <dgm:t>
        <a:bodyPr/>
        <a:lstStyle/>
        <a:p>
          <a:endParaRPr lang="zh-CN" altLang="en-US"/>
        </a:p>
      </dgm:t>
    </dgm:pt>
    <dgm:pt modelId="{5F676503-3B67-48EC-ABFF-63270EB3CD7F}" type="sibTrans" cxnId="{38B78503-6378-479A-A352-BAC75F954058}">
      <dgm:prSet/>
      <dgm:spPr/>
      <dgm:t>
        <a:bodyPr/>
        <a:lstStyle/>
        <a:p>
          <a:endParaRPr lang="zh-CN" altLang="en-US"/>
        </a:p>
      </dgm:t>
    </dgm:pt>
    <dgm:pt modelId="{BE817EF3-EACC-4A37-AA76-5A8995BAEEF9}" type="pres">
      <dgm:prSet presAssocID="{C6F87E00-ACBD-4430-838C-E9B4BA3C6352}" presName="compositeShape" presStyleCnt="0">
        <dgm:presLayoutVars>
          <dgm:chMax val="7"/>
          <dgm:dir/>
          <dgm:resizeHandles val="exact"/>
        </dgm:presLayoutVars>
      </dgm:prSet>
      <dgm:spPr/>
    </dgm:pt>
    <dgm:pt modelId="{65287D56-CAF1-43B3-8F29-01D796E156F7}" type="pres">
      <dgm:prSet presAssocID="{F13B31DB-4737-49A5-A1C7-3028DE49D2F8}" presName="circ1" presStyleLbl="vennNode1" presStyleIdx="0" presStyleCnt="5" custLinFactNeighborX="-1657" custLinFactNeighborY="-14091"/>
      <dgm:spPr/>
    </dgm:pt>
    <dgm:pt modelId="{1B776B9D-B84E-47B2-BCEC-B1EF2CD24D2D}" type="pres">
      <dgm:prSet presAssocID="{F13B31DB-4737-49A5-A1C7-3028DE49D2F8}" presName="circ1Tx" presStyleLbl="revTx" presStyleIdx="0" presStyleCnt="0" custScaleX="123490" custScaleY="70213" custLinFactNeighborX="-1902" custLinFactNeighborY="8027">
        <dgm:presLayoutVars>
          <dgm:chMax val="0"/>
          <dgm:chPref val="0"/>
          <dgm:bulletEnabled val="1"/>
        </dgm:presLayoutVars>
      </dgm:prSet>
      <dgm:spPr/>
    </dgm:pt>
    <dgm:pt modelId="{DFEA099C-8904-4703-8B7C-63FB14253373}" type="pres">
      <dgm:prSet presAssocID="{7051D3D7-A89D-46E4-A59C-2D0A4E3A7498}" presName="circ2" presStyleLbl="vennNode1" presStyleIdx="1" presStyleCnt="5" custLinFactNeighborX="16051" custLinFactNeighborY="-3408"/>
      <dgm:spPr/>
    </dgm:pt>
    <dgm:pt modelId="{F30B80A4-80ED-4374-87A9-B1ADE48E3A14}" type="pres">
      <dgm:prSet presAssocID="{7051D3D7-A89D-46E4-A59C-2D0A4E3A7498}" presName="circ2Tx" presStyleLbl="revTx" presStyleIdx="0" presStyleCnt="0" custScaleX="271830" custLinFactNeighborX="34441" custLinFactNeighborY="-7487">
        <dgm:presLayoutVars>
          <dgm:chMax val="0"/>
          <dgm:chPref val="0"/>
          <dgm:bulletEnabled val="1"/>
        </dgm:presLayoutVars>
      </dgm:prSet>
      <dgm:spPr/>
    </dgm:pt>
    <dgm:pt modelId="{4945A64E-EB8C-443F-81F8-14311CE5932C}" type="pres">
      <dgm:prSet presAssocID="{A8A6F1EA-5B88-49A7-9C8C-C4FF2AC1BF76}" presName="circ3" presStyleLbl="vennNode1" presStyleIdx="2" presStyleCnt="5" custLinFactNeighborX="20182" custLinFactNeighborY="12239"/>
      <dgm:spPr/>
    </dgm:pt>
    <dgm:pt modelId="{686731C9-DA6F-4250-9D49-A2BF3B722F7D}" type="pres">
      <dgm:prSet presAssocID="{A8A6F1EA-5B88-49A7-9C8C-C4FF2AC1BF76}" presName="circ3Tx" presStyleLbl="revTx" presStyleIdx="0" presStyleCnt="0" custScaleX="205238" custLinFactNeighborX="46479" custLinFactNeighborY="-6952">
        <dgm:presLayoutVars>
          <dgm:chMax val="0"/>
          <dgm:chPref val="0"/>
          <dgm:bulletEnabled val="1"/>
        </dgm:presLayoutVars>
      </dgm:prSet>
      <dgm:spPr/>
    </dgm:pt>
    <dgm:pt modelId="{B55429B7-24EB-47B1-9F3C-DE854B9BD4FF}" type="pres">
      <dgm:prSet presAssocID="{59197FC2-27AD-4950-BFCA-F76B787D69FF}" presName="circ4" presStyleLbl="vennNode1" presStyleIdx="3" presStyleCnt="5" custLinFactNeighborX="1298" custLinFactNeighborY="1849"/>
      <dgm:spPr/>
    </dgm:pt>
    <dgm:pt modelId="{35BAB89A-2228-4047-BAC4-C3C081A7F9FA}" type="pres">
      <dgm:prSet presAssocID="{59197FC2-27AD-4950-BFCA-F76B787D69FF}" presName="circ4Tx" presStyleLbl="revTx" presStyleIdx="0" presStyleCnt="0" custScaleX="147003">
        <dgm:presLayoutVars>
          <dgm:chMax val="0"/>
          <dgm:chPref val="0"/>
          <dgm:bulletEnabled val="1"/>
        </dgm:presLayoutVars>
      </dgm:prSet>
      <dgm:spPr/>
    </dgm:pt>
    <dgm:pt modelId="{413BA5A0-468F-4F3E-BC3F-0AE93DDAB8F1}" type="pres">
      <dgm:prSet presAssocID="{CCBDC351-A0A5-443A-B487-515C7D9D4116}" presName="circ5" presStyleLbl="vennNode1" presStyleIdx="4" presStyleCnt="5" custLinFactNeighborX="-22154" custLinFactNeighborY="-3408"/>
      <dgm:spPr/>
    </dgm:pt>
    <dgm:pt modelId="{01D676D5-3AB3-44C0-ACD6-A55A18A829E6}" type="pres">
      <dgm:prSet presAssocID="{CCBDC351-A0A5-443A-B487-515C7D9D4116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1F200CE9-09DC-4242-B927-B0569C8DD333}" type="presOf" srcId="{CCBDC351-A0A5-443A-B487-515C7D9D4116}" destId="{01D676D5-3AB3-44C0-ACD6-A55A18A829E6}" srcOrd="0" destOrd="0" presId="urn:microsoft.com/office/officeart/2005/8/layout/venn1"/>
    <dgm:cxn modelId="{7AE73BDB-9FA5-44BF-9C2A-3DAFF1F3EA01}" srcId="{C6F87E00-ACBD-4430-838C-E9B4BA3C6352}" destId="{F13B31DB-4737-49A5-A1C7-3028DE49D2F8}" srcOrd="0" destOrd="0" parTransId="{4E7F42A9-EA33-4E4F-A7CB-F70E3A63CD69}" sibTransId="{01793F5B-D08E-47D4-80AB-6196DB978C47}"/>
    <dgm:cxn modelId="{012EFCD4-4496-4C78-9058-E56C92984CCE}" type="presOf" srcId="{A8A6F1EA-5B88-49A7-9C8C-C4FF2AC1BF76}" destId="{686731C9-DA6F-4250-9D49-A2BF3B722F7D}" srcOrd="0" destOrd="0" presId="urn:microsoft.com/office/officeart/2005/8/layout/venn1"/>
    <dgm:cxn modelId="{4EEF615D-80E0-4F6F-92C0-FFABA2FFBCCA}" type="presOf" srcId="{C6F87E00-ACBD-4430-838C-E9B4BA3C6352}" destId="{BE817EF3-EACC-4A37-AA76-5A8995BAEEF9}" srcOrd="0" destOrd="0" presId="urn:microsoft.com/office/officeart/2005/8/layout/venn1"/>
    <dgm:cxn modelId="{8816ABF2-2F0A-4253-8DF7-84AFC582B089}" srcId="{C6F87E00-ACBD-4430-838C-E9B4BA3C6352}" destId="{A8A6F1EA-5B88-49A7-9C8C-C4FF2AC1BF76}" srcOrd="2" destOrd="0" parTransId="{8727FEAF-A71A-490C-9B71-E093A069580F}" sibTransId="{B665551C-3E0C-4A40-B432-E0382F9DAD0D}"/>
    <dgm:cxn modelId="{DA063B08-6F4B-4BD3-8F5B-CD02EB3FD3DD}" srcId="{C6F87E00-ACBD-4430-838C-E9B4BA3C6352}" destId="{7051D3D7-A89D-46E4-A59C-2D0A4E3A7498}" srcOrd="1" destOrd="0" parTransId="{2729D58E-E049-469E-95E4-285A915DD5D6}" sibTransId="{E5F07A68-C2E8-41DA-B5A2-D82710894E99}"/>
    <dgm:cxn modelId="{5DDD44BD-F71A-439C-9095-BE8AB0DAA3D4}" srcId="{C6F87E00-ACBD-4430-838C-E9B4BA3C6352}" destId="{59197FC2-27AD-4950-BFCA-F76B787D69FF}" srcOrd="3" destOrd="0" parTransId="{DB59B07D-676D-43EF-8333-6848C76E658A}" sibTransId="{0119E2E2-C8B1-4AF3-8FF8-78A4EC4F3938}"/>
    <dgm:cxn modelId="{38B78503-6378-479A-A352-BAC75F954058}" srcId="{C6F87E00-ACBD-4430-838C-E9B4BA3C6352}" destId="{CCBDC351-A0A5-443A-B487-515C7D9D4116}" srcOrd="4" destOrd="0" parTransId="{C489C869-57AB-473B-9A3A-A1E10B294F5E}" sibTransId="{5F676503-3B67-48EC-ABFF-63270EB3CD7F}"/>
    <dgm:cxn modelId="{7EF18F44-B845-456C-8C33-F4BC674781F1}" type="presOf" srcId="{7051D3D7-A89D-46E4-A59C-2D0A4E3A7498}" destId="{F30B80A4-80ED-4374-87A9-B1ADE48E3A14}" srcOrd="0" destOrd="0" presId="urn:microsoft.com/office/officeart/2005/8/layout/venn1"/>
    <dgm:cxn modelId="{F3593DA0-E8D3-4B09-A998-483C7B00E3BE}" type="presOf" srcId="{F13B31DB-4737-49A5-A1C7-3028DE49D2F8}" destId="{1B776B9D-B84E-47B2-BCEC-B1EF2CD24D2D}" srcOrd="0" destOrd="0" presId="urn:microsoft.com/office/officeart/2005/8/layout/venn1"/>
    <dgm:cxn modelId="{4317A0CB-D103-4451-95A4-076EFB37762A}" type="presOf" srcId="{59197FC2-27AD-4950-BFCA-F76B787D69FF}" destId="{35BAB89A-2228-4047-BAC4-C3C081A7F9FA}" srcOrd="0" destOrd="0" presId="urn:microsoft.com/office/officeart/2005/8/layout/venn1"/>
    <dgm:cxn modelId="{01CD1A08-0DEB-4DD9-8CE4-6A0DA581CA65}" type="presParOf" srcId="{BE817EF3-EACC-4A37-AA76-5A8995BAEEF9}" destId="{65287D56-CAF1-43B3-8F29-01D796E156F7}" srcOrd="0" destOrd="0" presId="urn:microsoft.com/office/officeart/2005/8/layout/venn1"/>
    <dgm:cxn modelId="{2D1C0530-D55D-43B8-8CD3-2D25A6C7E55A}" type="presParOf" srcId="{BE817EF3-EACC-4A37-AA76-5A8995BAEEF9}" destId="{1B776B9D-B84E-47B2-BCEC-B1EF2CD24D2D}" srcOrd="1" destOrd="0" presId="urn:microsoft.com/office/officeart/2005/8/layout/venn1"/>
    <dgm:cxn modelId="{107B010C-F18A-40A9-A336-40E93D79DCAA}" type="presParOf" srcId="{BE817EF3-EACC-4A37-AA76-5A8995BAEEF9}" destId="{DFEA099C-8904-4703-8B7C-63FB14253373}" srcOrd="2" destOrd="0" presId="urn:microsoft.com/office/officeart/2005/8/layout/venn1"/>
    <dgm:cxn modelId="{12447B4B-4888-4215-922E-CF2EDCBFFEA3}" type="presParOf" srcId="{BE817EF3-EACC-4A37-AA76-5A8995BAEEF9}" destId="{F30B80A4-80ED-4374-87A9-B1ADE48E3A14}" srcOrd="3" destOrd="0" presId="urn:microsoft.com/office/officeart/2005/8/layout/venn1"/>
    <dgm:cxn modelId="{AA1DA630-1EF0-48F3-9DA3-6E0AA77A212D}" type="presParOf" srcId="{BE817EF3-EACC-4A37-AA76-5A8995BAEEF9}" destId="{4945A64E-EB8C-443F-81F8-14311CE5932C}" srcOrd="4" destOrd="0" presId="urn:microsoft.com/office/officeart/2005/8/layout/venn1"/>
    <dgm:cxn modelId="{D817237D-27D7-4926-8247-7CE1E1F6D5E1}" type="presParOf" srcId="{BE817EF3-EACC-4A37-AA76-5A8995BAEEF9}" destId="{686731C9-DA6F-4250-9D49-A2BF3B722F7D}" srcOrd="5" destOrd="0" presId="urn:microsoft.com/office/officeart/2005/8/layout/venn1"/>
    <dgm:cxn modelId="{B615BD9C-E144-4B8F-B2AC-91F4ABB55872}" type="presParOf" srcId="{BE817EF3-EACC-4A37-AA76-5A8995BAEEF9}" destId="{B55429B7-24EB-47B1-9F3C-DE854B9BD4FF}" srcOrd="6" destOrd="0" presId="urn:microsoft.com/office/officeart/2005/8/layout/venn1"/>
    <dgm:cxn modelId="{9F7F0907-F544-4BC8-86C2-CFA6CFC138D8}" type="presParOf" srcId="{BE817EF3-EACC-4A37-AA76-5A8995BAEEF9}" destId="{35BAB89A-2228-4047-BAC4-C3C081A7F9FA}" srcOrd="7" destOrd="0" presId="urn:microsoft.com/office/officeart/2005/8/layout/venn1"/>
    <dgm:cxn modelId="{70A289C9-7C85-4B2E-B296-45C42FBA698A}" type="presParOf" srcId="{BE817EF3-EACC-4A37-AA76-5A8995BAEEF9}" destId="{413BA5A0-468F-4F3E-BC3F-0AE93DDAB8F1}" srcOrd="8" destOrd="0" presId="urn:microsoft.com/office/officeart/2005/8/layout/venn1"/>
    <dgm:cxn modelId="{E55B5824-DDFD-48DF-BB01-926951D12052}" type="presParOf" srcId="{BE817EF3-EACC-4A37-AA76-5A8995BAEEF9}" destId="{01D676D5-3AB3-44C0-ACD6-A55A18A829E6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27483D7-5DA4-4837-BC17-08344D2E56E2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650CD54-BF89-4EA5-9A2A-E164AE51D804}">
      <dgm:prSet custT="1"/>
      <dgm:spPr/>
      <dgm:t>
        <a:bodyPr/>
        <a:lstStyle/>
        <a:p>
          <a:pPr algn="l" rtl="0"/>
          <a:r>
            <a:rPr lang="zh-CN" altLang="en-US" sz="1800" dirty="0" smtClean="0">
              <a:solidFill>
                <a:schemeClr val="accent1">
                  <a:lumMod val="75000"/>
                </a:schemeClr>
              </a:solidFill>
            </a:rPr>
            <a:t>在许多应用性的设计中，文字构成的线，往往占据着画面的主要位置，成为设计者处理的主要对象。</a:t>
          </a:r>
          <a:endParaRPr lang="zh-CN" altLang="en-US" sz="1800" dirty="0">
            <a:solidFill>
              <a:schemeClr val="accent1">
                <a:lumMod val="75000"/>
              </a:schemeClr>
            </a:solidFill>
          </a:endParaRPr>
        </a:p>
      </dgm:t>
    </dgm:pt>
    <dgm:pt modelId="{E4260003-A2E5-409E-9F58-76F5EDA41B14}" type="parTrans" cxnId="{CD20804F-9B7D-4F53-A0F9-94EA933FC103}">
      <dgm:prSet/>
      <dgm:spPr/>
      <dgm:t>
        <a:bodyPr/>
        <a:lstStyle/>
        <a:p>
          <a:endParaRPr lang="zh-CN" altLang="en-US"/>
        </a:p>
      </dgm:t>
    </dgm:pt>
    <dgm:pt modelId="{41104287-5376-4BA3-B83B-35365F05655C}" type="sibTrans" cxnId="{CD20804F-9B7D-4F53-A0F9-94EA933FC103}">
      <dgm:prSet/>
      <dgm:spPr/>
      <dgm:t>
        <a:bodyPr/>
        <a:lstStyle/>
        <a:p>
          <a:endParaRPr lang="zh-CN" altLang="en-US"/>
        </a:p>
      </dgm:t>
    </dgm:pt>
    <dgm:pt modelId="{9BCB2903-0156-450F-8E4A-DC580337365E}">
      <dgm:prSet custT="1"/>
      <dgm:spPr/>
      <dgm:t>
        <a:bodyPr/>
        <a:lstStyle/>
        <a:p>
          <a:pPr algn="l" rtl="0"/>
          <a:r>
            <a:rPr lang="zh-CN" altLang="en-US" sz="1800" dirty="0" smtClean="0">
              <a:solidFill>
                <a:schemeClr val="accent1">
                  <a:lumMod val="75000"/>
                </a:schemeClr>
              </a:solidFill>
            </a:rPr>
            <a:t>线也可以构成各种装饰要素，以及各种形态的外轮廓，它们起着界定、分隔画面各种形象的作用。</a:t>
          </a:r>
          <a:endParaRPr lang="zh-CN" altLang="en-US" sz="1800" dirty="0">
            <a:solidFill>
              <a:schemeClr val="accent1">
                <a:lumMod val="75000"/>
              </a:schemeClr>
            </a:solidFill>
          </a:endParaRPr>
        </a:p>
      </dgm:t>
    </dgm:pt>
    <dgm:pt modelId="{11701287-D446-4650-929F-713F21E01A38}" type="parTrans" cxnId="{08B2D0AE-66C1-4D86-9DAE-375C259F5C86}">
      <dgm:prSet/>
      <dgm:spPr/>
      <dgm:t>
        <a:bodyPr/>
        <a:lstStyle/>
        <a:p>
          <a:endParaRPr lang="zh-CN" altLang="en-US"/>
        </a:p>
      </dgm:t>
    </dgm:pt>
    <dgm:pt modelId="{70FC2E32-B0C7-436A-8760-A6FAA4265036}" type="sibTrans" cxnId="{08B2D0AE-66C1-4D86-9DAE-375C259F5C86}">
      <dgm:prSet/>
      <dgm:spPr/>
      <dgm:t>
        <a:bodyPr/>
        <a:lstStyle/>
        <a:p>
          <a:endParaRPr lang="zh-CN" altLang="en-US"/>
        </a:p>
      </dgm:t>
    </dgm:pt>
    <dgm:pt modelId="{0E3C51A4-8387-4A9F-84A9-6D7335AE8B41}">
      <dgm:prSet custT="1"/>
      <dgm:spPr/>
      <dgm:t>
        <a:bodyPr/>
        <a:lstStyle/>
        <a:p>
          <a:pPr algn="l" rtl="0"/>
          <a:r>
            <a:rPr lang="zh-CN" altLang="en-US" sz="1800" dirty="0" smtClean="0">
              <a:solidFill>
                <a:schemeClr val="accent1">
                  <a:lumMod val="75000"/>
                </a:schemeClr>
              </a:solidFill>
            </a:rPr>
            <a:t>线可以串联各种视觉要素，可以分割画面和图像文字，可以使画面充满动感，也可以在最大程度上稳定画面。</a:t>
          </a:r>
          <a:endParaRPr lang="zh-CN" altLang="en-US" sz="1800" dirty="0">
            <a:solidFill>
              <a:schemeClr val="accent1">
                <a:lumMod val="75000"/>
              </a:schemeClr>
            </a:solidFill>
          </a:endParaRPr>
        </a:p>
      </dgm:t>
    </dgm:pt>
    <dgm:pt modelId="{64A7088D-7D4C-41D9-B7C1-486E5D97D905}" type="parTrans" cxnId="{3164A4E6-0742-49B3-9C69-1CF068EB39B3}">
      <dgm:prSet/>
      <dgm:spPr/>
      <dgm:t>
        <a:bodyPr/>
        <a:lstStyle/>
        <a:p>
          <a:endParaRPr lang="zh-CN" altLang="en-US"/>
        </a:p>
      </dgm:t>
    </dgm:pt>
    <dgm:pt modelId="{AFE31B95-6FF6-4588-9BF8-49F61F7E08E5}" type="sibTrans" cxnId="{3164A4E6-0742-49B3-9C69-1CF068EB39B3}">
      <dgm:prSet/>
      <dgm:spPr/>
      <dgm:t>
        <a:bodyPr/>
        <a:lstStyle/>
        <a:p>
          <a:endParaRPr lang="zh-CN" altLang="en-US"/>
        </a:p>
      </dgm:t>
    </dgm:pt>
    <dgm:pt modelId="{18CC6DEB-D544-445D-9876-0D3185CEE5E4}" type="pres">
      <dgm:prSet presAssocID="{F27483D7-5DA4-4837-BC17-08344D2E56E2}" presName="Name0" presStyleCnt="0">
        <dgm:presLayoutVars>
          <dgm:dir/>
          <dgm:resizeHandles val="exact"/>
        </dgm:presLayoutVars>
      </dgm:prSet>
      <dgm:spPr/>
    </dgm:pt>
    <dgm:pt modelId="{0825AD74-6E65-4DEA-80CF-9BCEA1A6EC0D}" type="pres">
      <dgm:prSet presAssocID="{F27483D7-5DA4-4837-BC17-08344D2E56E2}" presName="arrow" presStyleLbl="bgShp" presStyleIdx="0" presStyleCnt="1"/>
      <dgm:spPr/>
    </dgm:pt>
    <dgm:pt modelId="{E3AE934F-D180-48C9-A664-5EA89C498E26}" type="pres">
      <dgm:prSet presAssocID="{F27483D7-5DA4-4837-BC17-08344D2E56E2}" presName="points" presStyleCnt="0"/>
      <dgm:spPr/>
    </dgm:pt>
    <dgm:pt modelId="{800353A3-93CB-4190-85AB-E3D0BC2B5D3A}" type="pres">
      <dgm:prSet presAssocID="{4650CD54-BF89-4EA5-9A2A-E164AE51D804}" presName="compositeA" presStyleCnt="0"/>
      <dgm:spPr/>
    </dgm:pt>
    <dgm:pt modelId="{E3B5C55D-960B-4426-8381-56A874B484B8}" type="pres">
      <dgm:prSet presAssocID="{4650CD54-BF89-4EA5-9A2A-E164AE51D804}" presName="textA" presStyleLbl="revTx" presStyleIdx="0" presStyleCnt="3" custScaleX="132808" custLinFactNeighborX="5801">
        <dgm:presLayoutVars>
          <dgm:bulletEnabled val="1"/>
        </dgm:presLayoutVars>
      </dgm:prSet>
      <dgm:spPr/>
    </dgm:pt>
    <dgm:pt modelId="{79C7FD51-2995-4091-8821-A139405E7F17}" type="pres">
      <dgm:prSet presAssocID="{4650CD54-BF89-4EA5-9A2A-E164AE51D804}" presName="circleA" presStyleLbl="node1" presStyleIdx="0" presStyleCnt="3"/>
      <dgm:spPr/>
    </dgm:pt>
    <dgm:pt modelId="{FB878EA4-A2B9-40FC-BCDB-54880606235B}" type="pres">
      <dgm:prSet presAssocID="{4650CD54-BF89-4EA5-9A2A-E164AE51D804}" presName="spaceA" presStyleCnt="0"/>
      <dgm:spPr/>
    </dgm:pt>
    <dgm:pt modelId="{38F567A4-0E08-4B7D-8F63-F9BC6BA84527}" type="pres">
      <dgm:prSet presAssocID="{41104287-5376-4BA3-B83B-35365F05655C}" presName="space" presStyleCnt="0"/>
      <dgm:spPr/>
    </dgm:pt>
    <dgm:pt modelId="{97C2342B-3BC3-4FE8-BBEC-AA923BA2EB97}" type="pres">
      <dgm:prSet presAssocID="{9BCB2903-0156-450F-8E4A-DC580337365E}" presName="compositeB" presStyleCnt="0"/>
      <dgm:spPr/>
    </dgm:pt>
    <dgm:pt modelId="{6E11128A-8622-481B-88E8-ACC3D2D38F6F}" type="pres">
      <dgm:prSet presAssocID="{9BCB2903-0156-450F-8E4A-DC580337365E}" presName="textB" presStyleLbl="revTx" presStyleIdx="1" presStyleCnt="3" custScaleX="143337" custLinFactNeighborX="7760">
        <dgm:presLayoutVars>
          <dgm:bulletEnabled val="1"/>
        </dgm:presLayoutVars>
      </dgm:prSet>
      <dgm:spPr/>
    </dgm:pt>
    <dgm:pt modelId="{5C4FC9B8-F969-4A7F-9982-8C32A6C8463F}" type="pres">
      <dgm:prSet presAssocID="{9BCB2903-0156-450F-8E4A-DC580337365E}" presName="circleB" presStyleLbl="node1" presStyleIdx="1" presStyleCnt="3"/>
      <dgm:spPr/>
    </dgm:pt>
    <dgm:pt modelId="{13F6891F-9DD7-469B-92A0-215A43E18F69}" type="pres">
      <dgm:prSet presAssocID="{9BCB2903-0156-450F-8E4A-DC580337365E}" presName="spaceB" presStyleCnt="0"/>
      <dgm:spPr/>
    </dgm:pt>
    <dgm:pt modelId="{AB602DA7-0EAC-4521-B18C-D2EFBD3F2B3E}" type="pres">
      <dgm:prSet presAssocID="{70FC2E32-B0C7-436A-8760-A6FAA4265036}" presName="space" presStyleCnt="0"/>
      <dgm:spPr/>
    </dgm:pt>
    <dgm:pt modelId="{9EBF0CEA-F8FC-43E8-96FE-3B761B34E0FD}" type="pres">
      <dgm:prSet presAssocID="{0E3C51A4-8387-4A9F-84A9-6D7335AE8B41}" presName="compositeA" presStyleCnt="0"/>
      <dgm:spPr/>
    </dgm:pt>
    <dgm:pt modelId="{77C12653-FC05-4904-832A-299E8A727E81}" type="pres">
      <dgm:prSet presAssocID="{0E3C51A4-8387-4A9F-84A9-6D7335AE8B41}" presName="textA" presStyleLbl="revTx" presStyleIdx="2" presStyleCnt="3" custScaleX="136745" custLinFactNeighborX="8604">
        <dgm:presLayoutVars>
          <dgm:bulletEnabled val="1"/>
        </dgm:presLayoutVars>
      </dgm:prSet>
      <dgm:spPr/>
    </dgm:pt>
    <dgm:pt modelId="{591AFE2F-5641-4D58-89C0-EFCA2153D145}" type="pres">
      <dgm:prSet presAssocID="{0E3C51A4-8387-4A9F-84A9-6D7335AE8B41}" presName="circleA" presStyleLbl="node1" presStyleIdx="2" presStyleCnt="3"/>
      <dgm:spPr/>
    </dgm:pt>
    <dgm:pt modelId="{56904E92-0583-46D0-B8FE-97FC812067E0}" type="pres">
      <dgm:prSet presAssocID="{0E3C51A4-8387-4A9F-84A9-6D7335AE8B41}" presName="spaceA" presStyleCnt="0"/>
      <dgm:spPr/>
    </dgm:pt>
  </dgm:ptLst>
  <dgm:cxnLst>
    <dgm:cxn modelId="{08B2D0AE-66C1-4D86-9DAE-375C259F5C86}" srcId="{F27483D7-5DA4-4837-BC17-08344D2E56E2}" destId="{9BCB2903-0156-450F-8E4A-DC580337365E}" srcOrd="1" destOrd="0" parTransId="{11701287-D446-4650-929F-713F21E01A38}" sibTransId="{70FC2E32-B0C7-436A-8760-A6FAA4265036}"/>
    <dgm:cxn modelId="{F0DE1094-6761-4CC3-88EE-9B6936F26460}" type="presOf" srcId="{4650CD54-BF89-4EA5-9A2A-E164AE51D804}" destId="{E3B5C55D-960B-4426-8381-56A874B484B8}" srcOrd="0" destOrd="0" presId="urn:microsoft.com/office/officeart/2005/8/layout/hProcess11"/>
    <dgm:cxn modelId="{B3C02B8A-62D2-4612-8617-D2D1D4DB72A7}" type="presOf" srcId="{F27483D7-5DA4-4837-BC17-08344D2E56E2}" destId="{18CC6DEB-D544-445D-9876-0D3185CEE5E4}" srcOrd="0" destOrd="0" presId="urn:microsoft.com/office/officeart/2005/8/layout/hProcess11"/>
    <dgm:cxn modelId="{8A4AB342-1285-49E5-BDD5-889AD82789C2}" type="presOf" srcId="{0E3C51A4-8387-4A9F-84A9-6D7335AE8B41}" destId="{77C12653-FC05-4904-832A-299E8A727E81}" srcOrd="0" destOrd="0" presId="urn:microsoft.com/office/officeart/2005/8/layout/hProcess11"/>
    <dgm:cxn modelId="{1F64C51B-BF75-41D2-863F-FF1A010D67E6}" type="presOf" srcId="{9BCB2903-0156-450F-8E4A-DC580337365E}" destId="{6E11128A-8622-481B-88E8-ACC3D2D38F6F}" srcOrd="0" destOrd="0" presId="urn:microsoft.com/office/officeart/2005/8/layout/hProcess11"/>
    <dgm:cxn modelId="{CD20804F-9B7D-4F53-A0F9-94EA933FC103}" srcId="{F27483D7-5DA4-4837-BC17-08344D2E56E2}" destId="{4650CD54-BF89-4EA5-9A2A-E164AE51D804}" srcOrd="0" destOrd="0" parTransId="{E4260003-A2E5-409E-9F58-76F5EDA41B14}" sibTransId="{41104287-5376-4BA3-B83B-35365F05655C}"/>
    <dgm:cxn modelId="{3164A4E6-0742-49B3-9C69-1CF068EB39B3}" srcId="{F27483D7-5DA4-4837-BC17-08344D2E56E2}" destId="{0E3C51A4-8387-4A9F-84A9-6D7335AE8B41}" srcOrd="2" destOrd="0" parTransId="{64A7088D-7D4C-41D9-B7C1-486E5D97D905}" sibTransId="{AFE31B95-6FF6-4588-9BF8-49F61F7E08E5}"/>
    <dgm:cxn modelId="{BCCC414F-8084-4C55-B9B5-AB372F6736F4}" type="presParOf" srcId="{18CC6DEB-D544-445D-9876-0D3185CEE5E4}" destId="{0825AD74-6E65-4DEA-80CF-9BCEA1A6EC0D}" srcOrd="0" destOrd="0" presId="urn:microsoft.com/office/officeart/2005/8/layout/hProcess11"/>
    <dgm:cxn modelId="{E6F422EF-4465-4D04-A5F1-F31D943AB0F9}" type="presParOf" srcId="{18CC6DEB-D544-445D-9876-0D3185CEE5E4}" destId="{E3AE934F-D180-48C9-A664-5EA89C498E26}" srcOrd="1" destOrd="0" presId="urn:microsoft.com/office/officeart/2005/8/layout/hProcess11"/>
    <dgm:cxn modelId="{A97945E6-2183-49A1-BA01-4B1A1479F957}" type="presParOf" srcId="{E3AE934F-D180-48C9-A664-5EA89C498E26}" destId="{800353A3-93CB-4190-85AB-E3D0BC2B5D3A}" srcOrd="0" destOrd="0" presId="urn:microsoft.com/office/officeart/2005/8/layout/hProcess11"/>
    <dgm:cxn modelId="{1D27485B-DA78-4E87-826A-7B7F8EE146D3}" type="presParOf" srcId="{800353A3-93CB-4190-85AB-E3D0BC2B5D3A}" destId="{E3B5C55D-960B-4426-8381-56A874B484B8}" srcOrd="0" destOrd="0" presId="urn:microsoft.com/office/officeart/2005/8/layout/hProcess11"/>
    <dgm:cxn modelId="{A82C8881-8CA4-45EB-B8E9-9EF47531D0F5}" type="presParOf" srcId="{800353A3-93CB-4190-85AB-E3D0BC2B5D3A}" destId="{79C7FD51-2995-4091-8821-A139405E7F17}" srcOrd="1" destOrd="0" presId="urn:microsoft.com/office/officeart/2005/8/layout/hProcess11"/>
    <dgm:cxn modelId="{B6E5CCD9-BA8C-4B11-BF00-7FC038A8DAD3}" type="presParOf" srcId="{800353A3-93CB-4190-85AB-E3D0BC2B5D3A}" destId="{FB878EA4-A2B9-40FC-BCDB-54880606235B}" srcOrd="2" destOrd="0" presId="urn:microsoft.com/office/officeart/2005/8/layout/hProcess11"/>
    <dgm:cxn modelId="{C8A24975-DCDA-49D2-99A9-0058EEED009F}" type="presParOf" srcId="{E3AE934F-D180-48C9-A664-5EA89C498E26}" destId="{38F567A4-0E08-4B7D-8F63-F9BC6BA84527}" srcOrd="1" destOrd="0" presId="urn:microsoft.com/office/officeart/2005/8/layout/hProcess11"/>
    <dgm:cxn modelId="{CF25D317-161B-411B-9B62-CB3085380055}" type="presParOf" srcId="{E3AE934F-D180-48C9-A664-5EA89C498E26}" destId="{97C2342B-3BC3-4FE8-BBEC-AA923BA2EB97}" srcOrd="2" destOrd="0" presId="urn:microsoft.com/office/officeart/2005/8/layout/hProcess11"/>
    <dgm:cxn modelId="{B1EC8A55-50D8-4401-A539-203C49BEA0D1}" type="presParOf" srcId="{97C2342B-3BC3-4FE8-BBEC-AA923BA2EB97}" destId="{6E11128A-8622-481B-88E8-ACC3D2D38F6F}" srcOrd="0" destOrd="0" presId="urn:microsoft.com/office/officeart/2005/8/layout/hProcess11"/>
    <dgm:cxn modelId="{6B3FC75B-10F0-4BCE-B1D8-01BB3D17DBBA}" type="presParOf" srcId="{97C2342B-3BC3-4FE8-BBEC-AA923BA2EB97}" destId="{5C4FC9B8-F969-4A7F-9982-8C32A6C8463F}" srcOrd="1" destOrd="0" presId="urn:microsoft.com/office/officeart/2005/8/layout/hProcess11"/>
    <dgm:cxn modelId="{20D0E6B2-48CA-49EB-A3B7-C0E4C0EC8FA0}" type="presParOf" srcId="{97C2342B-3BC3-4FE8-BBEC-AA923BA2EB97}" destId="{13F6891F-9DD7-469B-92A0-215A43E18F69}" srcOrd="2" destOrd="0" presId="urn:microsoft.com/office/officeart/2005/8/layout/hProcess11"/>
    <dgm:cxn modelId="{053CE670-51BB-4433-B349-69A1638A7F1B}" type="presParOf" srcId="{E3AE934F-D180-48C9-A664-5EA89C498E26}" destId="{AB602DA7-0EAC-4521-B18C-D2EFBD3F2B3E}" srcOrd="3" destOrd="0" presId="urn:microsoft.com/office/officeart/2005/8/layout/hProcess11"/>
    <dgm:cxn modelId="{32BB5EE6-C218-4E7C-8EE9-2D2E4C4BEFAA}" type="presParOf" srcId="{E3AE934F-D180-48C9-A664-5EA89C498E26}" destId="{9EBF0CEA-F8FC-43E8-96FE-3B761B34E0FD}" srcOrd="4" destOrd="0" presId="urn:microsoft.com/office/officeart/2005/8/layout/hProcess11"/>
    <dgm:cxn modelId="{CC16065F-48B6-499A-AAC2-EF661E3B94D6}" type="presParOf" srcId="{9EBF0CEA-F8FC-43E8-96FE-3B761B34E0FD}" destId="{77C12653-FC05-4904-832A-299E8A727E81}" srcOrd="0" destOrd="0" presId="urn:microsoft.com/office/officeart/2005/8/layout/hProcess11"/>
    <dgm:cxn modelId="{094C1B20-9E87-4ED8-ABE3-4384A2158A94}" type="presParOf" srcId="{9EBF0CEA-F8FC-43E8-96FE-3B761B34E0FD}" destId="{591AFE2F-5641-4D58-89C0-EFCA2153D145}" srcOrd="1" destOrd="0" presId="urn:microsoft.com/office/officeart/2005/8/layout/hProcess11"/>
    <dgm:cxn modelId="{7424AB81-5C60-4BB8-88FC-C4CAEB801413}" type="presParOf" srcId="{9EBF0CEA-F8FC-43E8-96FE-3B761B34E0FD}" destId="{56904E92-0583-46D0-B8FE-97FC812067E0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CB36C4-290A-4149-A610-B4B6BA5C3B1C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B78F649-228F-4AAF-8FA5-ED8199DE85BA}">
      <dgm:prSet/>
      <dgm:spPr/>
      <dgm:t>
        <a:bodyPr/>
        <a:lstStyle/>
        <a:p>
          <a:pPr algn="l" rtl="0"/>
          <a:r>
            <a:rPr lang="zh-CN" dirty="0" smtClean="0"/>
            <a:t>（一）以文字为主的排版样式</a:t>
          </a:r>
          <a:endParaRPr lang="zh-CN" dirty="0"/>
        </a:p>
      </dgm:t>
    </dgm:pt>
    <dgm:pt modelId="{20392EE3-7083-4C0F-9284-80B855FC431E}" type="parTrans" cxnId="{E802F1A9-9436-4B01-8925-5DCE3D9AAB52}">
      <dgm:prSet/>
      <dgm:spPr/>
      <dgm:t>
        <a:bodyPr/>
        <a:lstStyle/>
        <a:p>
          <a:endParaRPr lang="zh-CN" altLang="en-US"/>
        </a:p>
      </dgm:t>
    </dgm:pt>
    <dgm:pt modelId="{99485A28-CF6A-49D6-87AE-33131C8409F2}" type="sibTrans" cxnId="{E802F1A9-9436-4B01-8925-5DCE3D9AAB52}">
      <dgm:prSet/>
      <dgm:spPr/>
      <dgm:t>
        <a:bodyPr/>
        <a:lstStyle/>
        <a:p>
          <a:endParaRPr lang="zh-CN" altLang="en-US"/>
        </a:p>
      </dgm:t>
    </dgm:pt>
    <dgm:pt modelId="{70BDBA27-D359-4396-A648-66883EE5846F}">
      <dgm:prSet/>
      <dgm:spPr/>
      <dgm:t>
        <a:bodyPr/>
        <a:lstStyle/>
        <a:p>
          <a:pPr algn="l" rtl="0"/>
          <a:r>
            <a:rPr lang="zh-CN" dirty="0" smtClean="0"/>
            <a:t>（二）</a:t>
          </a:r>
          <a:r>
            <a:rPr lang="zh-CN" altLang="en-US" dirty="0" smtClean="0"/>
            <a:t>以</a:t>
          </a:r>
          <a:r>
            <a:rPr lang="zh-CN" dirty="0" smtClean="0"/>
            <a:t>图片为主的排版样式</a:t>
          </a:r>
          <a:endParaRPr lang="zh-CN" dirty="0"/>
        </a:p>
      </dgm:t>
    </dgm:pt>
    <dgm:pt modelId="{E00A8FE9-44E6-4604-9916-6CB2D5460DAE}" type="parTrans" cxnId="{827402FC-BF04-4A31-BAE1-F41C679D47A7}">
      <dgm:prSet/>
      <dgm:spPr/>
      <dgm:t>
        <a:bodyPr/>
        <a:lstStyle/>
        <a:p>
          <a:endParaRPr lang="zh-CN" altLang="en-US"/>
        </a:p>
      </dgm:t>
    </dgm:pt>
    <dgm:pt modelId="{766FE9FE-1649-4A8B-B04C-F3AF1F9F1BD9}" type="sibTrans" cxnId="{827402FC-BF04-4A31-BAE1-F41C679D47A7}">
      <dgm:prSet/>
      <dgm:spPr/>
      <dgm:t>
        <a:bodyPr/>
        <a:lstStyle/>
        <a:p>
          <a:endParaRPr lang="zh-CN" altLang="en-US"/>
        </a:p>
      </dgm:t>
    </dgm:pt>
    <dgm:pt modelId="{A1A5F5E0-D9C8-4045-BB4F-4581C35E127A}">
      <dgm:prSet custT="1"/>
      <dgm:spPr/>
      <dgm:t>
        <a:bodyPr/>
        <a:lstStyle/>
        <a:p>
          <a:pPr rtl="0"/>
          <a:r>
            <a:rPr lang="zh-CN" altLang="en-US" sz="4000" dirty="0" smtClean="0"/>
            <a:t>排版样式 </a:t>
          </a:r>
          <a:endParaRPr lang="zh-CN" altLang="en-US" sz="4000" dirty="0"/>
        </a:p>
      </dgm:t>
    </dgm:pt>
    <dgm:pt modelId="{118336EE-A44E-45DF-B1EC-ED7AC3C75056}" type="parTrans" cxnId="{584878D3-375A-4FCB-9E2F-0B4A7AAD55D2}">
      <dgm:prSet/>
      <dgm:spPr/>
      <dgm:t>
        <a:bodyPr/>
        <a:lstStyle/>
        <a:p>
          <a:endParaRPr lang="zh-CN" altLang="en-US"/>
        </a:p>
      </dgm:t>
    </dgm:pt>
    <dgm:pt modelId="{C40F3E98-AA25-4ED0-8648-A0A2E316AD28}" type="sibTrans" cxnId="{584878D3-375A-4FCB-9E2F-0B4A7AAD55D2}">
      <dgm:prSet/>
      <dgm:spPr/>
      <dgm:t>
        <a:bodyPr/>
        <a:lstStyle/>
        <a:p>
          <a:endParaRPr lang="zh-CN" altLang="en-US"/>
        </a:p>
      </dgm:t>
    </dgm:pt>
    <dgm:pt modelId="{F084B668-3541-4DB4-B656-BA2FF0237DD3}" type="pres">
      <dgm:prSet presAssocID="{04CB36C4-290A-4149-A610-B4B6BA5C3B1C}" presName="Name0" presStyleCnt="0">
        <dgm:presLayoutVars>
          <dgm:dir/>
          <dgm:resizeHandles val="exact"/>
        </dgm:presLayoutVars>
      </dgm:prSet>
      <dgm:spPr/>
    </dgm:pt>
    <dgm:pt modelId="{DFA473D9-51FA-4412-8A5B-F0F15AB427E6}" type="pres">
      <dgm:prSet presAssocID="{04CB36C4-290A-4149-A610-B4B6BA5C3B1C}" presName="vNodes" presStyleCnt="0"/>
      <dgm:spPr/>
    </dgm:pt>
    <dgm:pt modelId="{4158891D-A898-4F22-BD27-4C6F382661A3}" type="pres">
      <dgm:prSet presAssocID="{0B78F649-228F-4AAF-8FA5-ED8199DE85BA}" presName="node" presStyleLbl="node1" presStyleIdx="0" presStyleCnt="3" custScaleX="306939" custScaleY="147466">
        <dgm:presLayoutVars>
          <dgm:bulletEnabled val="1"/>
        </dgm:presLayoutVars>
      </dgm:prSet>
      <dgm:spPr/>
    </dgm:pt>
    <dgm:pt modelId="{60019FDF-E12B-47DF-A848-7F11FE069CF0}" type="pres">
      <dgm:prSet presAssocID="{99485A28-CF6A-49D6-87AE-33131C8409F2}" presName="spacerT" presStyleCnt="0"/>
      <dgm:spPr/>
    </dgm:pt>
    <dgm:pt modelId="{154BB8F0-9182-4045-B509-9F3711413C75}" type="pres">
      <dgm:prSet presAssocID="{99485A28-CF6A-49D6-87AE-33131C8409F2}" presName="sibTrans" presStyleLbl="sibTrans2D1" presStyleIdx="0" presStyleCnt="2" custLinFactY="-559" custLinFactNeighborX="3714" custLinFactNeighborY="-100000"/>
      <dgm:spPr/>
    </dgm:pt>
    <dgm:pt modelId="{89A30EAC-353A-4A57-BDC4-16E8781D6137}" type="pres">
      <dgm:prSet presAssocID="{99485A28-CF6A-49D6-87AE-33131C8409F2}" presName="spacerB" presStyleCnt="0"/>
      <dgm:spPr/>
    </dgm:pt>
    <dgm:pt modelId="{809B2AA4-45A0-49C2-A4B9-2F5F8E3D3FEF}" type="pres">
      <dgm:prSet presAssocID="{70BDBA27-D359-4396-A648-66883EE5846F}" presName="node" presStyleLbl="node1" presStyleIdx="1" presStyleCnt="3" custScaleX="295210" custScaleY="144305">
        <dgm:presLayoutVars>
          <dgm:bulletEnabled val="1"/>
        </dgm:presLayoutVars>
      </dgm:prSet>
      <dgm:spPr/>
    </dgm:pt>
    <dgm:pt modelId="{0AE489D4-0983-41EF-88DA-45EA2CD77741}" type="pres">
      <dgm:prSet presAssocID="{04CB36C4-290A-4149-A610-B4B6BA5C3B1C}" presName="sibTransLast" presStyleLbl="sibTrans2D1" presStyleIdx="1" presStyleCnt="2"/>
      <dgm:spPr/>
    </dgm:pt>
    <dgm:pt modelId="{A3F58B74-3D2E-4005-B55A-7E562F93E37B}" type="pres">
      <dgm:prSet presAssocID="{04CB36C4-290A-4149-A610-B4B6BA5C3B1C}" presName="connectorText" presStyleLbl="sibTrans2D1" presStyleIdx="1" presStyleCnt="2"/>
      <dgm:spPr/>
    </dgm:pt>
    <dgm:pt modelId="{3C938A6E-E01D-4545-A087-B99221BC8983}" type="pres">
      <dgm:prSet presAssocID="{04CB36C4-290A-4149-A610-B4B6BA5C3B1C}" presName="lastNode" presStyleLbl="node1" presStyleIdx="2" presStyleCnt="3" custScaleX="82417" custScaleY="10723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5C7BF26-D029-4181-A741-2E26E3680ED6}" type="presOf" srcId="{A1A5F5E0-D9C8-4045-BB4F-4581C35E127A}" destId="{3C938A6E-E01D-4545-A087-B99221BC8983}" srcOrd="0" destOrd="0" presId="urn:microsoft.com/office/officeart/2005/8/layout/equation2"/>
    <dgm:cxn modelId="{F82FDE80-24D8-496D-8F9B-352B1D7FB6A1}" type="presOf" srcId="{99485A28-CF6A-49D6-87AE-33131C8409F2}" destId="{154BB8F0-9182-4045-B509-9F3711413C75}" srcOrd="0" destOrd="0" presId="urn:microsoft.com/office/officeart/2005/8/layout/equation2"/>
    <dgm:cxn modelId="{827402FC-BF04-4A31-BAE1-F41C679D47A7}" srcId="{04CB36C4-290A-4149-A610-B4B6BA5C3B1C}" destId="{70BDBA27-D359-4396-A648-66883EE5846F}" srcOrd="1" destOrd="0" parTransId="{E00A8FE9-44E6-4604-9916-6CB2D5460DAE}" sibTransId="{766FE9FE-1649-4A8B-B04C-F3AF1F9F1BD9}"/>
    <dgm:cxn modelId="{584878D3-375A-4FCB-9E2F-0B4A7AAD55D2}" srcId="{04CB36C4-290A-4149-A610-B4B6BA5C3B1C}" destId="{A1A5F5E0-D9C8-4045-BB4F-4581C35E127A}" srcOrd="2" destOrd="0" parTransId="{118336EE-A44E-45DF-B1EC-ED7AC3C75056}" sibTransId="{C40F3E98-AA25-4ED0-8648-A0A2E316AD28}"/>
    <dgm:cxn modelId="{CEA0B595-9B7D-4921-B106-528081177A7B}" type="presOf" srcId="{04CB36C4-290A-4149-A610-B4B6BA5C3B1C}" destId="{F084B668-3541-4DB4-B656-BA2FF0237DD3}" srcOrd="0" destOrd="0" presId="urn:microsoft.com/office/officeart/2005/8/layout/equation2"/>
    <dgm:cxn modelId="{77467C7D-8377-41DC-A298-826D9CB140F3}" type="presOf" srcId="{766FE9FE-1649-4A8B-B04C-F3AF1F9F1BD9}" destId="{0AE489D4-0983-41EF-88DA-45EA2CD77741}" srcOrd="0" destOrd="0" presId="urn:microsoft.com/office/officeart/2005/8/layout/equation2"/>
    <dgm:cxn modelId="{F76A17A8-5AFD-42D7-BD03-6411FE9F611E}" type="presOf" srcId="{766FE9FE-1649-4A8B-B04C-F3AF1F9F1BD9}" destId="{A3F58B74-3D2E-4005-B55A-7E562F93E37B}" srcOrd="1" destOrd="0" presId="urn:microsoft.com/office/officeart/2005/8/layout/equation2"/>
    <dgm:cxn modelId="{5A113E21-BE9F-4292-9ED6-F661818E7A30}" type="presOf" srcId="{70BDBA27-D359-4396-A648-66883EE5846F}" destId="{809B2AA4-45A0-49C2-A4B9-2F5F8E3D3FEF}" srcOrd="0" destOrd="0" presId="urn:microsoft.com/office/officeart/2005/8/layout/equation2"/>
    <dgm:cxn modelId="{2B8B2408-9FFA-411B-993E-1ABF1D6C4529}" type="presOf" srcId="{0B78F649-228F-4AAF-8FA5-ED8199DE85BA}" destId="{4158891D-A898-4F22-BD27-4C6F382661A3}" srcOrd="0" destOrd="0" presId="urn:microsoft.com/office/officeart/2005/8/layout/equation2"/>
    <dgm:cxn modelId="{E802F1A9-9436-4B01-8925-5DCE3D9AAB52}" srcId="{04CB36C4-290A-4149-A610-B4B6BA5C3B1C}" destId="{0B78F649-228F-4AAF-8FA5-ED8199DE85BA}" srcOrd="0" destOrd="0" parTransId="{20392EE3-7083-4C0F-9284-80B855FC431E}" sibTransId="{99485A28-CF6A-49D6-87AE-33131C8409F2}"/>
    <dgm:cxn modelId="{60D2B428-4153-487E-AAC5-A3AE882DAA50}" type="presParOf" srcId="{F084B668-3541-4DB4-B656-BA2FF0237DD3}" destId="{DFA473D9-51FA-4412-8A5B-F0F15AB427E6}" srcOrd="0" destOrd="0" presId="urn:microsoft.com/office/officeart/2005/8/layout/equation2"/>
    <dgm:cxn modelId="{1B293B1C-F027-4878-8B75-8C086CA4E905}" type="presParOf" srcId="{DFA473D9-51FA-4412-8A5B-F0F15AB427E6}" destId="{4158891D-A898-4F22-BD27-4C6F382661A3}" srcOrd="0" destOrd="0" presId="urn:microsoft.com/office/officeart/2005/8/layout/equation2"/>
    <dgm:cxn modelId="{98F061E6-81D8-4535-BFDE-17DBFAD5DF63}" type="presParOf" srcId="{DFA473D9-51FA-4412-8A5B-F0F15AB427E6}" destId="{60019FDF-E12B-47DF-A848-7F11FE069CF0}" srcOrd="1" destOrd="0" presId="urn:microsoft.com/office/officeart/2005/8/layout/equation2"/>
    <dgm:cxn modelId="{3FCBBF6A-1BBE-4F1D-81AE-722C9F9FD919}" type="presParOf" srcId="{DFA473D9-51FA-4412-8A5B-F0F15AB427E6}" destId="{154BB8F0-9182-4045-B509-9F3711413C75}" srcOrd="2" destOrd="0" presId="urn:microsoft.com/office/officeart/2005/8/layout/equation2"/>
    <dgm:cxn modelId="{498BD86E-EE41-4B89-9A2C-967CF3CC4CEE}" type="presParOf" srcId="{DFA473D9-51FA-4412-8A5B-F0F15AB427E6}" destId="{89A30EAC-353A-4A57-BDC4-16E8781D6137}" srcOrd="3" destOrd="0" presId="urn:microsoft.com/office/officeart/2005/8/layout/equation2"/>
    <dgm:cxn modelId="{D2DBB79B-B5DC-4D62-836D-8A74F095DA25}" type="presParOf" srcId="{DFA473D9-51FA-4412-8A5B-F0F15AB427E6}" destId="{809B2AA4-45A0-49C2-A4B9-2F5F8E3D3FEF}" srcOrd="4" destOrd="0" presId="urn:microsoft.com/office/officeart/2005/8/layout/equation2"/>
    <dgm:cxn modelId="{79DDA28F-5612-4885-B31A-A5BA99965ECB}" type="presParOf" srcId="{F084B668-3541-4DB4-B656-BA2FF0237DD3}" destId="{0AE489D4-0983-41EF-88DA-45EA2CD77741}" srcOrd="1" destOrd="0" presId="urn:microsoft.com/office/officeart/2005/8/layout/equation2"/>
    <dgm:cxn modelId="{26EF7F08-F9D6-447E-810F-911E5D6D6B2D}" type="presParOf" srcId="{0AE489D4-0983-41EF-88DA-45EA2CD77741}" destId="{A3F58B74-3D2E-4005-B55A-7E562F93E37B}" srcOrd="0" destOrd="0" presId="urn:microsoft.com/office/officeart/2005/8/layout/equation2"/>
    <dgm:cxn modelId="{2E8887AA-428D-4701-AEBC-1A616CB6CFB1}" type="presParOf" srcId="{F084B668-3541-4DB4-B656-BA2FF0237DD3}" destId="{3C938A6E-E01D-4545-A087-B99221BC8983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100C54-BD33-4972-ACAD-9F3F1F64C207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6CF15F0-0427-45D9-B388-046A3B40AA73}">
      <dgm:prSet/>
      <dgm:spPr/>
      <dgm:t>
        <a:bodyPr/>
        <a:lstStyle/>
        <a:p>
          <a:pPr rtl="0"/>
          <a:r>
            <a:rPr lang="zh-CN" dirty="0" smtClean="0"/>
            <a:t>方形图式 </a:t>
          </a:r>
          <a:endParaRPr lang="zh-CN" dirty="0"/>
        </a:p>
      </dgm:t>
    </dgm:pt>
    <dgm:pt modelId="{E9A29D40-80BC-4ADD-8058-180F5000D73B}" type="parTrans" cxnId="{EAFD4A65-04F1-4EE8-BEE4-465CEC39CFD0}">
      <dgm:prSet/>
      <dgm:spPr/>
      <dgm:t>
        <a:bodyPr/>
        <a:lstStyle/>
        <a:p>
          <a:endParaRPr lang="zh-CN" altLang="en-US"/>
        </a:p>
      </dgm:t>
    </dgm:pt>
    <dgm:pt modelId="{88769CF8-E6A7-41B9-B845-F8AB95CED282}" type="sibTrans" cxnId="{EAFD4A65-04F1-4EE8-BEE4-465CEC39CFD0}">
      <dgm:prSet/>
      <dgm:spPr/>
      <dgm:t>
        <a:bodyPr/>
        <a:lstStyle/>
        <a:p>
          <a:endParaRPr lang="zh-CN" altLang="en-US"/>
        </a:p>
      </dgm:t>
    </dgm:pt>
    <dgm:pt modelId="{A2A16949-0CD7-4D55-8E01-98B0FD136282}">
      <dgm:prSet/>
      <dgm:spPr/>
      <dgm:t>
        <a:bodyPr/>
        <a:lstStyle/>
        <a:p>
          <a:pPr rtl="0"/>
          <a:r>
            <a:rPr lang="zh-CN" smtClean="0"/>
            <a:t>出血图式 </a:t>
          </a:r>
          <a:endParaRPr lang="zh-CN"/>
        </a:p>
      </dgm:t>
    </dgm:pt>
    <dgm:pt modelId="{B9743A46-324C-40A1-824F-37105ACC30F4}" type="parTrans" cxnId="{26BB94C0-8894-4785-A7E5-6DCB708BF162}">
      <dgm:prSet/>
      <dgm:spPr/>
      <dgm:t>
        <a:bodyPr/>
        <a:lstStyle/>
        <a:p>
          <a:endParaRPr lang="zh-CN" altLang="en-US"/>
        </a:p>
      </dgm:t>
    </dgm:pt>
    <dgm:pt modelId="{44EDF664-080C-4F1B-B8C0-4A49489E8E13}" type="sibTrans" cxnId="{26BB94C0-8894-4785-A7E5-6DCB708BF162}">
      <dgm:prSet/>
      <dgm:spPr/>
      <dgm:t>
        <a:bodyPr/>
        <a:lstStyle/>
        <a:p>
          <a:endParaRPr lang="zh-CN" altLang="en-US"/>
        </a:p>
      </dgm:t>
    </dgm:pt>
    <dgm:pt modelId="{070E1B02-297A-4C09-8CAF-1486C3C7D35D}">
      <dgm:prSet/>
      <dgm:spPr/>
      <dgm:t>
        <a:bodyPr/>
        <a:lstStyle/>
        <a:p>
          <a:pPr rtl="0"/>
          <a:r>
            <a:rPr lang="zh-CN" smtClean="0"/>
            <a:t>退底图式 </a:t>
          </a:r>
          <a:endParaRPr lang="zh-CN"/>
        </a:p>
      </dgm:t>
    </dgm:pt>
    <dgm:pt modelId="{34299CBF-C268-49A4-855B-48CDE04F2064}" type="parTrans" cxnId="{485B1676-3408-4045-B740-9FD41F8B21F0}">
      <dgm:prSet/>
      <dgm:spPr/>
      <dgm:t>
        <a:bodyPr/>
        <a:lstStyle/>
        <a:p>
          <a:endParaRPr lang="zh-CN" altLang="en-US"/>
        </a:p>
      </dgm:t>
    </dgm:pt>
    <dgm:pt modelId="{627E1F5B-22FB-4538-B555-18D93685430C}" type="sibTrans" cxnId="{485B1676-3408-4045-B740-9FD41F8B21F0}">
      <dgm:prSet/>
      <dgm:spPr/>
      <dgm:t>
        <a:bodyPr/>
        <a:lstStyle/>
        <a:p>
          <a:endParaRPr lang="zh-CN" altLang="en-US"/>
        </a:p>
      </dgm:t>
    </dgm:pt>
    <dgm:pt modelId="{37D3FAB9-37D8-4260-B9ED-341ADD8A8E8B}">
      <dgm:prSet/>
      <dgm:spPr/>
      <dgm:t>
        <a:bodyPr/>
        <a:lstStyle/>
        <a:p>
          <a:pPr rtl="0"/>
          <a:r>
            <a:rPr lang="zh-CN" smtClean="0"/>
            <a:t>化网图式 </a:t>
          </a:r>
          <a:endParaRPr lang="zh-CN"/>
        </a:p>
      </dgm:t>
    </dgm:pt>
    <dgm:pt modelId="{09988209-25F9-426E-9743-5D028AE53D86}" type="parTrans" cxnId="{F953FD56-87D8-4499-ABF7-D4C157B24182}">
      <dgm:prSet/>
      <dgm:spPr/>
      <dgm:t>
        <a:bodyPr/>
        <a:lstStyle/>
        <a:p>
          <a:endParaRPr lang="zh-CN" altLang="en-US"/>
        </a:p>
      </dgm:t>
    </dgm:pt>
    <dgm:pt modelId="{C003A0EE-75C3-43E9-ABFD-2F94F7BA37C9}" type="sibTrans" cxnId="{F953FD56-87D8-4499-ABF7-D4C157B24182}">
      <dgm:prSet/>
      <dgm:spPr/>
      <dgm:t>
        <a:bodyPr/>
        <a:lstStyle/>
        <a:p>
          <a:endParaRPr lang="zh-CN" altLang="en-US"/>
        </a:p>
      </dgm:t>
    </dgm:pt>
    <dgm:pt modelId="{56233002-344E-4F41-A00A-7FDD62B20D39}">
      <dgm:prSet/>
      <dgm:spPr/>
      <dgm:t>
        <a:bodyPr/>
        <a:lstStyle/>
        <a:p>
          <a:pPr rtl="0"/>
          <a:r>
            <a:rPr lang="zh-CN" smtClean="0"/>
            <a:t>特殊图式 </a:t>
          </a:r>
          <a:endParaRPr lang="zh-CN"/>
        </a:p>
      </dgm:t>
    </dgm:pt>
    <dgm:pt modelId="{41BD1146-C571-4480-A290-44C9702D05F2}" type="parTrans" cxnId="{943AA206-63D2-4C1D-ACA3-A1AA10C607F1}">
      <dgm:prSet/>
      <dgm:spPr/>
      <dgm:t>
        <a:bodyPr/>
        <a:lstStyle/>
        <a:p>
          <a:endParaRPr lang="zh-CN" altLang="en-US"/>
        </a:p>
      </dgm:t>
    </dgm:pt>
    <dgm:pt modelId="{C6A21AEE-8B23-46B8-B7DE-9108865C603C}" type="sibTrans" cxnId="{943AA206-63D2-4C1D-ACA3-A1AA10C607F1}">
      <dgm:prSet/>
      <dgm:spPr/>
      <dgm:t>
        <a:bodyPr/>
        <a:lstStyle/>
        <a:p>
          <a:endParaRPr lang="zh-CN" altLang="en-US"/>
        </a:p>
      </dgm:t>
    </dgm:pt>
    <dgm:pt modelId="{D0D531AD-12F4-4E89-85E1-80AF4F7FD152}" type="pres">
      <dgm:prSet presAssocID="{B5100C54-BD33-4972-ACAD-9F3F1F64C207}" presName="Name0" presStyleCnt="0">
        <dgm:presLayoutVars>
          <dgm:dir/>
          <dgm:animLvl val="lvl"/>
          <dgm:resizeHandles val="exact"/>
        </dgm:presLayoutVars>
      </dgm:prSet>
      <dgm:spPr/>
    </dgm:pt>
    <dgm:pt modelId="{1E98B7B2-58C6-44AD-9C38-9073ECEC8CAE}" type="pres">
      <dgm:prSet presAssocID="{B5100C54-BD33-4972-ACAD-9F3F1F64C207}" presName="tSp" presStyleCnt="0"/>
      <dgm:spPr/>
    </dgm:pt>
    <dgm:pt modelId="{DDD73816-92A6-4BD3-A240-0C30D20AE13D}" type="pres">
      <dgm:prSet presAssocID="{B5100C54-BD33-4972-ACAD-9F3F1F64C207}" presName="bSp" presStyleCnt="0"/>
      <dgm:spPr/>
    </dgm:pt>
    <dgm:pt modelId="{AF00F6F8-AE8C-4DAD-BFCF-0A770107AD85}" type="pres">
      <dgm:prSet presAssocID="{B5100C54-BD33-4972-ACAD-9F3F1F64C207}" presName="process" presStyleCnt="0"/>
      <dgm:spPr/>
    </dgm:pt>
    <dgm:pt modelId="{85067687-BFB1-467B-A608-55B5362C83A2}" type="pres">
      <dgm:prSet presAssocID="{A6CF15F0-0427-45D9-B388-046A3B40AA73}" presName="composite1" presStyleCnt="0"/>
      <dgm:spPr/>
    </dgm:pt>
    <dgm:pt modelId="{D7BC09BA-A1A9-41D0-ADC9-B710722EEB16}" type="pres">
      <dgm:prSet presAssocID="{A6CF15F0-0427-45D9-B388-046A3B40AA73}" presName="dummyNode1" presStyleLbl="node1" presStyleIdx="0" presStyleCnt="5"/>
      <dgm:spPr/>
    </dgm:pt>
    <dgm:pt modelId="{41E18670-BEFD-4DF8-A8CC-F4601AD35FA5}" type="pres">
      <dgm:prSet presAssocID="{A6CF15F0-0427-45D9-B388-046A3B40AA73}" presName="childNode1" presStyleLbl="bgAcc1" presStyleIdx="0" presStyleCnt="5">
        <dgm:presLayoutVars>
          <dgm:bulletEnabled val="1"/>
        </dgm:presLayoutVars>
      </dgm:prSet>
      <dgm:spPr/>
    </dgm:pt>
    <dgm:pt modelId="{82C42353-8641-4E7D-B23F-74E0CAEA16A9}" type="pres">
      <dgm:prSet presAssocID="{A6CF15F0-0427-45D9-B388-046A3B40AA73}" presName="childNode1tx" presStyleLbl="bgAcc1" presStyleIdx="0" presStyleCnt="5">
        <dgm:presLayoutVars>
          <dgm:bulletEnabled val="1"/>
        </dgm:presLayoutVars>
      </dgm:prSet>
      <dgm:spPr/>
    </dgm:pt>
    <dgm:pt modelId="{EEFE7754-AF4B-4F50-B328-B171CE7070FF}" type="pres">
      <dgm:prSet presAssocID="{A6CF15F0-0427-45D9-B388-046A3B40AA73}" presName="parentNode1" presStyleLbl="node1" presStyleIdx="0" presStyleCnt="5">
        <dgm:presLayoutVars>
          <dgm:chMax val="1"/>
          <dgm:bulletEnabled val="1"/>
        </dgm:presLayoutVars>
      </dgm:prSet>
      <dgm:spPr/>
    </dgm:pt>
    <dgm:pt modelId="{D03CFFFD-495B-4D95-A3B1-A20E8AD3376F}" type="pres">
      <dgm:prSet presAssocID="{A6CF15F0-0427-45D9-B388-046A3B40AA73}" presName="connSite1" presStyleCnt="0"/>
      <dgm:spPr/>
    </dgm:pt>
    <dgm:pt modelId="{98296A91-1F34-4B8D-A5C9-EB8FEC0209B0}" type="pres">
      <dgm:prSet presAssocID="{88769CF8-E6A7-41B9-B845-F8AB95CED282}" presName="Name9" presStyleLbl="sibTrans2D1" presStyleIdx="0" presStyleCnt="4"/>
      <dgm:spPr/>
    </dgm:pt>
    <dgm:pt modelId="{094379C5-9B22-4C78-969F-82BE6ABCAE1D}" type="pres">
      <dgm:prSet presAssocID="{A2A16949-0CD7-4D55-8E01-98B0FD136282}" presName="composite2" presStyleCnt="0"/>
      <dgm:spPr/>
    </dgm:pt>
    <dgm:pt modelId="{18D97128-4147-4D5A-B6B2-30BBC690A311}" type="pres">
      <dgm:prSet presAssocID="{A2A16949-0CD7-4D55-8E01-98B0FD136282}" presName="dummyNode2" presStyleLbl="node1" presStyleIdx="0" presStyleCnt="5"/>
      <dgm:spPr/>
    </dgm:pt>
    <dgm:pt modelId="{362360D8-F074-494A-9265-EB1FF64510DA}" type="pres">
      <dgm:prSet presAssocID="{A2A16949-0CD7-4D55-8E01-98B0FD136282}" presName="childNode2" presStyleLbl="bgAcc1" presStyleIdx="1" presStyleCnt="5">
        <dgm:presLayoutVars>
          <dgm:bulletEnabled val="1"/>
        </dgm:presLayoutVars>
      </dgm:prSet>
      <dgm:spPr/>
    </dgm:pt>
    <dgm:pt modelId="{C48A532E-399C-4B4E-BA17-BF389FA93224}" type="pres">
      <dgm:prSet presAssocID="{A2A16949-0CD7-4D55-8E01-98B0FD136282}" presName="childNode2tx" presStyleLbl="bgAcc1" presStyleIdx="1" presStyleCnt="5">
        <dgm:presLayoutVars>
          <dgm:bulletEnabled val="1"/>
        </dgm:presLayoutVars>
      </dgm:prSet>
      <dgm:spPr/>
    </dgm:pt>
    <dgm:pt modelId="{C57B1DE0-C673-4E3D-B80E-49B0AF6AADD3}" type="pres">
      <dgm:prSet presAssocID="{A2A16949-0CD7-4D55-8E01-98B0FD136282}" presName="parentNode2" presStyleLbl="node1" presStyleIdx="1" presStyleCnt="5">
        <dgm:presLayoutVars>
          <dgm:chMax val="0"/>
          <dgm:bulletEnabled val="1"/>
        </dgm:presLayoutVars>
      </dgm:prSet>
      <dgm:spPr/>
    </dgm:pt>
    <dgm:pt modelId="{EFA1485C-4CFC-466C-9CAF-6F186518D6C0}" type="pres">
      <dgm:prSet presAssocID="{A2A16949-0CD7-4D55-8E01-98B0FD136282}" presName="connSite2" presStyleCnt="0"/>
      <dgm:spPr/>
    </dgm:pt>
    <dgm:pt modelId="{BB83E09F-711C-46E7-8C17-0900F3F1B55C}" type="pres">
      <dgm:prSet presAssocID="{44EDF664-080C-4F1B-B8C0-4A49489E8E13}" presName="Name18" presStyleLbl="sibTrans2D1" presStyleIdx="1" presStyleCnt="4"/>
      <dgm:spPr/>
    </dgm:pt>
    <dgm:pt modelId="{D3904B0F-88D7-43E2-A0C4-DDEF977069F5}" type="pres">
      <dgm:prSet presAssocID="{070E1B02-297A-4C09-8CAF-1486C3C7D35D}" presName="composite1" presStyleCnt="0"/>
      <dgm:spPr/>
    </dgm:pt>
    <dgm:pt modelId="{9D178A6B-325C-4E2B-8BD9-F6990598AF3A}" type="pres">
      <dgm:prSet presAssocID="{070E1B02-297A-4C09-8CAF-1486C3C7D35D}" presName="dummyNode1" presStyleLbl="node1" presStyleIdx="1" presStyleCnt="5"/>
      <dgm:spPr/>
    </dgm:pt>
    <dgm:pt modelId="{B9C68C3B-72DF-4071-BF95-47EEA8AF0557}" type="pres">
      <dgm:prSet presAssocID="{070E1B02-297A-4C09-8CAF-1486C3C7D35D}" presName="childNode1" presStyleLbl="bgAcc1" presStyleIdx="2" presStyleCnt="5">
        <dgm:presLayoutVars>
          <dgm:bulletEnabled val="1"/>
        </dgm:presLayoutVars>
      </dgm:prSet>
      <dgm:spPr/>
    </dgm:pt>
    <dgm:pt modelId="{B91FBB62-6BFC-40CB-9E8C-0F27BE52DB35}" type="pres">
      <dgm:prSet presAssocID="{070E1B02-297A-4C09-8CAF-1486C3C7D35D}" presName="childNode1tx" presStyleLbl="bgAcc1" presStyleIdx="2" presStyleCnt="5">
        <dgm:presLayoutVars>
          <dgm:bulletEnabled val="1"/>
        </dgm:presLayoutVars>
      </dgm:prSet>
      <dgm:spPr/>
    </dgm:pt>
    <dgm:pt modelId="{CE1757D1-C79F-4AE8-826A-8464BA1DF971}" type="pres">
      <dgm:prSet presAssocID="{070E1B02-297A-4C09-8CAF-1486C3C7D35D}" presName="parentNode1" presStyleLbl="node1" presStyleIdx="2" presStyleCnt="5">
        <dgm:presLayoutVars>
          <dgm:chMax val="1"/>
          <dgm:bulletEnabled val="1"/>
        </dgm:presLayoutVars>
      </dgm:prSet>
      <dgm:spPr/>
    </dgm:pt>
    <dgm:pt modelId="{7908400E-997A-493A-8EFD-C98C32A9E023}" type="pres">
      <dgm:prSet presAssocID="{070E1B02-297A-4C09-8CAF-1486C3C7D35D}" presName="connSite1" presStyleCnt="0"/>
      <dgm:spPr/>
    </dgm:pt>
    <dgm:pt modelId="{9EF0A03E-37BD-47F5-A54A-8B3DB1F788CE}" type="pres">
      <dgm:prSet presAssocID="{627E1F5B-22FB-4538-B555-18D93685430C}" presName="Name9" presStyleLbl="sibTrans2D1" presStyleIdx="2" presStyleCnt="4"/>
      <dgm:spPr/>
    </dgm:pt>
    <dgm:pt modelId="{AB3E0C7A-46AE-4F25-B08D-D8DB418FE5DA}" type="pres">
      <dgm:prSet presAssocID="{37D3FAB9-37D8-4260-B9ED-341ADD8A8E8B}" presName="composite2" presStyleCnt="0"/>
      <dgm:spPr/>
    </dgm:pt>
    <dgm:pt modelId="{54891494-8364-4A11-9B2B-3ED76288869A}" type="pres">
      <dgm:prSet presAssocID="{37D3FAB9-37D8-4260-B9ED-341ADD8A8E8B}" presName="dummyNode2" presStyleLbl="node1" presStyleIdx="2" presStyleCnt="5"/>
      <dgm:spPr/>
    </dgm:pt>
    <dgm:pt modelId="{B23C9270-9550-4A3F-A390-9850C8D91081}" type="pres">
      <dgm:prSet presAssocID="{37D3FAB9-37D8-4260-B9ED-341ADD8A8E8B}" presName="childNode2" presStyleLbl="bgAcc1" presStyleIdx="3" presStyleCnt="5">
        <dgm:presLayoutVars>
          <dgm:bulletEnabled val="1"/>
        </dgm:presLayoutVars>
      </dgm:prSet>
      <dgm:spPr/>
    </dgm:pt>
    <dgm:pt modelId="{C4BC1390-55B2-4D45-853C-D49538D38406}" type="pres">
      <dgm:prSet presAssocID="{37D3FAB9-37D8-4260-B9ED-341ADD8A8E8B}" presName="childNode2tx" presStyleLbl="bgAcc1" presStyleIdx="3" presStyleCnt="5">
        <dgm:presLayoutVars>
          <dgm:bulletEnabled val="1"/>
        </dgm:presLayoutVars>
      </dgm:prSet>
      <dgm:spPr/>
    </dgm:pt>
    <dgm:pt modelId="{B55F8C73-342B-44EE-979E-F6E2D1AEC76C}" type="pres">
      <dgm:prSet presAssocID="{37D3FAB9-37D8-4260-B9ED-341ADD8A8E8B}" presName="parentNode2" presStyleLbl="node1" presStyleIdx="3" presStyleCnt="5">
        <dgm:presLayoutVars>
          <dgm:chMax val="0"/>
          <dgm:bulletEnabled val="1"/>
        </dgm:presLayoutVars>
      </dgm:prSet>
      <dgm:spPr/>
    </dgm:pt>
    <dgm:pt modelId="{38578D72-B7C1-4F8E-A0A7-7A5CC8181AC4}" type="pres">
      <dgm:prSet presAssocID="{37D3FAB9-37D8-4260-B9ED-341ADD8A8E8B}" presName="connSite2" presStyleCnt="0"/>
      <dgm:spPr/>
    </dgm:pt>
    <dgm:pt modelId="{BD0ED2BA-3375-4EE3-8202-BA0008BA4B26}" type="pres">
      <dgm:prSet presAssocID="{C003A0EE-75C3-43E9-ABFD-2F94F7BA37C9}" presName="Name18" presStyleLbl="sibTrans2D1" presStyleIdx="3" presStyleCnt="4"/>
      <dgm:spPr/>
    </dgm:pt>
    <dgm:pt modelId="{8A7743FA-E8BF-4664-BC35-00BC0237ED3F}" type="pres">
      <dgm:prSet presAssocID="{56233002-344E-4F41-A00A-7FDD62B20D39}" presName="composite1" presStyleCnt="0"/>
      <dgm:spPr/>
    </dgm:pt>
    <dgm:pt modelId="{B9536D8A-0B5E-44FE-9372-C44AB9F290AF}" type="pres">
      <dgm:prSet presAssocID="{56233002-344E-4F41-A00A-7FDD62B20D39}" presName="dummyNode1" presStyleLbl="node1" presStyleIdx="3" presStyleCnt="5"/>
      <dgm:spPr/>
    </dgm:pt>
    <dgm:pt modelId="{58FD4B1D-870A-4908-AEA6-0FBE3924C8B8}" type="pres">
      <dgm:prSet presAssocID="{56233002-344E-4F41-A00A-7FDD62B20D39}" presName="childNode1" presStyleLbl="bgAcc1" presStyleIdx="4" presStyleCnt="5">
        <dgm:presLayoutVars>
          <dgm:bulletEnabled val="1"/>
        </dgm:presLayoutVars>
      </dgm:prSet>
      <dgm:spPr/>
    </dgm:pt>
    <dgm:pt modelId="{2DC3644E-9642-4EA1-A446-B8410048FC88}" type="pres">
      <dgm:prSet presAssocID="{56233002-344E-4F41-A00A-7FDD62B20D39}" presName="childNode1tx" presStyleLbl="bgAcc1" presStyleIdx="4" presStyleCnt="5">
        <dgm:presLayoutVars>
          <dgm:bulletEnabled val="1"/>
        </dgm:presLayoutVars>
      </dgm:prSet>
      <dgm:spPr/>
    </dgm:pt>
    <dgm:pt modelId="{E3ECC772-4C4C-4207-95BA-98430FC3E61D}" type="pres">
      <dgm:prSet presAssocID="{56233002-344E-4F41-A00A-7FDD62B20D39}" presName="parentNode1" presStyleLbl="node1" presStyleIdx="4" presStyleCnt="5">
        <dgm:presLayoutVars>
          <dgm:chMax val="1"/>
          <dgm:bulletEnabled val="1"/>
        </dgm:presLayoutVars>
      </dgm:prSet>
      <dgm:spPr/>
    </dgm:pt>
    <dgm:pt modelId="{37C56AB6-D5B0-44B7-B4F5-CFDE01687396}" type="pres">
      <dgm:prSet presAssocID="{56233002-344E-4F41-A00A-7FDD62B20D39}" presName="connSite1" presStyleCnt="0"/>
      <dgm:spPr/>
    </dgm:pt>
  </dgm:ptLst>
  <dgm:cxnLst>
    <dgm:cxn modelId="{62F51235-9C31-4DC8-BF96-B0D53A6027B0}" type="presOf" srcId="{56233002-344E-4F41-A00A-7FDD62B20D39}" destId="{E3ECC772-4C4C-4207-95BA-98430FC3E61D}" srcOrd="0" destOrd="0" presId="urn:microsoft.com/office/officeart/2005/8/layout/hProcess4"/>
    <dgm:cxn modelId="{EAFD4A65-04F1-4EE8-BEE4-465CEC39CFD0}" srcId="{B5100C54-BD33-4972-ACAD-9F3F1F64C207}" destId="{A6CF15F0-0427-45D9-B388-046A3B40AA73}" srcOrd="0" destOrd="0" parTransId="{E9A29D40-80BC-4ADD-8058-180F5000D73B}" sibTransId="{88769CF8-E6A7-41B9-B845-F8AB95CED282}"/>
    <dgm:cxn modelId="{26BB94C0-8894-4785-A7E5-6DCB708BF162}" srcId="{B5100C54-BD33-4972-ACAD-9F3F1F64C207}" destId="{A2A16949-0CD7-4D55-8E01-98B0FD136282}" srcOrd="1" destOrd="0" parTransId="{B9743A46-324C-40A1-824F-37105ACC30F4}" sibTransId="{44EDF664-080C-4F1B-B8C0-4A49489E8E13}"/>
    <dgm:cxn modelId="{40E8A20B-6659-4789-AF1F-FF3292F1B54B}" type="presOf" srcId="{070E1B02-297A-4C09-8CAF-1486C3C7D35D}" destId="{CE1757D1-C79F-4AE8-826A-8464BA1DF971}" srcOrd="0" destOrd="0" presId="urn:microsoft.com/office/officeart/2005/8/layout/hProcess4"/>
    <dgm:cxn modelId="{F953FD56-87D8-4499-ABF7-D4C157B24182}" srcId="{B5100C54-BD33-4972-ACAD-9F3F1F64C207}" destId="{37D3FAB9-37D8-4260-B9ED-341ADD8A8E8B}" srcOrd="3" destOrd="0" parTransId="{09988209-25F9-426E-9743-5D028AE53D86}" sibTransId="{C003A0EE-75C3-43E9-ABFD-2F94F7BA37C9}"/>
    <dgm:cxn modelId="{18DA5129-50ED-4027-8B55-3794DA917204}" type="presOf" srcId="{627E1F5B-22FB-4538-B555-18D93685430C}" destId="{9EF0A03E-37BD-47F5-A54A-8B3DB1F788CE}" srcOrd="0" destOrd="0" presId="urn:microsoft.com/office/officeart/2005/8/layout/hProcess4"/>
    <dgm:cxn modelId="{957225B4-F42A-42D8-931E-F88A5FC62607}" type="presOf" srcId="{44EDF664-080C-4F1B-B8C0-4A49489E8E13}" destId="{BB83E09F-711C-46E7-8C17-0900F3F1B55C}" srcOrd="0" destOrd="0" presId="urn:microsoft.com/office/officeart/2005/8/layout/hProcess4"/>
    <dgm:cxn modelId="{943AA206-63D2-4C1D-ACA3-A1AA10C607F1}" srcId="{B5100C54-BD33-4972-ACAD-9F3F1F64C207}" destId="{56233002-344E-4F41-A00A-7FDD62B20D39}" srcOrd="4" destOrd="0" parTransId="{41BD1146-C571-4480-A290-44C9702D05F2}" sibTransId="{C6A21AEE-8B23-46B8-B7DE-9108865C603C}"/>
    <dgm:cxn modelId="{485B1676-3408-4045-B740-9FD41F8B21F0}" srcId="{B5100C54-BD33-4972-ACAD-9F3F1F64C207}" destId="{070E1B02-297A-4C09-8CAF-1486C3C7D35D}" srcOrd="2" destOrd="0" parTransId="{34299CBF-C268-49A4-855B-48CDE04F2064}" sibTransId="{627E1F5B-22FB-4538-B555-18D93685430C}"/>
    <dgm:cxn modelId="{2743F5B9-BEAE-4121-8AE2-592A6C054A14}" type="presOf" srcId="{88769CF8-E6A7-41B9-B845-F8AB95CED282}" destId="{98296A91-1F34-4B8D-A5C9-EB8FEC0209B0}" srcOrd="0" destOrd="0" presId="urn:microsoft.com/office/officeart/2005/8/layout/hProcess4"/>
    <dgm:cxn modelId="{E47B6EBA-FF7F-425E-9172-CE09A64A588B}" type="presOf" srcId="{37D3FAB9-37D8-4260-B9ED-341ADD8A8E8B}" destId="{B55F8C73-342B-44EE-979E-F6E2D1AEC76C}" srcOrd="0" destOrd="0" presId="urn:microsoft.com/office/officeart/2005/8/layout/hProcess4"/>
    <dgm:cxn modelId="{331069C8-9A7A-41F9-AB1F-30C4D0A61A95}" type="presOf" srcId="{C003A0EE-75C3-43E9-ABFD-2F94F7BA37C9}" destId="{BD0ED2BA-3375-4EE3-8202-BA0008BA4B26}" srcOrd="0" destOrd="0" presId="urn:microsoft.com/office/officeart/2005/8/layout/hProcess4"/>
    <dgm:cxn modelId="{AD9A3658-CBC5-4E7E-BC60-834A8A88B2CD}" type="presOf" srcId="{B5100C54-BD33-4972-ACAD-9F3F1F64C207}" destId="{D0D531AD-12F4-4E89-85E1-80AF4F7FD152}" srcOrd="0" destOrd="0" presId="urn:microsoft.com/office/officeart/2005/8/layout/hProcess4"/>
    <dgm:cxn modelId="{68006D84-B24A-49CE-B436-382AF9C147A5}" type="presOf" srcId="{A6CF15F0-0427-45D9-B388-046A3B40AA73}" destId="{EEFE7754-AF4B-4F50-B328-B171CE7070FF}" srcOrd="0" destOrd="0" presId="urn:microsoft.com/office/officeart/2005/8/layout/hProcess4"/>
    <dgm:cxn modelId="{954B4E3D-3874-4904-A207-1A0AC725E787}" type="presOf" srcId="{A2A16949-0CD7-4D55-8E01-98B0FD136282}" destId="{C57B1DE0-C673-4E3D-B80E-49B0AF6AADD3}" srcOrd="0" destOrd="0" presId="urn:microsoft.com/office/officeart/2005/8/layout/hProcess4"/>
    <dgm:cxn modelId="{02584673-EFF0-4F0A-B40A-350526DEFF49}" type="presParOf" srcId="{D0D531AD-12F4-4E89-85E1-80AF4F7FD152}" destId="{1E98B7B2-58C6-44AD-9C38-9073ECEC8CAE}" srcOrd="0" destOrd="0" presId="urn:microsoft.com/office/officeart/2005/8/layout/hProcess4"/>
    <dgm:cxn modelId="{7E2E6B98-1944-44A3-8BD5-DDEB2D5A5619}" type="presParOf" srcId="{D0D531AD-12F4-4E89-85E1-80AF4F7FD152}" destId="{DDD73816-92A6-4BD3-A240-0C30D20AE13D}" srcOrd="1" destOrd="0" presId="urn:microsoft.com/office/officeart/2005/8/layout/hProcess4"/>
    <dgm:cxn modelId="{4B99A370-1C11-457D-9A7B-2A0C8522D161}" type="presParOf" srcId="{D0D531AD-12F4-4E89-85E1-80AF4F7FD152}" destId="{AF00F6F8-AE8C-4DAD-BFCF-0A770107AD85}" srcOrd="2" destOrd="0" presId="urn:microsoft.com/office/officeart/2005/8/layout/hProcess4"/>
    <dgm:cxn modelId="{20144FA2-4659-4076-A1D8-D6D084DC0881}" type="presParOf" srcId="{AF00F6F8-AE8C-4DAD-BFCF-0A770107AD85}" destId="{85067687-BFB1-467B-A608-55B5362C83A2}" srcOrd="0" destOrd="0" presId="urn:microsoft.com/office/officeart/2005/8/layout/hProcess4"/>
    <dgm:cxn modelId="{B0855A9A-24AA-42AE-A586-4C83939B0D83}" type="presParOf" srcId="{85067687-BFB1-467B-A608-55B5362C83A2}" destId="{D7BC09BA-A1A9-41D0-ADC9-B710722EEB16}" srcOrd="0" destOrd="0" presId="urn:microsoft.com/office/officeart/2005/8/layout/hProcess4"/>
    <dgm:cxn modelId="{9DB0094D-984C-45ED-A4BD-17D906B713D3}" type="presParOf" srcId="{85067687-BFB1-467B-A608-55B5362C83A2}" destId="{41E18670-BEFD-4DF8-A8CC-F4601AD35FA5}" srcOrd="1" destOrd="0" presId="urn:microsoft.com/office/officeart/2005/8/layout/hProcess4"/>
    <dgm:cxn modelId="{15DEDA40-E60C-43DD-B5CB-F1843BC80786}" type="presParOf" srcId="{85067687-BFB1-467B-A608-55B5362C83A2}" destId="{82C42353-8641-4E7D-B23F-74E0CAEA16A9}" srcOrd="2" destOrd="0" presId="urn:microsoft.com/office/officeart/2005/8/layout/hProcess4"/>
    <dgm:cxn modelId="{39820729-B255-4850-BD3B-3BBC1B72A61F}" type="presParOf" srcId="{85067687-BFB1-467B-A608-55B5362C83A2}" destId="{EEFE7754-AF4B-4F50-B328-B171CE7070FF}" srcOrd="3" destOrd="0" presId="urn:microsoft.com/office/officeart/2005/8/layout/hProcess4"/>
    <dgm:cxn modelId="{3AB00A35-271A-4331-A152-595392B8385A}" type="presParOf" srcId="{85067687-BFB1-467B-A608-55B5362C83A2}" destId="{D03CFFFD-495B-4D95-A3B1-A20E8AD3376F}" srcOrd="4" destOrd="0" presId="urn:microsoft.com/office/officeart/2005/8/layout/hProcess4"/>
    <dgm:cxn modelId="{12D16583-298D-4BBB-8BB6-A37346C1A58D}" type="presParOf" srcId="{AF00F6F8-AE8C-4DAD-BFCF-0A770107AD85}" destId="{98296A91-1F34-4B8D-A5C9-EB8FEC0209B0}" srcOrd="1" destOrd="0" presId="urn:microsoft.com/office/officeart/2005/8/layout/hProcess4"/>
    <dgm:cxn modelId="{35A39E15-9BA3-41BA-80ED-1D1EEEBB8B04}" type="presParOf" srcId="{AF00F6F8-AE8C-4DAD-BFCF-0A770107AD85}" destId="{094379C5-9B22-4C78-969F-82BE6ABCAE1D}" srcOrd="2" destOrd="0" presId="urn:microsoft.com/office/officeart/2005/8/layout/hProcess4"/>
    <dgm:cxn modelId="{02BBA85A-2F6C-4D57-B8CB-BCFC69B7C3A3}" type="presParOf" srcId="{094379C5-9B22-4C78-969F-82BE6ABCAE1D}" destId="{18D97128-4147-4D5A-B6B2-30BBC690A311}" srcOrd="0" destOrd="0" presId="urn:microsoft.com/office/officeart/2005/8/layout/hProcess4"/>
    <dgm:cxn modelId="{C432D7B7-254C-43A5-B004-CA61D719134E}" type="presParOf" srcId="{094379C5-9B22-4C78-969F-82BE6ABCAE1D}" destId="{362360D8-F074-494A-9265-EB1FF64510DA}" srcOrd="1" destOrd="0" presId="urn:microsoft.com/office/officeart/2005/8/layout/hProcess4"/>
    <dgm:cxn modelId="{CD1F72A9-F6BA-4F40-BF7A-BDF192C12CF5}" type="presParOf" srcId="{094379C5-9B22-4C78-969F-82BE6ABCAE1D}" destId="{C48A532E-399C-4B4E-BA17-BF389FA93224}" srcOrd="2" destOrd="0" presId="urn:microsoft.com/office/officeart/2005/8/layout/hProcess4"/>
    <dgm:cxn modelId="{625E1003-6AAB-4E30-BD47-C876B9A8506B}" type="presParOf" srcId="{094379C5-9B22-4C78-969F-82BE6ABCAE1D}" destId="{C57B1DE0-C673-4E3D-B80E-49B0AF6AADD3}" srcOrd="3" destOrd="0" presId="urn:microsoft.com/office/officeart/2005/8/layout/hProcess4"/>
    <dgm:cxn modelId="{9A3E92AA-4B84-43FD-9500-E61B2AD56717}" type="presParOf" srcId="{094379C5-9B22-4C78-969F-82BE6ABCAE1D}" destId="{EFA1485C-4CFC-466C-9CAF-6F186518D6C0}" srcOrd="4" destOrd="0" presId="urn:microsoft.com/office/officeart/2005/8/layout/hProcess4"/>
    <dgm:cxn modelId="{7E224A13-F00E-489B-8D9D-3CE3B1ACB480}" type="presParOf" srcId="{AF00F6F8-AE8C-4DAD-BFCF-0A770107AD85}" destId="{BB83E09F-711C-46E7-8C17-0900F3F1B55C}" srcOrd="3" destOrd="0" presId="urn:microsoft.com/office/officeart/2005/8/layout/hProcess4"/>
    <dgm:cxn modelId="{AF9A9DF4-BADE-4B33-9CBD-549B453DBDD1}" type="presParOf" srcId="{AF00F6F8-AE8C-4DAD-BFCF-0A770107AD85}" destId="{D3904B0F-88D7-43E2-A0C4-DDEF977069F5}" srcOrd="4" destOrd="0" presId="urn:microsoft.com/office/officeart/2005/8/layout/hProcess4"/>
    <dgm:cxn modelId="{9761914C-A48E-455E-9F3E-A47C348B7AE6}" type="presParOf" srcId="{D3904B0F-88D7-43E2-A0C4-DDEF977069F5}" destId="{9D178A6B-325C-4E2B-8BD9-F6990598AF3A}" srcOrd="0" destOrd="0" presId="urn:microsoft.com/office/officeart/2005/8/layout/hProcess4"/>
    <dgm:cxn modelId="{879B5602-8D89-4283-8782-1E3F874CD4A3}" type="presParOf" srcId="{D3904B0F-88D7-43E2-A0C4-DDEF977069F5}" destId="{B9C68C3B-72DF-4071-BF95-47EEA8AF0557}" srcOrd="1" destOrd="0" presId="urn:microsoft.com/office/officeart/2005/8/layout/hProcess4"/>
    <dgm:cxn modelId="{BE8D38A0-88B2-4F17-84B2-A676DE38F1D2}" type="presParOf" srcId="{D3904B0F-88D7-43E2-A0C4-DDEF977069F5}" destId="{B91FBB62-6BFC-40CB-9E8C-0F27BE52DB35}" srcOrd="2" destOrd="0" presId="urn:microsoft.com/office/officeart/2005/8/layout/hProcess4"/>
    <dgm:cxn modelId="{F147DEDB-D7B2-4DEB-99CC-92276F676ACC}" type="presParOf" srcId="{D3904B0F-88D7-43E2-A0C4-DDEF977069F5}" destId="{CE1757D1-C79F-4AE8-826A-8464BA1DF971}" srcOrd="3" destOrd="0" presId="urn:microsoft.com/office/officeart/2005/8/layout/hProcess4"/>
    <dgm:cxn modelId="{A14B6E64-A01F-4D1D-927E-4AFCC1CC13A9}" type="presParOf" srcId="{D3904B0F-88D7-43E2-A0C4-DDEF977069F5}" destId="{7908400E-997A-493A-8EFD-C98C32A9E023}" srcOrd="4" destOrd="0" presId="urn:microsoft.com/office/officeart/2005/8/layout/hProcess4"/>
    <dgm:cxn modelId="{3E24C19D-D453-4F8D-84BF-56DBD316DBD0}" type="presParOf" srcId="{AF00F6F8-AE8C-4DAD-BFCF-0A770107AD85}" destId="{9EF0A03E-37BD-47F5-A54A-8B3DB1F788CE}" srcOrd="5" destOrd="0" presId="urn:microsoft.com/office/officeart/2005/8/layout/hProcess4"/>
    <dgm:cxn modelId="{08C15AE9-B392-459B-A1B7-9401F4964630}" type="presParOf" srcId="{AF00F6F8-AE8C-4DAD-BFCF-0A770107AD85}" destId="{AB3E0C7A-46AE-4F25-B08D-D8DB418FE5DA}" srcOrd="6" destOrd="0" presId="urn:microsoft.com/office/officeart/2005/8/layout/hProcess4"/>
    <dgm:cxn modelId="{8D626992-FC5F-4D2B-B10D-144531FB01FF}" type="presParOf" srcId="{AB3E0C7A-46AE-4F25-B08D-D8DB418FE5DA}" destId="{54891494-8364-4A11-9B2B-3ED76288869A}" srcOrd="0" destOrd="0" presId="urn:microsoft.com/office/officeart/2005/8/layout/hProcess4"/>
    <dgm:cxn modelId="{1055A473-4DD3-44D8-AC25-39646F946DE3}" type="presParOf" srcId="{AB3E0C7A-46AE-4F25-B08D-D8DB418FE5DA}" destId="{B23C9270-9550-4A3F-A390-9850C8D91081}" srcOrd="1" destOrd="0" presId="urn:microsoft.com/office/officeart/2005/8/layout/hProcess4"/>
    <dgm:cxn modelId="{8DE612DA-B16F-4A3B-91A5-31D028E53F54}" type="presParOf" srcId="{AB3E0C7A-46AE-4F25-B08D-D8DB418FE5DA}" destId="{C4BC1390-55B2-4D45-853C-D49538D38406}" srcOrd="2" destOrd="0" presId="urn:microsoft.com/office/officeart/2005/8/layout/hProcess4"/>
    <dgm:cxn modelId="{3314EC8A-1FD3-4971-8A1F-448B757317CD}" type="presParOf" srcId="{AB3E0C7A-46AE-4F25-B08D-D8DB418FE5DA}" destId="{B55F8C73-342B-44EE-979E-F6E2D1AEC76C}" srcOrd="3" destOrd="0" presId="urn:microsoft.com/office/officeart/2005/8/layout/hProcess4"/>
    <dgm:cxn modelId="{6C08CB55-F361-41B8-9ED9-D7C5C4AB5DC2}" type="presParOf" srcId="{AB3E0C7A-46AE-4F25-B08D-D8DB418FE5DA}" destId="{38578D72-B7C1-4F8E-A0A7-7A5CC8181AC4}" srcOrd="4" destOrd="0" presId="urn:microsoft.com/office/officeart/2005/8/layout/hProcess4"/>
    <dgm:cxn modelId="{EBCEEADC-C300-48C3-A054-01B138C7F8CC}" type="presParOf" srcId="{AF00F6F8-AE8C-4DAD-BFCF-0A770107AD85}" destId="{BD0ED2BA-3375-4EE3-8202-BA0008BA4B26}" srcOrd="7" destOrd="0" presId="urn:microsoft.com/office/officeart/2005/8/layout/hProcess4"/>
    <dgm:cxn modelId="{7EDAE412-E2ED-4F8D-823D-64916CA998CA}" type="presParOf" srcId="{AF00F6F8-AE8C-4DAD-BFCF-0A770107AD85}" destId="{8A7743FA-E8BF-4664-BC35-00BC0237ED3F}" srcOrd="8" destOrd="0" presId="urn:microsoft.com/office/officeart/2005/8/layout/hProcess4"/>
    <dgm:cxn modelId="{5596E0BC-21F8-4294-B8E1-629692F5CB94}" type="presParOf" srcId="{8A7743FA-E8BF-4664-BC35-00BC0237ED3F}" destId="{B9536D8A-0B5E-44FE-9372-C44AB9F290AF}" srcOrd="0" destOrd="0" presId="urn:microsoft.com/office/officeart/2005/8/layout/hProcess4"/>
    <dgm:cxn modelId="{99772215-F53D-40E8-B6A0-4B76AB055B87}" type="presParOf" srcId="{8A7743FA-E8BF-4664-BC35-00BC0237ED3F}" destId="{58FD4B1D-870A-4908-AEA6-0FBE3924C8B8}" srcOrd="1" destOrd="0" presId="urn:microsoft.com/office/officeart/2005/8/layout/hProcess4"/>
    <dgm:cxn modelId="{75A58B74-D315-4F23-B9E9-663C32521D76}" type="presParOf" srcId="{8A7743FA-E8BF-4664-BC35-00BC0237ED3F}" destId="{2DC3644E-9642-4EA1-A446-B8410048FC88}" srcOrd="2" destOrd="0" presId="urn:microsoft.com/office/officeart/2005/8/layout/hProcess4"/>
    <dgm:cxn modelId="{932BB22D-8B52-429D-894C-36B154D64872}" type="presParOf" srcId="{8A7743FA-E8BF-4664-BC35-00BC0237ED3F}" destId="{E3ECC772-4C4C-4207-95BA-98430FC3E61D}" srcOrd="3" destOrd="0" presId="urn:microsoft.com/office/officeart/2005/8/layout/hProcess4"/>
    <dgm:cxn modelId="{E10E0517-FFE5-4C66-AF66-A378A0EA0ADE}" type="presParOf" srcId="{8A7743FA-E8BF-4664-BC35-00BC0237ED3F}" destId="{37C56AB6-D5B0-44B7-B4F5-CFDE01687396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20C67C-5E53-48A6-B112-317D8FE9C7E4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B022E35-5B24-4E0F-A1B4-9B3E383A8B9C}">
      <dgm:prSet custT="1"/>
      <dgm:spPr/>
      <dgm:t>
        <a:bodyPr/>
        <a:lstStyle/>
        <a:p>
          <a:pPr algn="l" rtl="0"/>
          <a:r>
            <a:rPr lang="zh-CN" altLang="en-US" sz="1800" dirty="0" smtClean="0"/>
            <a:t>图片方向的强弱，可造成版面的行之有效的视觉攻势。</a:t>
          </a:r>
          <a:endParaRPr lang="zh-CN" altLang="en-US" sz="1800" dirty="0"/>
        </a:p>
      </dgm:t>
    </dgm:pt>
    <dgm:pt modelId="{D8C8F9D0-A36B-4654-96A4-E4EA16079D07}" type="parTrans" cxnId="{E0AED044-D2A0-41D8-942D-C7A7FAC03E80}">
      <dgm:prSet/>
      <dgm:spPr/>
      <dgm:t>
        <a:bodyPr/>
        <a:lstStyle/>
        <a:p>
          <a:endParaRPr lang="zh-CN" altLang="en-US"/>
        </a:p>
      </dgm:t>
    </dgm:pt>
    <dgm:pt modelId="{6F6CC7C0-96DC-4E49-BFF6-B69F827764CC}" type="sibTrans" cxnId="{E0AED044-D2A0-41D8-942D-C7A7FAC03E80}">
      <dgm:prSet/>
      <dgm:spPr/>
      <dgm:t>
        <a:bodyPr/>
        <a:lstStyle/>
        <a:p>
          <a:endParaRPr lang="zh-CN" altLang="en-US"/>
        </a:p>
      </dgm:t>
    </dgm:pt>
    <dgm:pt modelId="{0F7CDA48-9642-419C-A2B1-7D5B4F9744C7}">
      <dgm:prSet custT="1"/>
      <dgm:spPr/>
      <dgm:t>
        <a:bodyPr/>
        <a:lstStyle/>
        <a:p>
          <a:pPr algn="l" rtl="0"/>
          <a:r>
            <a:rPr lang="zh-CN" altLang="en-US" sz="1800" dirty="0" smtClean="0"/>
            <a:t>方向感强则动势强，产生的视觉感应就强，反之则会平淡无奇。</a:t>
          </a:r>
          <a:endParaRPr lang="zh-CN" altLang="en-US" sz="1800" dirty="0"/>
        </a:p>
      </dgm:t>
    </dgm:pt>
    <dgm:pt modelId="{85835064-2926-46A9-AAA3-35CC078578FB}" type="parTrans" cxnId="{793198ED-F009-4551-A9CB-DD79C7F2494B}">
      <dgm:prSet/>
      <dgm:spPr/>
      <dgm:t>
        <a:bodyPr/>
        <a:lstStyle/>
        <a:p>
          <a:endParaRPr lang="zh-CN" altLang="en-US"/>
        </a:p>
      </dgm:t>
    </dgm:pt>
    <dgm:pt modelId="{8B8846C3-38CA-4F1D-9150-9785D7789A7C}" type="sibTrans" cxnId="{793198ED-F009-4551-A9CB-DD79C7F2494B}">
      <dgm:prSet/>
      <dgm:spPr/>
      <dgm:t>
        <a:bodyPr/>
        <a:lstStyle/>
        <a:p>
          <a:endParaRPr lang="zh-CN" altLang="en-US"/>
        </a:p>
      </dgm:t>
    </dgm:pt>
    <dgm:pt modelId="{3723AC51-6605-4E91-9EBA-565C5D5E698B}">
      <dgm:prSet custT="1"/>
      <dgm:spPr/>
      <dgm:t>
        <a:bodyPr/>
        <a:lstStyle/>
        <a:p>
          <a:pPr rtl="0"/>
          <a:r>
            <a:rPr lang="zh-CN" altLang="en-US" sz="1800" dirty="0" smtClean="0"/>
            <a:t>图片的方向性可通过人物的运势、视线的方向等方面的变化来获得，也可借助近景、中景和远景来达到。</a:t>
          </a:r>
          <a:endParaRPr lang="zh-CN" altLang="en-US" sz="1800" dirty="0"/>
        </a:p>
      </dgm:t>
    </dgm:pt>
    <dgm:pt modelId="{645CA58C-1E2A-49BE-A967-1E80C3BD2973}" type="parTrans" cxnId="{8DD6D527-8DD5-4FBA-94C8-26CC0AAA54D2}">
      <dgm:prSet/>
      <dgm:spPr/>
      <dgm:t>
        <a:bodyPr/>
        <a:lstStyle/>
        <a:p>
          <a:endParaRPr lang="zh-CN" altLang="en-US"/>
        </a:p>
      </dgm:t>
    </dgm:pt>
    <dgm:pt modelId="{574C725D-13FE-418B-9C0A-EF80E4D493DA}" type="sibTrans" cxnId="{8DD6D527-8DD5-4FBA-94C8-26CC0AAA54D2}">
      <dgm:prSet/>
      <dgm:spPr/>
      <dgm:t>
        <a:bodyPr/>
        <a:lstStyle/>
        <a:p>
          <a:endParaRPr lang="zh-CN" altLang="en-US"/>
        </a:p>
      </dgm:t>
    </dgm:pt>
    <dgm:pt modelId="{61F9AF73-85D9-49F9-BFBB-10887981AC8C}" type="pres">
      <dgm:prSet presAssocID="{F620C67C-5E53-48A6-B112-317D8FE9C7E4}" presName="rootnode" presStyleCnt="0">
        <dgm:presLayoutVars>
          <dgm:chMax/>
          <dgm:chPref/>
          <dgm:dir/>
          <dgm:animLvl val="lvl"/>
        </dgm:presLayoutVars>
      </dgm:prSet>
      <dgm:spPr/>
    </dgm:pt>
    <dgm:pt modelId="{56C471B0-F9A8-414D-A6F4-71E5CB4CE35E}" type="pres">
      <dgm:prSet presAssocID="{5B022E35-5B24-4E0F-A1B4-9B3E383A8B9C}" presName="composite" presStyleCnt="0"/>
      <dgm:spPr/>
    </dgm:pt>
    <dgm:pt modelId="{D93D4346-D736-4B8F-A902-4368C8E65E41}" type="pres">
      <dgm:prSet presAssocID="{5B022E35-5B24-4E0F-A1B4-9B3E383A8B9C}" presName="bentUpArrow1" presStyleLbl="alignImgPlace1" presStyleIdx="0" presStyleCnt="2" custLinFactX="-100000" custLinFactNeighborX="-120957" custLinFactNeighborY="1416"/>
      <dgm:spPr/>
    </dgm:pt>
    <dgm:pt modelId="{AF508CCA-7F1A-444A-B9CD-29F6BC045E4F}" type="pres">
      <dgm:prSet presAssocID="{5B022E35-5B24-4E0F-A1B4-9B3E383A8B9C}" presName="ParentText" presStyleLbl="node1" presStyleIdx="0" presStyleCnt="3" custScaleX="465779" custScaleY="164588" custLinFactNeighborX="-151" custLinFactNeighborY="-42724">
        <dgm:presLayoutVars>
          <dgm:chMax val="1"/>
          <dgm:chPref val="1"/>
          <dgm:bulletEnabled val="1"/>
        </dgm:presLayoutVars>
      </dgm:prSet>
      <dgm:spPr/>
    </dgm:pt>
    <dgm:pt modelId="{9949F8FB-92B0-46D5-AE41-01200F9990FD}" type="pres">
      <dgm:prSet presAssocID="{5B022E35-5B24-4E0F-A1B4-9B3E383A8B9C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44ECD038-C258-4524-8C3A-C0FDF95550C9}" type="pres">
      <dgm:prSet presAssocID="{6F6CC7C0-96DC-4E49-BFF6-B69F827764CC}" presName="sibTrans" presStyleCnt="0"/>
      <dgm:spPr/>
    </dgm:pt>
    <dgm:pt modelId="{936838C4-2932-4647-96DE-96E7D817C158}" type="pres">
      <dgm:prSet presAssocID="{0F7CDA48-9642-419C-A2B1-7D5B4F9744C7}" presName="composite" presStyleCnt="0"/>
      <dgm:spPr/>
    </dgm:pt>
    <dgm:pt modelId="{86042FC8-99BB-4502-AB36-A13E5A3D5D1F}" type="pres">
      <dgm:prSet presAssocID="{0F7CDA48-9642-419C-A2B1-7D5B4F9744C7}" presName="bentUpArrow1" presStyleLbl="alignImgPlace1" presStyleIdx="1" presStyleCnt="2" custLinFactX="-115373" custLinFactNeighborX="-200000" custLinFactNeighborY="75497"/>
      <dgm:spPr/>
    </dgm:pt>
    <dgm:pt modelId="{1B9429DA-9F15-4F56-AE7C-693569F6EA39}" type="pres">
      <dgm:prSet presAssocID="{0F7CDA48-9642-419C-A2B1-7D5B4F9744C7}" presName="ParentText" presStyleLbl="node1" presStyleIdx="1" presStyleCnt="3" custScaleX="482778" custScaleY="166559" custLinFactX="-5451" custLinFactNeighborX="-100000" custLinFactNeighborY="-4004">
        <dgm:presLayoutVars>
          <dgm:chMax val="1"/>
          <dgm:chPref val="1"/>
          <dgm:bulletEnabled val="1"/>
        </dgm:presLayoutVars>
      </dgm:prSet>
      <dgm:spPr/>
    </dgm:pt>
    <dgm:pt modelId="{34C86D4A-F732-4D70-B748-60CDE5938C5D}" type="pres">
      <dgm:prSet presAssocID="{0F7CDA48-9642-419C-A2B1-7D5B4F9744C7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3C517FA9-B3A9-4FD5-BCA1-3153EACBE017}" type="pres">
      <dgm:prSet presAssocID="{8B8846C3-38CA-4F1D-9150-9785D7789A7C}" presName="sibTrans" presStyleCnt="0"/>
      <dgm:spPr/>
    </dgm:pt>
    <dgm:pt modelId="{B1B2D43A-D674-4B9A-B071-4EF123938A6B}" type="pres">
      <dgm:prSet presAssocID="{3723AC51-6605-4E91-9EBA-565C5D5E698B}" presName="composite" presStyleCnt="0"/>
      <dgm:spPr/>
    </dgm:pt>
    <dgm:pt modelId="{9228BBF3-D8F1-4495-9821-3D182F19FD7F}" type="pres">
      <dgm:prSet presAssocID="{3723AC51-6605-4E91-9EBA-565C5D5E698B}" presName="ParentText" presStyleLbl="node1" presStyleIdx="2" presStyleCnt="3" custScaleX="501101" custScaleY="159205" custLinFactX="-56614" custLinFactNeighborX="-100000" custLinFactNeighborY="43055">
        <dgm:presLayoutVars>
          <dgm:chMax val="1"/>
          <dgm:chPref val="1"/>
          <dgm:bulletEnabled val="1"/>
        </dgm:presLayoutVars>
      </dgm:prSet>
      <dgm:spPr/>
    </dgm:pt>
  </dgm:ptLst>
  <dgm:cxnLst>
    <dgm:cxn modelId="{E0AED044-D2A0-41D8-942D-C7A7FAC03E80}" srcId="{F620C67C-5E53-48A6-B112-317D8FE9C7E4}" destId="{5B022E35-5B24-4E0F-A1B4-9B3E383A8B9C}" srcOrd="0" destOrd="0" parTransId="{D8C8F9D0-A36B-4654-96A4-E4EA16079D07}" sibTransId="{6F6CC7C0-96DC-4E49-BFF6-B69F827764CC}"/>
    <dgm:cxn modelId="{BA8FB047-E556-4594-9602-640F002E06F9}" type="presOf" srcId="{3723AC51-6605-4E91-9EBA-565C5D5E698B}" destId="{9228BBF3-D8F1-4495-9821-3D182F19FD7F}" srcOrd="0" destOrd="0" presId="urn:microsoft.com/office/officeart/2005/8/layout/StepDownProcess"/>
    <dgm:cxn modelId="{793198ED-F009-4551-A9CB-DD79C7F2494B}" srcId="{F620C67C-5E53-48A6-B112-317D8FE9C7E4}" destId="{0F7CDA48-9642-419C-A2B1-7D5B4F9744C7}" srcOrd="1" destOrd="0" parTransId="{85835064-2926-46A9-AAA3-35CC078578FB}" sibTransId="{8B8846C3-38CA-4F1D-9150-9785D7789A7C}"/>
    <dgm:cxn modelId="{1A521460-2406-4B97-8C8F-279F9FD00E06}" type="presOf" srcId="{5B022E35-5B24-4E0F-A1B4-9B3E383A8B9C}" destId="{AF508CCA-7F1A-444A-B9CD-29F6BC045E4F}" srcOrd="0" destOrd="0" presId="urn:microsoft.com/office/officeart/2005/8/layout/StepDownProcess"/>
    <dgm:cxn modelId="{7E039F54-7653-4DFC-9B8B-57CC608A4B1A}" type="presOf" srcId="{F620C67C-5E53-48A6-B112-317D8FE9C7E4}" destId="{61F9AF73-85D9-49F9-BFBB-10887981AC8C}" srcOrd="0" destOrd="0" presId="urn:microsoft.com/office/officeart/2005/8/layout/StepDownProcess"/>
    <dgm:cxn modelId="{8DD6D527-8DD5-4FBA-94C8-26CC0AAA54D2}" srcId="{F620C67C-5E53-48A6-B112-317D8FE9C7E4}" destId="{3723AC51-6605-4E91-9EBA-565C5D5E698B}" srcOrd="2" destOrd="0" parTransId="{645CA58C-1E2A-49BE-A967-1E80C3BD2973}" sibTransId="{574C725D-13FE-418B-9C0A-EF80E4D493DA}"/>
    <dgm:cxn modelId="{6D7F26BC-6C5F-404C-A97E-FF8A8E59976C}" type="presOf" srcId="{0F7CDA48-9642-419C-A2B1-7D5B4F9744C7}" destId="{1B9429DA-9F15-4F56-AE7C-693569F6EA39}" srcOrd="0" destOrd="0" presId="urn:microsoft.com/office/officeart/2005/8/layout/StepDownProcess"/>
    <dgm:cxn modelId="{0CDC6220-F69E-46EB-9E6A-1EC57AA789CA}" type="presParOf" srcId="{61F9AF73-85D9-49F9-BFBB-10887981AC8C}" destId="{56C471B0-F9A8-414D-A6F4-71E5CB4CE35E}" srcOrd="0" destOrd="0" presId="urn:microsoft.com/office/officeart/2005/8/layout/StepDownProcess"/>
    <dgm:cxn modelId="{02D1158E-AC9D-476D-ACD0-57BBEF0692C2}" type="presParOf" srcId="{56C471B0-F9A8-414D-A6F4-71E5CB4CE35E}" destId="{D93D4346-D736-4B8F-A902-4368C8E65E41}" srcOrd="0" destOrd="0" presId="urn:microsoft.com/office/officeart/2005/8/layout/StepDownProcess"/>
    <dgm:cxn modelId="{1646EA51-123B-4AE5-9D76-70723018619C}" type="presParOf" srcId="{56C471B0-F9A8-414D-A6F4-71E5CB4CE35E}" destId="{AF508CCA-7F1A-444A-B9CD-29F6BC045E4F}" srcOrd="1" destOrd="0" presId="urn:microsoft.com/office/officeart/2005/8/layout/StepDownProcess"/>
    <dgm:cxn modelId="{51D7AA4A-2B05-4813-86FD-B1B4B233F37D}" type="presParOf" srcId="{56C471B0-F9A8-414D-A6F4-71E5CB4CE35E}" destId="{9949F8FB-92B0-46D5-AE41-01200F9990FD}" srcOrd="2" destOrd="0" presId="urn:microsoft.com/office/officeart/2005/8/layout/StepDownProcess"/>
    <dgm:cxn modelId="{3BDC8CB4-E1C3-4BC6-A1D4-54541D78CDC1}" type="presParOf" srcId="{61F9AF73-85D9-49F9-BFBB-10887981AC8C}" destId="{44ECD038-C258-4524-8C3A-C0FDF95550C9}" srcOrd="1" destOrd="0" presId="urn:microsoft.com/office/officeart/2005/8/layout/StepDownProcess"/>
    <dgm:cxn modelId="{57DE1B55-13C3-48B9-B3D6-0D0E214AE47D}" type="presParOf" srcId="{61F9AF73-85D9-49F9-BFBB-10887981AC8C}" destId="{936838C4-2932-4647-96DE-96E7D817C158}" srcOrd="2" destOrd="0" presId="urn:microsoft.com/office/officeart/2005/8/layout/StepDownProcess"/>
    <dgm:cxn modelId="{1D55FF48-BB4D-4286-9A31-BDE3B567E209}" type="presParOf" srcId="{936838C4-2932-4647-96DE-96E7D817C158}" destId="{86042FC8-99BB-4502-AB36-A13E5A3D5D1F}" srcOrd="0" destOrd="0" presId="urn:microsoft.com/office/officeart/2005/8/layout/StepDownProcess"/>
    <dgm:cxn modelId="{F63D3E9B-F0B5-4409-92F7-A5F1B4D4A042}" type="presParOf" srcId="{936838C4-2932-4647-96DE-96E7D817C158}" destId="{1B9429DA-9F15-4F56-AE7C-693569F6EA39}" srcOrd="1" destOrd="0" presId="urn:microsoft.com/office/officeart/2005/8/layout/StepDownProcess"/>
    <dgm:cxn modelId="{91E4EC77-E035-4E43-BA4E-E0E95711B772}" type="presParOf" srcId="{936838C4-2932-4647-96DE-96E7D817C158}" destId="{34C86D4A-F732-4D70-B748-60CDE5938C5D}" srcOrd="2" destOrd="0" presId="urn:microsoft.com/office/officeart/2005/8/layout/StepDownProcess"/>
    <dgm:cxn modelId="{25814368-C8CC-486A-AD47-CA35DAC8B92C}" type="presParOf" srcId="{61F9AF73-85D9-49F9-BFBB-10887981AC8C}" destId="{3C517FA9-B3A9-4FD5-BCA1-3153EACBE017}" srcOrd="3" destOrd="0" presId="urn:microsoft.com/office/officeart/2005/8/layout/StepDownProcess"/>
    <dgm:cxn modelId="{60209AFB-C2C2-443B-99DC-70ECB6961077}" type="presParOf" srcId="{61F9AF73-85D9-49F9-BFBB-10887981AC8C}" destId="{B1B2D43A-D674-4B9A-B071-4EF123938A6B}" srcOrd="4" destOrd="0" presId="urn:microsoft.com/office/officeart/2005/8/layout/StepDownProcess"/>
    <dgm:cxn modelId="{21A62E4D-841C-4C3D-9901-018FF588AB81}" type="presParOf" srcId="{B1B2D43A-D674-4B9A-B071-4EF123938A6B}" destId="{9228BBF3-D8F1-4495-9821-3D182F19FD7F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B9D6A92-6059-485A-8E23-10A799EEAB1E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095F297-64FD-4344-B15A-C794BC3ECEAA}">
      <dgm:prSet/>
      <dgm:spPr/>
      <dgm:t>
        <a:bodyPr/>
        <a:lstStyle/>
        <a:p>
          <a:pPr rtl="0"/>
          <a:r>
            <a:rPr lang="zh-CN" dirty="0" smtClean="0"/>
            <a:t>图形主要具有以下特征</a:t>
          </a:r>
          <a:endParaRPr lang="zh-CN" dirty="0"/>
        </a:p>
      </dgm:t>
    </dgm:pt>
    <dgm:pt modelId="{22CB8EF3-E503-4BA4-86B0-81E74696CDA5}" type="parTrans" cxnId="{9F6F2450-7B1B-4A09-BB01-294FC8E9E860}">
      <dgm:prSet/>
      <dgm:spPr/>
      <dgm:t>
        <a:bodyPr/>
        <a:lstStyle/>
        <a:p>
          <a:endParaRPr lang="zh-CN" altLang="en-US"/>
        </a:p>
      </dgm:t>
    </dgm:pt>
    <dgm:pt modelId="{FB74CC33-A2B7-416B-AD5A-256467BC9CB2}" type="sibTrans" cxnId="{9F6F2450-7B1B-4A09-BB01-294FC8E9E860}">
      <dgm:prSet/>
      <dgm:spPr/>
      <dgm:t>
        <a:bodyPr/>
        <a:lstStyle/>
        <a:p>
          <a:endParaRPr lang="zh-CN" altLang="en-US"/>
        </a:p>
      </dgm:t>
    </dgm:pt>
    <dgm:pt modelId="{BAC541D3-92B8-48C9-A136-43A98C97B363}">
      <dgm:prSet/>
      <dgm:spPr/>
      <dgm:t>
        <a:bodyPr/>
        <a:lstStyle/>
        <a:p>
          <a:pPr rtl="0"/>
          <a:r>
            <a:rPr lang="zh-CN" dirty="0" smtClean="0"/>
            <a:t>简洁性</a:t>
          </a:r>
          <a:endParaRPr lang="zh-CN" dirty="0"/>
        </a:p>
      </dgm:t>
    </dgm:pt>
    <dgm:pt modelId="{671C378C-38F4-48DE-A3B5-E8336A87EFDF}" type="parTrans" cxnId="{1DD58F24-6AA5-4743-8473-87659425FD97}">
      <dgm:prSet/>
      <dgm:spPr/>
      <dgm:t>
        <a:bodyPr/>
        <a:lstStyle/>
        <a:p>
          <a:endParaRPr lang="zh-CN" altLang="en-US"/>
        </a:p>
      </dgm:t>
    </dgm:pt>
    <dgm:pt modelId="{639FE6C8-1824-4B35-BEEB-5A07A9F98F4E}" type="sibTrans" cxnId="{1DD58F24-6AA5-4743-8473-87659425FD97}">
      <dgm:prSet/>
      <dgm:spPr/>
      <dgm:t>
        <a:bodyPr/>
        <a:lstStyle/>
        <a:p>
          <a:endParaRPr lang="zh-CN" altLang="en-US"/>
        </a:p>
      </dgm:t>
    </dgm:pt>
    <dgm:pt modelId="{864A459D-A661-4198-96BE-CEEF019E1AC6}">
      <dgm:prSet/>
      <dgm:spPr/>
      <dgm:t>
        <a:bodyPr/>
        <a:lstStyle/>
        <a:p>
          <a:pPr rtl="0"/>
          <a:r>
            <a:rPr lang="zh-CN" smtClean="0"/>
            <a:t>夸张性</a:t>
          </a:r>
          <a:endParaRPr lang="zh-CN"/>
        </a:p>
      </dgm:t>
    </dgm:pt>
    <dgm:pt modelId="{02365B4D-A4E1-452B-A159-DED18DA32438}" type="parTrans" cxnId="{9D0B547D-B569-4D58-9343-A965D51EE80C}">
      <dgm:prSet/>
      <dgm:spPr/>
      <dgm:t>
        <a:bodyPr/>
        <a:lstStyle/>
        <a:p>
          <a:endParaRPr lang="zh-CN" altLang="en-US"/>
        </a:p>
      </dgm:t>
    </dgm:pt>
    <dgm:pt modelId="{AE5C19F0-CDE5-4BF4-908A-0E79C5445910}" type="sibTrans" cxnId="{9D0B547D-B569-4D58-9343-A965D51EE80C}">
      <dgm:prSet/>
      <dgm:spPr/>
      <dgm:t>
        <a:bodyPr/>
        <a:lstStyle/>
        <a:p>
          <a:endParaRPr lang="zh-CN" altLang="en-US"/>
        </a:p>
      </dgm:t>
    </dgm:pt>
    <dgm:pt modelId="{4F4FDF4F-3AEA-4FB1-9116-035E9DBF594A}">
      <dgm:prSet/>
      <dgm:spPr/>
      <dgm:t>
        <a:bodyPr/>
        <a:lstStyle/>
        <a:p>
          <a:pPr rtl="0"/>
          <a:r>
            <a:rPr lang="zh-CN" dirty="0" smtClean="0"/>
            <a:t>具象性</a:t>
          </a:r>
          <a:endParaRPr lang="zh-CN" dirty="0"/>
        </a:p>
      </dgm:t>
    </dgm:pt>
    <dgm:pt modelId="{F6D77A78-7CB2-4E5C-899E-8766189FC106}" type="parTrans" cxnId="{6155190B-DAAC-4248-A341-6A634B98D8FB}">
      <dgm:prSet/>
      <dgm:spPr/>
      <dgm:t>
        <a:bodyPr/>
        <a:lstStyle/>
        <a:p>
          <a:endParaRPr lang="zh-CN" altLang="en-US"/>
        </a:p>
      </dgm:t>
    </dgm:pt>
    <dgm:pt modelId="{EA178285-711F-4790-9332-A9AB857B740B}" type="sibTrans" cxnId="{6155190B-DAAC-4248-A341-6A634B98D8FB}">
      <dgm:prSet/>
      <dgm:spPr/>
      <dgm:t>
        <a:bodyPr/>
        <a:lstStyle/>
        <a:p>
          <a:endParaRPr lang="zh-CN" altLang="en-US"/>
        </a:p>
      </dgm:t>
    </dgm:pt>
    <dgm:pt modelId="{5DDD603B-D4B8-4C5C-9ADE-4ABA7CC5A741}">
      <dgm:prSet/>
      <dgm:spPr/>
      <dgm:t>
        <a:bodyPr/>
        <a:lstStyle/>
        <a:p>
          <a:pPr rtl="0"/>
          <a:r>
            <a:rPr lang="zh-CN" dirty="0" smtClean="0"/>
            <a:t>抽象性</a:t>
          </a:r>
          <a:endParaRPr lang="zh-CN" dirty="0"/>
        </a:p>
      </dgm:t>
    </dgm:pt>
    <dgm:pt modelId="{58E30620-94DB-4569-8927-35F2C717E681}" type="parTrans" cxnId="{60119619-31C1-4A8B-B199-B40CA201CDF7}">
      <dgm:prSet/>
      <dgm:spPr/>
      <dgm:t>
        <a:bodyPr/>
        <a:lstStyle/>
        <a:p>
          <a:endParaRPr lang="zh-CN" altLang="en-US"/>
        </a:p>
      </dgm:t>
    </dgm:pt>
    <dgm:pt modelId="{7A975D88-F94A-45D4-9393-9DC3BBEDB1FD}" type="sibTrans" cxnId="{60119619-31C1-4A8B-B199-B40CA201CDF7}">
      <dgm:prSet/>
      <dgm:spPr/>
      <dgm:t>
        <a:bodyPr/>
        <a:lstStyle/>
        <a:p>
          <a:endParaRPr lang="zh-CN" altLang="en-US"/>
        </a:p>
      </dgm:t>
    </dgm:pt>
    <dgm:pt modelId="{76B120F2-CF9E-4912-9AC0-A61F4A9E77FB}">
      <dgm:prSet/>
      <dgm:spPr/>
      <dgm:t>
        <a:bodyPr/>
        <a:lstStyle/>
        <a:p>
          <a:pPr rtl="0"/>
          <a:r>
            <a:rPr lang="zh-CN" dirty="0" smtClean="0"/>
            <a:t>符号性</a:t>
          </a:r>
          <a:endParaRPr lang="zh-CN" dirty="0"/>
        </a:p>
      </dgm:t>
    </dgm:pt>
    <dgm:pt modelId="{983E8728-0963-4EA4-9DE8-A81CEAF6AC87}" type="parTrans" cxnId="{173F4429-0388-43DE-8E15-5AD4A312F15C}">
      <dgm:prSet/>
      <dgm:spPr/>
      <dgm:t>
        <a:bodyPr/>
        <a:lstStyle/>
        <a:p>
          <a:endParaRPr lang="zh-CN" altLang="en-US"/>
        </a:p>
      </dgm:t>
    </dgm:pt>
    <dgm:pt modelId="{CB1A5ED1-99D0-49BF-815F-EDE6F88A3EBF}" type="sibTrans" cxnId="{173F4429-0388-43DE-8E15-5AD4A312F15C}">
      <dgm:prSet/>
      <dgm:spPr/>
      <dgm:t>
        <a:bodyPr/>
        <a:lstStyle/>
        <a:p>
          <a:endParaRPr lang="zh-CN" altLang="en-US"/>
        </a:p>
      </dgm:t>
    </dgm:pt>
    <dgm:pt modelId="{C8E4757C-5946-4901-BA33-4DC7703B484A}">
      <dgm:prSet/>
      <dgm:spPr/>
      <dgm:t>
        <a:bodyPr/>
        <a:lstStyle/>
        <a:p>
          <a:pPr rtl="0"/>
          <a:r>
            <a:rPr lang="zh-CN" dirty="0" smtClean="0"/>
            <a:t>文字性</a:t>
          </a:r>
          <a:endParaRPr lang="zh-CN" dirty="0"/>
        </a:p>
      </dgm:t>
    </dgm:pt>
    <dgm:pt modelId="{18C8B2AC-0D15-448D-B7B4-CA263E4925CE}" type="parTrans" cxnId="{E5C20B1A-EC39-4B0F-8E44-D97709AC9ED4}">
      <dgm:prSet/>
      <dgm:spPr/>
      <dgm:t>
        <a:bodyPr/>
        <a:lstStyle/>
        <a:p>
          <a:endParaRPr lang="zh-CN" altLang="en-US"/>
        </a:p>
      </dgm:t>
    </dgm:pt>
    <dgm:pt modelId="{8056E6E4-1762-4B69-B277-27C96A9E4F71}" type="sibTrans" cxnId="{E5C20B1A-EC39-4B0F-8E44-D97709AC9ED4}">
      <dgm:prSet/>
      <dgm:spPr/>
      <dgm:t>
        <a:bodyPr/>
        <a:lstStyle/>
        <a:p>
          <a:endParaRPr lang="zh-CN" altLang="en-US"/>
        </a:p>
      </dgm:t>
    </dgm:pt>
    <dgm:pt modelId="{6BA1EF73-A82A-4E85-8B2F-42681EB6AC51}" type="pres">
      <dgm:prSet presAssocID="{AB9D6A92-6059-485A-8E23-10A799EEAB1E}" presName="diagram" presStyleCnt="0">
        <dgm:presLayoutVars>
          <dgm:dir/>
          <dgm:resizeHandles/>
        </dgm:presLayoutVars>
      </dgm:prSet>
      <dgm:spPr/>
    </dgm:pt>
    <dgm:pt modelId="{A4965699-6E35-42C2-B3B1-B125189FF772}" type="pres">
      <dgm:prSet presAssocID="{D095F297-64FD-4344-B15A-C794BC3ECEAA}" presName="firstNode" presStyleLbl="node1" presStyleIdx="0" presStyleCnt="7" custScaleX="144146">
        <dgm:presLayoutVars>
          <dgm:bulletEnabled val="1"/>
        </dgm:presLayoutVars>
      </dgm:prSet>
      <dgm:spPr/>
    </dgm:pt>
    <dgm:pt modelId="{AD8D9AA9-1F1A-4459-86B1-A9FFFB0548EA}" type="pres">
      <dgm:prSet presAssocID="{FB74CC33-A2B7-416B-AD5A-256467BC9CB2}" presName="sibTrans" presStyleLbl="sibTrans2D1" presStyleIdx="0" presStyleCnt="6"/>
      <dgm:spPr/>
    </dgm:pt>
    <dgm:pt modelId="{05FC63A9-7999-4AEF-B271-86EF49EE281F}" type="pres">
      <dgm:prSet presAssocID="{BAC541D3-92B8-48C9-A136-43A98C97B363}" presName="middleNode" presStyleCnt="0"/>
      <dgm:spPr/>
    </dgm:pt>
    <dgm:pt modelId="{47B8DE28-934E-4FA8-B459-FD587C774A8E}" type="pres">
      <dgm:prSet presAssocID="{BAC541D3-92B8-48C9-A136-43A98C97B363}" presName="padding" presStyleLbl="node1" presStyleIdx="0" presStyleCnt="7"/>
      <dgm:spPr/>
    </dgm:pt>
    <dgm:pt modelId="{F4E34896-536B-481C-B9AF-1A477DBFCCE5}" type="pres">
      <dgm:prSet presAssocID="{BAC541D3-92B8-48C9-A136-43A98C97B363}" presName="shape" presStyleLbl="node1" presStyleIdx="1" presStyleCnt="7" custScaleX="151257" custScaleY="130528">
        <dgm:presLayoutVars>
          <dgm:bulletEnabled val="1"/>
        </dgm:presLayoutVars>
      </dgm:prSet>
      <dgm:spPr/>
    </dgm:pt>
    <dgm:pt modelId="{D778EFF5-1309-4BBC-9715-91046371229F}" type="pres">
      <dgm:prSet presAssocID="{639FE6C8-1824-4B35-BEEB-5A07A9F98F4E}" presName="sibTrans" presStyleLbl="sibTrans2D1" presStyleIdx="1" presStyleCnt="6"/>
      <dgm:spPr/>
    </dgm:pt>
    <dgm:pt modelId="{E313C3CC-BD59-4B87-A72E-7F10368D6350}" type="pres">
      <dgm:prSet presAssocID="{864A459D-A661-4198-96BE-CEEF019E1AC6}" presName="middleNode" presStyleCnt="0"/>
      <dgm:spPr/>
    </dgm:pt>
    <dgm:pt modelId="{114AFD63-6145-4601-813D-2C03A0F26FAF}" type="pres">
      <dgm:prSet presAssocID="{864A459D-A661-4198-96BE-CEEF019E1AC6}" presName="padding" presStyleLbl="node1" presStyleIdx="1" presStyleCnt="7"/>
      <dgm:spPr/>
    </dgm:pt>
    <dgm:pt modelId="{53F015C8-BBD6-4E15-A741-A19B337FDC5F}" type="pres">
      <dgm:prSet presAssocID="{864A459D-A661-4198-96BE-CEEF019E1AC6}" presName="shape" presStyleLbl="node1" presStyleIdx="2" presStyleCnt="7" custScaleX="131693">
        <dgm:presLayoutVars>
          <dgm:bulletEnabled val="1"/>
        </dgm:presLayoutVars>
      </dgm:prSet>
      <dgm:spPr/>
    </dgm:pt>
    <dgm:pt modelId="{11FAB99D-02B6-4366-B6E9-7BDAE797B90C}" type="pres">
      <dgm:prSet presAssocID="{AE5C19F0-CDE5-4BF4-908A-0E79C5445910}" presName="sibTrans" presStyleLbl="sibTrans2D1" presStyleIdx="2" presStyleCnt="6"/>
      <dgm:spPr/>
    </dgm:pt>
    <dgm:pt modelId="{D32B0D3A-E962-4148-852A-5DF42A5E356E}" type="pres">
      <dgm:prSet presAssocID="{4F4FDF4F-3AEA-4FB1-9116-035E9DBF594A}" presName="middleNode" presStyleCnt="0"/>
      <dgm:spPr/>
    </dgm:pt>
    <dgm:pt modelId="{01023F80-DCEC-4EFB-9461-BAF568D4BC41}" type="pres">
      <dgm:prSet presAssocID="{4F4FDF4F-3AEA-4FB1-9116-035E9DBF594A}" presName="padding" presStyleLbl="node1" presStyleIdx="2" presStyleCnt="7"/>
      <dgm:spPr/>
    </dgm:pt>
    <dgm:pt modelId="{6B5EB24F-AD32-4A7F-A747-9EB93916C8CB}" type="pres">
      <dgm:prSet presAssocID="{4F4FDF4F-3AEA-4FB1-9116-035E9DBF594A}" presName="shape" presStyleLbl="node1" presStyleIdx="3" presStyleCnt="7" custScaleX="138392" custLinFactNeighborX="26838" custLinFactNeighborY="4166">
        <dgm:presLayoutVars>
          <dgm:bulletEnabled val="1"/>
        </dgm:presLayoutVars>
      </dgm:prSet>
      <dgm:spPr/>
    </dgm:pt>
    <dgm:pt modelId="{EFA40BAB-64CF-4408-83D2-A45925EFAB5B}" type="pres">
      <dgm:prSet presAssocID="{EA178285-711F-4790-9332-A9AB857B740B}" presName="sibTrans" presStyleLbl="sibTrans2D1" presStyleIdx="3" presStyleCnt="6" custLinFactNeighborX="40607" custLinFactNeighborY="-6005"/>
      <dgm:spPr/>
    </dgm:pt>
    <dgm:pt modelId="{4BA54AF3-CB9B-4F5F-A4E9-4F576C26334E}" type="pres">
      <dgm:prSet presAssocID="{5DDD603B-D4B8-4C5C-9ADE-4ABA7CC5A741}" presName="middleNode" presStyleCnt="0"/>
      <dgm:spPr/>
    </dgm:pt>
    <dgm:pt modelId="{C5CF5C31-93D0-438F-9BF5-9B1AAE561731}" type="pres">
      <dgm:prSet presAssocID="{5DDD603B-D4B8-4C5C-9ADE-4ABA7CC5A741}" presName="padding" presStyleLbl="node1" presStyleIdx="3" presStyleCnt="7"/>
      <dgm:spPr/>
    </dgm:pt>
    <dgm:pt modelId="{984C5CEE-8532-4DAE-B559-C1C70C4974B0}" type="pres">
      <dgm:prSet presAssocID="{5DDD603B-D4B8-4C5C-9ADE-4ABA7CC5A741}" presName="shape" presStyleLbl="node1" presStyleIdx="4" presStyleCnt="7" custScaleX="150225" custScaleY="102960" custLinFactNeighborX="25800" custLinFactNeighborY="-5023">
        <dgm:presLayoutVars>
          <dgm:bulletEnabled val="1"/>
        </dgm:presLayoutVars>
      </dgm:prSet>
      <dgm:spPr/>
    </dgm:pt>
    <dgm:pt modelId="{779F470E-A1C1-4A3C-82D7-C2F2C56229FB}" type="pres">
      <dgm:prSet presAssocID="{7A975D88-F94A-45D4-9393-9DC3BBEDB1FD}" presName="sibTrans" presStyleLbl="sibTrans2D1" presStyleIdx="4" presStyleCnt="6"/>
      <dgm:spPr/>
    </dgm:pt>
    <dgm:pt modelId="{E33129E4-BE6D-40A2-B896-60A7F34464AF}" type="pres">
      <dgm:prSet presAssocID="{76B120F2-CF9E-4912-9AC0-A61F4A9E77FB}" presName="middleNode" presStyleCnt="0"/>
      <dgm:spPr/>
    </dgm:pt>
    <dgm:pt modelId="{4E4B1AAD-C5CA-44A0-834C-D87694C763BD}" type="pres">
      <dgm:prSet presAssocID="{76B120F2-CF9E-4912-9AC0-A61F4A9E77FB}" presName="padding" presStyleLbl="node1" presStyleIdx="4" presStyleCnt="7"/>
      <dgm:spPr/>
    </dgm:pt>
    <dgm:pt modelId="{BA8F8A0F-81EC-4BEB-9CD4-D57E57337371}" type="pres">
      <dgm:prSet presAssocID="{76B120F2-CF9E-4912-9AC0-A61F4A9E77FB}" presName="shape" presStyleLbl="node1" presStyleIdx="5" presStyleCnt="7" custScaleX="134851">
        <dgm:presLayoutVars>
          <dgm:bulletEnabled val="1"/>
        </dgm:presLayoutVars>
      </dgm:prSet>
      <dgm:spPr/>
    </dgm:pt>
    <dgm:pt modelId="{9267CBEF-3920-43F5-8E04-300FE2482A6E}" type="pres">
      <dgm:prSet presAssocID="{CB1A5ED1-99D0-49BF-815F-EDE6F88A3EBF}" presName="sibTrans" presStyleLbl="sibTrans2D1" presStyleIdx="5" presStyleCnt="6"/>
      <dgm:spPr/>
    </dgm:pt>
    <dgm:pt modelId="{BDA30405-B278-4BCA-980B-68907491A07F}" type="pres">
      <dgm:prSet presAssocID="{C8E4757C-5946-4901-BA33-4DC7703B484A}" presName="lastNode" presStyleLbl="node1" presStyleIdx="6" presStyleCnt="7" custScaleX="83982" custScaleY="81894" custLinFactNeighborX="-3918" custLinFactNeighborY="-14543">
        <dgm:presLayoutVars>
          <dgm:bulletEnabled val="1"/>
        </dgm:presLayoutVars>
      </dgm:prSet>
      <dgm:spPr/>
    </dgm:pt>
  </dgm:ptLst>
  <dgm:cxnLst>
    <dgm:cxn modelId="{16EA6899-DE2A-48E2-AAE5-D89031E8362E}" type="presOf" srcId="{639FE6C8-1824-4B35-BEEB-5A07A9F98F4E}" destId="{D778EFF5-1309-4BBC-9715-91046371229F}" srcOrd="0" destOrd="0" presId="urn:microsoft.com/office/officeart/2005/8/layout/bProcess2"/>
    <dgm:cxn modelId="{C02E650A-9149-46BB-A200-A499995D2D9B}" type="presOf" srcId="{FB74CC33-A2B7-416B-AD5A-256467BC9CB2}" destId="{AD8D9AA9-1F1A-4459-86B1-A9FFFB0548EA}" srcOrd="0" destOrd="0" presId="urn:microsoft.com/office/officeart/2005/8/layout/bProcess2"/>
    <dgm:cxn modelId="{6155190B-DAAC-4248-A341-6A634B98D8FB}" srcId="{AB9D6A92-6059-485A-8E23-10A799EEAB1E}" destId="{4F4FDF4F-3AEA-4FB1-9116-035E9DBF594A}" srcOrd="3" destOrd="0" parTransId="{F6D77A78-7CB2-4E5C-899E-8766189FC106}" sibTransId="{EA178285-711F-4790-9332-A9AB857B740B}"/>
    <dgm:cxn modelId="{173F4429-0388-43DE-8E15-5AD4A312F15C}" srcId="{AB9D6A92-6059-485A-8E23-10A799EEAB1E}" destId="{76B120F2-CF9E-4912-9AC0-A61F4A9E77FB}" srcOrd="5" destOrd="0" parTransId="{983E8728-0963-4EA4-9DE8-A81CEAF6AC87}" sibTransId="{CB1A5ED1-99D0-49BF-815F-EDE6F88A3EBF}"/>
    <dgm:cxn modelId="{E5C20B1A-EC39-4B0F-8E44-D97709AC9ED4}" srcId="{AB9D6A92-6059-485A-8E23-10A799EEAB1E}" destId="{C8E4757C-5946-4901-BA33-4DC7703B484A}" srcOrd="6" destOrd="0" parTransId="{18C8B2AC-0D15-448D-B7B4-CA263E4925CE}" sibTransId="{8056E6E4-1762-4B69-B277-27C96A9E4F71}"/>
    <dgm:cxn modelId="{60119619-31C1-4A8B-B199-B40CA201CDF7}" srcId="{AB9D6A92-6059-485A-8E23-10A799EEAB1E}" destId="{5DDD603B-D4B8-4C5C-9ADE-4ABA7CC5A741}" srcOrd="4" destOrd="0" parTransId="{58E30620-94DB-4569-8927-35F2C717E681}" sibTransId="{7A975D88-F94A-45D4-9393-9DC3BBEDB1FD}"/>
    <dgm:cxn modelId="{72872C85-961E-430A-8CA9-F1C3D9BEDB02}" type="presOf" srcId="{AE5C19F0-CDE5-4BF4-908A-0E79C5445910}" destId="{11FAB99D-02B6-4366-B6E9-7BDAE797B90C}" srcOrd="0" destOrd="0" presId="urn:microsoft.com/office/officeart/2005/8/layout/bProcess2"/>
    <dgm:cxn modelId="{9D0B547D-B569-4D58-9343-A965D51EE80C}" srcId="{AB9D6A92-6059-485A-8E23-10A799EEAB1E}" destId="{864A459D-A661-4198-96BE-CEEF019E1AC6}" srcOrd="2" destOrd="0" parTransId="{02365B4D-A4E1-452B-A159-DED18DA32438}" sibTransId="{AE5C19F0-CDE5-4BF4-908A-0E79C5445910}"/>
    <dgm:cxn modelId="{CCC7CAD5-216C-4A7F-9AE1-ADB2AA897365}" type="presOf" srcId="{AB9D6A92-6059-485A-8E23-10A799EEAB1E}" destId="{6BA1EF73-A82A-4E85-8B2F-42681EB6AC51}" srcOrd="0" destOrd="0" presId="urn:microsoft.com/office/officeart/2005/8/layout/bProcess2"/>
    <dgm:cxn modelId="{1D070214-6E2B-4A57-B00B-6F8E7EDC3E6B}" type="presOf" srcId="{D095F297-64FD-4344-B15A-C794BC3ECEAA}" destId="{A4965699-6E35-42C2-B3B1-B125189FF772}" srcOrd="0" destOrd="0" presId="urn:microsoft.com/office/officeart/2005/8/layout/bProcess2"/>
    <dgm:cxn modelId="{A5AE3C47-2CC7-442A-95E4-0BB117DA80DC}" type="presOf" srcId="{864A459D-A661-4198-96BE-CEEF019E1AC6}" destId="{53F015C8-BBD6-4E15-A741-A19B337FDC5F}" srcOrd="0" destOrd="0" presId="urn:microsoft.com/office/officeart/2005/8/layout/bProcess2"/>
    <dgm:cxn modelId="{9F6F2450-7B1B-4A09-BB01-294FC8E9E860}" srcId="{AB9D6A92-6059-485A-8E23-10A799EEAB1E}" destId="{D095F297-64FD-4344-B15A-C794BC3ECEAA}" srcOrd="0" destOrd="0" parTransId="{22CB8EF3-E503-4BA4-86B0-81E74696CDA5}" sibTransId="{FB74CC33-A2B7-416B-AD5A-256467BC9CB2}"/>
    <dgm:cxn modelId="{695B2DC0-7F77-4625-91DE-8885AE46C75D}" type="presOf" srcId="{4F4FDF4F-3AEA-4FB1-9116-035E9DBF594A}" destId="{6B5EB24F-AD32-4A7F-A747-9EB93916C8CB}" srcOrd="0" destOrd="0" presId="urn:microsoft.com/office/officeart/2005/8/layout/bProcess2"/>
    <dgm:cxn modelId="{D86C4392-08CE-4324-94AB-C792629DFB9B}" type="presOf" srcId="{C8E4757C-5946-4901-BA33-4DC7703B484A}" destId="{BDA30405-B278-4BCA-980B-68907491A07F}" srcOrd="0" destOrd="0" presId="urn:microsoft.com/office/officeart/2005/8/layout/bProcess2"/>
    <dgm:cxn modelId="{D764CAF8-332B-41A6-BEC2-9A62AB5F052F}" type="presOf" srcId="{EA178285-711F-4790-9332-A9AB857B740B}" destId="{EFA40BAB-64CF-4408-83D2-A45925EFAB5B}" srcOrd="0" destOrd="0" presId="urn:microsoft.com/office/officeart/2005/8/layout/bProcess2"/>
    <dgm:cxn modelId="{467C5084-CC8C-4EE6-983E-31535CBFE129}" type="presOf" srcId="{7A975D88-F94A-45D4-9393-9DC3BBEDB1FD}" destId="{779F470E-A1C1-4A3C-82D7-C2F2C56229FB}" srcOrd="0" destOrd="0" presId="urn:microsoft.com/office/officeart/2005/8/layout/bProcess2"/>
    <dgm:cxn modelId="{8DFC7506-EE16-4071-950B-CC63EC967659}" type="presOf" srcId="{76B120F2-CF9E-4912-9AC0-A61F4A9E77FB}" destId="{BA8F8A0F-81EC-4BEB-9CD4-D57E57337371}" srcOrd="0" destOrd="0" presId="urn:microsoft.com/office/officeart/2005/8/layout/bProcess2"/>
    <dgm:cxn modelId="{1DD58F24-6AA5-4743-8473-87659425FD97}" srcId="{AB9D6A92-6059-485A-8E23-10A799EEAB1E}" destId="{BAC541D3-92B8-48C9-A136-43A98C97B363}" srcOrd="1" destOrd="0" parTransId="{671C378C-38F4-48DE-A3B5-E8336A87EFDF}" sibTransId="{639FE6C8-1824-4B35-BEEB-5A07A9F98F4E}"/>
    <dgm:cxn modelId="{A1999101-8428-4AE8-9E5B-6997B4EF1B3E}" type="presOf" srcId="{BAC541D3-92B8-48C9-A136-43A98C97B363}" destId="{F4E34896-536B-481C-B9AF-1A477DBFCCE5}" srcOrd="0" destOrd="0" presId="urn:microsoft.com/office/officeart/2005/8/layout/bProcess2"/>
    <dgm:cxn modelId="{4CE97F02-2748-4C83-8C0C-5867F9C5BE76}" type="presOf" srcId="{CB1A5ED1-99D0-49BF-815F-EDE6F88A3EBF}" destId="{9267CBEF-3920-43F5-8E04-300FE2482A6E}" srcOrd="0" destOrd="0" presId="urn:microsoft.com/office/officeart/2005/8/layout/bProcess2"/>
    <dgm:cxn modelId="{88F8121E-6BEA-4C70-B117-7DFAEE019777}" type="presOf" srcId="{5DDD603B-D4B8-4C5C-9ADE-4ABA7CC5A741}" destId="{984C5CEE-8532-4DAE-B559-C1C70C4974B0}" srcOrd="0" destOrd="0" presId="urn:microsoft.com/office/officeart/2005/8/layout/bProcess2"/>
    <dgm:cxn modelId="{7B0B3B5F-ED97-43D4-B414-41584168AE92}" type="presParOf" srcId="{6BA1EF73-A82A-4E85-8B2F-42681EB6AC51}" destId="{A4965699-6E35-42C2-B3B1-B125189FF772}" srcOrd="0" destOrd="0" presId="urn:microsoft.com/office/officeart/2005/8/layout/bProcess2"/>
    <dgm:cxn modelId="{9D616540-91B8-4834-BA2D-DDBA262B4EF5}" type="presParOf" srcId="{6BA1EF73-A82A-4E85-8B2F-42681EB6AC51}" destId="{AD8D9AA9-1F1A-4459-86B1-A9FFFB0548EA}" srcOrd="1" destOrd="0" presId="urn:microsoft.com/office/officeart/2005/8/layout/bProcess2"/>
    <dgm:cxn modelId="{A3E9D253-E9AA-4E24-9599-E2B70C7778FD}" type="presParOf" srcId="{6BA1EF73-A82A-4E85-8B2F-42681EB6AC51}" destId="{05FC63A9-7999-4AEF-B271-86EF49EE281F}" srcOrd="2" destOrd="0" presId="urn:microsoft.com/office/officeart/2005/8/layout/bProcess2"/>
    <dgm:cxn modelId="{D7FF21C3-FD6B-45DB-859A-0230B547BE9C}" type="presParOf" srcId="{05FC63A9-7999-4AEF-B271-86EF49EE281F}" destId="{47B8DE28-934E-4FA8-B459-FD587C774A8E}" srcOrd="0" destOrd="0" presId="urn:microsoft.com/office/officeart/2005/8/layout/bProcess2"/>
    <dgm:cxn modelId="{37EF6E82-0F79-4E56-BCAB-EB53DE568407}" type="presParOf" srcId="{05FC63A9-7999-4AEF-B271-86EF49EE281F}" destId="{F4E34896-536B-481C-B9AF-1A477DBFCCE5}" srcOrd="1" destOrd="0" presId="urn:microsoft.com/office/officeart/2005/8/layout/bProcess2"/>
    <dgm:cxn modelId="{252B6C34-3C63-405C-ADC0-C2DF860A0841}" type="presParOf" srcId="{6BA1EF73-A82A-4E85-8B2F-42681EB6AC51}" destId="{D778EFF5-1309-4BBC-9715-91046371229F}" srcOrd="3" destOrd="0" presId="urn:microsoft.com/office/officeart/2005/8/layout/bProcess2"/>
    <dgm:cxn modelId="{9D686D7F-2939-4F46-95F1-1B430F4EC306}" type="presParOf" srcId="{6BA1EF73-A82A-4E85-8B2F-42681EB6AC51}" destId="{E313C3CC-BD59-4B87-A72E-7F10368D6350}" srcOrd="4" destOrd="0" presId="urn:microsoft.com/office/officeart/2005/8/layout/bProcess2"/>
    <dgm:cxn modelId="{59CF1589-D8D5-43E6-915D-20AB7974A990}" type="presParOf" srcId="{E313C3CC-BD59-4B87-A72E-7F10368D6350}" destId="{114AFD63-6145-4601-813D-2C03A0F26FAF}" srcOrd="0" destOrd="0" presId="urn:microsoft.com/office/officeart/2005/8/layout/bProcess2"/>
    <dgm:cxn modelId="{623369A8-0DCF-463C-9489-17490A0E66C2}" type="presParOf" srcId="{E313C3CC-BD59-4B87-A72E-7F10368D6350}" destId="{53F015C8-BBD6-4E15-A741-A19B337FDC5F}" srcOrd="1" destOrd="0" presId="urn:microsoft.com/office/officeart/2005/8/layout/bProcess2"/>
    <dgm:cxn modelId="{10A1F0AD-6AA1-4BA0-A78F-491E7D4CAB55}" type="presParOf" srcId="{6BA1EF73-A82A-4E85-8B2F-42681EB6AC51}" destId="{11FAB99D-02B6-4366-B6E9-7BDAE797B90C}" srcOrd="5" destOrd="0" presId="urn:microsoft.com/office/officeart/2005/8/layout/bProcess2"/>
    <dgm:cxn modelId="{18E3E89C-9B31-44BA-AE8F-F736DA33B71D}" type="presParOf" srcId="{6BA1EF73-A82A-4E85-8B2F-42681EB6AC51}" destId="{D32B0D3A-E962-4148-852A-5DF42A5E356E}" srcOrd="6" destOrd="0" presId="urn:microsoft.com/office/officeart/2005/8/layout/bProcess2"/>
    <dgm:cxn modelId="{047106FF-2BD4-4C6E-ADA3-43CE58D34E7A}" type="presParOf" srcId="{D32B0D3A-E962-4148-852A-5DF42A5E356E}" destId="{01023F80-DCEC-4EFB-9461-BAF568D4BC41}" srcOrd="0" destOrd="0" presId="urn:microsoft.com/office/officeart/2005/8/layout/bProcess2"/>
    <dgm:cxn modelId="{6F65E081-821F-44EB-A0C8-786F5CA02773}" type="presParOf" srcId="{D32B0D3A-E962-4148-852A-5DF42A5E356E}" destId="{6B5EB24F-AD32-4A7F-A747-9EB93916C8CB}" srcOrd="1" destOrd="0" presId="urn:microsoft.com/office/officeart/2005/8/layout/bProcess2"/>
    <dgm:cxn modelId="{32A7097D-C8BA-4726-AEDF-11379AE39650}" type="presParOf" srcId="{6BA1EF73-A82A-4E85-8B2F-42681EB6AC51}" destId="{EFA40BAB-64CF-4408-83D2-A45925EFAB5B}" srcOrd="7" destOrd="0" presId="urn:microsoft.com/office/officeart/2005/8/layout/bProcess2"/>
    <dgm:cxn modelId="{C4D560DB-056C-43F7-BC2B-4537B97971B8}" type="presParOf" srcId="{6BA1EF73-A82A-4E85-8B2F-42681EB6AC51}" destId="{4BA54AF3-CB9B-4F5F-A4E9-4F576C26334E}" srcOrd="8" destOrd="0" presId="urn:microsoft.com/office/officeart/2005/8/layout/bProcess2"/>
    <dgm:cxn modelId="{29DC9D41-0708-48D2-8B47-F00A4AF29285}" type="presParOf" srcId="{4BA54AF3-CB9B-4F5F-A4E9-4F576C26334E}" destId="{C5CF5C31-93D0-438F-9BF5-9B1AAE561731}" srcOrd="0" destOrd="0" presId="urn:microsoft.com/office/officeart/2005/8/layout/bProcess2"/>
    <dgm:cxn modelId="{C7DDA9F9-1B6C-43FE-8145-8CBD01C76A04}" type="presParOf" srcId="{4BA54AF3-CB9B-4F5F-A4E9-4F576C26334E}" destId="{984C5CEE-8532-4DAE-B559-C1C70C4974B0}" srcOrd="1" destOrd="0" presId="urn:microsoft.com/office/officeart/2005/8/layout/bProcess2"/>
    <dgm:cxn modelId="{E60B3FF7-57D8-43A9-86D9-A209199987E0}" type="presParOf" srcId="{6BA1EF73-A82A-4E85-8B2F-42681EB6AC51}" destId="{779F470E-A1C1-4A3C-82D7-C2F2C56229FB}" srcOrd="9" destOrd="0" presId="urn:microsoft.com/office/officeart/2005/8/layout/bProcess2"/>
    <dgm:cxn modelId="{ADE08C8A-53D5-4007-AC7F-D288E37B7C9C}" type="presParOf" srcId="{6BA1EF73-A82A-4E85-8B2F-42681EB6AC51}" destId="{E33129E4-BE6D-40A2-B896-60A7F34464AF}" srcOrd="10" destOrd="0" presId="urn:microsoft.com/office/officeart/2005/8/layout/bProcess2"/>
    <dgm:cxn modelId="{3F9FBCF4-7007-42FA-BA8F-525DFEE64990}" type="presParOf" srcId="{E33129E4-BE6D-40A2-B896-60A7F34464AF}" destId="{4E4B1AAD-C5CA-44A0-834C-D87694C763BD}" srcOrd="0" destOrd="0" presId="urn:microsoft.com/office/officeart/2005/8/layout/bProcess2"/>
    <dgm:cxn modelId="{C7DC7741-5425-4638-A7FD-F54D8518EBEE}" type="presParOf" srcId="{E33129E4-BE6D-40A2-B896-60A7F34464AF}" destId="{BA8F8A0F-81EC-4BEB-9CD4-D57E57337371}" srcOrd="1" destOrd="0" presId="urn:microsoft.com/office/officeart/2005/8/layout/bProcess2"/>
    <dgm:cxn modelId="{C1021757-3DD0-4B5E-9660-A560A3C10888}" type="presParOf" srcId="{6BA1EF73-A82A-4E85-8B2F-42681EB6AC51}" destId="{9267CBEF-3920-43F5-8E04-300FE2482A6E}" srcOrd="11" destOrd="0" presId="urn:microsoft.com/office/officeart/2005/8/layout/bProcess2"/>
    <dgm:cxn modelId="{9CC6D2BA-2CE9-4173-BDA3-92390D02F24A}" type="presParOf" srcId="{6BA1EF73-A82A-4E85-8B2F-42681EB6AC51}" destId="{BDA30405-B278-4BCA-980B-68907491A07F}" srcOrd="1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9279381-AF48-452C-A82B-741FEAF42FCD}" type="doc">
      <dgm:prSet loTypeId="urn:microsoft.com/office/officeart/2005/8/layout/hierarchy3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76799C8B-B490-4407-8C84-80A9255DE96C}">
      <dgm:prSet/>
      <dgm:spPr/>
      <dgm:t>
        <a:bodyPr/>
        <a:lstStyle/>
        <a:p>
          <a:pPr rtl="0"/>
          <a:r>
            <a:rPr lang="zh-CN" smtClean="0"/>
            <a:t>图形的文字性 </a:t>
          </a:r>
          <a:endParaRPr lang="zh-CN"/>
        </a:p>
      </dgm:t>
    </dgm:pt>
    <dgm:pt modelId="{4DB69639-36E8-47F4-A89D-36962BDB1040}" type="parTrans" cxnId="{18A628ED-E2CA-40BE-A268-7287241D7283}">
      <dgm:prSet/>
      <dgm:spPr/>
      <dgm:t>
        <a:bodyPr/>
        <a:lstStyle/>
        <a:p>
          <a:endParaRPr lang="zh-CN" altLang="en-US"/>
        </a:p>
      </dgm:t>
    </dgm:pt>
    <dgm:pt modelId="{89FF0A28-118C-4D53-901C-A93B7F0AF176}" type="sibTrans" cxnId="{18A628ED-E2CA-40BE-A268-7287241D7283}">
      <dgm:prSet/>
      <dgm:spPr/>
      <dgm:t>
        <a:bodyPr/>
        <a:lstStyle/>
        <a:p>
          <a:endParaRPr lang="zh-CN" altLang="en-US"/>
        </a:p>
      </dgm:t>
    </dgm:pt>
    <dgm:pt modelId="{76CCF25E-F236-4DD3-B767-F8203F73017D}">
      <dgm:prSet/>
      <dgm:spPr/>
      <dgm:t>
        <a:bodyPr/>
        <a:lstStyle/>
        <a:p>
          <a:pPr rtl="0"/>
          <a:r>
            <a:rPr lang="zh-CN" dirty="0" smtClean="0"/>
            <a:t>图形文字</a:t>
          </a:r>
          <a:endParaRPr lang="zh-CN" dirty="0"/>
        </a:p>
      </dgm:t>
    </dgm:pt>
    <dgm:pt modelId="{706157CA-6741-4F5E-B282-3D00FCD50B83}" type="parTrans" cxnId="{039B6DFC-816E-4A5C-B484-5BD6103B91FB}">
      <dgm:prSet/>
      <dgm:spPr/>
      <dgm:t>
        <a:bodyPr/>
        <a:lstStyle/>
        <a:p>
          <a:endParaRPr lang="zh-CN" altLang="en-US"/>
        </a:p>
      </dgm:t>
    </dgm:pt>
    <dgm:pt modelId="{4942F196-3D6B-445D-B1B2-C7E8DF0F926D}" type="sibTrans" cxnId="{039B6DFC-816E-4A5C-B484-5BD6103B91FB}">
      <dgm:prSet/>
      <dgm:spPr/>
      <dgm:t>
        <a:bodyPr/>
        <a:lstStyle/>
        <a:p>
          <a:endParaRPr lang="zh-CN" altLang="en-US"/>
        </a:p>
      </dgm:t>
    </dgm:pt>
    <dgm:pt modelId="{EB45136C-3367-4048-836B-94585BC03CB6}">
      <dgm:prSet/>
      <dgm:spPr/>
      <dgm:t>
        <a:bodyPr/>
        <a:lstStyle/>
        <a:p>
          <a:pPr rtl="0"/>
          <a:r>
            <a:rPr lang="zh-CN" dirty="0" smtClean="0"/>
            <a:t>文字图形</a:t>
          </a:r>
          <a:endParaRPr lang="zh-CN" dirty="0"/>
        </a:p>
      </dgm:t>
    </dgm:pt>
    <dgm:pt modelId="{C0E1F89B-0149-4169-889B-9068FF050623}" type="parTrans" cxnId="{9901BFA2-B34D-4E9A-9D6F-9621FE7B14CB}">
      <dgm:prSet/>
      <dgm:spPr/>
      <dgm:t>
        <a:bodyPr/>
        <a:lstStyle/>
        <a:p>
          <a:endParaRPr lang="zh-CN" altLang="en-US"/>
        </a:p>
      </dgm:t>
    </dgm:pt>
    <dgm:pt modelId="{DB7CA0D3-2D16-4EEB-ACCD-0763497C7114}" type="sibTrans" cxnId="{9901BFA2-B34D-4E9A-9D6F-9621FE7B14CB}">
      <dgm:prSet/>
      <dgm:spPr/>
      <dgm:t>
        <a:bodyPr/>
        <a:lstStyle/>
        <a:p>
          <a:endParaRPr lang="zh-CN" altLang="en-US"/>
        </a:p>
      </dgm:t>
    </dgm:pt>
    <dgm:pt modelId="{F3D474A2-1EBC-4D54-BD81-78DAE034E562}" type="pres">
      <dgm:prSet presAssocID="{B9279381-AF48-452C-A82B-741FEAF42FC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4E276A1-0B91-4A0E-9EC8-78310E713D14}" type="pres">
      <dgm:prSet presAssocID="{76799C8B-B490-4407-8C84-80A9255DE96C}" presName="root" presStyleCnt="0"/>
      <dgm:spPr/>
    </dgm:pt>
    <dgm:pt modelId="{D9801BC9-D59A-4592-8D4A-D3AED3D7132F}" type="pres">
      <dgm:prSet presAssocID="{76799C8B-B490-4407-8C84-80A9255DE96C}" presName="rootComposite" presStyleCnt="0"/>
      <dgm:spPr/>
    </dgm:pt>
    <dgm:pt modelId="{F5C98959-5B02-488D-AF70-2635B6643871}" type="pres">
      <dgm:prSet presAssocID="{76799C8B-B490-4407-8C84-80A9255DE96C}" presName="rootText" presStyleLbl="node1" presStyleIdx="0" presStyleCnt="1" custScaleX="185045"/>
      <dgm:spPr/>
    </dgm:pt>
    <dgm:pt modelId="{F67F93AC-A17B-47E7-987F-C8E681381F5C}" type="pres">
      <dgm:prSet presAssocID="{76799C8B-B490-4407-8C84-80A9255DE96C}" presName="rootConnector" presStyleLbl="node1" presStyleIdx="0" presStyleCnt="1"/>
      <dgm:spPr/>
    </dgm:pt>
    <dgm:pt modelId="{D2925FF9-6E2C-4757-8AC8-5444062B13CC}" type="pres">
      <dgm:prSet presAssocID="{76799C8B-B490-4407-8C84-80A9255DE96C}" presName="childShape" presStyleCnt="0"/>
      <dgm:spPr/>
    </dgm:pt>
    <dgm:pt modelId="{31896394-775D-46F3-AA2B-7B4AE2F7194B}" type="pres">
      <dgm:prSet presAssocID="{706157CA-6741-4F5E-B282-3D00FCD50B83}" presName="Name13" presStyleLbl="parChTrans1D2" presStyleIdx="0" presStyleCnt="2"/>
      <dgm:spPr/>
    </dgm:pt>
    <dgm:pt modelId="{71FD335B-7ED3-4F2F-83A4-41DAB70F0121}" type="pres">
      <dgm:prSet presAssocID="{76CCF25E-F236-4DD3-B767-F8203F73017D}" presName="childText" presStyleLbl="bgAcc1" presStyleIdx="0" presStyleCnt="2" custScaleX="145060">
        <dgm:presLayoutVars>
          <dgm:bulletEnabled val="1"/>
        </dgm:presLayoutVars>
      </dgm:prSet>
      <dgm:spPr/>
    </dgm:pt>
    <dgm:pt modelId="{35D9D024-3C06-483C-B1B3-E1B69A348093}" type="pres">
      <dgm:prSet presAssocID="{C0E1F89B-0149-4169-889B-9068FF050623}" presName="Name13" presStyleLbl="parChTrans1D2" presStyleIdx="1" presStyleCnt="2"/>
      <dgm:spPr/>
    </dgm:pt>
    <dgm:pt modelId="{33353A95-A2AD-4B5B-96E4-423364A8CF48}" type="pres">
      <dgm:prSet presAssocID="{EB45136C-3367-4048-836B-94585BC03CB6}" presName="childText" presStyleLbl="bgAcc1" presStyleIdx="1" presStyleCnt="2" custScaleX="140034" custScaleY="99963">
        <dgm:presLayoutVars>
          <dgm:bulletEnabled val="1"/>
        </dgm:presLayoutVars>
      </dgm:prSet>
      <dgm:spPr/>
    </dgm:pt>
  </dgm:ptLst>
  <dgm:cxnLst>
    <dgm:cxn modelId="{18A628ED-E2CA-40BE-A268-7287241D7283}" srcId="{B9279381-AF48-452C-A82B-741FEAF42FCD}" destId="{76799C8B-B490-4407-8C84-80A9255DE96C}" srcOrd="0" destOrd="0" parTransId="{4DB69639-36E8-47F4-A89D-36962BDB1040}" sibTransId="{89FF0A28-118C-4D53-901C-A93B7F0AF176}"/>
    <dgm:cxn modelId="{BF2F20A3-1DE9-4F0F-B655-83D8E8F7BB66}" type="presOf" srcId="{76799C8B-B490-4407-8C84-80A9255DE96C}" destId="{F5C98959-5B02-488D-AF70-2635B6643871}" srcOrd="0" destOrd="0" presId="urn:microsoft.com/office/officeart/2005/8/layout/hierarchy3"/>
    <dgm:cxn modelId="{80A29772-E57F-47E1-B643-CB05CBEA606E}" type="presOf" srcId="{B9279381-AF48-452C-A82B-741FEAF42FCD}" destId="{F3D474A2-1EBC-4D54-BD81-78DAE034E562}" srcOrd="0" destOrd="0" presId="urn:microsoft.com/office/officeart/2005/8/layout/hierarchy3"/>
    <dgm:cxn modelId="{9901BFA2-B34D-4E9A-9D6F-9621FE7B14CB}" srcId="{76799C8B-B490-4407-8C84-80A9255DE96C}" destId="{EB45136C-3367-4048-836B-94585BC03CB6}" srcOrd="1" destOrd="0" parTransId="{C0E1F89B-0149-4169-889B-9068FF050623}" sibTransId="{DB7CA0D3-2D16-4EEB-ACCD-0763497C7114}"/>
    <dgm:cxn modelId="{C824A9CB-4552-45F6-B816-F2C63467A683}" type="presOf" srcId="{76799C8B-B490-4407-8C84-80A9255DE96C}" destId="{F67F93AC-A17B-47E7-987F-C8E681381F5C}" srcOrd="1" destOrd="0" presId="urn:microsoft.com/office/officeart/2005/8/layout/hierarchy3"/>
    <dgm:cxn modelId="{50B3192C-4A84-4081-BEEE-58C08D780334}" type="presOf" srcId="{C0E1F89B-0149-4169-889B-9068FF050623}" destId="{35D9D024-3C06-483C-B1B3-E1B69A348093}" srcOrd="0" destOrd="0" presId="urn:microsoft.com/office/officeart/2005/8/layout/hierarchy3"/>
    <dgm:cxn modelId="{039B6DFC-816E-4A5C-B484-5BD6103B91FB}" srcId="{76799C8B-B490-4407-8C84-80A9255DE96C}" destId="{76CCF25E-F236-4DD3-B767-F8203F73017D}" srcOrd="0" destOrd="0" parTransId="{706157CA-6741-4F5E-B282-3D00FCD50B83}" sibTransId="{4942F196-3D6B-445D-B1B2-C7E8DF0F926D}"/>
    <dgm:cxn modelId="{B2F5CF93-7FFD-4697-B02C-755AB623B819}" type="presOf" srcId="{76CCF25E-F236-4DD3-B767-F8203F73017D}" destId="{71FD335B-7ED3-4F2F-83A4-41DAB70F0121}" srcOrd="0" destOrd="0" presId="urn:microsoft.com/office/officeart/2005/8/layout/hierarchy3"/>
    <dgm:cxn modelId="{AF426527-26E0-43BD-8027-45AC5121858F}" type="presOf" srcId="{706157CA-6741-4F5E-B282-3D00FCD50B83}" destId="{31896394-775D-46F3-AA2B-7B4AE2F7194B}" srcOrd="0" destOrd="0" presId="urn:microsoft.com/office/officeart/2005/8/layout/hierarchy3"/>
    <dgm:cxn modelId="{3CEA7FDB-8CEB-47EA-953A-3248C023EAB8}" type="presOf" srcId="{EB45136C-3367-4048-836B-94585BC03CB6}" destId="{33353A95-A2AD-4B5B-96E4-423364A8CF48}" srcOrd="0" destOrd="0" presId="urn:microsoft.com/office/officeart/2005/8/layout/hierarchy3"/>
    <dgm:cxn modelId="{869F91CD-E50D-45F4-BE94-823A2451B072}" type="presParOf" srcId="{F3D474A2-1EBC-4D54-BD81-78DAE034E562}" destId="{F4E276A1-0B91-4A0E-9EC8-78310E713D14}" srcOrd="0" destOrd="0" presId="urn:microsoft.com/office/officeart/2005/8/layout/hierarchy3"/>
    <dgm:cxn modelId="{A50C9361-3034-4AE6-B222-67944D1A7051}" type="presParOf" srcId="{F4E276A1-0B91-4A0E-9EC8-78310E713D14}" destId="{D9801BC9-D59A-4592-8D4A-D3AED3D7132F}" srcOrd="0" destOrd="0" presId="urn:microsoft.com/office/officeart/2005/8/layout/hierarchy3"/>
    <dgm:cxn modelId="{590B6623-B37D-4C99-832A-78A909FE4914}" type="presParOf" srcId="{D9801BC9-D59A-4592-8D4A-D3AED3D7132F}" destId="{F5C98959-5B02-488D-AF70-2635B6643871}" srcOrd="0" destOrd="0" presId="urn:microsoft.com/office/officeart/2005/8/layout/hierarchy3"/>
    <dgm:cxn modelId="{27DED08A-1175-4CE6-B0CA-887E5D7AF180}" type="presParOf" srcId="{D9801BC9-D59A-4592-8D4A-D3AED3D7132F}" destId="{F67F93AC-A17B-47E7-987F-C8E681381F5C}" srcOrd="1" destOrd="0" presId="urn:microsoft.com/office/officeart/2005/8/layout/hierarchy3"/>
    <dgm:cxn modelId="{6074F9CB-CA32-4EB8-B53F-A7DFA682C273}" type="presParOf" srcId="{F4E276A1-0B91-4A0E-9EC8-78310E713D14}" destId="{D2925FF9-6E2C-4757-8AC8-5444062B13CC}" srcOrd="1" destOrd="0" presId="urn:microsoft.com/office/officeart/2005/8/layout/hierarchy3"/>
    <dgm:cxn modelId="{B7566FD2-3135-4D56-89EF-C3813D980C22}" type="presParOf" srcId="{D2925FF9-6E2C-4757-8AC8-5444062B13CC}" destId="{31896394-775D-46F3-AA2B-7B4AE2F7194B}" srcOrd="0" destOrd="0" presId="urn:microsoft.com/office/officeart/2005/8/layout/hierarchy3"/>
    <dgm:cxn modelId="{5F333B10-A0BB-4011-9C38-B143DD65AC0F}" type="presParOf" srcId="{D2925FF9-6E2C-4757-8AC8-5444062B13CC}" destId="{71FD335B-7ED3-4F2F-83A4-41DAB70F0121}" srcOrd="1" destOrd="0" presId="urn:microsoft.com/office/officeart/2005/8/layout/hierarchy3"/>
    <dgm:cxn modelId="{C17CBEF8-FCC0-4A81-93CC-CCD4528A174F}" type="presParOf" srcId="{D2925FF9-6E2C-4757-8AC8-5444062B13CC}" destId="{35D9D024-3C06-483C-B1B3-E1B69A348093}" srcOrd="2" destOrd="0" presId="urn:microsoft.com/office/officeart/2005/8/layout/hierarchy3"/>
    <dgm:cxn modelId="{E9F5FDE8-5256-43BD-8BC1-C1EBABED8630}" type="presParOf" srcId="{D2925FF9-6E2C-4757-8AC8-5444062B13CC}" destId="{33353A95-A2AD-4B5B-96E4-423364A8CF4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6C19D52-A213-4691-B538-20E7E97D0DFE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zh-CN" altLang="en-US"/>
        </a:p>
      </dgm:t>
    </dgm:pt>
    <dgm:pt modelId="{6329B23C-EA9D-4BD0-8276-412CBF84E854}">
      <dgm:prSet/>
      <dgm:spPr/>
      <dgm:t>
        <a:bodyPr/>
        <a:lstStyle/>
        <a:p>
          <a:pPr rtl="0"/>
          <a:r>
            <a:rPr lang="zh-CN" smtClean="0"/>
            <a:t>点的感觉是相对的，它是由形状、方向、大小、位置等形式构成的，带给人们不同的心理感应。</a:t>
          </a:r>
          <a:endParaRPr lang="zh-CN"/>
        </a:p>
      </dgm:t>
    </dgm:pt>
    <dgm:pt modelId="{1BF7642F-3A7C-49A0-8021-B0FC4C3D9ABA}" type="parTrans" cxnId="{D24EE042-A9AF-4991-BEFE-E636FE4D58B3}">
      <dgm:prSet/>
      <dgm:spPr/>
      <dgm:t>
        <a:bodyPr/>
        <a:lstStyle/>
        <a:p>
          <a:endParaRPr lang="zh-CN" altLang="en-US"/>
        </a:p>
      </dgm:t>
    </dgm:pt>
    <dgm:pt modelId="{1A4EB2EA-EDDA-478B-B3B0-C5AAB7F8FE3E}" type="sibTrans" cxnId="{D24EE042-A9AF-4991-BEFE-E636FE4D58B3}">
      <dgm:prSet/>
      <dgm:spPr/>
      <dgm:t>
        <a:bodyPr/>
        <a:lstStyle/>
        <a:p>
          <a:endParaRPr lang="zh-CN" altLang="en-US"/>
        </a:p>
      </dgm:t>
    </dgm:pt>
    <dgm:pt modelId="{493F6B19-4615-4EB2-8FFA-E49E3B42CDA5}">
      <dgm:prSet/>
      <dgm:spPr/>
      <dgm:t>
        <a:bodyPr/>
        <a:lstStyle/>
        <a:p>
          <a:pPr rtl="0"/>
          <a:r>
            <a:rPr lang="zh-CN" smtClean="0"/>
            <a:t>和其他视觉设计要素相比，点形成画面的中心，也可以和其他形态组合，起着平衡画面轻重，填补一定的空间，点缀和活跃画面气氛的作用。</a:t>
          </a:r>
          <a:endParaRPr lang="zh-CN"/>
        </a:p>
      </dgm:t>
    </dgm:pt>
    <dgm:pt modelId="{50A0B671-80BC-430C-8F44-CD3F8725B9BC}" type="parTrans" cxnId="{AEDFFD73-F4B6-43AD-861D-D6DE2C0861F2}">
      <dgm:prSet/>
      <dgm:spPr/>
      <dgm:t>
        <a:bodyPr/>
        <a:lstStyle/>
        <a:p>
          <a:endParaRPr lang="zh-CN" altLang="en-US"/>
        </a:p>
      </dgm:t>
    </dgm:pt>
    <dgm:pt modelId="{C994F100-32E8-4749-8DA0-8018FFCFC0BA}" type="sibTrans" cxnId="{AEDFFD73-F4B6-43AD-861D-D6DE2C0861F2}">
      <dgm:prSet/>
      <dgm:spPr/>
      <dgm:t>
        <a:bodyPr/>
        <a:lstStyle/>
        <a:p>
          <a:endParaRPr lang="zh-CN" altLang="en-US"/>
        </a:p>
      </dgm:t>
    </dgm:pt>
    <dgm:pt modelId="{44AB790A-CC81-408B-9AE8-C2FEBA261C7B}">
      <dgm:prSet/>
      <dgm:spPr/>
      <dgm:t>
        <a:bodyPr/>
        <a:lstStyle/>
        <a:p>
          <a:pPr rtl="0"/>
          <a:r>
            <a:rPr lang="zh-CN" smtClean="0"/>
            <a:t>点还可以组合起来，成为一种肌理或其他要素，衬托画面主体。</a:t>
          </a:r>
          <a:endParaRPr lang="zh-CN"/>
        </a:p>
      </dgm:t>
    </dgm:pt>
    <dgm:pt modelId="{CBAC2B97-8007-42B2-B415-018D87A1952C}" type="parTrans" cxnId="{6F2B0071-89CF-4004-9401-734D6DCB7960}">
      <dgm:prSet/>
      <dgm:spPr/>
      <dgm:t>
        <a:bodyPr/>
        <a:lstStyle/>
        <a:p>
          <a:endParaRPr lang="zh-CN" altLang="en-US"/>
        </a:p>
      </dgm:t>
    </dgm:pt>
    <dgm:pt modelId="{C6CEAA58-3060-4866-A581-4CB0206A764E}" type="sibTrans" cxnId="{6F2B0071-89CF-4004-9401-734D6DCB7960}">
      <dgm:prSet/>
      <dgm:spPr/>
      <dgm:t>
        <a:bodyPr/>
        <a:lstStyle/>
        <a:p>
          <a:endParaRPr lang="zh-CN" altLang="en-US"/>
        </a:p>
      </dgm:t>
    </dgm:pt>
    <dgm:pt modelId="{E50CAD8F-587D-468E-83FA-395AD3E67353}" type="pres">
      <dgm:prSet presAssocID="{56C19D52-A213-4691-B538-20E7E97D0DFE}" presName="CompostProcess" presStyleCnt="0">
        <dgm:presLayoutVars>
          <dgm:dir/>
          <dgm:resizeHandles val="exact"/>
        </dgm:presLayoutVars>
      </dgm:prSet>
      <dgm:spPr/>
    </dgm:pt>
    <dgm:pt modelId="{DD1D24AB-2ED6-45F6-ADA2-BD98DED2A3A4}" type="pres">
      <dgm:prSet presAssocID="{56C19D52-A213-4691-B538-20E7E97D0DFE}" presName="arrow" presStyleLbl="bgShp" presStyleIdx="0" presStyleCnt="1"/>
      <dgm:spPr/>
    </dgm:pt>
    <dgm:pt modelId="{69ED224D-D6D3-4035-A12F-05B404F30B2C}" type="pres">
      <dgm:prSet presAssocID="{56C19D52-A213-4691-B538-20E7E97D0DFE}" presName="linearProcess" presStyleCnt="0"/>
      <dgm:spPr/>
    </dgm:pt>
    <dgm:pt modelId="{A4BCBE27-B8B8-4B76-913D-5A37FCFB952E}" type="pres">
      <dgm:prSet presAssocID="{6329B23C-EA9D-4BD0-8276-412CBF84E854}" presName="textNode" presStyleLbl="node1" presStyleIdx="0" presStyleCnt="3">
        <dgm:presLayoutVars>
          <dgm:bulletEnabled val="1"/>
        </dgm:presLayoutVars>
      </dgm:prSet>
      <dgm:spPr/>
    </dgm:pt>
    <dgm:pt modelId="{AA9076B3-B8A9-4463-AFDC-6190FBC09BDA}" type="pres">
      <dgm:prSet presAssocID="{1A4EB2EA-EDDA-478B-B3B0-C5AAB7F8FE3E}" presName="sibTrans" presStyleCnt="0"/>
      <dgm:spPr/>
    </dgm:pt>
    <dgm:pt modelId="{EAA553F0-E29A-4284-A4EC-6481E00A8B8D}" type="pres">
      <dgm:prSet presAssocID="{493F6B19-4615-4EB2-8FFA-E49E3B42CDA5}" presName="textNode" presStyleLbl="node1" presStyleIdx="1" presStyleCnt="3">
        <dgm:presLayoutVars>
          <dgm:bulletEnabled val="1"/>
        </dgm:presLayoutVars>
      </dgm:prSet>
      <dgm:spPr/>
    </dgm:pt>
    <dgm:pt modelId="{55223ACA-2B5C-4D4A-B83F-4AC60AF707E5}" type="pres">
      <dgm:prSet presAssocID="{C994F100-32E8-4749-8DA0-8018FFCFC0BA}" presName="sibTrans" presStyleCnt="0"/>
      <dgm:spPr/>
    </dgm:pt>
    <dgm:pt modelId="{2D3147AF-4C28-46D2-A699-9C6A9F70DC04}" type="pres">
      <dgm:prSet presAssocID="{44AB790A-CC81-408B-9AE8-C2FEBA261C7B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332BE76A-0BE4-4410-A1B1-F16870B69625}" type="presOf" srcId="{56C19D52-A213-4691-B538-20E7E97D0DFE}" destId="{E50CAD8F-587D-468E-83FA-395AD3E67353}" srcOrd="0" destOrd="0" presId="urn:microsoft.com/office/officeart/2005/8/layout/hProcess9"/>
    <dgm:cxn modelId="{DE9EFAC9-F10E-4CFC-B97C-8C85DEE8C37A}" type="presOf" srcId="{493F6B19-4615-4EB2-8FFA-E49E3B42CDA5}" destId="{EAA553F0-E29A-4284-A4EC-6481E00A8B8D}" srcOrd="0" destOrd="0" presId="urn:microsoft.com/office/officeart/2005/8/layout/hProcess9"/>
    <dgm:cxn modelId="{24110512-F8A7-4816-BEC1-E7191B0D452F}" type="presOf" srcId="{44AB790A-CC81-408B-9AE8-C2FEBA261C7B}" destId="{2D3147AF-4C28-46D2-A699-9C6A9F70DC04}" srcOrd="0" destOrd="0" presId="urn:microsoft.com/office/officeart/2005/8/layout/hProcess9"/>
    <dgm:cxn modelId="{6F2B0071-89CF-4004-9401-734D6DCB7960}" srcId="{56C19D52-A213-4691-B538-20E7E97D0DFE}" destId="{44AB790A-CC81-408B-9AE8-C2FEBA261C7B}" srcOrd="2" destOrd="0" parTransId="{CBAC2B97-8007-42B2-B415-018D87A1952C}" sibTransId="{C6CEAA58-3060-4866-A581-4CB0206A764E}"/>
    <dgm:cxn modelId="{AEDFFD73-F4B6-43AD-861D-D6DE2C0861F2}" srcId="{56C19D52-A213-4691-B538-20E7E97D0DFE}" destId="{493F6B19-4615-4EB2-8FFA-E49E3B42CDA5}" srcOrd="1" destOrd="0" parTransId="{50A0B671-80BC-430C-8F44-CD3F8725B9BC}" sibTransId="{C994F100-32E8-4749-8DA0-8018FFCFC0BA}"/>
    <dgm:cxn modelId="{4C60A3DD-9C15-4A89-AA82-A06EDEA7ED3F}" type="presOf" srcId="{6329B23C-EA9D-4BD0-8276-412CBF84E854}" destId="{A4BCBE27-B8B8-4B76-913D-5A37FCFB952E}" srcOrd="0" destOrd="0" presId="urn:microsoft.com/office/officeart/2005/8/layout/hProcess9"/>
    <dgm:cxn modelId="{D24EE042-A9AF-4991-BEFE-E636FE4D58B3}" srcId="{56C19D52-A213-4691-B538-20E7E97D0DFE}" destId="{6329B23C-EA9D-4BD0-8276-412CBF84E854}" srcOrd="0" destOrd="0" parTransId="{1BF7642F-3A7C-49A0-8021-B0FC4C3D9ABA}" sibTransId="{1A4EB2EA-EDDA-478B-B3B0-C5AAB7F8FE3E}"/>
    <dgm:cxn modelId="{1402A390-5BE8-40E9-BF14-A05318B82E7C}" type="presParOf" srcId="{E50CAD8F-587D-468E-83FA-395AD3E67353}" destId="{DD1D24AB-2ED6-45F6-ADA2-BD98DED2A3A4}" srcOrd="0" destOrd="0" presId="urn:microsoft.com/office/officeart/2005/8/layout/hProcess9"/>
    <dgm:cxn modelId="{18C248FD-D95B-4AD3-A6A2-817B85854D0A}" type="presParOf" srcId="{E50CAD8F-587D-468E-83FA-395AD3E67353}" destId="{69ED224D-D6D3-4035-A12F-05B404F30B2C}" srcOrd="1" destOrd="0" presId="urn:microsoft.com/office/officeart/2005/8/layout/hProcess9"/>
    <dgm:cxn modelId="{DB7830B4-6408-4ABE-A451-7AC88170F00D}" type="presParOf" srcId="{69ED224D-D6D3-4035-A12F-05B404F30B2C}" destId="{A4BCBE27-B8B8-4B76-913D-5A37FCFB952E}" srcOrd="0" destOrd="0" presId="urn:microsoft.com/office/officeart/2005/8/layout/hProcess9"/>
    <dgm:cxn modelId="{35480B14-E54E-47F1-AC26-D532902A9C46}" type="presParOf" srcId="{69ED224D-D6D3-4035-A12F-05B404F30B2C}" destId="{AA9076B3-B8A9-4463-AFDC-6190FBC09BDA}" srcOrd="1" destOrd="0" presId="urn:microsoft.com/office/officeart/2005/8/layout/hProcess9"/>
    <dgm:cxn modelId="{BDAC33B2-B32C-4164-9D03-9064E7773C2C}" type="presParOf" srcId="{69ED224D-D6D3-4035-A12F-05B404F30B2C}" destId="{EAA553F0-E29A-4284-A4EC-6481E00A8B8D}" srcOrd="2" destOrd="0" presId="urn:microsoft.com/office/officeart/2005/8/layout/hProcess9"/>
    <dgm:cxn modelId="{4B7A0C8A-7686-45BA-B449-E12CE920F523}" type="presParOf" srcId="{69ED224D-D6D3-4035-A12F-05B404F30B2C}" destId="{55223ACA-2B5C-4D4A-B83F-4AC60AF707E5}" srcOrd="3" destOrd="0" presId="urn:microsoft.com/office/officeart/2005/8/layout/hProcess9"/>
    <dgm:cxn modelId="{C70BC978-CE18-402C-8F2A-377FDF449CDC}" type="presParOf" srcId="{69ED224D-D6D3-4035-A12F-05B404F30B2C}" destId="{2D3147AF-4C28-46D2-A699-9C6A9F70DC0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42A48A0-7887-43BA-BB5A-DC837FFF100B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zh-CN" altLang="en-US"/>
        </a:p>
      </dgm:t>
    </dgm:pt>
    <dgm:pt modelId="{200BF709-AAC5-4D03-8718-8B86B662DD4C}">
      <dgm:prSet/>
      <dgm:spPr/>
      <dgm:t>
        <a:bodyPr/>
        <a:lstStyle/>
        <a:p>
          <a:pPr rtl="0"/>
          <a:r>
            <a:rPr lang="zh-CN" smtClean="0"/>
            <a:t>线游离于点与形之间，具有位置、长度、宽度、方向、形状和性格。直线和曲线是决定版面形象的基本要素。</a:t>
          </a:r>
          <a:endParaRPr lang="zh-CN"/>
        </a:p>
      </dgm:t>
    </dgm:pt>
    <dgm:pt modelId="{9399C448-67DF-4326-8F7F-D79B61E15087}" type="parTrans" cxnId="{82D3F0E4-C501-42DE-8367-37605CB21816}">
      <dgm:prSet/>
      <dgm:spPr/>
      <dgm:t>
        <a:bodyPr/>
        <a:lstStyle/>
        <a:p>
          <a:endParaRPr lang="zh-CN" altLang="en-US"/>
        </a:p>
      </dgm:t>
    </dgm:pt>
    <dgm:pt modelId="{B4CE5CB3-5653-40C8-994D-ED739CF92784}" type="sibTrans" cxnId="{82D3F0E4-C501-42DE-8367-37605CB21816}">
      <dgm:prSet/>
      <dgm:spPr/>
      <dgm:t>
        <a:bodyPr/>
        <a:lstStyle/>
        <a:p>
          <a:endParaRPr lang="zh-CN" altLang="en-US"/>
        </a:p>
      </dgm:t>
    </dgm:pt>
    <dgm:pt modelId="{188581BB-F4DB-4F96-83C1-8932C35C21F3}">
      <dgm:prSet/>
      <dgm:spPr/>
      <dgm:t>
        <a:bodyPr/>
        <a:lstStyle/>
        <a:p>
          <a:pPr rtl="0"/>
          <a:r>
            <a:rPr lang="zh-CN" smtClean="0"/>
            <a:t>每一种线都有它自己独特的个性与情感存在着。</a:t>
          </a:r>
          <a:endParaRPr lang="zh-CN"/>
        </a:p>
      </dgm:t>
    </dgm:pt>
    <dgm:pt modelId="{05009C6A-03A7-4FD2-84C2-17A684A4ECD1}" type="parTrans" cxnId="{B9E12FE8-20F9-4966-80A7-61E115E65F76}">
      <dgm:prSet/>
      <dgm:spPr/>
      <dgm:t>
        <a:bodyPr/>
        <a:lstStyle/>
        <a:p>
          <a:endParaRPr lang="zh-CN" altLang="en-US"/>
        </a:p>
      </dgm:t>
    </dgm:pt>
    <dgm:pt modelId="{4D266E55-AC91-448C-8967-D483F94B6634}" type="sibTrans" cxnId="{B9E12FE8-20F9-4966-80A7-61E115E65F76}">
      <dgm:prSet/>
      <dgm:spPr/>
      <dgm:t>
        <a:bodyPr/>
        <a:lstStyle/>
        <a:p>
          <a:endParaRPr lang="zh-CN" altLang="en-US"/>
        </a:p>
      </dgm:t>
    </dgm:pt>
    <dgm:pt modelId="{8E6F2BFA-D635-4B01-A839-CC56ACA380E9}">
      <dgm:prSet/>
      <dgm:spPr/>
      <dgm:t>
        <a:bodyPr/>
        <a:lstStyle/>
        <a:p>
          <a:pPr rtl="0"/>
          <a:r>
            <a:rPr lang="zh-CN" smtClean="0"/>
            <a:t>将各种不同的线运用到版面设计中去，就会获得各种不同的效果。</a:t>
          </a:r>
          <a:endParaRPr lang="zh-CN"/>
        </a:p>
      </dgm:t>
    </dgm:pt>
    <dgm:pt modelId="{0A687291-DB6C-43BC-8D64-50C51C35340A}" type="parTrans" cxnId="{99F1FC54-F04E-4279-AA18-E2413AF6224D}">
      <dgm:prSet/>
      <dgm:spPr/>
      <dgm:t>
        <a:bodyPr/>
        <a:lstStyle/>
        <a:p>
          <a:endParaRPr lang="zh-CN" altLang="en-US"/>
        </a:p>
      </dgm:t>
    </dgm:pt>
    <dgm:pt modelId="{1960201E-F9EF-498D-9407-9053A1FEE3C1}" type="sibTrans" cxnId="{99F1FC54-F04E-4279-AA18-E2413AF6224D}">
      <dgm:prSet/>
      <dgm:spPr/>
      <dgm:t>
        <a:bodyPr/>
        <a:lstStyle/>
        <a:p>
          <a:endParaRPr lang="zh-CN" altLang="en-US"/>
        </a:p>
      </dgm:t>
    </dgm:pt>
    <dgm:pt modelId="{D94CD803-86E6-40BE-AFB1-2751EF4160DB}">
      <dgm:prSet/>
      <dgm:spPr/>
      <dgm:t>
        <a:bodyPr/>
        <a:lstStyle/>
        <a:p>
          <a:pPr rtl="0"/>
          <a:r>
            <a:rPr lang="zh-CN" smtClean="0"/>
            <a:t>所以说，设计者能善于运用它，就等于拥有一个最得力的工具。</a:t>
          </a:r>
          <a:endParaRPr lang="zh-CN"/>
        </a:p>
      </dgm:t>
    </dgm:pt>
    <dgm:pt modelId="{C279B6BE-D42E-4120-B8CF-F09BAE3B4490}" type="parTrans" cxnId="{09CA1BC3-D64D-4DA7-B9D4-417AD6701E29}">
      <dgm:prSet/>
      <dgm:spPr/>
      <dgm:t>
        <a:bodyPr/>
        <a:lstStyle/>
        <a:p>
          <a:endParaRPr lang="zh-CN" altLang="en-US"/>
        </a:p>
      </dgm:t>
    </dgm:pt>
    <dgm:pt modelId="{6FE1ED6C-6C21-4C2B-AC58-4D9CE503A718}" type="sibTrans" cxnId="{09CA1BC3-D64D-4DA7-B9D4-417AD6701E29}">
      <dgm:prSet/>
      <dgm:spPr/>
      <dgm:t>
        <a:bodyPr/>
        <a:lstStyle/>
        <a:p>
          <a:endParaRPr lang="zh-CN" altLang="en-US"/>
        </a:p>
      </dgm:t>
    </dgm:pt>
    <dgm:pt modelId="{F6A560AA-8B8E-42CA-B43B-54CC55C519E6}" type="pres">
      <dgm:prSet presAssocID="{A42A48A0-7887-43BA-BB5A-DC837FFF100B}" presName="Name0" presStyleCnt="0">
        <dgm:presLayoutVars>
          <dgm:chMax/>
          <dgm:chPref/>
          <dgm:dir/>
        </dgm:presLayoutVars>
      </dgm:prSet>
      <dgm:spPr/>
    </dgm:pt>
    <dgm:pt modelId="{A4588002-9946-4318-A891-DA6DEC20D50A}" type="pres">
      <dgm:prSet presAssocID="{200BF709-AAC5-4D03-8718-8B86B662DD4C}" presName="parenttextcomposite" presStyleCnt="0"/>
      <dgm:spPr/>
    </dgm:pt>
    <dgm:pt modelId="{F05634BD-FF45-4DD7-9BA5-B7926FDDFF37}" type="pres">
      <dgm:prSet presAssocID="{200BF709-AAC5-4D03-8718-8B86B662DD4C}" presName="parenttext" presStyleLbl="revTx" presStyleIdx="0" presStyleCnt="4">
        <dgm:presLayoutVars>
          <dgm:chMax/>
          <dgm:chPref val="2"/>
          <dgm:bulletEnabled val="1"/>
        </dgm:presLayoutVars>
      </dgm:prSet>
      <dgm:spPr/>
    </dgm:pt>
    <dgm:pt modelId="{7B192C58-E339-4BF8-8118-17466C9C2C3A}" type="pres">
      <dgm:prSet presAssocID="{200BF709-AAC5-4D03-8718-8B86B662DD4C}" presName="parallelogramComposite" presStyleCnt="0"/>
      <dgm:spPr/>
    </dgm:pt>
    <dgm:pt modelId="{193803FF-BA7B-42DB-9FDE-BEE4553C4172}" type="pres">
      <dgm:prSet presAssocID="{200BF709-AAC5-4D03-8718-8B86B662DD4C}" presName="parallelogram1" presStyleLbl="alignNode1" presStyleIdx="0" presStyleCnt="28"/>
      <dgm:spPr/>
    </dgm:pt>
    <dgm:pt modelId="{B5F8A522-61E3-421A-8E80-D3D7F9EF4496}" type="pres">
      <dgm:prSet presAssocID="{200BF709-AAC5-4D03-8718-8B86B662DD4C}" presName="parallelogram2" presStyleLbl="alignNode1" presStyleIdx="1" presStyleCnt="28"/>
      <dgm:spPr/>
    </dgm:pt>
    <dgm:pt modelId="{4254C2C9-CEFE-4170-8B72-DD366DA4A749}" type="pres">
      <dgm:prSet presAssocID="{200BF709-AAC5-4D03-8718-8B86B662DD4C}" presName="parallelogram3" presStyleLbl="alignNode1" presStyleIdx="2" presStyleCnt="28"/>
      <dgm:spPr/>
    </dgm:pt>
    <dgm:pt modelId="{8A7CB413-26AD-493F-BF63-DA2EF6D0AB1B}" type="pres">
      <dgm:prSet presAssocID="{200BF709-AAC5-4D03-8718-8B86B662DD4C}" presName="parallelogram4" presStyleLbl="alignNode1" presStyleIdx="3" presStyleCnt="28"/>
      <dgm:spPr/>
    </dgm:pt>
    <dgm:pt modelId="{4F8B4F24-DA34-45DD-A611-E29179F6853B}" type="pres">
      <dgm:prSet presAssocID="{200BF709-AAC5-4D03-8718-8B86B662DD4C}" presName="parallelogram5" presStyleLbl="alignNode1" presStyleIdx="4" presStyleCnt="28"/>
      <dgm:spPr/>
    </dgm:pt>
    <dgm:pt modelId="{BEC39D9C-7080-433E-AA4C-5621CBA9AF40}" type="pres">
      <dgm:prSet presAssocID="{200BF709-AAC5-4D03-8718-8B86B662DD4C}" presName="parallelogram6" presStyleLbl="alignNode1" presStyleIdx="5" presStyleCnt="28"/>
      <dgm:spPr/>
    </dgm:pt>
    <dgm:pt modelId="{EF64BABE-3503-4963-8857-4CB7C1DBB031}" type="pres">
      <dgm:prSet presAssocID="{200BF709-AAC5-4D03-8718-8B86B662DD4C}" presName="parallelogram7" presStyleLbl="alignNode1" presStyleIdx="6" presStyleCnt="28"/>
      <dgm:spPr/>
    </dgm:pt>
    <dgm:pt modelId="{ECD8BA13-E40C-4A8B-BAB4-30CD9F829266}" type="pres">
      <dgm:prSet presAssocID="{B4CE5CB3-5653-40C8-994D-ED739CF92784}" presName="sibTrans" presStyleCnt="0"/>
      <dgm:spPr/>
    </dgm:pt>
    <dgm:pt modelId="{B5F55B7E-CE77-444F-93CC-31C0729CD71F}" type="pres">
      <dgm:prSet presAssocID="{188581BB-F4DB-4F96-83C1-8932C35C21F3}" presName="parenttextcomposite" presStyleCnt="0"/>
      <dgm:spPr/>
    </dgm:pt>
    <dgm:pt modelId="{B447EFDA-99E9-4F46-82C2-FC3244B67578}" type="pres">
      <dgm:prSet presAssocID="{188581BB-F4DB-4F96-83C1-8932C35C21F3}" presName="parenttext" presStyleLbl="revTx" presStyleIdx="1" presStyleCnt="4">
        <dgm:presLayoutVars>
          <dgm:chMax/>
          <dgm:chPref val="2"/>
          <dgm:bulletEnabled val="1"/>
        </dgm:presLayoutVars>
      </dgm:prSet>
      <dgm:spPr/>
    </dgm:pt>
    <dgm:pt modelId="{96B7AC90-B0C4-460F-A92B-EE9A83682492}" type="pres">
      <dgm:prSet presAssocID="{188581BB-F4DB-4F96-83C1-8932C35C21F3}" presName="parallelogramComposite" presStyleCnt="0"/>
      <dgm:spPr/>
    </dgm:pt>
    <dgm:pt modelId="{C8D5DE20-E5F0-4787-8022-3FA0D80BC513}" type="pres">
      <dgm:prSet presAssocID="{188581BB-F4DB-4F96-83C1-8932C35C21F3}" presName="parallelogram1" presStyleLbl="alignNode1" presStyleIdx="7" presStyleCnt="28"/>
      <dgm:spPr/>
    </dgm:pt>
    <dgm:pt modelId="{F06FCA3E-A6F2-4397-A278-3366D2DF3481}" type="pres">
      <dgm:prSet presAssocID="{188581BB-F4DB-4F96-83C1-8932C35C21F3}" presName="parallelogram2" presStyleLbl="alignNode1" presStyleIdx="8" presStyleCnt="28"/>
      <dgm:spPr/>
    </dgm:pt>
    <dgm:pt modelId="{4BFF029C-BDB1-473E-92BA-A1B41B1161FE}" type="pres">
      <dgm:prSet presAssocID="{188581BB-F4DB-4F96-83C1-8932C35C21F3}" presName="parallelogram3" presStyleLbl="alignNode1" presStyleIdx="9" presStyleCnt="28"/>
      <dgm:spPr/>
    </dgm:pt>
    <dgm:pt modelId="{450E69F8-137B-4D11-A084-B8360FA0B05B}" type="pres">
      <dgm:prSet presAssocID="{188581BB-F4DB-4F96-83C1-8932C35C21F3}" presName="parallelogram4" presStyleLbl="alignNode1" presStyleIdx="10" presStyleCnt="28"/>
      <dgm:spPr/>
    </dgm:pt>
    <dgm:pt modelId="{43DC419E-AA8A-405F-8F61-0DAEF9B40008}" type="pres">
      <dgm:prSet presAssocID="{188581BB-F4DB-4F96-83C1-8932C35C21F3}" presName="parallelogram5" presStyleLbl="alignNode1" presStyleIdx="11" presStyleCnt="28"/>
      <dgm:spPr/>
    </dgm:pt>
    <dgm:pt modelId="{9DD2BDF8-82F8-455B-9CE5-C092982F1DB5}" type="pres">
      <dgm:prSet presAssocID="{188581BB-F4DB-4F96-83C1-8932C35C21F3}" presName="parallelogram6" presStyleLbl="alignNode1" presStyleIdx="12" presStyleCnt="28"/>
      <dgm:spPr/>
    </dgm:pt>
    <dgm:pt modelId="{D614F356-A9D3-4B7C-A661-85388DF60CDB}" type="pres">
      <dgm:prSet presAssocID="{188581BB-F4DB-4F96-83C1-8932C35C21F3}" presName="parallelogram7" presStyleLbl="alignNode1" presStyleIdx="13" presStyleCnt="28"/>
      <dgm:spPr/>
    </dgm:pt>
    <dgm:pt modelId="{B41A4409-3A87-4424-868A-B903A562A89E}" type="pres">
      <dgm:prSet presAssocID="{4D266E55-AC91-448C-8967-D483F94B6634}" presName="sibTrans" presStyleCnt="0"/>
      <dgm:spPr/>
    </dgm:pt>
    <dgm:pt modelId="{502259C2-C3AA-4704-8FF4-EEFEB722B344}" type="pres">
      <dgm:prSet presAssocID="{8E6F2BFA-D635-4B01-A839-CC56ACA380E9}" presName="parenttextcomposite" presStyleCnt="0"/>
      <dgm:spPr/>
    </dgm:pt>
    <dgm:pt modelId="{AE2665C3-E861-4874-9454-C55686F834A9}" type="pres">
      <dgm:prSet presAssocID="{8E6F2BFA-D635-4B01-A839-CC56ACA380E9}" presName="parenttext" presStyleLbl="revTx" presStyleIdx="2" presStyleCnt="4">
        <dgm:presLayoutVars>
          <dgm:chMax/>
          <dgm:chPref val="2"/>
          <dgm:bulletEnabled val="1"/>
        </dgm:presLayoutVars>
      </dgm:prSet>
      <dgm:spPr/>
    </dgm:pt>
    <dgm:pt modelId="{FDD7E6FB-3E18-40D0-808D-EA08C8948D6D}" type="pres">
      <dgm:prSet presAssocID="{8E6F2BFA-D635-4B01-A839-CC56ACA380E9}" presName="parallelogramComposite" presStyleCnt="0"/>
      <dgm:spPr/>
    </dgm:pt>
    <dgm:pt modelId="{7EE05505-4514-4F71-A0D4-2365669BA505}" type="pres">
      <dgm:prSet presAssocID="{8E6F2BFA-D635-4B01-A839-CC56ACA380E9}" presName="parallelogram1" presStyleLbl="alignNode1" presStyleIdx="14" presStyleCnt="28"/>
      <dgm:spPr/>
    </dgm:pt>
    <dgm:pt modelId="{9454F712-E216-4E55-A7F5-E82429989483}" type="pres">
      <dgm:prSet presAssocID="{8E6F2BFA-D635-4B01-A839-CC56ACA380E9}" presName="parallelogram2" presStyleLbl="alignNode1" presStyleIdx="15" presStyleCnt="28"/>
      <dgm:spPr/>
    </dgm:pt>
    <dgm:pt modelId="{3E5C494D-F33E-42B1-85A7-F4B6C66A838A}" type="pres">
      <dgm:prSet presAssocID="{8E6F2BFA-D635-4B01-A839-CC56ACA380E9}" presName="parallelogram3" presStyleLbl="alignNode1" presStyleIdx="16" presStyleCnt="28"/>
      <dgm:spPr/>
    </dgm:pt>
    <dgm:pt modelId="{8DB625CE-32AC-4D4C-A51F-CE9BA666C199}" type="pres">
      <dgm:prSet presAssocID="{8E6F2BFA-D635-4B01-A839-CC56ACA380E9}" presName="parallelogram4" presStyleLbl="alignNode1" presStyleIdx="17" presStyleCnt="28"/>
      <dgm:spPr/>
    </dgm:pt>
    <dgm:pt modelId="{09586624-AA0C-4706-A5B6-707867D25C82}" type="pres">
      <dgm:prSet presAssocID="{8E6F2BFA-D635-4B01-A839-CC56ACA380E9}" presName="parallelogram5" presStyleLbl="alignNode1" presStyleIdx="18" presStyleCnt="28"/>
      <dgm:spPr/>
    </dgm:pt>
    <dgm:pt modelId="{B02F2DDE-2A64-4250-877B-6D1553D4F276}" type="pres">
      <dgm:prSet presAssocID="{8E6F2BFA-D635-4B01-A839-CC56ACA380E9}" presName="parallelogram6" presStyleLbl="alignNode1" presStyleIdx="19" presStyleCnt="28"/>
      <dgm:spPr/>
    </dgm:pt>
    <dgm:pt modelId="{4B940BCC-B0F6-4E3A-92F3-2C74CF42FF4D}" type="pres">
      <dgm:prSet presAssocID="{8E6F2BFA-D635-4B01-A839-CC56ACA380E9}" presName="parallelogram7" presStyleLbl="alignNode1" presStyleIdx="20" presStyleCnt="28"/>
      <dgm:spPr/>
    </dgm:pt>
    <dgm:pt modelId="{043F45E2-494C-41E4-9D43-FA990C2DC799}" type="pres">
      <dgm:prSet presAssocID="{1960201E-F9EF-498D-9407-9053A1FEE3C1}" presName="sibTrans" presStyleCnt="0"/>
      <dgm:spPr/>
    </dgm:pt>
    <dgm:pt modelId="{8CD142D9-5C8B-44F9-988B-FC3B7D3A28D6}" type="pres">
      <dgm:prSet presAssocID="{D94CD803-86E6-40BE-AFB1-2751EF4160DB}" presName="parenttextcomposite" presStyleCnt="0"/>
      <dgm:spPr/>
    </dgm:pt>
    <dgm:pt modelId="{4247ECE0-4B93-4EED-AB76-E6304A48EAD3}" type="pres">
      <dgm:prSet presAssocID="{D94CD803-86E6-40BE-AFB1-2751EF4160DB}" presName="parenttext" presStyleLbl="revTx" presStyleIdx="3" presStyleCnt="4">
        <dgm:presLayoutVars>
          <dgm:chMax/>
          <dgm:chPref val="2"/>
          <dgm:bulletEnabled val="1"/>
        </dgm:presLayoutVars>
      </dgm:prSet>
      <dgm:spPr/>
    </dgm:pt>
    <dgm:pt modelId="{AEDFCB79-9E30-4BE4-86DF-72EFFCADE349}" type="pres">
      <dgm:prSet presAssocID="{D94CD803-86E6-40BE-AFB1-2751EF4160DB}" presName="parallelogramComposite" presStyleCnt="0"/>
      <dgm:spPr/>
    </dgm:pt>
    <dgm:pt modelId="{CB79AD38-0C78-436E-BB3B-9B0327B293EE}" type="pres">
      <dgm:prSet presAssocID="{D94CD803-86E6-40BE-AFB1-2751EF4160DB}" presName="parallelogram1" presStyleLbl="alignNode1" presStyleIdx="21" presStyleCnt="28"/>
      <dgm:spPr/>
    </dgm:pt>
    <dgm:pt modelId="{16A702B7-06CB-4C25-8E57-B8671291F943}" type="pres">
      <dgm:prSet presAssocID="{D94CD803-86E6-40BE-AFB1-2751EF4160DB}" presName="parallelogram2" presStyleLbl="alignNode1" presStyleIdx="22" presStyleCnt="28"/>
      <dgm:spPr/>
    </dgm:pt>
    <dgm:pt modelId="{9D2847B7-D372-4413-8219-8CCF63E14797}" type="pres">
      <dgm:prSet presAssocID="{D94CD803-86E6-40BE-AFB1-2751EF4160DB}" presName="parallelogram3" presStyleLbl="alignNode1" presStyleIdx="23" presStyleCnt="28"/>
      <dgm:spPr/>
    </dgm:pt>
    <dgm:pt modelId="{50711C6A-0E04-4682-9955-1B959035CB39}" type="pres">
      <dgm:prSet presAssocID="{D94CD803-86E6-40BE-AFB1-2751EF4160DB}" presName="parallelogram4" presStyleLbl="alignNode1" presStyleIdx="24" presStyleCnt="28"/>
      <dgm:spPr/>
    </dgm:pt>
    <dgm:pt modelId="{089235A1-ABE4-4F57-80E4-E370A7C3B373}" type="pres">
      <dgm:prSet presAssocID="{D94CD803-86E6-40BE-AFB1-2751EF4160DB}" presName="parallelogram5" presStyleLbl="alignNode1" presStyleIdx="25" presStyleCnt="28"/>
      <dgm:spPr/>
    </dgm:pt>
    <dgm:pt modelId="{D9B99ECB-7B7F-47EF-A0F1-FAC093B2A775}" type="pres">
      <dgm:prSet presAssocID="{D94CD803-86E6-40BE-AFB1-2751EF4160DB}" presName="parallelogram6" presStyleLbl="alignNode1" presStyleIdx="26" presStyleCnt="28"/>
      <dgm:spPr/>
    </dgm:pt>
    <dgm:pt modelId="{A2C55FE5-BDBF-4E0A-920A-276034F64D91}" type="pres">
      <dgm:prSet presAssocID="{D94CD803-86E6-40BE-AFB1-2751EF4160DB}" presName="parallelogram7" presStyleLbl="alignNode1" presStyleIdx="27" presStyleCnt="28"/>
      <dgm:spPr/>
    </dgm:pt>
  </dgm:ptLst>
  <dgm:cxnLst>
    <dgm:cxn modelId="{3A3449F5-32B8-4204-899A-49E80D903115}" type="presOf" srcId="{D94CD803-86E6-40BE-AFB1-2751EF4160DB}" destId="{4247ECE0-4B93-4EED-AB76-E6304A48EAD3}" srcOrd="0" destOrd="0" presId="urn:microsoft.com/office/officeart/2008/layout/VerticalAccentList"/>
    <dgm:cxn modelId="{65D32B2B-A371-43AD-AA60-5EBED93410FC}" type="presOf" srcId="{200BF709-AAC5-4D03-8718-8B86B662DD4C}" destId="{F05634BD-FF45-4DD7-9BA5-B7926FDDFF37}" srcOrd="0" destOrd="0" presId="urn:microsoft.com/office/officeart/2008/layout/VerticalAccentList"/>
    <dgm:cxn modelId="{C5C167BD-6204-43B7-B048-DB7D56A75576}" type="presOf" srcId="{8E6F2BFA-D635-4B01-A839-CC56ACA380E9}" destId="{AE2665C3-E861-4874-9454-C55686F834A9}" srcOrd="0" destOrd="0" presId="urn:microsoft.com/office/officeart/2008/layout/VerticalAccentList"/>
    <dgm:cxn modelId="{76F61D11-BD96-4E7D-869C-D137428899EB}" type="presOf" srcId="{A42A48A0-7887-43BA-BB5A-DC837FFF100B}" destId="{F6A560AA-8B8E-42CA-B43B-54CC55C519E6}" srcOrd="0" destOrd="0" presId="urn:microsoft.com/office/officeart/2008/layout/VerticalAccentList"/>
    <dgm:cxn modelId="{09CA1BC3-D64D-4DA7-B9D4-417AD6701E29}" srcId="{A42A48A0-7887-43BA-BB5A-DC837FFF100B}" destId="{D94CD803-86E6-40BE-AFB1-2751EF4160DB}" srcOrd="3" destOrd="0" parTransId="{C279B6BE-D42E-4120-B8CF-F09BAE3B4490}" sibTransId="{6FE1ED6C-6C21-4C2B-AC58-4D9CE503A718}"/>
    <dgm:cxn modelId="{B9E12FE8-20F9-4966-80A7-61E115E65F76}" srcId="{A42A48A0-7887-43BA-BB5A-DC837FFF100B}" destId="{188581BB-F4DB-4F96-83C1-8932C35C21F3}" srcOrd="1" destOrd="0" parTransId="{05009C6A-03A7-4FD2-84C2-17A684A4ECD1}" sibTransId="{4D266E55-AC91-448C-8967-D483F94B6634}"/>
    <dgm:cxn modelId="{82D3F0E4-C501-42DE-8367-37605CB21816}" srcId="{A42A48A0-7887-43BA-BB5A-DC837FFF100B}" destId="{200BF709-AAC5-4D03-8718-8B86B662DD4C}" srcOrd="0" destOrd="0" parTransId="{9399C448-67DF-4326-8F7F-D79B61E15087}" sibTransId="{B4CE5CB3-5653-40C8-994D-ED739CF92784}"/>
    <dgm:cxn modelId="{064229C0-0545-46B7-93C7-A9C53EBC3B8E}" type="presOf" srcId="{188581BB-F4DB-4F96-83C1-8932C35C21F3}" destId="{B447EFDA-99E9-4F46-82C2-FC3244B67578}" srcOrd="0" destOrd="0" presId="urn:microsoft.com/office/officeart/2008/layout/VerticalAccentList"/>
    <dgm:cxn modelId="{99F1FC54-F04E-4279-AA18-E2413AF6224D}" srcId="{A42A48A0-7887-43BA-BB5A-DC837FFF100B}" destId="{8E6F2BFA-D635-4B01-A839-CC56ACA380E9}" srcOrd="2" destOrd="0" parTransId="{0A687291-DB6C-43BC-8D64-50C51C35340A}" sibTransId="{1960201E-F9EF-498D-9407-9053A1FEE3C1}"/>
    <dgm:cxn modelId="{E75D7B40-8DA2-4AD9-8C6E-3EC0127B02CA}" type="presParOf" srcId="{F6A560AA-8B8E-42CA-B43B-54CC55C519E6}" destId="{A4588002-9946-4318-A891-DA6DEC20D50A}" srcOrd="0" destOrd="0" presId="urn:microsoft.com/office/officeart/2008/layout/VerticalAccentList"/>
    <dgm:cxn modelId="{8B4E96C5-B86D-49F7-8A24-B369B034B74A}" type="presParOf" srcId="{A4588002-9946-4318-A891-DA6DEC20D50A}" destId="{F05634BD-FF45-4DD7-9BA5-B7926FDDFF37}" srcOrd="0" destOrd="0" presId="urn:microsoft.com/office/officeart/2008/layout/VerticalAccentList"/>
    <dgm:cxn modelId="{B0580905-5F35-4C79-93E0-1602072B1636}" type="presParOf" srcId="{F6A560AA-8B8E-42CA-B43B-54CC55C519E6}" destId="{7B192C58-E339-4BF8-8118-17466C9C2C3A}" srcOrd="1" destOrd="0" presId="urn:microsoft.com/office/officeart/2008/layout/VerticalAccentList"/>
    <dgm:cxn modelId="{1EE7F13F-EF29-44B7-99BF-BD7C23BBD752}" type="presParOf" srcId="{7B192C58-E339-4BF8-8118-17466C9C2C3A}" destId="{193803FF-BA7B-42DB-9FDE-BEE4553C4172}" srcOrd="0" destOrd="0" presId="urn:microsoft.com/office/officeart/2008/layout/VerticalAccentList"/>
    <dgm:cxn modelId="{36BE5C91-3E3D-4934-809D-E50B9B2F2CEF}" type="presParOf" srcId="{7B192C58-E339-4BF8-8118-17466C9C2C3A}" destId="{B5F8A522-61E3-421A-8E80-D3D7F9EF4496}" srcOrd="1" destOrd="0" presId="urn:microsoft.com/office/officeart/2008/layout/VerticalAccentList"/>
    <dgm:cxn modelId="{CE4A3FC0-809A-451C-8BE5-13ACB5AE5514}" type="presParOf" srcId="{7B192C58-E339-4BF8-8118-17466C9C2C3A}" destId="{4254C2C9-CEFE-4170-8B72-DD366DA4A749}" srcOrd="2" destOrd="0" presId="urn:microsoft.com/office/officeart/2008/layout/VerticalAccentList"/>
    <dgm:cxn modelId="{14BB645C-E95D-4F43-9D33-DA1C5BEFE5E1}" type="presParOf" srcId="{7B192C58-E339-4BF8-8118-17466C9C2C3A}" destId="{8A7CB413-26AD-493F-BF63-DA2EF6D0AB1B}" srcOrd="3" destOrd="0" presId="urn:microsoft.com/office/officeart/2008/layout/VerticalAccentList"/>
    <dgm:cxn modelId="{C57765F0-D880-4B2C-90CA-BD04C598261A}" type="presParOf" srcId="{7B192C58-E339-4BF8-8118-17466C9C2C3A}" destId="{4F8B4F24-DA34-45DD-A611-E29179F6853B}" srcOrd="4" destOrd="0" presId="urn:microsoft.com/office/officeart/2008/layout/VerticalAccentList"/>
    <dgm:cxn modelId="{A824002E-1422-4E6A-BF95-5FF9BCC4A296}" type="presParOf" srcId="{7B192C58-E339-4BF8-8118-17466C9C2C3A}" destId="{BEC39D9C-7080-433E-AA4C-5621CBA9AF40}" srcOrd="5" destOrd="0" presId="urn:microsoft.com/office/officeart/2008/layout/VerticalAccentList"/>
    <dgm:cxn modelId="{A6D64F03-7F04-4B4B-922B-8531C6051775}" type="presParOf" srcId="{7B192C58-E339-4BF8-8118-17466C9C2C3A}" destId="{EF64BABE-3503-4963-8857-4CB7C1DBB031}" srcOrd="6" destOrd="0" presId="urn:microsoft.com/office/officeart/2008/layout/VerticalAccentList"/>
    <dgm:cxn modelId="{0E53648E-204B-4D25-AAD9-C63150E9EBC8}" type="presParOf" srcId="{F6A560AA-8B8E-42CA-B43B-54CC55C519E6}" destId="{ECD8BA13-E40C-4A8B-BAB4-30CD9F829266}" srcOrd="2" destOrd="0" presId="urn:microsoft.com/office/officeart/2008/layout/VerticalAccentList"/>
    <dgm:cxn modelId="{D45462E3-7C53-400F-A1E3-A2DCCAD6DE15}" type="presParOf" srcId="{F6A560AA-8B8E-42CA-B43B-54CC55C519E6}" destId="{B5F55B7E-CE77-444F-93CC-31C0729CD71F}" srcOrd="3" destOrd="0" presId="urn:microsoft.com/office/officeart/2008/layout/VerticalAccentList"/>
    <dgm:cxn modelId="{673E8216-C775-454B-A73F-F89CA72DDEAB}" type="presParOf" srcId="{B5F55B7E-CE77-444F-93CC-31C0729CD71F}" destId="{B447EFDA-99E9-4F46-82C2-FC3244B67578}" srcOrd="0" destOrd="0" presId="urn:microsoft.com/office/officeart/2008/layout/VerticalAccentList"/>
    <dgm:cxn modelId="{2C62F9E8-274B-4203-B2F3-DE304E156C49}" type="presParOf" srcId="{F6A560AA-8B8E-42CA-B43B-54CC55C519E6}" destId="{96B7AC90-B0C4-460F-A92B-EE9A83682492}" srcOrd="4" destOrd="0" presId="urn:microsoft.com/office/officeart/2008/layout/VerticalAccentList"/>
    <dgm:cxn modelId="{124FB515-4ADD-4DB2-B47B-98C185728D70}" type="presParOf" srcId="{96B7AC90-B0C4-460F-A92B-EE9A83682492}" destId="{C8D5DE20-E5F0-4787-8022-3FA0D80BC513}" srcOrd="0" destOrd="0" presId="urn:microsoft.com/office/officeart/2008/layout/VerticalAccentList"/>
    <dgm:cxn modelId="{67CD2522-7BA8-42F7-B3EC-E63E1CB853C0}" type="presParOf" srcId="{96B7AC90-B0C4-460F-A92B-EE9A83682492}" destId="{F06FCA3E-A6F2-4397-A278-3366D2DF3481}" srcOrd="1" destOrd="0" presId="urn:microsoft.com/office/officeart/2008/layout/VerticalAccentList"/>
    <dgm:cxn modelId="{FE9E8E43-A283-42FF-9844-AD3FB03C2B44}" type="presParOf" srcId="{96B7AC90-B0C4-460F-A92B-EE9A83682492}" destId="{4BFF029C-BDB1-473E-92BA-A1B41B1161FE}" srcOrd="2" destOrd="0" presId="urn:microsoft.com/office/officeart/2008/layout/VerticalAccentList"/>
    <dgm:cxn modelId="{81BCE4ED-BE4A-4D2E-9F47-701A9B0C9102}" type="presParOf" srcId="{96B7AC90-B0C4-460F-A92B-EE9A83682492}" destId="{450E69F8-137B-4D11-A084-B8360FA0B05B}" srcOrd="3" destOrd="0" presId="urn:microsoft.com/office/officeart/2008/layout/VerticalAccentList"/>
    <dgm:cxn modelId="{1EEA7451-7658-4CA9-A067-2FC864E1EBB4}" type="presParOf" srcId="{96B7AC90-B0C4-460F-A92B-EE9A83682492}" destId="{43DC419E-AA8A-405F-8F61-0DAEF9B40008}" srcOrd="4" destOrd="0" presId="urn:microsoft.com/office/officeart/2008/layout/VerticalAccentList"/>
    <dgm:cxn modelId="{4B45F72D-78F9-4CF4-B277-C482C6408D53}" type="presParOf" srcId="{96B7AC90-B0C4-460F-A92B-EE9A83682492}" destId="{9DD2BDF8-82F8-455B-9CE5-C092982F1DB5}" srcOrd="5" destOrd="0" presId="urn:microsoft.com/office/officeart/2008/layout/VerticalAccentList"/>
    <dgm:cxn modelId="{27747FDC-7011-4A2C-954F-4A31789E40FB}" type="presParOf" srcId="{96B7AC90-B0C4-460F-A92B-EE9A83682492}" destId="{D614F356-A9D3-4B7C-A661-85388DF60CDB}" srcOrd="6" destOrd="0" presId="urn:microsoft.com/office/officeart/2008/layout/VerticalAccentList"/>
    <dgm:cxn modelId="{CE527FFB-864E-4E5A-8E86-18D2777E4ACE}" type="presParOf" srcId="{F6A560AA-8B8E-42CA-B43B-54CC55C519E6}" destId="{B41A4409-3A87-4424-868A-B903A562A89E}" srcOrd="5" destOrd="0" presId="urn:microsoft.com/office/officeart/2008/layout/VerticalAccentList"/>
    <dgm:cxn modelId="{A6F5816B-4506-497B-A98D-799008F50F22}" type="presParOf" srcId="{F6A560AA-8B8E-42CA-B43B-54CC55C519E6}" destId="{502259C2-C3AA-4704-8FF4-EEFEB722B344}" srcOrd="6" destOrd="0" presId="urn:microsoft.com/office/officeart/2008/layout/VerticalAccentList"/>
    <dgm:cxn modelId="{AC54D03D-9AD3-4874-9A5C-447C8D659E70}" type="presParOf" srcId="{502259C2-C3AA-4704-8FF4-EEFEB722B344}" destId="{AE2665C3-E861-4874-9454-C55686F834A9}" srcOrd="0" destOrd="0" presId="urn:microsoft.com/office/officeart/2008/layout/VerticalAccentList"/>
    <dgm:cxn modelId="{07630E58-6A61-45A6-A2A1-A6AF47649B4E}" type="presParOf" srcId="{F6A560AA-8B8E-42CA-B43B-54CC55C519E6}" destId="{FDD7E6FB-3E18-40D0-808D-EA08C8948D6D}" srcOrd="7" destOrd="0" presId="urn:microsoft.com/office/officeart/2008/layout/VerticalAccentList"/>
    <dgm:cxn modelId="{5DAEDDEE-5B18-45C2-A85D-37983CDAB88B}" type="presParOf" srcId="{FDD7E6FB-3E18-40D0-808D-EA08C8948D6D}" destId="{7EE05505-4514-4F71-A0D4-2365669BA505}" srcOrd="0" destOrd="0" presId="urn:microsoft.com/office/officeart/2008/layout/VerticalAccentList"/>
    <dgm:cxn modelId="{55387A7B-ACCE-4267-9DD5-7A082C428460}" type="presParOf" srcId="{FDD7E6FB-3E18-40D0-808D-EA08C8948D6D}" destId="{9454F712-E216-4E55-A7F5-E82429989483}" srcOrd="1" destOrd="0" presId="urn:microsoft.com/office/officeart/2008/layout/VerticalAccentList"/>
    <dgm:cxn modelId="{16CD1C63-C9E2-4FCC-B37F-536C25EB9FAD}" type="presParOf" srcId="{FDD7E6FB-3E18-40D0-808D-EA08C8948D6D}" destId="{3E5C494D-F33E-42B1-85A7-F4B6C66A838A}" srcOrd="2" destOrd="0" presId="urn:microsoft.com/office/officeart/2008/layout/VerticalAccentList"/>
    <dgm:cxn modelId="{BFC2A21F-01FC-4620-9849-6DC98F9935A4}" type="presParOf" srcId="{FDD7E6FB-3E18-40D0-808D-EA08C8948D6D}" destId="{8DB625CE-32AC-4D4C-A51F-CE9BA666C199}" srcOrd="3" destOrd="0" presId="urn:microsoft.com/office/officeart/2008/layout/VerticalAccentList"/>
    <dgm:cxn modelId="{A006D33A-1CB0-4EB1-AE2E-6C71DB03FDC2}" type="presParOf" srcId="{FDD7E6FB-3E18-40D0-808D-EA08C8948D6D}" destId="{09586624-AA0C-4706-A5B6-707867D25C82}" srcOrd="4" destOrd="0" presId="urn:microsoft.com/office/officeart/2008/layout/VerticalAccentList"/>
    <dgm:cxn modelId="{78211B27-3F76-44DD-B900-D8913C198ACD}" type="presParOf" srcId="{FDD7E6FB-3E18-40D0-808D-EA08C8948D6D}" destId="{B02F2DDE-2A64-4250-877B-6D1553D4F276}" srcOrd="5" destOrd="0" presId="urn:microsoft.com/office/officeart/2008/layout/VerticalAccentList"/>
    <dgm:cxn modelId="{ED0B0EF5-3AAD-481F-A71B-5A0B1B55B420}" type="presParOf" srcId="{FDD7E6FB-3E18-40D0-808D-EA08C8948D6D}" destId="{4B940BCC-B0F6-4E3A-92F3-2C74CF42FF4D}" srcOrd="6" destOrd="0" presId="urn:microsoft.com/office/officeart/2008/layout/VerticalAccentList"/>
    <dgm:cxn modelId="{10A1B283-9F1F-4E5D-8C9B-FFC22314F3F2}" type="presParOf" srcId="{F6A560AA-8B8E-42CA-B43B-54CC55C519E6}" destId="{043F45E2-494C-41E4-9D43-FA990C2DC799}" srcOrd="8" destOrd="0" presId="urn:microsoft.com/office/officeart/2008/layout/VerticalAccentList"/>
    <dgm:cxn modelId="{7B70D0CD-69D5-4183-894C-4CFA6EF07DCB}" type="presParOf" srcId="{F6A560AA-8B8E-42CA-B43B-54CC55C519E6}" destId="{8CD142D9-5C8B-44F9-988B-FC3B7D3A28D6}" srcOrd="9" destOrd="0" presId="urn:microsoft.com/office/officeart/2008/layout/VerticalAccentList"/>
    <dgm:cxn modelId="{4566042F-22C4-42BF-8B0C-923043DD8497}" type="presParOf" srcId="{8CD142D9-5C8B-44F9-988B-FC3B7D3A28D6}" destId="{4247ECE0-4B93-4EED-AB76-E6304A48EAD3}" srcOrd="0" destOrd="0" presId="urn:microsoft.com/office/officeart/2008/layout/VerticalAccentList"/>
    <dgm:cxn modelId="{52340B11-464C-48CE-9C5F-28C848263123}" type="presParOf" srcId="{F6A560AA-8B8E-42CA-B43B-54CC55C519E6}" destId="{AEDFCB79-9E30-4BE4-86DF-72EFFCADE349}" srcOrd="10" destOrd="0" presId="urn:microsoft.com/office/officeart/2008/layout/VerticalAccentList"/>
    <dgm:cxn modelId="{B5672CD8-FF81-4F09-9EA3-6DC144D94325}" type="presParOf" srcId="{AEDFCB79-9E30-4BE4-86DF-72EFFCADE349}" destId="{CB79AD38-0C78-436E-BB3B-9B0327B293EE}" srcOrd="0" destOrd="0" presId="urn:microsoft.com/office/officeart/2008/layout/VerticalAccentList"/>
    <dgm:cxn modelId="{ABD14E8D-0EAF-41BD-B5C5-45FE5413803F}" type="presParOf" srcId="{AEDFCB79-9E30-4BE4-86DF-72EFFCADE349}" destId="{16A702B7-06CB-4C25-8E57-B8671291F943}" srcOrd="1" destOrd="0" presId="urn:microsoft.com/office/officeart/2008/layout/VerticalAccentList"/>
    <dgm:cxn modelId="{33EECDC7-E3B6-4D3B-8F63-C1D7AC2284B0}" type="presParOf" srcId="{AEDFCB79-9E30-4BE4-86DF-72EFFCADE349}" destId="{9D2847B7-D372-4413-8219-8CCF63E14797}" srcOrd="2" destOrd="0" presId="urn:microsoft.com/office/officeart/2008/layout/VerticalAccentList"/>
    <dgm:cxn modelId="{A5335A58-4FC6-4C75-8060-C5E63E2BA1AA}" type="presParOf" srcId="{AEDFCB79-9E30-4BE4-86DF-72EFFCADE349}" destId="{50711C6A-0E04-4682-9955-1B959035CB39}" srcOrd="3" destOrd="0" presId="urn:microsoft.com/office/officeart/2008/layout/VerticalAccentList"/>
    <dgm:cxn modelId="{2A3055D6-85A8-4999-83BE-838BCF015E06}" type="presParOf" srcId="{AEDFCB79-9E30-4BE4-86DF-72EFFCADE349}" destId="{089235A1-ABE4-4F57-80E4-E370A7C3B373}" srcOrd="4" destOrd="0" presId="urn:microsoft.com/office/officeart/2008/layout/VerticalAccentList"/>
    <dgm:cxn modelId="{C9965FEF-83B0-4783-9E89-EE8FCDA9AA02}" type="presParOf" srcId="{AEDFCB79-9E30-4BE4-86DF-72EFFCADE349}" destId="{D9B99ECB-7B7F-47EF-A0F1-FAC093B2A775}" srcOrd="5" destOrd="0" presId="urn:microsoft.com/office/officeart/2008/layout/VerticalAccentList"/>
    <dgm:cxn modelId="{A7722721-F441-4F20-8F95-064ECCCD480F}" type="presParOf" srcId="{AEDFCB79-9E30-4BE4-86DF-72EFFCADE349}" destId="{A2C55FE5-BDBF-4E0A-920A-276034F64D91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A56FDC9-4E77-4620-ABF5-74156F30DC49}" type="doc">
      <dgm:prSet loTypeId="urn:microsoft.com/office/officeart/2005/8/layout/target3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zh-CN" altLang="en-US"/>
        </a:p>
      </dgm:t>
    </dgm:pt>
    <dgm:pt modelId="{2E4B22BF-C419-42F7-A79C-DE46F302BBFF}">
      <dgm:prSet/>
      <dgm:spPr/>
      <dgm:t>
        <a:bodyPr/>
        <a:lstStyle/>
        <a:p>
          <a:pPr algn="l" rtl="0"/>
          <a:r>
            <a:rPr lang="zh-CN" smtClean="0"/>
            <a:t>线从理论上讲，是点的发展和延伸。</a:t>
          </a:r>
          <a:endParaRPr lang="zh-CN"/>
        </a:p>
      </dgm:t>
    </dgm:pt>
    <dgm:pt modelId="{2E618E1C-1F22-457E-ABB1-881F339FA320}" type="parTrans" cxnId="{6CFAA0DF-DE42-41CB-9748-196EAE22915A}">
      <dgm:prSet/>
      <dgm:spPr/>
      <dgm:t>
        <a:bodyPr/>
        <a:lstStyle/>
        <a:p>
          <a:endParaRPr lang="zh-CN" altLang="en-US"/>
        </a:p>
      </dgm:t>
    </dgm:pt>
    <dgm:pt modelId="{C1599E48-8DDA-48E0-853E-6580F6D8EC2D}" type="sibTrans" cxnId="{6CFAA0DF-DE42-41CB-9748-196EAE22915A}">
      <dgm:prSet/>
      <dgm:spPr/>
      <dgm:t>
        <a:bodyPr/>
        <a:lstStyle/>
        <a:p>
          <a:endParaRPr lang="zh-CN" altLang="en-US"/>
        </a:p>
      </dgm:t>
    </dgm:pt>
    <dgm:pt modelId="{BBC38936-258B-4F13-BEE3-77B161C06A14}">
      <dgm:prSet/>
      <dgm:spPr/>
      <dgm:t>
        <a:bodyPr/>
        <a:lstStyle/>
        <a:p>
          <a:pPr algn="l" rtl="0"/>
          <a:r>
            <a:rPr lang="zh-CN" smtClean="0"/>
            <a:t>线的性质在编排设计中是多样性的。</a:t>
          </a:r>
          <a:endParaRPr lang="zh-CN"/>
        </a:p>
      </dgm:t>
    </dgm:pt>
    <dgm:pt modelId="{99286481-358C-45AA-9493-9B81AC635396}" type="parTrans" cxnId="{5DBB0729-EC8E-422E-8E80-26C3B0B5152F}">
      <dgm:prSet/>
      <dgm:spPr/>
      <dgm:t>
        <a:bodyPr/>
        <a:lstStyle/>
        <a:p>
          <a:endParaRPr lang="zh-CN" altLang="en-US"/>
        </a:p>
      </dgm:t>
    </dgm:pt>
    <dgm:pt modelId="{3C6E86ED-D476-4ED3-A53F-74FE013227C1}" type="sibTrans" cxnId="{5DBB0729-EC8E-422E-8E80-26C3B0B5152F}">
      <dgm:prSet/>
      <dgm:spPr/>
      <dgm:t>
        <a:bodyPr/>
        <a:lstStyle/>
        <a:p>
          <a:endParaRPr lang="zh-CN" altLang="en-US"/>
        </a:p>
      </dgm:t>
    </dgm:pt>
    <dgm:pt modelId="{0017E425-5F99-47CF-8B6B-3A5459D5327F}">
      <dgm:prSet/>
      <dgm:spPr/>
      <dgm:t>
        <a:bodyPr/>
        <a:lstStyle/>
        <a:p>
          <a:pPr algn="l" rtl="0"/>
          <a:r>
            <a:rPr lang="zh-CN" smtClean="0"/>
            <a:t>作为设计要素，线在设计中的影响力大于点。</a:t>
          </a:r>
          <a:endParaRPr lang="zh-CN"/>
        </a:p>
      </dgm:t>
    </dgm:pt>
    <dgm:pt modelId="{B5E094B2-BAE4-4AAD-B10B-C3899533C860}" type="parTrans" cxnId="{861A05A5-2AB2-4ACA-9514-153F98E69EB9}">
      <dgm:prSet/>
      <dgm:spPr/>
      <dgm:t>
        <a:bodyPr/>
        <a:lstStyle/>
        <a:p>
          <a:endParaRPr lang="zh-CN" altLang="en-US"/>
        </a:p>
      </dgm:t>
    </dgm:pt>
    <dgm:pt modelId="{5CA2C82F-7C26-4389-BF03-6C685E175E81}" type="sibTrans" cxnId="{861A05A5-2AB2-4ACA-9514-153F98E69EB9}">
      <dgm:prSet/>
      <dgm:spPr/>
      <dgm:t>
        <a:bodyPr/>
        <a:lstStyle/>
        <a:p>
          <a:endParaRPr lang="zh-CN" altLang="en-US"/>
        </a:p>
      </dgm:t>
    </dgm:pt>
    <dgm:pt modelId="{401DB519-86A1-4A4C-91ED-CF460AE17F8F}">
      <dgm:prSet/>
      <dgm:spPr/>
      <dgm:t>
        <a:bodyPr/>
        <a:lstStyle/>
        <a:p>
          <a:pPr algn="l" rtl="0"/>
          <a:r>
            <a:rPr lang="zh-CN" smtClean="0"/>
            <a:t>线要求在视觉上占有更大的空间，它们的延伸带来了一种动势。</a:t>
          </a:r>
          <a:endParaRPr lang="zh-CN"/>
        </a:p>
      </dgm:t>
    </dgm:pt>
    <dgm:pt modelId="{667420AC-A081-43C3-AF98-DA2043682ED4}" type="parTrans" cxnId="{223F6B56-1790-4A16-A92B-7101C1482EF4}">
      <dgm:prSet/>
      <dgm:spPr/>
      <dgm:t>
        <a:bodyPr/>
        <a:lstStyle/>
        <a:p>
          <a:endParaRPr lang="zh-CN" altLang="en-US"/>
        </a:p>
      </dgm:t>
    </dgm:pt>
    <dgm:pt modelId="{30E22E74-C49F-4AEE-AC11-05C05EE49021}" type="sibTrans" cxnId="{223F6B56-1790-4A16-A92B-7101C1482EF4}">
      <dgm:prSet/>
      <dgm:spPr/>
      <dgm:t>
        <a:bodyPr/>
        <a:lstStyle/>
        <a:p>
          <a:endParaRPr lang="zh-CN" altLang="en-US"/>
        </a:p>
      </dgm:t>
    </dgm:pt>
    <dgm:pt modelId="{B5983903-4B8E-448C-99F3-C6EFDFEEAC98}" type="pres">
      <dgm:prSet presAssocID="{BA56FDC9-4E77-4620-ABF5-74156F30DC49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D91F5EFE-AE7A-4AE9-BAA0-39A91DBA1126}" type="pres">
      <dgm:prSet presAssocID="{2E4B22BF-C419-42F7-A79C-DE46F302BBFF}" presName="circle1" presStyleLbl="node1" presStyleIdx="0" presStyleCnt="4"/>
      <dgm:spPr/>
    </dgm:pt>
    <dgm:pt modelId="{B1320637-6EE6-4718-8D30-4C9881CFB2DF}" type="pres">
      <dgm:prSet presAssocID="{2E4B22BF-C419-42F7-A79C-DE46F302BBFF}" presName="space" presStyleCnt="0"/>
      <dgm:spPr/>
    </dgm:pt>
    <dgm:pt modelId="{43D726B5-C839-4B2F-AC68-683934DDA4EE}" type="pres">
      <dgm:prSet presAssocID="{2E4B22BF-C419-42F7-A79C-DE46F302BBFF}" presName="rect1" presStyleLbl="alignAcc1" presStyleIdx="0" presStyleCnt="4"/>
      <dgm:spPr/>
    </dgm:pt>
    <dgm:pt modelId="{6AF83261-7A82-4A3A-B670-6CCF1508205D}" type="pres">
      <dgm:prSet presAssocID="{BBC38936-258B-4F13-BEE3-77B161C06A14}" presName="vertSpace2" presStyleLbl="node1" presStyleIdx="0" presStyleCnt="4"/>
      <dgm:spPr/>
    </dgm:pt>
    <dgm:pt modelId="{B967A6B8-4953-4E09-BA9A-21DCE4325838}" type="pres">
      <dgm:prSet presAssocID="{BBC38936-258B-4F13-BEE3-77B161C06A14}" presName="circle2" presStyleLbl="node1" presStyleIdx="1" presStyleCnt="4"/>
      <dgm:spPr/>
    </dgm:pt>
    <dgm:pt modelId="{F2B7449C-6ED5-4F3B-9062-0A3219E6D528}" type="pres">
      <dgm:prSet presAssocID="{BBC38936-258B-4F13-BEE3-77B161C06A14}" presName="rect2" presStyleLbl="alignAcc1" presStyleIdx="1" presStyleCnt="4"/>
      <dgm:spPr/>
    </dgm:pt>
    <dgm:pt modelId="{EE0BCC52-713F-4476-866F-3E0D3CDCBAB7}" type="pres">
      <dgm:prSet presAssocID="{0017E425-5F99-47CF-8B6B-3A5459D5327F}" presName="vertSpace3" presStyleLbl="node1" presStyleIdx="1" presStyleCnt="4"/>
      <dgm:spPr/>
    </dgm:pt>
    <dgm:pt modelId="{6EE9F423-E4FA-41A2-BA9B-E11E83B6E602}" type="pres">
      <dgm:prSet presAssocID="{0017E425-5F99-47CF-8B6B-3A5459D5327F}" presName="circle3" presStyleLbl="node1" presStyleIdx="2" presStyleCnt="4"/>
      <dgm:spPr/>
    </dgm:pt>
    <dgm:pt modelId="{0A663599-4636-409C-A998-3E5AA2FDC2AA}" type="pres">
      <dgm:prSet presAssocID="{0017E425-5F99-47CF-8B6B-3A5459D5327F}" presName="rect3" presStyleLbl="alignAcc1" presStyleIdx="2" presStyleCnt="4"/>
      <dgm:spPr/>
    </dgm:pt>
    <dgm:pt modelId="{601C6850-E637-4F99-AA5D-D98BC8FBE39E}" type="pres">
      <dgm:prSet presAssocID="{401DB519-86A1-4A4C-91ED-CF460AE17F8F}" presName="vertSpace4" presStyleLbl="node1" presStyleIdx="2" presStyleCnt="4"/>
      <dgm:spPr/>
    </dgm:pt>
    <dgm:pt modelId="{3DF67DD6-0B88-4FBF-80B0-CECB10607C0C}" type="pres">
      <dgm:prSet presAssocID="{401DB519-86A1-4A4C-91ED-CF460AE17F8F}" presName="circle4" presStyleLbl="node1" presStyleIdx="3" presStyleCnt="4"/>
      <dgm:spPr/>
    </dgm:pt>
    <dgm:pt modelId="{094051D0-FC6B-45BE-AB18-0A552C0CC44E}" type="pres">
      <dgm:prSet presAssocID="{401DB519-86A1-4A4C-91ED-CF460AE17F8F}" presName="rect4" presStyleLbl="alignAcc1" presStyleIdx="3" presStyleCnt="4"/>
      <dgm:spPr/>
    </dgm:pt>
    <dgm:pt modelId="{F1A3BE12-89D0-4F14-8ACD-306B1A16C48F}" type="pres">
      <dgm:prSet presAssocID="{2E4B22BF-C419-42F7-A79C-DE46F302BBFF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913A477C-AA5E-4A36-9B2D-ED2957AFDFD1}" type="pres">
      <dgm:prSet presAssocID="{BBC38936-258B-4F13-BEE3-77B161C06A14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00D1E88D-A4A2-4E4A-BF6C-CDE90909E242}" type="pres">
      <dgm:prSet presAssocID="{0017E425-5F99-47CF-8B6B-3A5459D5327F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D4370432-5574-4ACE-992E-9BF00AB37698}" type="pres">
      <dgm:prSet presAssocID="{401DB519-86A1-4A4C-91ED-CF460AE17F8F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0859D1A8-77C4-4F38-9DB4-EEFFEABCAC24}" type="presOf" srcId="{401DB519-86A1-4A4C-91ED-CF460AE17F8F}" destId="{094051D0-FC6B-45BE-AB18-0A552C0CC44E}" srcOrd="0" destOrd="0" presId="urn:microsoft.com/office/officeart/2005/8/layout/target3"/>
    <dgm:cxn modelId="{610D8197-510F-43CC-B041-7477481595AF}" type="presOf" srcId="{0017E425-5F99-47CF-8B6B-3A5459D5327F}" destId="{00D1E88D-A4A2-4E4A-BF6C-CDE90909E242}" srcOrd="1" destOrd="0" presId="urn:microsoft.com/office/officeart/2005/8/layout/target3"/>
    <dgm:cxn modelId="{6CFAA0DF-DE42-41CB-9748-196EAE22915A}" srcId="{BA56FDC9-4E77-4620-ABF5-74156F30DC49}" destId="{2E4B22BF-C419-42F7-A79C-DE46F302BBFF}" srcOrd="0" destOrd="0" parTransId="{2E618E1C-1F22-457E-ABB1-881F339FA320}" sibTransId="{C1599E48-8DDA-48E0-853E-6580F6D8EC2D}"/>
    <dgm:cxn modelId="{39B1ECE6-4CFF-48E2-9836-EAAA8D68AB30}" type="presOf" srcId="{BBC38936-258B-4F13-BEE3-77B161C06A14}" destId="{913A477C-AA5E-4A36-9B2D-ED2957AFDFD1}" srcOrd="1" destOrd="0" presId="urn:microsoft.com/office/officeart/2005/8/layout/target3"/>
    <dgm:cxn modelId="{223F6B56-1790-4A16-A92B-7101C1482EF4}" srcId="{BA56FDC9-4E77-4620-ABF5-74156F30DC49}" destId="{401DB519-86A1-4A4C-91ED-CF460AE17F8F}" srcOrd="3" destOrd="0" parTransId="{667420AC-A081-43C3-AF98-DA2043682ED4}" sibTransId="{30E22E74-C49F-4AEE-AC11-05C05EE49021}"/>
    <dgm:cxn modelId="{1D0C7B5F-1FE8-4CF3-8E1F-1207EE5E07B9}" type="presOf" srcId="{2E4B22BF-C419-42F7-A79C-DE46F302BBFF}" destId="{F1A3BE12-89D0-4F14-8ACD-306B1A16C48F}" srcOrd="1" destOrd="0" presId="urn:microsoft.com/office/officeart/2005/8/layout/target3"/>
    <dgm:cxn modelId="{8F791766-D427-48BE-9B65-D4125BE484FE}" type="presOf" srcId="{401DB519-86A1-4A4C-91ED-CF460AE17F8F}" destId="{D4370432-5574-4ACE-992E-9BF00AB37698}" srcOrd="1" destOrd="0" presId="urn:microsoft.com/office/officeart/2005/8/layout/target3"/>
    <dgm:cxn modelId="{5DBB0729-EC8E-422E-8E80-26C3B0B5152F}" srcId="{BA56FDC9-4E77-4620-ABF5-74156F30DC49}" destId="{BBC38936-258B-4F13-BEE3-77B161C06A14}" srcOrd="1" destOrd="0" parTransId="{99286481-358C-45AA-9493-9B81AC635396}" sibTransId="{3C6E86ED-D476-4ED3-A53F-74FE013227C1}"/>
    <dgm:cxn modelId="{861A05A5-2AB2-4ACA-9514-153F98E69EB9}" srcId="{BA56FDC9-4E77-4620-ABF5-74156F30DC49}" destId="{0017E425-5F99-47CF-8B6B-3A5459D5327F}" srcOrd="2" destOrd="0" parTransId="{B5E094B2-BAE4-4AAD-B10B-C3899533C860}" sibTransId="{5CA2C82F-7C26-4389-BF03-6C685E175E81}"/>
    <dgm:cxn modelId="{C03B2DD2-AFB5-41C7-B1B6-BB71792D78EA}" type="presOf" srcId="{BBC38936-258B-4F13-BEE3-77B161C06A14}" destId="{F2B7449C-6ED5-4F3B-9062-0A3219E6D528}" srcOrd="0" destOrd="0" presId="urn:microsoft.com/office/officeart/2005/8/layout/target3"/>
    <dgm:cxn modelId="{C4D0793E-46CE-4785-A620-F0B5587463F9}" type="presOf" srcId="{BA56FDC9-4E77-4620-ABF5-74156F30DC49}" destId="{B5983903-4B8E-448C-99F3-C6EFDFEEAC98}" srcOrd="0" destOrd="0" presId="urn:microsoft.com/office/officeart/2005/8/layout/target3"/>
    <dgm:cxn modelId="{0BDD0CE4-F983-4D55-ADCB-270124463BDB}" type="presOf" srcId="{2E4B22BF-C419-42F7-A79C-DE46F302BBFF}" destId="{43D726B5-C839-4B2F-AC68-683934DDA4EE}" srcOrd="0" destOrd="0" presId="urn:microsoft.com/office/officeart/2005/8/layout/target3"/>
    <dgm:cxn modelId="{5E30AB41-592C-403C-8F69-18802C0D69A6}" type="presOf" srcId="{0017E425-5F99-47CF-8B6B-3A5459D5327F}" destId="{0A663599-4636-409C-A998-3E5AA2FDC2AA}" srcOrd="0" destOrd="0" presId="urn:microsoft.com/office/officeart/2005/8/layout/target3"/>
    <dgm:cxn modelId="{CE138EA4-50D2-4C45-88EA-9AB340C85B26}" type="presParOf" srcId="{B5983903-4B8E-448C-99F3-C6EFDFEEAC98}" destId="{D91F5EFE-AE7A-4AE9-BAA0-39A91DBA1126}" srcOrd="0" destOrd="0" presId="urn:microsoft.com/office/officeart/2005/8/layout/target3"/>
    <dgm:cxn modelId="{0F5BE201-9DFF-4E67-A27E-2A88A20B3593}" type="presParOf" srcId="{B5983903-4B8E-448C-99F3-C6EFDFEEAC98}" destId="{B1320637-6EE6-4718-8D30-4C9881CFB2DF}" srcOrd="1" destOrd="0" presId="urn:microsoft.com/office/officeart/2005/8/layout/target3"/>
    <dgm:cxn modelId="{D78594C4-869E-4F4B-9669-41F3FEAF8BFC}" type="presParOf" srcId="{B5983903-4B8E-448C-99F3-C6EFDFEEAC98}" destId="{43D726B5-C839-4B2F-AC68-683934DDA4EE}" srcOrd="2" destOrd="0" presId="urn:microsoft.com/office/officeart/2005/8/layout/target3"/>
    <dgm:cxn modelId="{2DDD7E95-A590-4F5E-8345-8E11DF79E240}" type="presParOf" srcId="{B5983903-4B8E-448C-99F3-C6EFDFEEAC98}" destId="{6AF83261-7A82-4A3A-B670-6CCF1508205D}" srcOrd="3" destOrd="0" presId="urn:microsoft.com/office/officeart/2005/8/layout/target3"/>
    <dgm:cxn modelId="{5E1B703C-59A5-4854-9D29-40A3F8B43FA6}" type="presParOf" srcId="{B5983903-4B8E-448C-99F3-C6EFDFEEAC98}" destId="{B967A6B8-4953-4E09-BA9A-21DCE4325838}" srcOrd="4" destOrd="0" presId="urn:microsoft.com/office/officeart/2005/8/layout/target3"/>
    <dgm:cxn modelId="{787A6974-BD6A-4889-9CA2-AE3CD6688457}" type="presParOf" srcId="{B5983903-4B8E-448C-99F3-C6EFDFEEAC98}" destId="{F2B7449C-6ED5-4F3B-9062-0A3219E6D528}" srcOrd="5" destOrd="0" presId="urn:microsoft.com/office/officeart/2005/8/layout/target3"/>
    <dgm:cxn modelId="{50BA7074-9752-43D5-95DA-4056B18F6945}" type="presParOf" srcId="{B5983903-4B8E-448C-99F3-C6EFDFEEAC98}" destId="{EE0BCC52-713F-4476-866F-3E0D3CDCBAB7}" srcOrd="6" destOrd="0" presId="urn:microsoft.com/office/officeart/2005/8/layout/target3"/>
    <dgm:cxn modelId="{214882AC-70F3-4E94-BAD6-B3511793678A}" type="presParOf" srcId="{B5983903-4B8E-448C-99F3-C6EFDFEEAC98}" destId="{6EE9F423-E4FA-41A2-BA9B-E11E83B6E602}" srcOrd="7" destOrd="0" presId="urn:microsoft.com/office/officeart/2005/8/layout/target3"/>
    <dgm:cxn modelId="{545AE8D7-3305-48D9-A774-13BD9CC0D0F0}" type="presParOf" srcId="{B5983903-4B8E-448C-99F3-C6EFDFEEAC98}" destId="{0A663599-4636-409C-A998-3E5AA2FDC2AA}" srcOrd="8" destOrd="0" presId="urn:microsoft.com/office/officeart/2005/8/layout/target3"/>
    <dgm:cxn modelId="{1053D572-7DFB-4345-BF8F-57B3E8FBE112}" type="presParOf" srcId="{B5983903-4B8E-448C-99F3-C6EFDFEEAC98}" destId="{601C6850-E637-4F99-AA5D-D98BC8FBE39E}" srcOrd="9" destOrd="0" presId="urn:microsoft.com/office/officeart/2005/8/layout/target3"/>
    <dgm:cxn modelId="{35F85B32-3195-4810-B144-195B4615145F}" type="presParOf" srcId="{B5983903-4B8E-448C-99F3-C6EFDFEEAC98}" destId="{3DF67DD6-0B88-4FBF-80B0-CECB10607C0C}" srcOrd="10" destOrd="0" presId="urn:microsoft.com/office/officeart/2005/8/layout/target3"/>
    <dgm:cxn modelId="{6310EEF9-F289-402E-87B8-6394EA812D0B}" type="presParOf" srcId="{B5983903-4B8E-448C-99F3-C6EFDFEEAC98}" destId="{094051D0-FC6B-45BE-AB18-0A552C0CC44E}" srcOrd="11" destOrd="0" presId="urn:microsoft.com/office/officeart/2005/8/layout/target3"/>
    <dgm:cxn modelId="{E47384E0-6CA9-4BF2-9038-F8F1CE1DF6D5}" type="presParOf" srcId="{B5983903-4B8E-448C-99F3-C6EFDFEEAC98}" destId="{F1A3BE12-89D0-4F14-8ACD-306B1A16C48F}" srcOrd="12" destOrd="0" presId="urn:microsoft.com/office/officeart/2005/8/layout/target3"/>
    <dgm:cxn modelId="{C30A881B-BED6-438C-B31F-BE935F725735}" type="presParOf" srcId="{B5983903-4B8E-448C-99F3-C6EFDFEEAC98}" destId="{913A477C-AA5E-4A36-9B2D-ED2957AFDFD1}" srcOrd="13" destOrd="0" presId="urn:microsoft.com/office/officeart/2005/8/layout/target3"/>
    <dgm:cxn modelId="{E7ABEF5F-592E-436F-9C36-CA32DAF4E869}" type="presParOf" srcId="{B5983903-4B8E-448C-99F3-C6EFDFEEAC98}" destId="{00D1E88D-A4A2-4E4A-BF6C-CDE90909E242}" srcOrd="14" destOrd="0" presId="urn:microsoft.com/office/officeart/2005/8/layout/target3"/>
    <dgm:cxn modelId="{817A42D9-D9E5-4550-A11D-112D3A6EB5DC}" type="presParOf" srcId="{B5983903-4B8E-448C-99F3-C6EFDFEEAC98}" destId="{D4370432-5574-4ACE-992E-9BF00AB37698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287D56-CAF1-43B3-8F29-01D796E156F7}">
      <dsp:nvSpPr>
        <dsp:cNvPr id="0" name=""/>
        <dsp:cNvSpPr/>
      </dsp:nvSpPr>
      <dsp:spPr>
        <a:xfrm>
          <a:off x="2755633" y="864095"/>
          <a:ext cx="1386153" cy="138615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B776B9D-B84E-47B2-BCEC-B1EF2CD24D2D}">
      <dsp:nvSpPr>
        <dsp:cNvPr id="0" name=""/>
        <dsp:cNvSpPr/>
      </dsp:nvSpPr>
      <dsp:spPr>
        <a:xfrm>
          <a:off x="2448274" y="144014"/>
          <a:ext cx="1985643" cy="65347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1</a:t>
          </a:r>
          <a:r>
            <a:rPr lang="zh-CN" sz="2000" kern="1200" dirty="0" smtClean="0"/>
            <a:t>．创意为先导</a:t>
          </a:r>
          <a:endParaRPr lang="zh-CN" sz="2000" kern="1200" dirty="0"/>
        </a:p>
      </dsp:txBody>
      <dsp:txXfrm>
        <a:off x="2448274" y="144014"/>
        <a:ext cx="1985643" cy="653474"/>
      </dsp:txXfrm>
    </dsp:sp>
    <dsp:sp modelId="{DFEA099C-8904-4703-8B7C-63FB14253373}">
      <dsp:nvSpPr>
        <dsp:cNvPr id="0" name=""/>
        <dsp:cNvSpPr/>
      </dsp:nvSpPr>
      <dsp:spPr>
        <a:xfrm>
          <a:off x="3528386" y="1395152"/>
          <a:ext cx="1386153" cy="1386154"/>
        </a:xfrm>
        <a:prstGeom prst="ellipse">
          <a:avLst/>
        </a:prstGeom>
        <a:solidFill>
          <a:schemeClr val="accent3">
            <a:alpha val="50000"/>
            <a:hueOff val="2748500"/>
            <a:satOff val="-1986"/>
            <a:lumOff val="735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30B80A4-80ED-4374-87A9-B1ADE48E3A14}">
      <dsp:nvSpPr>
        <dsp:cNvPr id="0" name=""/>
        <dsp:cNvSpPr/>
      </dsp:nvSpPr>
      <dsp:spPr>
        <a:xfrm>
          <a:off x="4060337" y="1082817"/>
          <a:ext cx="3918701" cy="100991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</a:t>
          </a:r>
          <a:r>
            <a:rPr lang="zh-CN" sz="2000" kern="1200" dirty="0" smtClean="0"/>
            <a:t>．形式独特性</a:t>
          </a:r>
          <a:endParaRPr lang="zh-CN" sz="2000" kern="1200" dirty="0"/>
        </a:p>
      </dsp:txBody>
      <dsp:txXfrm>
        <a:off x="4060337" y="1082817"/>
        <a:ext cx="3918701" cy="1009912"/>
      </dsp:txXfrm>
    </dsp:sp>
    <dsp:sp modelId="{4945A64E-EB8C-443F-81F8-14311CE5932C}">
      <dsp:nvSpPr>
        <dsp:cNvPr id="0" name=""/>
        <dsp:cNvSpPr/>
      </dsp:nvSpPr>
      <dsp:spPr>
        <a:xfrm>
          <a:off x="3384379" y="2232249"/>
          <a:ext cx="1386153" cy="1386154"/>
        </a:xfrm>
        <a:prstGeom prst="ellipse">
          <a:avLst/>
        </a:prstGeom>
        <a:solidFill>
          <a:schemeClr val="accent3">
            <a:alpha val="50000"/>
            <a:hueOff val="5497000"/>
            <a:satOff val="-3971"/>
            <a:lumOff val="1471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86731C9-DA6F-4250-9D49-A2BF3B722F7D}">
      <dsp:nvSpPr>
        <dsp:cNvPr id="0" name=""/>
        <dsp:cNvSpPr/>
      </dsp:nvSpPr>
      <dsp:spPr>
        <a:xfrm>
          <a:off x="4492088" y="2811011"/>
          <a:ext cx="2958711" cy="100991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3</a:t>
          </a:r>
          <a:r>
            <a:rPr lang="zh-CN" sz="2000" kern="1200" dirty="0" smtClean="0"/>
            <a:t>．情趣性的攻势</a:t>
          </a:r>
          <a:endParaRPr lang="zh-CN" sz="2000" kern="1200" dirty="0"/>
        </a:p>
      </dsp:txBody>
      <dsp:txXfrm>
        <a:off x="4492088" y="2811011"/>
        <a:ext cx="2958711" cy="1009912"/>
      </dsp:txXfrm>
    </dsp:sp>
    <dsp:sp modelId="{B55429B7-24EB-47B1-9F3C-DE854B9BD4FF}">
      <dsp:nvSpPr>
        <dsp:cNvPr id="0" name=""/>
        <dsp:cNvSpPr/>
      </dsp:nvSpPr>
      <dsp:spPr>
        <a:xfrm>
          <a:off x="2470570" y="2088227"/>
          <a:ext cx="1386153" cy="1386154"/>
        </a:xfrm>
        <a:prstGeom prst="ellipse">
          <a:avLst/>
        </a:prstGeom>
        <a:solidFill>
          <a:schemeClr val="accent3">
            <a:alpha val="50000"/>
            <a:hueOff val="8245499"/>
            <a:satOff val="-5957"/>
            <a:lumOff val="2206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5BAB89A-2228-4047-BAC4-C3C081A7F9FA}">
      <dsp:nvSpPr>
        <dsp:cNvPr id="0" name=""/>
        <dsp:cNvSpPr/>
      </dsp:nvSpPr>
      <dsp:spPr>
        <a:xfrm>
          <a:off x="582358" y="2881220"/>
          <a:ext cx="2119195" cy="100991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4</a:t>
          </a:r>
          <a:r>
            <a:rPr lang="zh-CN" sz="2000" kern="1200" smtClean="0"/>
            <a:t>．电脑新特技 </a:t>
          </a:r>
          <a:endParaRPr lang="zh-CN" sz="2000" kern="1200"/>
        </a:p>
      </dsp:txBody>
      <dsp:txXfrm>
        <a:off x="582358" y="2881220"/>
        <a:ext cx="2119195" cy="1009912"/>
      </dsp:txXfrm>
    </dsp:sp>
    <dsp:sp modelId="{413BA5A0-468F-4F3E-BC3F-0AE93DDAB8F1}">
      <dsp:nvSpPr>
        <dsp:cNvPr id="0" name=""/>
        <dsp:cNvSpPr/>
      </dsp:nvSpPr>
      <dsp:spPr>
        <a:xfrm>
          <a:off x="1944220" y="1395152"/>
          <a:ext cx="1386153" cy="1386154"/>
        </a:xfrm>
        <a:prstGeom prst="ellipse">
          <a:avLst/>
        </a:prstGeom>
        <a:solidFill>
          <a:schemeClr val="accent3">
            <a:alpha val="50000"/>
            <a:hueOff val="10993999"/>
            <a:satOff val="-7943"/>
            <a:lumOff val="2941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1D676D5-3AB3-44C0-ACD6-A55A18A829E6}">
      <dsp:nvSpPr>
        <dsp:cNvPr id="0" name=""/>
        <dsp:cNvSpPr/>
      </dsp:nvSpPr>
      <dsp:spPr>
        <a:xfrm>
          <a:off x="699371" y="1158429"/>
          <a:ext cx="1441600" cy="100991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sz="6500" kern="1200"/>
        </a:p>
      </dsp:txBody>
      <dsp:txXfrm>
        <a:off x="699371" y="1158429"/>
        <a:ext cx="1441600" cy="100991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25AD74-6E65-4DEA-80CF-9BCEA1A6EC0D}">
      <dsp:nvSpPr>
        <dsp:cNvPr id="0" name=""/>
        <dsp:cNvSpPr/>
      </dsp:nvSpPr>
      <dsp:spPr>
        <a:xfrm>
          <a:off x="0" y="1058517"/>
          <a:ext cx="8784976" cy="141135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B5C55D-960B-4426-8381-56A874B484B8}">
      <dsp:nvSpPr>
        <dsp:cNvPr id="0" name=""/>
        <dsp:cNvSpPr/>
      </dsp:nvSpPr>
      <dsp:spPr>
        <a:xfrm>
          <a:off x="110733" y="0"/>
          <a:ext cx="2481548" cy="14113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accent1">
                  <a:lumMod val="75000"/>
                </a:schemeClr>
              </a:solidFill>
            </a:rPr>
            <a:t>在许多应用性的设计中，文字构成的线，往往占据着画面的主要位置，成为设计者处理的主要对象。</a:t>
          </a:r>
          <a:endParaRPr lang="zh-CN" altLang="en-US" sz="18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10733" y="0"/>
        <a:ext cx="2481548" cy="1411356"/>
      </dsp:txXfrm>
    </dsp:sp>
    <dsp:sp modelId="{79C7FD51-2995-4091-8821-A139405E7F17}">
      <dsp:nvSpPr>
        <dsp:cNvPr id="0" name=""/>
        <dsp:cNvSpPr/>
      </dsp:nvSpPr>
      <dsp:spPr>
        <a:xfrm>
          <a:off x="1066694" y="1587776"/>
          <a:ext cx="352839" cy="352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11128A-8622-481B-88E8-ACC3D2D38F6F}">
      <dsp:nvSpPr>
        <dsp:cNvPr id="0" name=""/>
        <dsp:cNvSpPr/>
      </dsp:nvSpPr>
      <dsp:spPr>
        <a:xfrm>
          <a:off x="2722312" y="2117035"/>
          <a:ext cx="2678285" cy="14113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accent1">
                  <a:lumMod val="75000"/>
                </a:schemeClr>
              </a:solidFill>
            </a:rPr>
            <a:t>线也可以构成各种装饰要素，以及各种形态的外轮廓，它们起着界定、分隔画面各种形象的作用。</a:t>
          </a:r>
          <a:endParaRPr lang="zh-CN" altLang="en-US" sz="18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722312" y="2117035"/>
        <a:ext cx="2678285" cy="1411356"/>
      </dsp:txXfrm>
    </dsp:sp>
    <dsp:sp modelId="{5C4FC9B8-F969-4A7F-9982-8C32A6C8463F}">
      <dsp:nvSpPr>
        <dsp:cNvPr id="0" name=""/>
        <dsp:cNvSpPr/>
      </dsp:nvSpPr>
      <dsp:spPr>
        <a:xfrm>
          <a:off x="3740037" y="1587776"/>
          <a:ext cx="352839" cy="352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C12653-FC05-4904-832A-299E8A727E81}">
      <dsp:nvSpPr>
        <dsp:cNvPr id="0" name=""/>
        <dsp:cNvSpPr/>
      </dsp:nvSpPr>
      <dsp:spPr>
        <a:xfrm>
          <a:off x="5509793" y="0"/>
          <a:ext cx="2555112" cy="14113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accent1">
                  <a:lumMod val="75000"/>
                </a:schemeClr>
              </a:solidFill>
            </a:rPr>
            <a:t>线可以串联各种视觉要素，可以分割画面和图像文字，可以使画面充满动感，也可以在最大程度上稳定画面。</a:t>
          </a:r>
          <a:endParaRPr lang="zh-CN" altLang="en-US" sz="18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5509793" y="0"/>
        <a:ext cx="2555112" cy="1411356"/>
      </dsp:txXfrm>
    </dsp:sp>
    <dsp:sp modelId="{591AFE2F-5641-4D58-89C0-EFCA2153D145}">
      <dsp:nvSpPr>
        <dsp:cNvPr id="0" name=""/>
        <dsp:cNvSpPr/>
      </dsp:nvSpPr>
      <dsp:spPr>
        <a:xfrm>
          <a:off x="6450162" y="1587776"/>
          <a:ext cx="352839" cy="352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58891D-A898-4F22-BD27-4C6F382661A3}">
      <dsp:nvSpPr>
        <dsp:cNvPr id="0" name=""/>
        <dsp:cNvSpPr/>
      </dsp:nvSpPr>
      <dsp:spPr>
        <a:xfrm>
          <a:off x="243534" y="782"/>
          <a:ext cx="3501094" cy="16820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（一）以文字为主的排版样式</a:t>
          </a:r>
          <a:endParaRPr lang="zh-CN" sz="2600" kern="1200" dirty="0"/>
        </a:p>
      </dsp:txBody>
      <dsp:txXfrm>
        <a:off x="756257" y="247115"/>
        <a:ext cx="2475648" cy="1189402"/>
      </dsp:txXfrm>
    </dsp:sp>
    <dsp:sp modelId="{154BB8F0-9182-4045-B509-9F3711413C75}">
      <dsp:nvSpPr>
        <dsp:cNvPr id="0" name=""/>
        <dsp:cNvSpPr/>
      </dsp:nvSpPr>
      <dsp:spPr>
        <a:xfrm>
          <a:off x="1687864" y="1679152"/>
          <a:ext cx="661575" cy="66157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/>
        </a:p>
      </dsp:txBody>
      <dsp:txXfrm>
        <a:off x="1775556" y="1932138"/>
        <a:ext cx="486191" cy="155603"/>
      </dsp:txXfrm>
    </dsp:sp>
    <dsp:sp modelId="{809B2AA4-45A0-49C2-A4B9-2F5F8E3D3FEF}">
      <dsp:nvSpPr>
        <dsp:cNvPr id="0" name=""/>
        <dsp:cNvSpPr/>
      </dsp:nvSpPr>
      <dsp:spPr>
        <a:xfrm>
          <a:off x="310427" y="2529668"/>
          <a:ext cx="3367307" cy="16460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（二）</a:t>
          </a:r>
          <a:r>
            <a:rPr lang="zh-CN" altLang="en-US" sz="2600" kern="1200" dirty="0" smtClean="0"/>
            <a:t>以</a:t>
          </a:r>
          <a:r>
            <a:rPr lang="zh-CN" sz="2600" kern="1200" dirty="0" smtClean="0"/>
            <a:t>图片为主的排版样式</a:t>
          </a:r>
          <a:endParaRPr lang="zh-CN" sz="2600" kern="1200" dirty="0"/>
        </a:p>
      </dsp:txBody>
      <dsp:txXfrm>
        <a:off x="803558" y="2770721"/>
        <a:ext cx="2381045" cy="1163906"/>
      </dsp:txXfrm>
    </dsp:sp>
    <dsp:sp modelId="{0AE489D4-0983-41EF-88DA-45EA2CD77741}">
      <dsp:nvSpPr>
        <dsp:cNvPr id="0" name=""/>
        <dsp:cNvSpPr/>
      </dsp:nvSpPr>
      <dsp:spPr>
        <a:xfrm>
          <a:off x="3915725" y="1876070"/>
          <a:ext cx="362726" cy="4243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/>
        </a:p>
      </dsp:txBody>
      <dsp:txXfrm>
        <a:off x="3915725" y="1960934"/>
        <a:ext cx="253908" cy="254593"/>
      </dsp:txXfrm>
    </dsp:sp>
    <dsp:sp modelId="{3C938A6E-E01D-4545-A087-B99221BC8983}">
      <dsp:nvSpPr>
        <dsp:cNvPr id="0" name=""/>
        <dsp:cNvSpPr/>
      </dsp:nvSpPr>
      <dsp:spPr>
        <a:xfrm>
          <a:off x="4429017" y="865045"/>
          <a:ext cx="1880176" cy="24463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/>
            <a:t>排版样式 </a:t>
          </a:r>
          <a:endParaRPr lang="zh-CN" altLang="en-US" sz="4000" kern="1200" dirty="0"/>
        </a:p>
      </dsp:txBody>
      <dsp:txXfrm>
        <a:off x="4704362" y="1223308"/>
        <a:ext cx="1329486" cy="17298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18670-BEFD-4DF8-A8CC-F4601AD35FA5}">
      <dsp:nvSpPr>
        <dsp:cNvPr id="0" name=""/>
        <dsp:cNvSpPr/>
      </dsp:nvSpPr>
      <dsp:spPr>
        <a:xfrm>
          <a:off x="3313" y="789037"/>
          <a:ext cx="1316965" cy="1086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296A91-1F34-4B8D-A5C9-EB8FEC0209B0}">
      <dsp:nvSpPr>
        <dsp:cNvPr id="0" name=""/>
        <dsp:cNvSpPr/>
      </dsp:nvSpPr>
      <dsp:spPr>
        <a:xfrm>
          <a:off x="698851" y="887695"/>
          <a:ext cx="1688804" cy="1688804"/>
        </a:xfrm>
        <a:prstGeom prst="leftCircularArrow">
          <a:avLst>
            <a:gd name="adj1" fmla="val 4545"/>
            <a:gd name="adj2" fmla="val 578326"/>
            <a:gd name="adj3" fmla="val 2353837"/>
            <a:gd name="adj4" fmla="val 9024489"/>
            <a:gd name="adj5" fmla="val 530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FE7754-AF4B-4F50-B328-B171CE7070FF}">
      <dsp:nvSpPr>
        <dsp:cNvPr id="0" name=""/>
        <dsp:cNvSpPr/>
      </dsp:nvSpPr>
      <dsp:spPr>
        <a:xfrm>
          <a:off x="295972" y="1642496"/>
          <a:ext cx="1170635" cy="4655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方形图式 </a:t>
          </a:r>
          <a:endParaRPr lang="zh-CN" sz="2000" kern="1200" dirty="0"/>
        </a:p>
      </dsp:txBody>
      <dsp:txXfrm>
        <a:off x="309607" y="1656131"/>
        <a:ext cx="1143365" cy="438253"/>
      </dsp:txXfrm>
    </dsp:sp>
    <dsp:sp modelId="{362360D8-F074-494A-9265-EB1FF64510DA}">
      <dsp:nvSpPr>
        <dsp:cNvPr id="0" name=""/>
        <dsp:cNvSpPr/>
      </dsp:nvSpPr>
      <dsp:spPr>
        <a:xfrm>
          <a:off x="1832076" y="789037"/>
          <a:ext cx="1316965" cy="1086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83E09F-711C-46E7-8C17-0900F3F1B55C}">
      <dsp:nvSpPr>
        <dsp:cNvPr id="0" name=""/>
        <dsp:cNvSpPr/>
      </dsp:nvSpPr>
      <dsp:spPr>
        <a:xfrm>
          <a:off x="2516640" y="45206"/>
          <a:ext cx="1857083" cy="1857083"/>
        </a:xfrm>
        <a:prstGeom prst="circularArrow">
          <a:avLst>
            <a:gd name="adj1" fmla="val 4133"/>
            <a:gd name="adj2" fmla="val 520651"/>
            <a:gd name="adj3" fmla="val 19303839"/>
            <a:gd name="adj4" fmla="val 12575511"/>
            <a:gd name="adj5" fmla="val 48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7B1DE0-C673-4E3D-B80E-49B0AF6AADD3}">
      <dsp:nvSpPr>
        <dsp:cNvPr id="0" name=""/>
        <dsp:cNvSpPr/>
      </dsp:nvSpPr>
      <dsp:spPr>
        <a:xfrm>
          <a:off x="2124735" y="556275"/>
          <a:ext cx="1170635" cy="4655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出血图式 </a:t>
          </a:r>
          <a:endParaRPr lang="zh-CN" sz="2000" kern="1200"/>
        </a:p>
      </dsp:txBody>
      <dsp:txXfrm>
        <a:off x="2138370" y="569910"/>
        <a:ext cx="1143365" cy="438253"/>
      </dsp:txXfrm>
    </dsp:sp>
    <dsp:sp modelId="{B9C68C3B-72DF-4071-BF95-47EEA8AF0557}">
      <dsp:nvSpPr>
        <dsp:cNvPr id="0" name=""/>
        <dsp:cNvSpPr/>
      </dsp:nvSpPr>
      <dsp:spPr>
        <a:xfrm>
          <a:off x="3660840" y="789037"/>
          <a:ext cx="1316965" cy="1086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F0A03E-37BD-47F5-A54A-8B3DB1F788CE}">
      <dsp:nvSpPr>
        <dsp:cNvPr id="0" name=""/>
        <dsp:cNvSpPr/>
      </dsp:nvSpPr>
      <dsp:spPr>
        <a:xfrm>
          <a:off x="4356378" y="887695"/>
          <a:ext cx="1688804" cy="1688804"/>
        </a:xfrm>
        <a:prstGeom prst="leftCircularArrow">
          <a:avLst>
            <a:gd name="adj1" fmla="val 4545"/>
            <a:gd name="adj2" fmla="val 578326"/>
            <a:gd name="adj3" fmla="val 2353837"/>
            <a:gd name="adj4" fmla="val 9024489"/>
            <a:gd name="adj5" fmla="val 530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1757D1-C79F-4AE8-826A-8464BA1DF971}">
      <dsp:nvSpPr>
        <dsp:cNvPr id="0" name=""/>
        <dsp:cNvSpPr/>
      </dsp:nvSpPr>
      <dsp:spPr>
        <a:xfrm>
          <a:off x="3953499" y="1642496"/>
          <a:ext cx="1170635" cy="4655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退底图式 </a:t>
          </a:r>
          <a:endParaRPr lang="zh-CN" sz="2000" kern="1200"/>
        </a:p>
      </dsp:txBody>
      <dsp:txXfrm>
        <a:off x="3967134" y="1656131"/>
        <a:ext cx="1143365" cy="438253"/>
      </dsp:txXfrm>
    </dsp:sp>
    <dsp:sp modelId="{B23C9270-9550-4A3F-A390-9850C8D91081}">
      <dsp:nvSpPr>
        <dsp:cNvPr id="0" name=""/>
        <dsp:cNvSpPr/>
      </dsp:nvSpPr>
      <dsp:spPr>
        <a:xfrm>
          <a:off x="5489604" y="789037"/>
          <a:ext cx="1316965" cy="1086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0ED2BA-3375-4EE3-8202-BA0008BA4B26}">
      <dsp:nvSpPr>
        <dsp:cNvPr id="0" name=""/>
        <dsp:cNvSpPr/>
      </dsp:nvSpPr>
      <dsp:spPr>
        <a:xfrm>
          <a:off x="6174167" y="45206"/>
          <a:ext cx="1857083" cy="1857083"/>
        </a:xfrm>
        <a:prstGeom prst="circularArrow">
          <a:avLst>
            <a:gd name="adj1" fmla="val 4133"/>
            <a:gd name="adj2" fmla="val 520651"/>
            <a:gd name="adj3" fmla="val 19303839"/>
            <a:gd name="adj4" fmla="val 12575511"/>
            <a:gd name="adj5" fmla="val 48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F8C73-342B-44EE-979E-F6E2D1AEC76C}">
      <dsp:nvSpPr>
        <dsp:cNvPr id="0" name=""/>
        <dsp:cNvSpPr/>
      </dsp:nvSpPr>
      <dsp:spPr>
        <a:xfrm>
          <a:off x="5782263" y="556275"/>
          <a:ext cx="1170635" cy="4655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化网图式 </a:t>
          </a:r>
          <a:endParaRPr lang="zh-CN" sz="2000" kern="1200"/>
        </a:p>
      </dsp:txBody>
      <dsp:txXfrm>
        <a:off x="5795898" y="569910"/>
        <a:ext cx="1143365" cy="438253"/>
      </dsp:txXfrm>
    </dsp:sp>
    <dsp:sp modelId="{58FD4B1D-870A-4908-AEA6-0FBE3924C8B8}">
      <dsp:nvSpPr>
        <dsp:cNvPr id="0" name=""/>
        <dsp:cNvSpPr/>
      </dsp:nvSpPr>
      <dsp:spPr>
        <a:xfrm>
          <a:off x="7318367" y="789037"/>
          <a:ext cx="1316965" cy="1086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CC772-4C4C-4207-95BA-98430FC3E61D}">
      <dsp:nvSpPr>
        <dsp:cNvPr id="0" name=""/>
        <dsp:cNvSpPr/>
      </dsp:nvSpPr>
      <dsp:spPr>
        <a:xfrm>
          <a:off x="7611026" y="1642496"/>
          <a:ext cx="1170635" cy="4655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特殊图式 </a:t>
          </a:r>
          <a:endParaRPr lang="zh-CN" sz="2000" kern="1200"/>
        </a:p>
      </dsp:txBody>
      <dsp:txXfrm>
        <a:off x="7624661" y="1656131"/>
        <a:ext cx="1143365" cy="4382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3D4346-D736-4B8F-A902-4368C8E65E41}">
      <dsp:nvSpPr>
        <dsp:cNvPr id="0" name=""/>
        <dsp:cNvSpPr/>
      </dsp:nvSpPr>
      <dsp:spPr>
        <a:xfrm rot="5400000">
          <a:off x="438312" y="1187610"/>
          <a:ext cx="527613" cy="6006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508CCA-7F1A-444A-B9CD-29F6BC045E4F}">
      <dsp:nvSpPr>
        <dsp:cNvPr id="0" name=""/>
        <dsp:cNvSpPr/>
      </dsp:nvSpPr>
      <dsp:spPr>
        <a:xfrm>
          <a:off x="0" y="128878"/>
          <a:ext cx="4137004" cy="102325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图片方向的强弱，可造成版面的行之有效的视觉攻势。</a:t>
          </a:r>
          <a:endParaRPr lang="zh-CN" altLang="en-US" sz="1800" kern="1200" dirty="0"/>
        </a:p>
      </dsp:txBody>
      <dsp:txXfrm>
        <a:off x="49960" y="178838"/>
        <a:ext cx="4037084" cy="923330"/>
      </dsp:txXfrm>
    </dsp:sp>
    <dsp:sp modelId="{9949F8FB-92B0-46D5-AE41-01200F9990FD}">
      <dsp:nvSpPr>
        <dsp:cNvPr id="0" name=""/>
        <dsp:cNvSpPr/>
      </dsp:nvSpPr>
      <dsp:spPr>
        <a:xfrm>
          <a:off x="2513937" y="654562"/>
          <a:ext cx="645985" cy="502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042FC8-99BB-4502-AB36-A13E5A3D5D1F}">
      <dsp:nvSpPr>
        <dsp:cNvPr id="0" name=""/>
        <dsp:cNvSpPr/>
      </dsp:nvSpPr>
      <dsp:spPr>
        <a:xfrm rot="5400000">
          <a:off x="1932438" y="2483750"/>
          <a:ext cx="527613" cy="6006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9429DA-9F15-4F56-AE7C-693569F6EA39}">
      <dsp:nvSpPr>
        <dsp:cNvPr id="0" name=""/>
        <dsp:cNvSpPr/>
      </dsp:nvSpPr>
      <dsp:spPr>
        <a:xfrm>
          <a:off x="1050497" y="1268755"/>
          <a:ext cx="4287987" cy="103550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方向感强则动势强，产生的视觉感应就强，反之则会平淡无奇。</a:t>
          </a:r>
          <a:endParaRPr lang="zh-CN" altLang="en-US" sz="1800" kern="1200" dirty="0"/>
        </a:p>
      </dsp:txBody>
      <dsp:txXfrm>
        <a:off x="1101055" y="1319313"/>
        <a:ext cx="4186871" cy="934388"/>
      </dsp:txXfrm>
    </dsp:sp>
    <dsp:sp modelId="{34C86D4A-F732-4D70-B748-60CDE5938C5D}">
      <dsp:nvSpPr>
        <dsp:cNvPr id="0" name=""/>
        <dsp:cNvSpPr/>
      </dsp:nvSpPr>
      <dsp:spPr>
        <a:xfrm>
          <a:off x="4575191" y="1559842"/>
          <a:ext cx="645985" cy="502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28BBF3-D8F1-4495-9821-3D182F19FD7F}">
      <dsp:nvSpPr>
        <dsp:cNvPr id="0" name=""/>
        <dsp:cNvSpPr/>
      </dsp:nvSpPr>
      <dsp:spPr>
        <a:xfrm>
          <a:off x="2581834" y="2466602"/>
          <a:ext cx="4450730" cy="98978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图片的方向性可通过人物的运势、视线的方向等方面的变化来获得，也可借助近景、中景和远景来达到。</a:t>
          </a:r>
          <a:endParaRPr lang="zh-CN" altLang="en-US" sz="1800" kern="1200" dirty="0"/>
        </a:p>
      </dsp:txBody>
      <dsp:txXfrm>
        <a:off x="2630160" y="2514928"/>
        <a:ext cx="4354078" cy="8931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965699-6E35-42C2-B3B1-B125189FF772}">
      <dsp:nvSpPr>
        <dsp:cNvPr id="0" name=""/>
        <dsp:cNvSpPr/>
      </dsp:nvSpPr>
      <dsp:spPr>
        <a:xfrm>
          <a:off x="1250" y="352338"/>
          <a:ext cx="1776199" cy="12322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图形主要具有以下特征</a:t>
          </a:r>
          <a:endParaRPr lang="zh-CN" sz="1900" kern="1200" dirty="0"/>
        </a:p>
      </dsp:txBody>
      <dsp:txXfrm>
        <a:off x="261368" y="532793"/>
        <a:ext cx="1255963" cy="871312"/>
      </dsp:txXfrm>
    </dsp:sp>
    <dsp:sp modelId="{AD8D9AA9-1F1A-4459-86B1-A9FFFB0548EA}">
      <dsp:nvSpPr>
        <dsp:cNvPr id="0" name=""/>
        <dsp:cNvSpPr/>
      </dsp:nvSpPr>
      <dsp:spPr>
        <a:xfrm rot="10800000">
          <a:off x="673711" y="1712308"/>
          <a:ext cx="431277" cy="27082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E34896-536B-481C-B9AF-1A477DBFCCE5}">
      <dsp:nvSpPr>
        <dsp:cNvPr id="0" name=""/>
        <dsp:cNvSpPr/>
      </dsp:nvSpPr>
      <dsp:spPr>
        <a:xfrm>
          <a:off x="267765" y="2095550"/>
          <a:ext cx="1243170" cy="10728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简洁性</a:t>
          </a:r>
          <a:endParaRPr lang="zh-CN" sz="1800" kern="1200" dirty="0"/>
        </a:p>
      </dsp:txBody>
      <dsp:txXfrm>
        <a:off x="449823" y="2252658"/>
        <a:ext cx="879054" cy="758584"/>
      </dsp:txXfrm>
    </dsp:sp>
    <dsp:sp modelId="{D778EFF5-1309-4BBC-9715-91046371229F}">
      <dsp:nvSpPr>
        <dsp:cNvPr id="0" name=""/>
        <dsp:cNvSpPr/>
      </dsp:nvSpPr>
      <dsp:spPr>
        <a:xfrm rot="5400000">
          <a:off x="1781736" y="2496538"/>
          <a:ext cx="431277" cy="27082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F015C8-BBD6-4E15-A741-A19B337FDC5F}">
      <dsp:nvSpPr>
        <dsp:cNvPr id="0" name=""/>
        <dsp:cNvSpPr/>
      </dsp:nvSpPr>
      <dsp:spPr>
        <a:xfrm>
          <a:off x="2468485" y="2221004"/>
          <a:ext cx="1082375" cy="8218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/>
            <a:t>夸张性</a:t>
          </a:r>
          <a:endParaRPr lang="zh-CN" sz="1800" kern="1200"/>
        </a:p>
      </dsp:txBody>
      <dsp:txXfrm>
        <a:off x="2626995" y="2341367"/>
        <a:ext cx="765355" cy="581166"/>
      </dsp:txXfrm>
    </dsp:sp>
    <dsp:sp modelId="{11FAB99D-02B6-4366-B6E9-7BDAE797B90C}">
      <dsp:nvSpPr>
        <dsp:cNvPr id="0" name=""/>
        <dsp:cNvSpPr/>
      </dsp:nvSpPr>
      <dsp:spPr>
        <a:xfrm rot="462611">
          <a:off x="2905338" y="1674413"/>
          <a:ext cx="431277" cy="27082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5EB24F-AD32-4A7F-A747-9EB93916C8CB}">
      <dsp:nvSpPr>
        <dsp:cNvPr id="0" name=""/>
        <dsp:cNvSpPr/>
      </dsp:nvSpPr>
      <dsp:spPr>
        <a:xfrm>
          <a:off x="2661536" y="591743"/>
          <a:ext cx="1137433" cy="8218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具象性</a:t>
          </a:r>
          <a:endParaRPr lang="zh-CN" sz="1800" kern="1200" dirty="0"/>
        </a:p>
      </dsp:txBody>
      <dsp:txXfrm>
        <a:off x="2828109" y="712106"/>
        <a:ext cx="804287" cy="581166"/>
      </dsp:txXfrm>
    </dsp:sp>
    <dsp:sp modelId="{EFA40BAB-64CF-4408-83D2-A45925EFAB5B}">
      <dsp:nvSpPr>
        <dsp:cNvPr id="0" name=""/>
        <dsp:cNvSpPr/>
      </dsp:nvSpPr>
      <dsp:spPr>
        <a:xfrm rot="5259054">
          <a:off x="4028544" y="804296"/>
          <a:ext cx="431277" cy="27082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4C5CEE-8532-4DAE-B559-C1C70C4974B0}">
      <dsp:nvSpPr>
        <dsp:cNvPr id="0" name=""/>
        <dsp:cNvSpPr/>
      </dsp:nvSpPr>
      <dsp:spPr>
        <a:xfrm>
          <a:off x="4453944" y="504055"/>
          <a:ext cx="1234688" cy="8462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抽象性</a:t>
          </a:r>
          <a:endParaRPr lang="zh-CN" sz="1800" kern="1200" dirty="0"/>
        </a:p>
      </dsp:txBody>
      <dsp:txXfrm>
        <a:off x="4634760" y="627981"/>
        <a:ext cx="873056" cy="598368"/>
      </dsp:txXfrm>
    </dsp:sp>
    <dsp:sp modelId="{779F470E-A1C1-4A3C-82D7-C2F2C56229FB}">
      <dsp:nvSpPr>
        <dsp:cNvPr id="0" name=""/>
        <dsp:cNvSpPr/>
      </dsp:nvSpPr>
      <dsp:spPr>
        <a:xfrm rot="11225417">
          <a:off x="4747910" y="1657938"/>
          <a:ext cx="431277" cy="27082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8F8A0F-81EC-4BEB-9CD4-D57E57337371}">
      <dsp:nvSpPr>
        <dsp:cNvPr id="0" name=""/>
        <dsp:cNvSpPr/>
      </dsp:nvSpPr>
      <dsp:spPr>
        <a:xfrm>
          <a:off x="4305075" y="2221004"/>
          <a:ext cx="1108330" cy="8218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符号性</a:t>
          </a:r>
          <a:endParaRPr lang="zh-CN" sz="1800" kern="1200" dirty="0"/>
        </a:p>
      </dsp:txBody>
      <dsp:txXfrm>
        <a:off x="4467386" y="2341367"/>
        <a:ext cx="783708" cy="581166"/>
      </dsp:txXfrm>
    </dsp:sp>
    <dsp:sp modelId="{9267CBEF-3920-43F5-8E04-300FE2482A6E}">
      <dsp:nvSpPr>
        <dsp:cNvPr id="0" name=""/>
        <dsp:cNvSpPr/>
      </dsp:nvSpPr>
      <dsp:spPr>
        <a:xfrm rot="5263481">
          <a:off x="5520748" y="2461686"/>
          <a:ext cx="431277" cy="27082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A30405-B278-4BCA-980B-68907491A07F}">
      <dsp:nvSpPr>
        <dsp:cNvPr id="0" name=""/>
        <dsp:cNvSpPr/>
      </dsp:nvSpPr>
      <dsp:spPr>
        <a:xfrm>
          <a:off x="6044417" y="2059743"/>
          <a:ext cx="1034845" cy="10091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文字性</a:t>
          </a:r>
          <a:endParaRPr lang="zh-CN" sz="1900" kern="1200" dirty="0"/>
        </a:p>
      </dsp:txBody>
      <dsp:txXfrm>
        <a:off x="6195967" y="2207525"/>
        <a:ext cx="731745" cy="7135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C98959-5B02-488D-AF70-2635B6643871}">
      <dsp:nvSpPr>
        <dsp:cNvPr id="0" name=""/>
        <dsp:cNvSpPr/>
      </dsp:nvSpPr>
      <dsp:spPr>
        <a:xfrm>
          <a:off x="1008113" y="440"/>
          <a:ext cx="2664293" cy="719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smtClean="0"/>
            <a:t>图形的文字性 </a:t>
          </a:r>
          <a:endParaRPr lang="zh-CN" sz="3200" kern="1200"/>
        </a:p>
      </dsp:txBody>
      <dsp:txXfrm>
        <a:off x="1029198" y="21525"/>
        <a:ext cx="2622123" cy="677734"/>
      </dsp:txXfrm>
    </dsp:sp>
    <dsp:sp modelId="{31896394-775D-46F3-AA2B-7B4AE2F7194B}">
      <dsp:nvSpPr>
        <dsp:cNvPr id="0" name=""/>
        <dsp:cNvSpPr/>
      </dsp:nvSpPr>
      <dsp:spPr>
        <a:xfrm>
          <a:off x="1274542" y="720345"/>
          <a:ext cx="266429" cy="539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9928"/>
              </a:lnTo>
              <a:lnTo>
                <a:pt x="266429" y="539928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FD335B-7ED3-4F2F-83A4-41DAB70F0121}">
      <dsp:nvSpPr>
        <dsp:cNvPr id="0" name=""/>
        <dsp:cNvSpPr/>
      </dsp:nvSpPr>
      <dsp:spPr>
        <a:xfrm>
          <a:off x="1540971" y="900321"/>
          <a:ext cx="1670868" cy="719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 dirty="0" smtClean="0"/>
            <a:t>图形文字</a:t>
          </a:r>
          <a:endParaRPr lang="zh-CN" sz="2800" kern="1200" dirty="0"/>
        </a:p>
      </dsp:txBody>
      <dsp:txXfrm>
        <a:off x="1562056" y="921406"/>
        <a:ext cx="1628698" cy="677734"/>
      </dsp:txXfrm>
    </dsp:sp>
    <dsp:sp modelId="{35D9D024-3C06-483C-B1B3-E1B69A348093}">
      <dsp:nvSpPr>
        <dsp:cNvPr id="0" name=""/>
        <dsp:cNvSpPr/>
      </dsp:nvSpPr>
      <dsp:spPr>
        <a:xfrm>
          <a:off x="1274542" y="720345"/>
          <a:ext cx="266429" cy="1439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9675"/>
              </a:lnTo>
              <a:lnTo>
                <a:pt x="266429" y="1439675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353A95-A2AD-4B5B-96E4-423364A8CF48}">
      <dsp:nvSpPr>
        <dsp:cNvPr id="0" name=""/>
        <dsp:cNvSpPr/>
      </dsp:nvSpPr>
      <dsp:spPr>
        <a:xfrm>
          <a:off x="1540971" y="1800201"/>
          <a:ext cx="1612977" cy="7196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-586705"/>
              <a:satOff val="-3325"/>
              <a:lumOff val="-274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 dirty="0" smtClean="0"/>
            <a:t>文字图形</a:t>
          </a:r>
          <a:endParaRPr lang="zh-CN" sz="2800" kern="1200" dirty="0"/>
        </a:p>
      </dsp:txBody>
      <dsp:txXfrm>
        <a:off x="1562048" y="1821278"/>
        <a:ext cx="1570823" cy="6774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1D24AB-2ED6-45F6-ADA2-BD98DED2A3A4}">
      <dsp:nvSpPr>
        <dsp:cNvPr id="0" name=""/>
        <dsp:cNvSpPr/>
      </dsp:nvSpPr>
      <dsp:spPr>
        <a:xfrm>
          <a:off x="653472" y="0"/>
          <a:ext cx="7406022" cy="3566676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CBE27-B8B8-4B76-913D-5A37FCFB952E}">
      <dsp:nvSpPr>
        <dsp:cNvPr id="0" name=""/>
        <dsp:cNvSpPr/>
      </dsp:nvSpPr>
      <dsp:spPr>
        <a:xfrm>
          <a:off x="295253" y="1070002"/>
          <a:ext cx="2613890" cy="142667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 smtClean="0"/>
            <a:t>点的感觉是相对的，它是由形状、方向、大小、位置等形式构成的，带给人们不同的心理感应。</a:t>
          </a:r>
          <a:endParaRPr lang="zh-CN" sz="1500" kern="1200"/>
        </a:p>
      </dsp:txBody>
      <dsp:txXfrm>
        <a:off x="364897" y="1139646"/>
        <a:ext cx="2474602" cy="1287382"/>
      </dsp:txXfrm>
    </dsp:sp>
    <dsp:sp modelId="{EAA553F0-E29A-4284-A4EC-6481E00A8B8D}">
      <dsp:nvSpPr>
        <dsp:cNvPr id="0" name=""/>
        <dsp:cNvSpPr/>
      </dsp:nvSpPr>
      <dsp:spPr>
        <a:xfrm>
          <a:off x="3049538" y="1070002"/>
          <a:ext cx="2613890" cy="1426670"/>
        </a:xfrm>
        <a:prstGeom prst="roundRect">
          <a:avLst/>
        </a:prstGeom>
        <a:solidFill>
          <a:schemeClr val="accent5">
            <a:hueOff val="-6116806"/>
            <a:satOff val="42038"/>
            <a:lumOff val="-4118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 smtClean="0"/>
            <a:t>和其他视觉设计要素相比，点形成画面的中心，也可以和其他形态组合，起着平衡画面轻重，填补一定的空间，点缀和活跃画面气氛的作用。</a:t>
          </a:r>
          <a:endParaRPr lang="zh-CN" sz="1500" kern="1200"/>
        </a:p>
      </dsp:txBody>
      <dsp:txXfrm>
        <a:off x="3119182" y="1139646"/>
        <a:ext cx="2474602" cy="1287382"/>
      </dsp:txXfrm>
    </dsp:sp>
    <dsp:sp modelId="{2D3147AF-4C28-46D2-A699-9C6A9F70DC04}">
      <dsp:nvSpPr>
        <dsp:cNvPr id="0" name=""/>
        <dsp:cNvSpPr/>
      </dsp:nvSpPr>
      <dsp:spPr>
        <a:xfrm>
          <a:off x="5803823" y="1070002"/>
          <a:ext cx="2613890" cy="1426670"/>
        </a:xfrm>
        <a:prstGeom prst="roundRect">
          <a:avLst/>
        </a:prstGeom>
        <a:solidFill>
          <a:schemeClr val="accent5">
            <a:hueOff val="-12233612"/>
            <a:satOff val="84076"/>
            <a:lumOff val="-8236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 smtClean="0"/>
            <a:t>点还可以组合起来，成为一种肌理或其他要素，衬托画面主体。</a:t>
          </a:r>
          <a:endParaRPr lang="zh-CN" sz="1500" kern="1200"/>
        </a:p>
      </dsp:txBody>
      <dsp:txXfrm>
        <a:off x="5873467" y="1139646"/>
        <a:ext cx="2474602" cy="12873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634BD-FF45-4DD7-9BA5-B7926FDDFF37}">
      <dsp:nvSpPr>
        <dsp:cNvPr id="0" name=""/>
        <dsp:cNvSpPr/>
      </dsp:nvSpPr>
      <dsp:spPr>
        <a:xfrm>
          <a:off x="392443" y="202638"/>
          <a:ext cx="7063984" cy="642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线游离于点与形之间，具有位置、长度、宽度、方向、形状和性格。直线和曲线是决定版面形象的基本要素。</a:t>
          </a:r>
          <a:endParaRPr lang="zh-CN" sz="1700" kern="1200"/>
        </a:p>
      </dsp:txBody>
      <dsp:txXfrm>
        <a:off x="392443" y="202638"/>
        <a:ext cx="7063984" cy="642180"/>
      </dsp:txXfrm>
    </dsp:sp>
    <dsp:sp modelId="{193803FF-BA7B-42DB-9FDE-BEE4553C4172}">
      <dsp:nvSpPr>
        <dsp:cNvPr id="0" name=""/>
        <dsp:cNvSpPr/>
      </dsp:nvSpPr>
      <dsp:spPr>
        <a:xfrm>
          <a:off x="392443" y="844819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F8A522-61E3-421A-8E80-D3D7F9EF4496}">
      <dsp:nvSpPr>
        <dsp:cNvPr id="0" name=""/>
        <dsp:cNvSpPr/>
      </dsp:nvSpPr>
      <dsp:spPr>
        <a:xfrm>
          <a:off x="1389250" y="844819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407185"/>
            <a:satOff val="-294"/>
            <a:lumOff val="109"/>
            <a:alphaOff val="0"/>
          </a:schemeClr>
        </a:solidFill>
        <a:ln w="22225" cap="flat" cmpd="sng" algn="ctr">
          <a:solidFill>
            <a:schemeClr val="accent3">
              <a:hueOff val="407185"/>
              <a:satOff val="-294"/>
              <a:lumOff val="1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54C2C9-CEFE-4170-8B72-DD366DA4A749}">
      <dsp:nvSpPr>
        <dsp:cNvPr id="0" name=""/>
        <dsp:cNvSpPr/>
      </dsp:nvSpPr>
      <dsp:spPr>
        <a:xfrm>
          <a:off x="2386057" y="844819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814370"/>
            <a:satOff val="-588"/>
            <a:lumOff val="218"/>
            <a:alphaOff val="0"/>
          </a:schemeClr>
        </a:solidFill>
        <a:ln w="22225" cap="flat" cmpd="sng" algn="ctr">
          <a:solidFill>
            <a:schemeClr val="accent3">
              <a:hueOff val="814370"/>
              <a:satOff val="-588"/>
              <a:lumOff val="2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7CB413-26AD-493F-BF63-DA2EF6D0AB1B}">
      <dsp:nvSpPr>
        <dsp:cNvPr id="0" name=""/>
        <dsp:cNvSpPr/>
      </dsp:nvSpPr>
      <dsp:spPr>
        <a:xfrm>
          <a:off x="3382863" y="844819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1221556"/>
            <a:satOff val="-883"/>
            <a:lumOff val="327"/>
            <a:alphaOff val="0"/>
          </a:schemeClr>
        </a:solidFill>
        <a:ln w="22225" cap="flat" cmpd="sng" algn="ctr">
          <a:solidFill>
            <a:schemeClr val="accent3">
              <a:hueOff val="1221556"/>
              <a:satOff val="-883"/>
              <a:lumOff val="3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8B4F24-DA34-45DD-A611-E29179F6853B}">
      <dsp:nvSpPr>
        <dsp:cNvPr id="0" name=""/>
        <dsp:cNvSpPr/>
      </dsp:nvSpPr>
      <dsp:spPr>
        <a:xfrm>
          <a:off x="4379670" y="844819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1628741"/>
            <a:satOff val="-1177"/>
            <a:lumOff val="436"/>
            <a:alphaOff val="0"/>
          </a:schemeClr>
        </a:solidFill>
        <a:ln w="22225" cap="flat" cmpd="sng" algn="ctr">
          <a:solidFill>
            <a:schemeClr val="accent3">
              <a:hueOff val="1628741"/>
              <a:satOff val="-1177"/>
              <a:lumOff val="4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C39D9C-7080-433E-AA4C-5621CBA9AF40}">
      <dsp:nvSpPr>
        <dsp:cNvPr id="0" name=""/>
        <dsp:cNvSpPr/>
      </dsp:nvSpPr>
      <dsp:spPr>
        <a:xfrm>
          <a:off x="5376477" y="844819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2035926"/>
            <a:satOff val="-1471"/>
            <a:lumOff val="545"/>
            <a:alphaOff val="0"/>
          </a:schemeClr>
        </a:solidFill>
        <a:ln w="22225" cap="flat" cmpd="sng" algn="ctr">
          <a:solidFill>
            <a:schemeClr val="accent3">
              <a:hueOff val="2035926"/>
              <a:satOff val="-1471"/>
              <a:lumOff val="5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64BABE-3503-4963-8857-4CB7C1DBB031}">
      <dsp:nvSpPr>
        <dsp:cNvPr id="0" name=""/>
        <dsp:cNvSpPr/>
      </dsp:nvSpPr>
      <dsp:spPr>
        <a:xfrm>
          <a:off x="6373284" y="844819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2443111"/>
            <a:satOff val="-1765"/>
            <a:lumOff val="654"/>
            <a:alphaOff val="0"/>
          </a:schemeClr>
        </a:solidFill>
        <a:ln w="22225" cap="flat" cmpd="sng" algn="ctr">
          <a:solidFill>
            <a:schemeClr val="accent3">
              <a:hueOff val="2443111"/>
              <a:satOff val="-1765"/>
              <a:lumOff val="6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47EFDA-99E9-4F46-82C2-FC3244B67578}">
      <dsp:nvSpPr>
        <dsp:cNvPr id="0" name=""/>
        <dsp:cNvSpPr/>
      </dsp:nvSpPr>
      <dsp:spPr>
        <a:xfrm>
          <a:off x="392443" y="1078432"/>
          <a:ext cx="7063984" cy="642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每一种线都有它自己独特的个性与情感存在着。</a:t>
          </a:r>
          <a:endParaRPr lang="zh-CN" sz="1700" kern="1200"/>
        </a:p>
      </dsp:txBody>
      <dsp:txXfrm>
        <a:off x="392443" y="1078432"/>
        <a:ext cx="7063984" cy="642180"/>
      </dsp:txXfrm>
    </dsp:sp>
    <dsp:sp modelId="{C8D5DE20-E5F0-4787-8022-3FA0D80BC513}">
      <dsp:nvSpPr>
        <dsp:cNvPr id="0" name=""/>
        <dsp:cNvSpPr/>
      </dsp:nvSpPr>
      <dsp:spPr>
        <a:xfrm>
          <a:off x="392443" y="1720613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2850296"/>
            <a:satOff val="-2059"/>
            <a:lumOff val="762"/>
            <a:alphaOff val="0"/>
          </a:schemeClr>
        </a:solidFill>
        <a:ln w="22225" cap="flat" cmpd="sng" algn="ctr">
          <a:solidFill>
            <a:schemeClr val="accent3">
              <a:hueOff val="2850296"/>
              <a:satOff val="-2059"/>
              <a:lumOff val="7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6FCA3E-A6F2-4397-A278-3366D2DF3481}">
      <dsp:nvSpPr>
        <dsp:cNvPr id="0" name=""/>
        <dsp:cNvSpPr/>
      </dsp:nvSpPr>
      <dsp:spPr>
        <a:xfrm>
          <a:off x="1389250" y="1720613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3257481"/>
            <a:satOff val="-2353"/>
            <a:lumOff val="871"/>
            <a:alphaOff val="0"/>
          </a:schemeClr>
        </a:solidFill>
        <a:ln w="22225" cap="flat" cmpd="sng" algn="ctr">
          <a:solidFill>
            <a:schemeClr val="accent3">
              <a:hueOff val="3257481"/>
              <a:satOff val="-2353"/>
              <a:lumOff val="8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FF029C-BDB1-473E-92BA-A1B41B1161FE}">
      <dsp:nvSpPr>
        <dsp:cNvPr id="0" name=""/>
        <dsp:cNvSpPr/>
      </dsp:nvSpPr>
      <dsp:spPr>
        <a:xfrm>
          <a:off x="2386057" y="1720613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3664666"/>
            <a:satOff val="-2648"/>
            <a:lumOff val="980"/>
            <a:alphaOff val="0"/>
          </a:schemeClr>
        </a:solidFill>
        <a:ln w="22225" cap="flat" cmpd="sng" algn="ctr">
          <a:solidFill>
            <a:schemeClr val="accent3">
              <a:hueOff val="3664666"/>
              <a:satOff val="-2648"/>
              <a:lumOff val="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0E69F8-137B-4D11-A084-B8360FA0B05B}">
      <dsp:nvSpPr>
        <dsp:cNvPr id="0" name=""/>
        <dsp:cNvSpPr/>
      </dsp:nvSpPr>
      <dsp:spPr>
        <a:xfrm>
          <a:off x="3382863" y="1720613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4071851"/>
            <a:satOff val="-2942"/>
            <a:lumOff val="1089"/>
            <a:alphaOff val="0"/>
          </a:schemeClr>
        </a:solidFill>
        <a:ln w="22225" cap="flat" cmpd="sng" algn="ctr">
          <a:solidFill>
            <a:schemeClr val="accent3">
              <a:hueOff val="4071851"/>
              <a:satOff val="-2942"/>
              <a:lumOff val="10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DC419E-AA8A-405F-8F61-0DAEF9B40008}">
      <dsp:nvSpPr>
        <dsp:cNvPr id="0" name=""/>
        <dsp:cNvSpPr/>
      </dsp:nvSpPr>
      <dsp:spPr>
        <a:xfrm>
          <a:off x="4379670" y="1720613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4479037"/>
            <a:satOff val="-3236"/>
            <a:lumOff val="1198"/>
            <a:alphaOff val="0"/>
          </a:schemeClr>
        </a:solidFill>
        <a:ln w="22225" cap="flat" cmpd="sng" algn="ctr">
          <a:solidFill>
            <a:schemeClr val="accent3">
              <a:hueOff val="4479037"/>
              <a:satOff val="-3236"/>
              <a:lumOff val="11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D2BDF8-82F8-455B-9CE5-C092982F1DB5}">
      <dsp:nvSpPr>
        <dsp:cNvPr id="0" name=""/>
        <dsp:cNvSpPr/>
      </dsp:nvSpPr>
      <dsp:spPr>
        <a:xfrm>
          <a:off x="5376477" y="1720613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4886222"/>
            <a:satOff val="-3530"/>
            <a:lumOff val="1307"/>
            <a:alphaOff val="0"/>
          </a:schemeClr>
        </a:solidFill>
        <a:ln w="22225" cap="flat" cmpd="sng" algn="ctr">
          <a:solidFill>
            <a:schemeClr val="accent3">
              <a:hueOff val="4886222"/>
              <a:satOff val="-3530"/>
              <a:lumOff val="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14F356-A9D3-4B7C-A661-85388DF60CDB}">
      <dsp:nvSpPr>
        <dsp:cNvPr id="0" name=""/>
        <dsp:cNvSpPr/>
      </dsp:nvSpPr>
      <dsp:spPr>
        <a:xfrm>
          <a:off x="6373284" y="1720613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5293407"/>
            <a:satOff val="-3824"/>
            <a:lumOff val="1416"/>
            <a:alphaOff val="0"/>
          </a:schemeClr>
        </a:solidFill>
        <a:ln w="22225" cap="flat" cmpd="sng" algn="ctr">
          <a:solidFill>
            <a:schemeClr val="accent3">
              <a:hueOff val="5293407"/>
              <a:satOff val="-3824"/>
              <a:lumOff val="14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665C3-E861-4874-9454-C55686F834A9}">
      <dsp:nvSpPr>
        <dsp:cNvPr id="0" name=""/>
        <dsp:cNvSpPr/>
      </dsp:nvSpPr>
      <dsp:spPr>
        <a:xfrm>
          <a:off x="392443" y="1954227"/>
          <a:ext cx="7063984" cy="642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将各种不同的线运用到版面设计中去，就会获得各种不同的效果。</a:t>
          </a:r>
          <a:endParaRPr lang="zh-CN" sz="1700" kern="1200"/>
        </a:p>
      </dsp:txBody>
      <dsp:txXfrm>
        <a:off x="392443" y="1954227"/>
        <a:ext cx="7063984" cy="642180"/>
      </dsp:txXfrm>
    </dsp:sp>
    <dsp:sp modelId="{7EE05505-4514-4F71-A0D4-2365669BA505}">
      <dsp:nvSpPr>
        <dsp:cNvPr id="0" name=""/>
        <dsp:cNvSpPr/>
      </dsp:nvSpPr>
      <dsp:spPr>
        <a:xfrm>
          <a:off x="392443" y="2596407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5700592"/>
            <a:satOff val="-4119"/>
            <a:lumOff val="1525"/>
            <a:alphaOff val="0"/>
          </a:schemeClr>
        </a:solidFill>
        <a:ln w="22225" cap="flat" cmpd="sng" algn="ctr">
          <a:solidFill>
            <a:schemeClr val="accent3">
              <a:hueOff val="5700592"/>
              <a:satOff val="-4119"/>
              <a:lumOff val="15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54F712-E216-4E55-A7F5-E82429989483}">
      <dsp:nvSpPr>
        <dsp:cNvPr id="0" name=""/>
        <dsp:cNvSpPr/>
      </dsp:nvSpPr>
      <dsp:spPr>
        <a:xfrm>
          <a:off x="1389250" y="2596407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6107778"/>
            <a:satOff val="-4413"/>
            <a:lumOff val="1634"/>
            <a:alphaOff val="0"/>
          </a:schemeClr>
        </a:solidFill>
        <a:ln w="22225" cap="flat" cmpd="sng" algn="ctr">
          <a:solidFill>
            <a:schemeClr val="accent3">
              <a:hueOff val="6107778"/>
              <a:satOff val="-4413"/>
              <a:lumOff val="16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5C494D-F33E-42B1-85A7-F4B6C66A838A}">
      <dsp:nvSpPr>
        <dsp:cNvPr id="0" name=""/>
        <dsp:cNvSpPr/>
      </dsp:nvSpPr>
      <dsp:spPr>
        <a:xfrm>
          <a:off x="2386057" y="2596407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6514963"/>
            <a:satOff val="-4707"/>
            <a:lumOff val="1743"/>
            <a:alphaOff val="0"/>
          </a:schemeClr>
        </a:solidFill>
        <a:ln w="22225" cap="flat" cmpd="sng" algn="ctr">
          <a:solidFill>
            <a:schemeClr val="accent3">
              <a:hueOff val="6514963"/>
              <a:satOff val="-4707"/>
              <a:lumOff val="17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B625CE-32AC-4D4C-A51F-CE9BA666C199}">
      <dsp:nvSpPr>
        <dsp:cNvPr id="0" name=""/>
        <dsp:cNvSpPr/>
      </dsp:nvSpPr>
      <dsp:spPr>
        <a:xfrm>
          <a:off x="3382863" y="2596407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6922148"/>
            <a:satOff val="-5001"/>
            <a:lumOff val="1852"/>
            <a:alphaOff val="0"/>
          </a:schemeClr>
        </a:solidFill>
        <a:ln w="22225" cap="flat" cmpd="sng" algn="ctr">
          <a:solidFill>
            <a:schemeClr val="accent3">
              <a:hueOff val="6922148"/>
              <a:satOff val="-5001"/>
              <a:lumOff val="18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586624-AA0C-4706-A5B6-707867D25C82}">
      <dsp:nvSpPr>
        <dsp:cNvPr id="0" name=""/>
        <dsp:cNvSpPr/>
      </dsp:nvSpPr>
      <dsp:spPr>
        <a:xfrm>
          <a:off x="4379670" y="2596407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7329333"/>
            <a:satOff val="-5295"/>
            <a:lumOff val="1961"/>
            <a:alphaOff val="0"/>
          </a:schemeClr>
        </a:solidFill>
        <a:ln w="22225" cap="flat" cmpd="sng" algn="ctr">
          <a:solidFill>
            <a:schemeClr val="accent3">
              <a:hueOff val="7329333"/>
              <a:satOff val="-5295"/>
              <a:lumOff val="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2F2DDE-2A64-4250-877B-6D1553D4F276}">
      <dsp:nvSpPr>
        <dsp:cNvPr id="0" name=""/>
        <dsp:cNvSpPr/>
      </dsp:nvSpPr>
      <dsp:spPr>
        <a:xfrm>
          <a:off x="5376477" y="2596407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7736518"/>
            <a:satOff val="-5590"/>
            <a:lumOff val="2070"/>
            <a:alphaOff val="0"/>
          </a:schemeClr>
        </a:solidFill>
        <a:ln w="22225" cap="flat" cmpd="sng" algn="ctr">
          <a:solidFill>
            <a:schemeClr val="accent3">
              <a:hueOff val="7736518"/>
              <a:satOff val="-5590"/>
              <a:lumOff val="20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940BCC-B0F6-4E3A-92F3-2C74CF42FF4D}">
      <dsp:nvSpPr>
        <dsp:cNvPr id="0" name=""/>
        <dsp:cNvSpPr/>
      </dsp:nvSpPr>
      <dsp:spPr>
        <a:xfrm>
          <a:off x="6373284" y="2596407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8143703"/>
            <a:satOff val="-5884"/>
            <a:lumOff val="2179"/>
            <a:alphaOff val="0"/>
          </a:schemeClr>
        </a:solidFill>
        <a:ln w="22225" cap="flat" cmpd="sng" algn="ctr">
          <a:solidFill>
            <a:schemeClr val="accent3">
              <a:hueOff val="8143703"/>
              <a:satOff val="-5884"/>
              <a:lumOff val="21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47ECE0-4B93-4EED-AB76-E6304A48EAD3}">
      <dsp:nvSpPr>
        <dsp:cNvPr id="0" name=""/>
        <dsp:cNvSpPr/>
      </dsp:nvSpPr>
      <dsp:spPr>
        <a:xfrm>
          <a:off x="392443" y="2830021"/>
          <a:ext cx="7063984" cy="642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所以说，设计者能善于运用它，就等于拥有一个最得力的工具。</a:t>
          </a:r>
          <a:endParaRPr lang="zh-CN" sz="1700" kern="1200"/>
        </a:p>
      </dsp:txBody>
      <dsp:txXfrm>
        <a:off x="392443" y="2830021"/>
        <a:ext cx="7063984" cy="642180"/>
      </dsp:txXfrm>
    </dsp:sp>
    <dsp:sp modelId="{CB79AD38-0C78-436E-BB3B-9B0327B293EE}">
      <dsp:nvSpPr>
        <dsp:cNvPr id="0" name=""/>
        <dsp:cNvSpPr/>
      </dsp:nvSpPr>
      <dsp:spPr>
        <a:xfrm>
          <a:off x="392443" y="3472201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8550888"/>
            <a:satOff val="-6178"/>
            <a:lumOff val="2287"/>
            <a:alphaOff val="0"/>
          </a:schemeClr>
        </a:solidFill>
        <a:ln w="22225" cap="flat" cmpd="sng" algn="ctr">
          <a:solidFill>
            <a:schemeClr val="accent3">
              <a:hueOff val="8550888"/>
              <a:satOff val="-6178"/>
              <a:lumOff val="228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A702B7-06CB-4C25-8E57-B8671291F943}">
      <dsp:nvSpPr>
        <dsp:cNvPr id="0" name=""/>
        <dsp:cNvSpPr/>
      </dsp:nvSpPr>
      <dsp:spPr>
        <a:xfrm>
          <a:off x="1389250" y="3472201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8958073"/>
            <a:satOff val="-6472"/>
            <a:lumOff val="2396"/>
            <a:alphaOff val="0"/>
          </a:schemeClr>
        </a:solidFill>
        <a:ln w="22225" cap="flat" cmpd="sng" algn="ctr">
          <a:solidFill>
            <a:schemeClr val="accent3">
              <a:hueOff val="8958073"/>
              <a:satOff val="-6472"/>
              <a:lumOff val="23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2847B7-D372-4413-8219-8CCF63E14797}">
      <dsp:nvSpPr>
        <dsp:cNvPr id="0" name=""/>
        <dsp:cNvSpPr/>
      </dsp:nvSpPr>
      <dsp:spPr>
        <a:xfrm>
          <a:off x="2386057" y="3472201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9365259"/>
            <a:satOff val="-6766"/>
            <a:lumOff val="2505"/>
            <a:alphaOff val="0"/>
          </a:schemeClr>
        </a:solidFill>
        <a:ln w="22225" cap="flat" cmpd="sng" algn="ctr">
          <a:solidFill>
            <a:schemeClr val="accent3">
              <a:hueOff val="9365259"/>
              <a:satOff val="-6766"/>
              <a:lumOff val="25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711C6A-0E04-4682-9955-1B959035CB39}">
      <dsp:nvSpPr>
        <dsp:cNvPr id="0" name=""/>
        <dsp:cNvSpPr/>
      </dsp:nvSpPr>
      <dsp:spPr>
        <a:xfrm>
          <a:off x="3382863" y="3472201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9772444"/>
            <a:satOff val="-7060"/>
            <a:lumOff val="2614"/>
            <a:alphaOff val="0"/>
          </a:schemeClr>
        </a:solidFill>
        <a:ln w="22225" cap="flat" cmpd="sng" algn="ctr">
          <a:solidFill>
            <a:schemeClr val="accent3">
              <a:hueOff val="9772444"/>
              <a:satOff val="-7060"/>
              <a:lumOff val="26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9235A1-ABE4-4F57-80E4-E370A7C3B373}">
      <dsp:nvSpPr>
        <dsp:cNvPr id="0" name=""/>
        <dsp:cNvSpPr/>
      </dsp:nvSpPr>
      <dsp:spPr>
        <a:xfrm>
          <a:off x="4379670" y="3472201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10179629"/>
            <a:satOff val="-7355"/>
            <a:lumOff val="2723"/>
            <a:alphaOff val="0"/>
          </a:schemeClr>
        </a:solidFill>
        <a:ln w="22225" cap="flat" cmpd="sng" algn="ctr">
          <a:solidFill>
            <a:schemeClr val="accent3">
              <a:hueOff val="10179629"/>
              <a:satOff val="-7355"/>
              <a:lumOff val="272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B99ECB-7B7F-47EF-A0F1-FAC093B2A775}">
      <dsp:nvSpPr>
        <dsp:cNvPr id="0" name=""/>
        <dsp:cNvSpPr/>
      </dsp:nvSpPr>
      <dsp:spPr>
        <a:xfrm>
          <a:off x="5376477" y="3472201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10586814"/>
            <a:satOff val="-7649"/>
            <a:lumOff val="2832"/>
            <a:alphaOff val="0"/>
          </a:schemeClr>
        </a:solidFill>
        <a:ln w="22225" cap="flat" cmpd="sng" algn="ctr">
          <a:solidFill>
            <a:schemeClr val="accent3">
              <a:hueOff val="10586814"/>
              <a:satOff val="-7649"/>
              <a:lumOff val="28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C55FE5-BDBF-4E0A-920A-276034F64D91}">
      <dsp:nvSpPr>
        <dsp:cNvPr id="0" name=""/>
        <dsp:cNvSpPr/>
      </dsp:nvSpPr>
      <dsp:spPr>
        <a:xfrm>
          <a:off x="6373284" y="3472201"/>
          <a:ext cx="941864" cy="156977"/>
        </a:xfrm>
        <a:prstGeom prst="parallelogram">
          <a:avLst>
            <a:gd name="adj" fmla="val 140840"/>
          </a:avLst>
        </a:prstGeom>
        <a:solidFill>
          <a:schemeClr val="accent3">
            <a:hueOff val="10993999"/>
            <a:satOff val="-7943"/>
            <a:lumOff val="2941"/>
            <a:alphaOff val="0"/>
          </a:schemeClr>
        </a:solidFill>
        <a:ln w="22225" cap="flat" cmpd="sng" algn="ctr">
          <a:solidFill>
            <a:schemeClr val="accent3">
              <a:hueOff val="10993999"/>
              <a:satOff val="-7943"/>
              <a:lumOff val="29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1F5EFE-AE7A-4AE9-BAA0-39A91DBA1126}">
      <dsp:nvSpPr>
        <dsp:cNvPr id="0" name=""/>
        <dsp:cNvSpPr/>
      </dsp:nvSpPr>
      <dsp:spPr>
        <a:xfrm>
          <a:off x="0" y="0"/>
          <a:ext cx="3168351" cy="3168351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D726B5-C839-4B2F-AC68-683934DDA4EE}">
      <dsp:nvSpPr>
        <dsp:cNvPr id="0" name=""/>
        <dsp:cNvSpPr/>
      </dsp:nvSpPr>
      <dsp:spPr>
        <a:xfrm>
          <a:off x="1584175" y="0"/>
          <a:ext cx="5832648" cy="31683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/>
            <a:t>线从理论上讲，是点的发展和延伸。</a:t>
          </a:r>
          <a:endParaRPr lang="zh-CN" sz="1800" kern="1200"/>
        </a:p>
      </dsp:txBody>
      <dsp:txXfrm>
        <a:off x="1584175" y="0"/>
        <a:ext cx="5832648" cy="673274"/>
      </dsp:txXfrm>
    </dsp:sp>
    <dsp:sp modelId="{B967A6B8-4953-4E09-BA9A-21DCE4325838}">
      <dsp:nvSpPr>
        <dsp:cNvPr id="0" name=""/>
        <dsp:cNvSpPr/>
      </dsp:nvSpPr>
      <dsp:spPr>
        <a:xfrm>
          <a:off x="415846" y="673274"/>
          <a:ext cx="2336659" cy="2336659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3664666"/>
            <a:satOff val="-2648"/>
            <a:lumOff val="98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B7449C-6ED5-4F3B-9062-0A3219E6D528}">
      <dsp:nvSpPr>
        <dsp:cNvPr id="0" name=""/>
        <dsp:cNvSpPr/>
      </dsp:nvSpPr>
      <dsp:spPr>
        <a:xfrm>
          <a:off x="1584175" y="673274"/>
          <a:ext cx="5832648" cy="233665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3">
              <a:hueOff val="3664666"/>
              <a:satOff val="-2648"/>
              <a:lumOff val="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/>
            <a:t>线的性质在编排设计中是多样性的。</a:t>
          </a:r>
          <a:endParaRPr lang="zh-CN" sz="1800" kern="1200"/>
        </a:p>
      </dsp:txBody>
      <dsp:txXfrm>
        <a:off x="1584175" y="673274"/>
        <a:ext cx="5832648" cy="673274"/>
      </dsp:txXfrm>
    </dsp:sp>
    <dsp:sp modelId="{6EE9F423-E4FA-41A2-BA9B-E11E83B6E602}">
      <dsp:nvSpPr>
        <dsp:cNvPr id="0" name=""/>
        <dsp:cNvSpPr/>
      </dsp:nvSpPr>
      <dsp:spPr>
        <a:xfrm>
          <a:off x="831692" y="1346549"/>
          <a:ext cx="1504967" cy="1504967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7329333"/>
            <a:satOff val="-5295"/>
            <a:lumOff val="1961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63599-4636-409C-A998-3E5AA2FDC2AA}">
      <dsp:nvSpPr>
        <dsp:cNvPr id="0" name=""/>
        <dsp:cNvSpPr/>
      </dsp:nvSpPr>
      <dsp:spPr>
        <a:xfrm>
          <a:off x="1584175" y="1346549"/>
          <a:ext cx="5832648" cy="15049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3">
              <a:hueOff val="7329333"/>
              <a:satOff val="-5295"/>
              <a:lumOff val="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/>
            <a:t>作为设计要素，线在设计中的影响力大于点。</a:t>
          </a:r>
          <a:endParaRPr lang="zh-CN" sz="1800" kern="1200"/>
        </a:p>
      </dsp:txBody>
      <dsp:txXfrm>
        <a:off x="1584175" y="1346549"/>
        <a:ext cx="5832648" cy="673274"/>
      </dsp:txXfrm>
    </dsp:sp>
    <dsp:sp modelId="{3DF67DD6-0B88-4FBF-80B0-CECB10607C0C}">
      <dsp:nvSpPr>
        <dsp:cNvPr id="0" name=""/>
        <dsp:cNvSpPr/>
      </dsp:nvSpPr>
      <dsp:spPr>
        <a:xfrm>
          <a:off x="1247538" y="2019824"/>
          <a:ext cx="673274" cy="673274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10993999"/>
            <a:satOff val="-7943"/>
            <a:lumOff val="2941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51D0-FC6B-45BE-AB18-0A552C0CC44E}">
      <dsp:nvSpPr>
        <dsp:cNvPr id="0" name=""/>
        <dsp:cNvSpPr/>
      </dsp:nvSpPr>
      <dsp:spPr>
        <a:xfrm>
          <a:off x="1584175" y="2019824"/>
          <a:ext cx="5832648" cy="6732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3">
              <a:hueOff val="10993999"/>
              <a:satOff val="-7943"/>
              <a:lumOff val="29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/>
            <a:t>线要求在视觉上占有更大的空间，它们的延伸带来了一种动势。</a:t>
          </a:r>
          <a:endParaRPr lang="zh-CN" sz="1800" kern="1200"/>
        </a:p>
      </dsp:txBody>
      <dsp:txXfrm>
        <a:off x="1584175" y="2019824"/>
        <a:ext cx="5832648" cy="673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0300"/>
            <a:ext cx="7543800" cy="1143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543300"/>
            <a:ext cx="6858000" cy="74295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514350"/>
            <a:ext cx="7239000" cy="291465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514351"/>
            <a:ext cx="1828800" cy="4057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514351"/>
            <a:ext cx="5715000" cy="365760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457450"/>
            <a:ext cx="7543800" cy="12573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714750"/>
            <a:ext cx="6858000" cy="685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342900"/>
            <a:ext cx="4594934" cy="30860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2" y="342900"/>
            <a:ext cx="2673657" cy="30861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2153444" y="1885752"/>
            <a:ext cx="28575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342900"/>
            <a:ext cx="7543800" cy="21717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2628900"/>
            <a:ext cx="7391400" cy="6036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1800" cy="12001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514350"/>
            <a:ext cx="7543800" cy="291465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4656582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5CBF4A92-6AD1-48F2-894E-435F1F8FCD82}" type="datetimeFigureOut">
              <a:rPr lang="zh-CN" altLang="en-US" smtClean="0"/>
              <a:t>2017-08-22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4656582"/>
            <a:ext cx="48738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4265676"/>
            <a:ext cx="762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FBFEA788-F0CF-4F7B-8C6C-99337CD74E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2331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版式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设计的发展趋势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771550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世界高新科技的发展和信息社会的到来，催生出了各媒体间的发展与更新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电子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媒体传递的多样化，已成为当今最具吸引力的版面构成因素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作为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现代设计艺术的排版设计已成为世界性的视觉传达的公共语言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这种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采用简单明晰的字体、图形和符号，用以打破民族间语言隔阂的设计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，加快了信息的传达，以期相互融洽 、相互交流、相互推动，共同构筑版面的新格局、新概念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49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2331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版式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设计的发展趋势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2243" y="555526"/>
            <a:ext cx="799288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．电脑新特技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运用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电脑表现的影像合成、透叠、方向旋转、图像的滤镜特殊技巧等种种处理方式，形成一个多维空间的版面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这种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构成方式，使版面不再是一个简单、单一的构成关系，而是构成了多视点、矛盾性空间层次的立体化，以此来刺激观者，产生出前所未有的艺术形式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这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也应成为当今排版设计的又一发展趋势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775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792" y="2725735"/>
            <a:ext cx="3663280" cy="2417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63280" cy="2417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07970"/>
            <a:ext cx="3663280" cy="241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26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083771894"/>
              </p:ext>
            </p:extLst>
          </p:nvPr>
        </p:nvGraphicFramePr>
        <p:xfrm>
          <a:off x="844399" y="483518"/>
          <a:ext cx="6552728" cy="4176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1420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555526"/>
            <a:ext cx="7560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一）以文字为主的排版样式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文字在排版设计中，不仅仅局限于信息传达意义上的概念，而更是一种高尚的艺术表现形式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文字 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已提升到启迪性和宣传性、引领人们的审美时尚的新视角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文字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是任何版面的核心，也是视觉传达最直接的方式，运用经过精心处理的文字材料，完全可以制作出效果很好的版面，而不需要任何图形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909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03778"/>
            <a:ext cx="3410744" cy="22397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10744" cy="23420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59582"/>
            <a:ext cx="3744416" cy="246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48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687" y="333716"/>
            <a:ext cx="77768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字体、字号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字体的设计、选用是排版设计的基础。中文常用的字体主要有宋体、仿宋体、黑体、楷书四种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标题上为了达到醒目的效果，又出现了粗黑体、综艺体、琥珀体、粗圆体、细圆体以及手绘创意美术字等，在排版设计中，选择两到三种字体为最佳视觉结果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否则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，会产生零乱而缺乏整体效果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选用的这三种字体中，可考虑加粗、变细、拉长、压扁或调整行距来变化字体大小，同样能产生丰富多彩的视觉效果。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1955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0688"/>
            <a:ext cx="3469455" cy="21510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45" y="0"/>
            <a:ext cx="3469455" cy="21510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1026"/>
            <a:ext cx="3469455" cy="21510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551" y="2499742"/>
            <a:ext cx="3469455" cy="215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65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99542"/>
            <a:ext cx="82809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字号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是表示字体大小的术语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计算机字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体的大小，通常采用号数制、点数制和级数的计算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数制是世界流行计算字体的标准制度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“点”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：也称磅（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P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电脑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排版系统，就是用点数制计算字号大小的，每一点等于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0.35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毫米。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139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56"/>
            <a:ext cx="3607782" cy="25470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357" y="1419622"/>
            <a:ext cx="2233306" cy="29714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239" y="2147638"/>
            <a:ext cx="2524322" cy="297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52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333716"/>
            <a:ext cx="799288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字距与行距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字距与行距的把握是设计师对版面的心理感受，也是设计师品味的直接体现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一般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的行距在常规的比例应为：用字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点行距则为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点，即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 8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。但对于一些特殊的版面来说，字距与行距的加宽或缩紧，更能体现主题的内涵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现代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国际上流行将文字分开排列的方式，感觉疏朗清新、现代感强。因此，字距与行距不是绝对的，应根据实际情况而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定</a:t>
            </a:r>
            <a:r>
              <a:rPr lang="zh-CN" altLang="en-US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462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836" y="267494"/>
            <a:ext cx="2859179" cy="40457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7574"/>
            <a:ext cx="2859179" cy="40457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987574"/>
            <a:ext cx="2859179" cy="404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933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27534"/>
            <a:ext cx="73448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（二</a:t>
            </a:r>
            <a:r>
              <a:rPr lang="zh-CN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）图片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为主的排版样式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图片在排版设计中，占有很大折比重，视觉冲击力比文字强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85%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；也有这样一说，一幅图版胜于千字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但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这并非语言或文字表现力减弱了，而是说图片在视觉传达上能辅助文字，帮助理解，更可以使版面能具体而直接地把我们的意念高素质、高境界地表现出来，使本来物了更强烈的创造性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3557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3002" y="333716"/>
            <a:ext cx="273630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编排骨骼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形式</a:t>
            </a:r>
            <a:endParaRPr lang="zh-CN" altLang="zh-CN" sz="2000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5" y="1126703"/>
            <a:ext cx="2827746" cy="39965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09" y="1125299"/>
            <a:ext cx="2827746" cy="39965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783" y="-35616"/>
            <a:ext cx="2827746" cy="399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120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87574"/>
            <a:ext cx="7632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图片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在排版设计要素中，形成了独特的性格效果和导读效果。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构图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布局、版面中的左右上下及对角线的四角都是视线的焦点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这焦点上恰到好处地安排图片，版面的视觉冲击力就会明显地表露出来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编排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中有交效地控制住这些点，可使版面变得清晰、简洁而富于条理性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97767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27534"/>
            <a:ext cx="5400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图片的面积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图版面积的大小安排，直接关系到版面的视觉传达。一般情况下，把那些重要的、吸引读者注意力的图片放大，从属的图片缩小，形成主将分明的格局，这是排版设计的基本原则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83518"/>
            <a:ext cx="2332583" cy="394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93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8" y="483517"/>
            <a:ext cx="4543112" cy="3087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613" y="2027466"/>
            <a:ext cx="4361387" cy="308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126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5650" y="411510"/>
            <a:ext cx="71007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图片的数量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图片的数量多寡，可影响到读者的阅读兴趣。如果版面只采用一张图片时，那么，其质量就决定着人们对它的印象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往往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这是显示出格调高雅的视觉效果之根本保证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增加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一张图片，就变为较活跃的版面了，同时也就出现了对比的格局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85317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5650" y="411510"/>
            <a:ext cx="71007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图片的数量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图片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增加到三张以上，就能营造出很热闹的版面氛围了，非常适合于普及的、热闹的和新闻性强的读物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有了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多张照片，就有了浏览的余地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数量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的多少，并不是设计者的随心所欲，而最重要的是根据版面的内容来精心安排。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070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522971"/>
            <a:ext cx="24482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图片的形式 </a:t>
            </a: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774239633"/>
              </p:ext>
            </p:extLst>
          </p:nvPr>
        </p:nvGraphicFramePr>
        <p:xfrm>
          <a:off x="251520" y="1266225"/>
          <a:ext cx="8784976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87092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27534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．图片的组合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图片组合，就是把数张图片安排在同一版面中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它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包括块状组合与散点组合。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块状组合强调了图片与图片之间的直线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垂直线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和水平线的分割，文字与图片相对独立，使组合后的图片整体大方，富于理智的秩序化条理。 </a:t>
            </a: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1822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80625"/>
            <a:ext cx="1800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图片的方向 </a:t>
            </a: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869632248"/>
              </p:ext>
            </p:extLst>
          </p:nvPr>
        </p:nvGraphicFramePr>
        <p:xfrm>
          <a:off x="791516" y="1034623"/>
          <a:ext cx="8424936" cy="3583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3368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2331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版式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设计的发展趋势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630653912"/>
              </p:ext>
            </p:extLst>
          </p:nvPr>
        </p:nvGraphicFramePr>
        <p:xfrm>
          <a:off x="683568" y="483519"/>
          <a:ext cx="806489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57374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505359"/>
            <a:ext cx="2963082" cy="19408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61" y="505360"/>
            <a:ext cx="2963082" cy="19408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308" y="3073864"/>
            <a:ext cx="2963082" cy="19408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073863"/>
            <a:ext cx="2963082" cy="19408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15053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48091"/>
            <a:ext cx="77768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图形为主的排版样式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图形可以理解为除摄影以外的一切图和形。图形以其独特的想象力、创造力及超现实的自由构造，在排版设计中展示着独特的视觉魅力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国外，图形设计师已成为一种专业的职业。图形设计师的社会地位已伴随图形表达形式所起的社会作用，日益被人们所认同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今天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，图形设计师已不再满足或停留在手绘的技巧上，电脑新科技为图形设计师们提供了广阔的表演舞台，促使图形的视觉语言变得更加丰富多彩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0431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图形样式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344996485"/>
              </p:ext>
            </p:extLst>
          </p:nvPr>
        </p:nvGraphicFramePr>
        <p:xfrm>
          <a:off x="899592" y="771550"/>
          <a:ext cx="7128792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42056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555526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 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图形的简洁性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图形在排版设计中最直接的效果就是简洁明了，主题突出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．图形的夸张性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夸张是设计师最常借用的一种表现手法，它将对象中的特殊和个性中美的方面进行明显的夸大，并凭借于想象，充分扩大事物的特征，造成新奇变幻的版面情趣，以此来加强版面的艺术感染力，从而加速信息传达的时效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图形样式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2459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4464" y="483518"/>
            <a:ext cx="750195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、图形的具象性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具象性图形最大的特点在于真实地反映自然形态的美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以人物、动物、植物、矿物或自然环境为元素的造型中，以写实性与装饰性相结合，令人产生具体清晰、亲切生动和信任感、以反映事物的内涵和自身的艺术性去吸引和感染读者，使版面构成一目了然，深得读者，尤其是儿童的广泛喜爱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图形样式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7947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0"/>
            <a:ext cx="2049962" cy="29903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37" y="2153118"/>
            <a:ext cx="2051720" cy="29903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60572"/>
            <a:ext cx="2051720" cy="29903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0"/>
            <a:ext cx="2051720" cy="299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5648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55526"/>
            <a:ext cx="7632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、图形的抽象性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抽象性图形以简洁单纯而又鲜明的特征为主要特色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它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运用几何形的点、线、面及圆、方、三角等形来构成，是规律的概括与提炼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所谓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“言有尽而意无穷”，就是利用有限的形式语言所营造的空间意境，让读者的想象力去填补、去联想、去体味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这种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简炼精美的图形为现代人们所喜闻乐见，其表现的前景是广阔和、深远的、无限的，而构成的版面更具有时代特色。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图形样式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52278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83518"/>
            <a:ext cx="75608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、图形的文字性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文字的图形化特征，历来是设计师们乐此不疲的创作素材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中国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历来讲究书画同源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其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文字本身就具有图形之美而达到艺术境界。以图造字早在上古时期的甲骨文就开始了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至今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其文字结构依然符合图形审美的构成原则。世界上的文字也不外乎象形和符号等形式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所以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说，要从文字中发现可组成图形的因素实在是一件轻而易举之事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图形样式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09497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09130051"/>
              </p:ext>
            </p:extLst>
          </p:nvPr>
        </p:nvGraphicFramePr>
        <p:xfrm>
          <a:off x="1408048" y="1311610"/>
          <a:ext cx="4680520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图形样式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5891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0" y="448091"/>
            <a:ext cx="75608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）图形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文字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图形文字是指将文字用图形的形式来处理构成版面。这种版式在版面构成中占有重要的地位。运用重叠、放射、变形等形式在视觉上产生特殊效果，给图形文字开辟了一个新的设计领域。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zh-CN" sz="20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）文字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图形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文字图形就是将文字作为最基本单位的点、线、面出现在设计中，使其成为排版设计的一部分，甚至整体达到图文并茂、别具一格的版面构成形式。这是一种极具趣味的构成方式，往往能起到活跃人们视线、产生生动妙趣的效果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图形样式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3534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2331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版式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设计的发展趋势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345659"/>
            <a:ext cx="698477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．创意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为先导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创意在排版设计中占有十分重要的位置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内容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与形式紧密相连的表现方式，已成为排版设计的发展趋势，设计师们敢于打破前人设计传统，不重复以往习惯性的条条和框框，并在司空见惯的事物中发掘出新意来，树立大胆想象、勇于开拓的观念，已掀起了一场设计思维与设计理念的全新革命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18227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377" y="-26278"/>
            <a:ext cx="2552755" cy="35823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75604"/>
            <a:ext cx="2643813" cy="35823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75605"/>
            <a:ext cx="2643813" cy="358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386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案例分析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771550"/>
            <a:ext cx="69847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点、线、面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构成视觉空间的基本元素，也是排版设计上的主要语言。排版设计实际上就是如何经营好点、线、面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不管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版面的内容与形式如何复杂，但最终可以简化到点、线、面上来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平面设计家眼里，世上万物都可以归纳为点、线、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面。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、线、面相互依存，相互作用，组合出各种各样的形态，构建成一个个千变万化的全新版面。</a:t>
            </a:r>
          </a:p>
        </p:txBody>
      </p:sp>
    </p:spTree>
    <p:extLst>
      <p:ext uri="{BB962C8B-B14F-4D97-AF65-F5344CB8AC3E}">
        <p14:creationId xmlns:p14="http://schemas.microsoft.com/office/powerpoint/2010/main" val="19755635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427759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 </a:t>
            </a:r>
            <a:r>
              <a:rPr lang="zh-CN" altLang="zh-CN" sz="24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点在版面上的</a:t>
            </a:r>
            <a:r>
              <a:rPr lang="zh-CN" altLang="zh-CN" sz="24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构成</a:t>
            </a:r>
            <a:endParaRPr lang="zh-CN" altLang="zh-CN" sz="2400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案例分析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687368270"/>
              </p:ext>
            </p:extLst>
          </p:nvPr>
        </p:nvGraphicFramePr>
        <p:xfrm>
          <a:off x="251520" y="1021298"/>
          <a:ext cx="8712968" cy="3566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33429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961" y="267494"/>
            <a:ext cx="3131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en-US" altLang="zh-CN" sz="24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zh-CN" sz="24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线在版面上的构成 </a:t>
            </a: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案例分析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246879334"/>
              </p:ext>
            </p:extLst>
          </p:nvPr>
        </p:nvGraphicFramePr>
        <p:xfrm>
          <a:off x="647564" y="843558"/>
          <a:ext cx="7848872" cy="3831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83966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073809188"/>
              </p:ext>
            </p:extLst>
          </p:nvPr>
        </p:nvGraphicFramePr>
        <p:xfrm>
          <a:off x="827584" y="915566"/>
          <a:ext cx="741682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案例分析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18062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367676497"/>
              </p:ext>
            </p:extLst>
          </p:nvPr>
        </p:nvGraphicFramePr>
        <p:xfrm>
          <a:off x="251520" y="915566"/>
          <a:ext cx="878497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案例分析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5494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028" y="627534"/>
            <a:ext cx="74299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en-US" altLang="zh-CN" sz="24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zh-CN" sz="24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面在版面上的构成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面在空间上占有的面积最多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，具有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鲜明的个性特征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面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可分成几何形和自由形两大类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现实的排版设计中，面的表现也包容了各种色彩、肌理等方面的变化，同时面的形状和边缘对面的性质也有着很大的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影响。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整个基本视觉要素是，面的视觉影响 最大，它们在画面上往往是举足轻重的。 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-356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2663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140589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文字前后关系的处理，具有醒目的视觉流程。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中文文字排版设计的一个典型探索，传统与现代的直接对话。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字的大小与颜色的处理，清新自然。图文关系简单清楚。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传统与现代、虚实的表现十分恰当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用版面的刻画留白来表现虚实关系，具有凝聚视线的作用。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文字的编排严谨中有自由，形式多样，使内容变得充实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作品欣赏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208013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483518"/>
            <a:ext cx="80648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整个图片充满版面，再配以文字的疏密排列，视觉冲击力十分强烈。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8.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主题文字形式活泼，极具吸引力和视觉冲击力。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9.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自由字体的排版设计，非常有张力。以图为主体，将文字融入其中，文图相衬，意味深长。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作品欣赏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3602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483518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. 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形式的独特与直接，准确地传达了所要表现的内容。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大小不等、起伏变化的文字安排在一个版面上，构成了点线面在布局上的巧妙组合。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图形的夸张性版面颇显刺激。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包装上的排版设计，宁静优雅。图形的点缀又增加了几分运势。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版面中点的疏密对比，使版面灵气十足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艺术排版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096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2331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版式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设计的发展趋势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51372"/>
            <a:ext cx="83164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．形式独特性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每种设计潮流的发展和共识，都离不开对新字体风格的无止境的追求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排版设计中，文字的编排 从来没有像今天这样吸引设计者对它偏好与瞩目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这种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通过文字与图形化的编排所制造的幽默、风趣、神秘等独特形式，已发展成为当今设计界艺术风格上的流行趋势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这种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设计手法，给版面注入了更深的内涵与情趣，已作为生动的设计元素每时每刻都活跃于排版设计中，使版面进入了一个更新更高的境界，从而产生了新的生命力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61455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483518"/>
            <a:ext cx="7128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纯图形与文字的排版设计，自由活泼。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7.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图形与图像的混合排式，两者优势互补，相得益彰。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8.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图片的规整与文字形式的个性编排协调醒目。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9.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文字即是图，图即是文字，效果整体，极具装饰情趣。</a:t>
            </a:r>
          </a:p>
        </p:txBody>
      </p:sp>
      <p:sp>
        <p:nvSpPr>
          <p:cNvPr id="6" name="矩形 5"/>
          <p:cNvSpPr/>
          <p:nvPr/>
        </p:nvSpPr>
        <p:spPr>
          <a:xfrm>
            <a:off x="827584" y="-35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艺术排版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1478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395" y="1052874"/>
            <a:ext cx="2239872" cy="3199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87" y="1056618"/>
            <a:ext cx="2239499" cy="31992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2874"/>
            <a:ext cx="2239872" cy="319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23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2331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版式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设计的发展趋势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699542"/>
            <a:ext cx="86764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．情趣性的攻势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从当今世界上各大媒体的发展趋势来看，排版设计在表现形式上，正在朝着艺术性、娱乐性、亲和性的方向发展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对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过去那种千篇一律的、硬性说教的、重视合理性的版面形式，取而代之深化为一种新文化、新艺术、新感受、新情趣，更加具有魅力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这种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极具人情味的观赏性与趣味性，能迅速吸引观众的注意力，激发他们的兴趣，从而达到以情动人的目的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6714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9" y="0"/>
            <a:ext cx="3916005" cy="2551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9" y="2715766"/>
            <a:ext cx="3916005" cy="2551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308" y="915566"/>
            <a:ext cx="4585692" cy="298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487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-35616"/>
            <a:ext cx="2331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版式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设计的发展趋势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555526"/>
            <a:ext cx="74168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zh-CN" sz="20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．电脑新特技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电脑已广泛进入设计领域，成为必要的设计工具，给排版设计带来了实现创意的无限潜能和高效率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数码</a:t>
            </a:r>
            <a:r>
              <a:rPr lang="zh-CN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媒体和多范畴组合的崭新手法，不仅使人与人之间相互联系的方法发生变革，而且也直接参与规范我们现实生活的框架，开创出一条新颖的丰富多彩的设计领域</a:t>
            </a:r>
            <a:r>
              <a:rPr lang="zh-CN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29418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82</TotalTime>
  <Words>3144</Words>
  <Application>Microsoft Office PowerPoint</Application>
  <PresentationFormat>全屏显示(16:9)</PresentationFormat>
  <Paragraphs>211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仿宋</vt:lpstr>
      <vt:lpstr>华文彩云</vt:lpstr>
      <vt:lpstr>华文中宋</vt:lpstr>
      <vt:lpstr>宋体</vt:lpstr>
      <vt:lpstr>微软雅黑</vt:lpstr>
      <vt:lpstr>Arial</vt:lpstr>
      <vt:lpstr>Impact</vt:lpstr>
      <vt:lpstr>Times New Roman</vt:lpstr>
      <vt:lpstr>Wingdings</vt:lpstr>
      <vt:lpstr>NewsPrint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BSY-zwy</cp:lastModifiedBy>
  <cp:revision>12</cp:revision>
  <dcterms:created xsi:type="dcterms:W3CDTF">2017-08-21T12:59:14Z</dcterms:created>
  <dcterms:modified xsi:type="dcterms:W3CDTF">2017-08-22T08:27:25Z</dcterms:modified>
</cp:coreProperties>
</file>